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752" r:id="rId3"/>
    <p:sldId id="753" r:id="rId4"/>
    <p:sldId id="759" r:id="rId5"/>
    <p:sldId id="760" r:id="rId6"/>
    <p:sldId id="761" r:id="rId7"/>
    <p:sldId id="763" r:id="rId8"/>
    <p:sldId id="767" r:id="rId9"/>
    <p:sldId id="764" r:id="rId10"/>
    <p:sldId id="765" r:id="rId11"/>
    <p:sldId id="766" r:id="rId12"/>
    <p:sldId id="771" r:id="rId13"/>
    <p:sldId id="768" r:id="rId14"/>
    <p:sldId id="769" r:id="rId15"/>
    <p:sldId id="770" r:id="rId16"/>
    <p:sldId id="772" r:id="rId17"/>
    <p:sldId id="773" r:id="rId18"/>
    <p:sldId id="775" r:id="rId19"/>
    <p:sldId id="776" r:id="rId20"/>
    <p:sldId id="777" r:id="rId21"/>
    <p:sldId id="778" r:id="rId22"/>
    <p:sldId id="779" r:id="rId23"/>
    <p:sldId id="780" r:id="rId24"/>
    <p:sldId id="781" r:id="rId25"/>
    <p:sldId id="782" r:id="rId26"/>
    <p:sldId id="586" r:id="rId27"/>
    <p:sldId id="546" r:id="rId28"/>
    <p:sldId id="595" r:id="rId29"/>
    <p:sldId id="596" r:id="rId30"/>
    <p:sldId id="597" r:id="rId31"/>
    <p:sldId id="598" r:id="rId32"/>
    <p:sldId id="606" r:id="rId33"/>
    <p:sldId id="607" r:id="rId34"/>
    <p:sldId id="609" r:id="rId35"/>
    <p:sldId id="611" r:id="rId36"/>
    <p:sldId id="612" r:id="rId37"/>
    <p:sldId id="477" r:id="rId38"/>
    <p:sldId id="645" r:id="rId39"/>
    <p:sldId id="617" r:id="rId40"/>
    <p:sldId id="628" r:id="rId41"/>
    <p:sldId id="638" r:id="rId42"/>
    <p:sldId id="627" r:id="rId43"/>
    <p:sldId id="639" r:id="rId44"/>
    <p:sldId id="640" r:id="rId45"/>
    <p:sldId id="641" r:id="rId46"/>
    <p:sldId id="643" r:id="rId47"/>
    <p:sldId id="644" r:id="rId48"/>
    <p:sldId id="626" r:id="rId49"/>
    <p:sldId id="625" r:id="rId50"/>
    <p:sldId id="623" r:id="rId5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F2CC"/>
    <a:srgbClr val="FF7C80"/>
    <a:srgbClr val="FFD966"/>
    <a:srgbClr val="FF33CC"/>
    <a:srgbClr val="CCCCFF"/>
    <a:srgbClr val="CC99FF"/>
    <a:srgbClr val="FF7575"/>
    <a:srgbClr val="BC3F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6" d="100"/>
          <a:sy n="76" d="100"/>
        </p:scale>
        <p:origin x="296"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B92A9476-F335-45DA-88BB-1EE6E26D573B}" type="datetimeFigureOut">
              <a:rPr lang="en-US" smtClean="0"/>
              <a:t>2/7/2025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CB2933AE-D620-4DBA-8677-2A703E010883}" type="slidenum">
              <a:rPr lang="en-US" smtClean="0"/>
              <a:t>‹#›</a:t>
            </a:fld>
            <a:endParaRPr lang="en-US"/>
          </a:p>
        </p:txBody>
      </p:sp>
    </p:spTree>
    <p:extLst>
      <p:ext uri="{BB962C8B-B14F-4D97-AF65-F5344CB8AC3E}">
        <p14:creationId xmlns:p14="http://schemas.microsoft.com/office/powerpoint/2010/main" val="3028119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20A33-5BFD-A2EF-5181-318883809A42}"/>
            </a:ext>
          </a:extLst>
        </p:cNvPr>
        <p:cNvGrpSpPr/>
        <p:nvPr/>
      </p:nvGrpSpPr>
      <p:grpSpPr>
        <a:xfrm>
          <a:off x="0" y="0"/>
          <a:ext cx="0" cy="0"/>
          <a:chOff x="0" y="0"/>
          <a:chExt cx="0" cy="0"/>
        </a:xfrm>
      </p:grpSpPr>
      <p:sp>
        <p:nvSpPr>
          <p:cNvPr id="157698" name="Rectangle 7">
            <a:extLst>
              <a:ext uri="{FF2B5EF4-FFF2-40B4-BE49-F238E27FC236}">
                <a16:creationId xmlns:a16="http://schemas.microsoft.com/office/drawing/2014/main" id="{7C16C801-F2A7-65B2-D301-45C8A8115927}"/>
              </a:ext>
            </a:extLst>
          </p:cNvPr>
          <p:cNvSpPr>
            <a:spLocks noGrp="1" noChangeArrowheads="1"/>
          </p:cNvSpPr>
          <p:nvPr>
            <p:ph type="sldNum" sz="quarter" idx="5"/>
          </p:nvPr>
        </p:nvSpPr>
        <p:spPr>
          <a:noFill/>
        </p:spPr>
        <p:txBody>
          <a:bodyPr/>
          <a:lstStyle>
            <a:lvl1pPr defTabSz="1002849">
              <a:defRPr sz="2100">
                <a:solidFill>
                  <a:schemeClr val="tx1"/>
                </a:solidFill>
                <a:latin typeface="Arial" panose="020B0604020202020204" pitchFamily="34" charset="0"/>
              </a:defRPr>
            </a:lvl1pPr>
            <a:lvl2pPr marL="770662" indent="-296408" defTabSz="1002849">
              <a:defRPr sz="2100">
                <a:solidFill>
                  <a:schemeClr val="tx1"/>
                </a:solidFill>
                <a:latin typeface="Arial" panose="020B0604020202020204" pitchFamily="34" charset="0"/>
              </a:defRPr>
            </a:lvl2pPr>
            <a:lvl3pPr marL="1185634" indent="-237127" defTabSz="1002849">
              <a:defRPr sz="2100">
                <a:solidFill>
                  <a:schemeClr val="tx1"/>
                </a:solidFill>
                <a:latin typeface="Arial" panose="020B0604020202020204" pitchFamily="34" charset="0"/>
              </a:defRPr>
            </a:lvl3pPr>
            <a:lvl4pPr marL="1659887" indent="-237127" defTabSz="1002849">
              <a:defRPr sz="2100">
                <a:solidFill>
                  <a:schemeClr val="tx1"/>
                </a:solidFill>
                <a:latin typeface="Arial" panose="020B0604020202020204" pitchFamily="34" charset="0"/>
              </a:defRPr>
            </a:lvl4pPr>
            <a:lvl5pPr marL="2134141" indent="-237127" defTabSz="1002849">
              <a:defRPr sz="2100">
                <a:solidFill>
                  <a:schemeClr val="tx1"/>
                </a:solidFill>
                <a:latin typeface="Arial" panose="020B0604020202020204" pitchFamily="34" charset="0"/>
              </a:defRPr>
            </a:lvl5pPr>
            <a:lvl6pPr marL="2608395" indent="-237127" algn="ctr" defTabSz="1002849" eaLnBrk="0" fontAlgn="base" hangingPunct="0">
              <a:spcBef>
                <a:spcPct val="0"/>
              </a:spcBef>
              <a:spcAft>
                <a:spcPct val="0"/>
              </a:spcAft>
              <a:defRPr sz="2100">
                <a:solidFill>
                  <a:schemeClr val="tx1"/>
                </a:solidFill>
                <a:latin typeface="Arial" panose="020B0604020202020204" pitchFamily="34" charset="0"/>
              </a:defRPr>
            </a:lvl6pPr>
            <a:lvl7pPr marL="3082648" indent="-237127" algn="ctr" defTabSz="1002849" eaLnBrk="0" fontAlgn="base" hangingPunct="0">
              <a:spcBef>
                <a:spcPct val="0"/>
              </a:spcBef>
              <a:spcAft>
                <a:spcPct val="0"/>
              </a:spcAft>
              <a:defRPr sz="2100">
                <a:solidFill>
                  <a:schemeClr val="tx1"/>
                </a:solidFill>
                <a:latin typeface="Arial" panose="020B0604020202020204" pitchFamily="34" charset="0"/>
              </a:defRPr>
            </a:lvl7pPr>
            <a:lvl8pPr marL="3556902" indent="-237127" algn="ctr" defTabSz="1002849" eaLnBrk="0" fontAlgn="base" hangingPunct="0">
              <a:spcBef>
                <a:spcPct val="0"/>
              </a:spcBef>
              <a:spcAft>
                <a:spcPct val="0"/>
              </a:spcAft>
              <a:defRPr sz="2100">
                <a:solidFill>
                  <a:schemeClr val="tx1"/>
                </a:solidFill>
                <a:latin typeface="Arial" panose="020B0604020202020204" pitchFamily="34" charset="0"/>
              </a:defRPr>
            </a:lvl8pPr>
            <a:lvl9pPr marL="4031155" indent="-237127" algn="ctr" defTabSz="1002849" eaLnBrk="0" fontAlgn="base" hangingPunct="0">
              <a:spcBef>
                <a:spcPct val="0"/>
              </a:spcBef>
              <a:spcAft>
                <a:spcPct val="0"/>
              </a:spcAft>
              <a:defRPr sz="2100">
                <a:solidFill>
                  <a:schemeClr val="tx1"/>
                </a:solidFill>
                <a:latin typeface="Arial" panose="020B0604020202020204" pitchFamily="34" charset="0"/>
              </a:defRPr>
            </a:lvl9pPr>
          </a:lstStyle>
          <a:p>
            <a:fld id="{3F2EECA6-D886-4A46-A6D4-FB3C2D026F1D}" type="slidenum">
              <a:rPr lang="en-US" altLang="en-US" sz="1500">
                <a:latin typeface="Comic Sans MS" panose="030F0702030302020204" pitchFamily="66" charset="0"/>
              </a:rPr>
              <a:pPr/>
              <a:t>2</a:t>
            </a:fld>
            <a:endParaRPr lang="en-US" altLang="en-US" sz="1500">
              <a:latin typeface="Comic Sans MS" panose="030F0702030302020204" pitchFamily="66" charset="0"/>
            </a:endParaRPr>
          </a:p>
        </p:txBody>
      </p:sp>
      <p:sp>
        <p:nvSpPr>
          <p:cNvPr id="157699" name="Rectangle 2">
            <a:extLst>
              <a:ext uri="{FF2B5EF4-FFF2-40B4-BE49-F238E27FC236}">
                <a16:creationId xmlns:a16="http://schemas.microsoft.com/office/drawing/2014/main" id="{A3CB0C04-4B21-7FCF-BEC9-8C2B309B0209}"/>
              </a:ext>
            </a:extLst>
          </p:cNvPr>
          <p:cNvSpPr>
            <a:spLocks noGrp="1" noRot="1" noChangeAspect="1" noChangeArrowheads="1" noTextEdit="1"/>
          </p:cNvSpPr>
          <p:nvPr>
            <p:ph type="sldImg"/>
          </p:nvPr>
        </p:nvSpPr>
        <p:spPr>
          <a:xfrm>
            <a:off x="746125" y="1181100"/>
            <a:ext cx="5664200" cy="3186113"/>
          </a:xfrm>
          <a:ln/>
        </p:spPr>
      </p:sp>
      <p:sp>
        <p:nvSpPr>
          <p:cNvPr id="157700" name="Rectangle 3">
            <a:extLst>
              <a:ext uri="{FF2B5EF4-FFF2-40B4-BE49-F238E27FC236}">
                <a16:creationId xmlns:a16="http://schemas.microsoft.com/office/drawing/2014/main" id="{76F5BA50-7D54-4A9C-5A21-89F8479F2FFC}"/>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387680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DCE76-7AD6-D44F-579D-2775B054CF2D}"/>
            </a:ext>
          </a:extLst>
        </p:cNvPr>
        <p:cNvGrpSpPr/>
        <p:nvPr/>
      </p:nvGrpSpPr>
      <p:grpSpPr>
        <a:xfrm>
          <a:off x="0" y="0"/>
          <a:ext cx="0" cy="0"/>
          <a:chOff x="0" y="0"/>
          <a:chExt cx="0" cy="0"/>
        </a:xfrm>
      </p:grpSpPr>
      <p:sp>
        <p:nvSpPr>
          <p:cNvPr id="86018" name="Rectangle 2">
            <a:extLst>
              <a:ext uri="{FF2B5EF4-FFF2-40B4-BE49-F238E27FC236}">
                <a16:creationId xmlns:a16="http://schemas.microsoft.com/office/drawing/2014/main" id="{5A9CCCBE-95AB-A64E-80E5-9E764B51EE28}"/>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8325E9BE-D3E4-701B-8EF9-E636184E8A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omic Sans MS" panose="030F0702030302020204" pitchFamily="66" charset="0"/>
            </a:endParaRPr>
          </a:p>
        </p:txBody>
      </p:sp>
    </p:spTree>
    <p:extLst>
      <p:ext uri="{BB962C8B-B14F-4D97-AF65-F5344CB8AC3E}">
        <p14:creationId xmlns:p14="http://schemas.microsoft.com/office/powerpoint/2010/main" val="3815953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A617B-C706-BF81-F92D-3D85D2C4C2FC}"/>
            </a:ext>
          </a:extLst>
        </p:cNvPr>
        <p:cNvGrpSpPr/>
        <p:nvPr/>
      </p:nvGrpSpPr>
      <p:grpSpPr>
        <a:xfrm>
          <a:off x="0" y="0"/>
          <a:ext cx="0" cy="0"/>
          <a:chOff x="0" y="0"/>
          <a:chExt cx="0" cy="0"/>
        </a:xfrm>
      </p:grpSpPr>
      <p:sp>
        <p:nvSpPr>
          <p:cNvPr id="97282" name="Rectangle 7">
            <a:extLst>
              <a:ext uri="{FF2B5EF4-FFF2-40B4-BE49-F238E27FC236}">
                <a16:creationId xmlns:a16="http://schemas.microsoft.com/office/drawing/2014/main" id="{B045634D-8012-C249-1F8B-A7C253749F0A}"/>
              </a:ext>
            </a:extLst>
          </p:cNvPr>
          <p:cNvSpPr>
            <a:spLocks noGrp="1" noChangeArrowheads="1"/>
          </p:cNvSpPr>
          <p:nvPr>
            <p:ph type="sldNum" sz="quarter" idx="5"/>
          </p:nvPr>
        </p:nvSpPr>
        <p:spPr>
          <a:noFill/>
        </p:spPr>
        <p:txBody>
          <a:bodyPr/>
          <a:lstStyle>
            <a:lvl1pPr>
              <a:defRPr sz="2100">
                <a:solidFill>
                  <a:schemeClr val="tx1"/>
                </a:solidFill>
                <a:latin typeface="Arial" panose="020B0604020202020204" pitchFamily="34" charset="0"/>
              </a:defRPr>
            </a:lvl1pPr>
            <a:lvl2pPr marL="770662" indent="-296408">
              <a:defRPr sz="2100">
                <a:solidFill>
                  <a:schemeClr val="tx1"/>
                </a:solidFill>
                <a:latin typeface="Arial" panose="020B0604020202020204" pitchFamily="34" charset="0"/>
              </a:defRPr>
            </a:lvl2pPr>
            <a:lvl3pPr marL="1185634" indent="-237127">
              <a:defRPr sz="2100">
                <a:solidFill>
                  <a:schemeClr val="tx1"/>
                </a:solidFill>
                <a:latin typeface="Arial" panose="020B0604020202020204" pitchFamily="34" charset="0"/>
              </a:defRPr>
            </a:lvl3pPr>
            <a:lvl4pPr marL="1659887" indent="-237127">
              <a:defRPr sz="2100">
                <a:solidFill>
                  <a:schemeClr val="tx1"/>
                </a:solidFill>
                <a:latin typeface="Arial" panose="020B0604020202020204" pitchFamily="34" charset="0"/>
              </a:defRPr>
            </a:lvl4pPr>
            <a:lvl5pPr marL="2134141" indent="-237127">
              <a:defRPr sz="2100">
                <a:solidFill>
                  <a:schemeClr val="tx1"/>
                </a:solidFill>
                <a:latin typeface="Arial" panose="020B0604020202020204" pitchFamily="34" charset="0"/>
              </a:defRPr>
            </a:lvl5pPr>
            <a:lvl6pPr marL="2608395" indent="-237127" algn="ctr" eaLnBrk="0" fontAlgn="base" hangingPunct="0">
              <a:spcBef>
                <a:spcPct val="0"/>
              </a:spcBef>
              <a:spcAft>
                <a:spcPct val="0"/>
              </a:spcAft>
              <a:defRPr sz="2100">
                <a:solidFill>
                  <a:schemeClr val="tx1"/>
                </a:solidFill>
                <a:latin typeface="Arial" panose="020B0604020202020204" pitchFamily="34" charset="0"/>
              </a:defRPr>
            </a:lvl6pPr>
            <a:lvl7pPr marL="3082648" indent="-237127" algn="ctr" eaLnBrk="0" fontAlgn="base" hangingPunct="0">
              <a:spcBef>
                <a:spcPct val="0"/>
              </a:spcBef>
              <a:spcAft>
                <a:spcPct val="0"/>
              </a:spcAft>
              <a:defRPr sz="2100">
                <a:solidFill>
                  <a:schemeClr val="tx1"/>
                </a:solidFill>
                <a:latin typeface="Arial" panose="020B0604020202020204" pitchFamily="34" charset="0"/>
              </a:defRPr>
            </a:lvl7pPr>
            <a:lvl8pPr marL="3556902" indent="-237127" algn="ctr" eaLnBrk="0" fontAlgn="base" hangingPunct="0">
              <a:spcBef>
                <a:spcPct val="0"/>
              </a:spcBef>
              <a:spcAft>
                <a:spcPct val="0"/>
              </a:spcAft>
              <a:defRPr sz="2100">
                <a:solidFill>
                  <a:schemeClr val="tx1"/>
                </a:solidFill>
                <a:latin typeface="Arial" panose="020B0604020202020204" pitchFamily="34" charset="0"/>
              </a:defRPr>
            </a:lvl8pPr>
            <a:lvl9pPr marL="4031155" indent="-237127" algn="ctr" eaLnBrk="0" fontAlgn="base" hangingPunct="0">
              <a:spcBef>
                <a:spcPct val="0"/>
              </a:spcBef>
              <a:spcAft>
                <a:spcPct val="0"/>
              </a:spcAft>
              <a:defRPr sz="2100">
                <a:solidFill>
                  <a:schemeClr val="tx1"/>
                </a:solidFill>
                <a:latin typeface="Arial" panose="020B0604020202020204" pitchFamily="34" charset="0"/>
              </a:defRPr>
            </a:lvl9pPr>
          </a:lstStyle>
          <a:p>
            <a:fld id="{36A87966-B122-49DC-A86A-7ACDB0FF22EE}" type="slidenum">
              <a:rPr lang="en-US" altLang="en-US" sz="1200">
                <a:latin typeface="Comic Sans MS" panose="030F0702030302020204" pitchFamily="66" charset="0"/>
              </a:rPr>
              <a:pPr/>
              <a:t>15</a:t>
            </a:fld>
            <a:endParaRPr lang="en-US" altLang="en-US" sz="1200">
              <a:latin typeface="Comic Sans MS" panose="030F0702030302020204" pitchFamily="66" charset="0"/>
            </a:endParaRPr>
          </a:p>
        </p:txBody>
      </p:sp>
      <p:sp>
        <p:nvSpPr>
          <p:cNvPr id="97283" name="Rectangle 2">
            <a:extLst>
              <a:ext uri="{FF2B5EF4-FFF2-40B4-BE49-F238E27FC236}">
                <a16:creationId xmlns:a16="http://schemas.microsoft.com/office/drawing/2014/main" id="{F486E91B-4342-00B4-1E22-FCE3D5AA733C}"/>
              </a:ext>
            </a:extLst>
          </p:cNvPr>
          <p:cNvSpPr>
            <a:spLocks noGrp="1" noRot="1" noChangeAspect="1" noChangeArrowheads="1" noTextEdit="1"/>
          </p:cNvSpPr>
          <p:nvPr>
            <p:ph type="sldImg"/>
          </p:nvPr>
        </p:nvSpPr>
        <p:spPr>
          <a:xfrm>
            <a:off x="746125" y="1181100"/>
            <a:ext cx="5664200" cy="3186113"/>
          </a:xfrm>
          <a:ln/>
        </p:spPr>
      </p:sp>
      <p:sp>
        <p:nvSpPr>
          <p:cNvPr id="97284" name="Rectangle 3">
            <a:extLst>
              <a:ext uri="{FF2B5EF4-FFF2-40B4-BE49-F238E27FC236}">
                <a16:creationId xmlns:a16="http://schemas.microsoft.com/office/drawing/2014/main" id="{76A0934C-9440-8780-A998-428C5655005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825351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448D5-AF72-DF47-19E0-B6EF74F2108E}"/>
            </a:ext>
          </a:extLst>
        </p:cNvPr>
        <p:cNvGrpSpPr/>
        <p:nvPr/>
      </p:nvGrpSpPr>
      <p:grpSpPr>
        <a:xfrm>
          <a:off x="0" y="0"/>
          <a:ext cx="0" cy="0"/>
          <a:chOff x="0" y="0"/>
          <a:chExt cx="0" cy="0"/>
        </a:xfrm>
      </p:grpSpPr>
      <p:sp>
        <p:nvSpPr>
          <p:cNvPr id="86018" name="Rectangle 2">
            <a:extLst>
              <a:ext uri="{FF2B5EF4-FFF2-40B4-BE49-F238E27FC236}">
                <a16:creationId xmlns:a16="http://schemas.microsoft.com/office/drawing/2014/main" id="{E9D12397-6537-0A87-8176-AC1BFBAEABAC}"/>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AC548671-5C2D-AF9F-778D-EF6C861424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omic Sans MS" panose="030F0702030302020204" pitchFamily="66" charset="0"/>
            </a:endParaRPr>
          </a:p>
        </p:txBody>
      </p:sp>
    </p:spTree>
    <p:extLst>
      <p:ext uri="{BB962C8B-B14F-4D97-AF65-F5344CB8AC3E}">
        <p14:creationId xmlns:p14="http://schemas.microsoft.com/office/powerpoint/2010/main" val="3225700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7A968-1E48-4536-F5FC-878D073FB523}"/>
            </a:ext>
          </a:extLst>
        </p:cNvPr>
        <p:cNvGrpSpPr/>
        <p:nvPr/>
      </p:nvGrpSpPr>
      <p:grpSpPr>
        <a:xfrm>
          <a:off x="0" y="0"/>
          <a:ext cx="0" cy="0"/>
          <a:chOff x="0" y="0"/>
          <a:chExt cx="0" cy="0"/>
        </a:xfrm>
      </p:grpSpPr>
      <p:sp>
        <p:nvSpPr>
          <p:cNvPr id="86018" name="Rectangle 2">
            <a:extLst>
              <a:ext uri="{FF2B5EF4-FFF2-40B4-BE49-F238E27FC236}">
                <a16:creationId xmlns:a16="http://schemas.microsoft.com/office/drawing/2014/main" id="{5BFDEB19-EF78-E1D1-D4F0-E18279D9EE07}"/>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A6152397-4F1E-EA98-F328-0436C6384F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omic Sans MS" panose="030F0702030302020204" pitchFamily="66" charset="0"/>
            </a:endParaRPr>
          </a:p>
        </p:txBody>
      </p:sp>
    </p:spTree>
    <p:extLst>
      <p:ext uri="{BB962C8B-B14F-4D97-AF65-F5344CB8AC3E}">
        <p14:creationId xmlns:p14="http://schemas.microsoft.com/office/powerpoint/2010/main" val="1398833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99C89-BB81-521B-1516-C03066C40925}"/>
            </a:ext>
          </a:extLst>
        </p:cNvPr>
        <p:cNvGrpSpPr/>
        <p:nvPr/>
      </p:nvGrpSpPr>
      <p:grpSpPr>
        <a:xfrm>
          <a:off x="0" y="0"/>
          <a:ext cx="0" cy="0"/>
          <a:chOff x="0" y="0"/>
          <a:chExt cx="0" cy="0"/>
        </a:xfrm>
      </p:grpSpPr>
      <p:sp>
        <p:nvSpPr>
          <p:cNvPr id="86018" name="Rectangle 2">
            <a:extLst>
              <a:ext uri="{FF2B5EF4-FFF2-40B4-BE49-F238E27FC236}">
                <a16:creationId xmlns:a16="http://schemas.microsoft.com/office/drawing/2014/main" id="{A0334C88-5330-A71E-2276-FBA7BF1F0C2A}"/>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CC1C1AE2-D560-B071-6101-1DB76F47EE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omic Sans MS" panose="030F0702030302020204" pitchFamily="66" charset="0"/>
            </a:endParaRPr>
          </a:p>
        </p:txBody>
      </p:sp>
    </p:spTree>
    <p:extLst>
      <p:ext uri="{BB962C8B-B14F-4D97-AF65-F5344CB8AC3E}">
        <p14:creationId xmlns:p14="http://schemas.microsoft.com/office/powerpoint/2010/main" val="3437566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3C4F7-445B-F48F-17F4-402A883782E1}"/>
            </a:ext>
          </a:extLst>
        </p:cNvPr>
        <p:cNvGrpSpPr/>
        <p:nvPr/>
      </p:nvGrpSpPr>
      <p:grpSpPr>
        <a:xfrm>
          <a:off x="0" y="0"/>
          <a:ext cx="0" cy="0"/>
          <a:chOff x="0" y="0"/>
          <a:chExt cx="0" cy="0"/>
        </a:xfrm>
      </p:grpSpPr>
      <p:sp>
        <p:nvSpPr>
          <p:cNvPr id="86018" name="Rectangle 2">
            <a:extLst>
              <a:ext uri="{FF2B5EF4-FFF2-40B4-BE49-F238E27FC236}">
                <a16:creationId xmlns:a16="http://schemas.microsoft.com/office/drawing/2014/main" id="{C99E601F-B872-E244-2422-D24827F0DC7D}"/>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9AF0DEB4-F080-1168-CBFA-E861EF3EF8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omic Sans MS" panose="030F0702030302020204" pitchFamily="66" charset="0"/>
            </a:endParaRPr>
          </a:p>
        </p:txBody>
      </p:sp>
    </p:spTree>
    <p:extLst>
      <p:ext uri="{BB962C8B-B14F-4D97-AF65-F5344CB8AC3E}">
        <p14:creationId xmlns:p14="http://schemas.microsoft.com/office/powerpoint/2010/main" val="2342754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CCAF8-CE60-01B0-B8DF-8F0BCF6DEACD}"/>
            </a:ext>
          </a:extLst>
        </p:cNvPr>
        <p:cNvGrpSpPr/>
        <p:nvPr/>
      </p:nvGrpSpPr>
      <p:grpSpPr>
        <a:xfrm>
          <a:off x="0" y="0"/>
          <a:ext cx="0" cy="0"/>
          <a:chOff x="0" y="0"/>
          <a:chExt cx="0" cy="0"/>
        </a:xfrm>
      </p:grpSpPr>
      <p:sp>
        <p:nvSpPr>
          <p:cNvPr id="86018" name="Rectangle 2">
            <a:extLst>
              <a:ext uri="{FF2B5EF4-FFF2-40B4-BE49-F238E27FC236}">
                <a16:creationId xmlns:a16="http://schemas.microsoft.com/office/drawing/2014/main" id="{B3B87937-2760-107E-A8A6-59D7B4C6C766}"/>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7BA94B8A-41C3-C0B5-D2D3-AAF8590339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omic Sans MS" panose="030F0702030302020204" pitchFamily="66" charset="0"/>
            </a:endParaRPr>
          </a:p>
        </p:txBody>
      </p:sp>
    </p:spTree>
    <p:extLst>
      <p:ext uri="{BB962C8B-B14F-4D97-AF65-F5344CB8AC3E}">
        <p14:creationId xmlns:p14="http://schemas.microsoft.com/office/powerpoint/2010/main" val="3745662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AF51E-FE91-2E9E-E76B-DA0A9B4F266D}"/>
            </a:ext>
          </a:extLst>
        </p:cNvPr>
        <p:cNvGrpSpPr/>
        <p:nvPr/>
      </p:nvGrpSpPr>
      <p:grpSpPr>
        <a:xfrm>
          <a:off x="0" y="0"/>
          <a:ext cx="0" cy="0"/>
          <a:chOff x="0" y="0"/>
          <a:chExt cx="0" cy="0"/>
        </a:xfrm>
      </p:grpSpPr>
      <p:sp>
        <p:nvSpPr>
          <p:cNvPr id="86018" name="Rectangle 2">
            <a:extLst>
              <a:ext uri="{FF2B5EF4-FFF2-40B4-BE49-F238E27FC236}">
                <a16:creationId xmlns:a16="http://schemas.microsoft.com/office/drawing/2014/main" id="{452B5DF4-06C9-0C99-E8A9-CF3ED608F2A8}"/>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B4037F1E-12E5-9D4B-FA10-D6AAA280FC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omic Sans MS" panose="030F0702030302020204" pitchFamily="66" charset="0"/>
            </a:endParaRPr>
          </a:p>
        </p:txBody>
      </p:sp>
    </p:spTree>
    <p:extLst>
      <p:ext uri="{BB962C8B-B14F-4D97-AF65-F5344CB8AC3E}">
        <p14:creationId xmlns:p14="http://schemas.microsoft.com/office/powerpoint/2010/main" val="1259263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863CA-82D7-170B-4F04-3947DC7EDEC5}"/>
            </a:ext>
          </a:extLst>
        </p:cNvPr>
        <p:cNvGrpSpPr/>
        <p:nvPr/>
      </p:nvGrpSpPr>
      <p:grpSpPr>
        <a:xfrm>
          <a:off x="0" y="0"/>
          <a:ext cx="0" cy="0"/>
          <a:chOff x="0" y="0"/>
          <a:chExt cx="0" cy="0"/>
        </a:xfrm>
      </p:grpSpPr>
      <p:sp>
        <p:nvSpPr>
          <p:cNvPr id="86018" name="Rectangle 2">
            <a:extLst>
              <a:ext uri="{FF2B5EF4-FFF2-40B4-BE49-F238E27FC236}">
                <a16:creationId xmlns:a16="http://schemas.microsoft.com/office/drawing/2014/main" id="{F5E55B9F-97D5-32A4-B02F-FAC5B17CAB2E}"/>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CAE09A11-C54F-C581-9EC9-C35D5BED7F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omic Sans MS" panose="030F0702030302020204" pitchFamily="66" charset="0"/>
            </a:endParaRPr>
          </a:p>
        </p:txBody>
      </p:sp>
    </p:spTree>
    <p:extLst>
      <p:ext uri="{BB962C8B-B14F-4D97-AF65-F5344CB8AC3E}">
        <p14:creationId xmlns:p14="http://schemas.microsoft.com/office/powerpoint/2010/main" val="1451985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76ACF-7C72-7EDD-8300-999B022FEA6A}"/>
            </a:ext>
          </a:extLst>
        </p:cNvPr>
        <p:cNvGrpSpPr/>
        <p:nvPr/>
      </p:nvGrpSpPr>
      <p:grpSpPr>
        <a:xfrm>
          <a:off x="0" y="0"/>
          <a:ext cx="0" cy="0"/>
          <a:chOff x="0" y="0"/>
          <a:chExt cx="0" cy="0"/>
        </a:xfrm>
      </p:grpSpPr>
      <p:sp>
        <p:nvSpPr>
          <p:cNvPr id="86018" name="Rectangle 2">
            <a:extLst>
              <a:ext uri="{FF2B5EF4-FFF2-40B4-BE49-F238E27FC236}">
                <a16:creationId xmlns:a16="http://schemas.microsoft.com/office/drawing/2014/main" id="{8BDECFA7-0C41-91B0-60E4-87F6A8799460}"/>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62D047A2-E414-722E-2C2B-434D51E619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omic Sans MS" panose="030F0702030302020204" pitchFamily="66" charset="0"/>
            </a:endParaRPr>
          </a:p>
        </p:txBody>
      </p:sp>
    </p:spTree>
    <p:extLst>
      <p:ext uri="{BB962C8B-B14F-4D97-AF65-F5344CB8AC3E}">
        <p14:creationId xmlns:p14="http://schemas.microsoft.com/office/powerpoint/2010/main" val="1217751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2FB38-0D8D-1ED9-9284-EBA7D7FF5CEA}"/>
            </a:ext>
          </a:extLst>
        </p:cNvPr>
        <p:cNvGrpSpPr/>
        <p:nvPr/>
      </p:nvGrpSpPr>
      <p:grpSpPr>
        <a:xfrm>
          <a:off x="0" y="0"/>
          <a:ext cx="0" cy="0"/>
          <a:chOff x="0" y="0"/>
          <a:chExt cx="0" cy="0"/>
        </a:xfrm>
      </p:grpSpPr>
      <p:sp>
        <p:nvSpPr>
          <p:cNvPr id="97282" name="Rectangle 7">
            <a:extLst>
              <a:ext uri="{FF2B5EF4-FFF2-40B4-BE49-F238E27FC236}">
                <a16:creationId xmlns:a16="http://schemas.microsoft.com/office/drawing/2014/main" id="{63181A1D-3037-3B3D-EB66-C0D0849BB737}"/>
              </a:ext>
            </a:extLst>
          </p:cNvPr>
          <p:cNvSpPr>
            <a:spLocks noGrp="1" noChangeArrowheads="1"/>
          </p:cNvSpPr>
          <p:nvPr>
            <p:ph type="sldNum" sz="quarter" idx="5"/>
          </p:nvPr>
        </p:nvSpPr>
        <p:spPr>
          <a:noFill/>
        </p:spPr>
        <p:txBody>
          <a:bodyPr/>
          <a:lstStyle>
            <a:lvl1pPr>
              <a:defRPr sz="2100">
                <a:solidFill>
                  <a:schemeClr val="tx1"/>
                </a:solidFill>
                <a:latin typeface="Arial" panose="020B0604020202020204" pitchFamily="34" charset="0"/>
              </a:defRPr>
            </a:lvl1pPr>
            <a:lvl2pPr marL="770662" indent="-296408">
              <a:defRPr sz="2100">
                <a:solidFill>
                  <a:schemeClr val="tx1"/>
                </a:solidFill>
                <a:latin typeface="Arial" panose="020B0604020202020204" pitchFamily="34" charset="0"/>
              </a:defRPr>
            </a:lvl2pPr>
            <a:lvl3pPr marL="1185634" indent="-237127">
              <a:defRPr sz="2100">
                <a:solidFill>
                  <a:schemeClr val="tx1"/>
                </a:solidFill>
                <a:latin typeface="Arial" panose="020B0604020202020204" pitchFamily="34" charset="0"/>
              </a:defRPr>
            </a:lvl3pPr>
            <a:lvl4pPr marL="1659887" indent="-237127">
              <a:defRPr sz="2100">
                <a:solidFill>
                  <a:schemeClr val="tx1"/>
                </a:solidFill>
                <a:latin typeface="Arial" panose="020B0604020202020204" pitchFamily="34" charset="0"/>
              </a:defRPr>
            </a:lvl4pPr>
            <a:lvl5pPr marL="2134141" indent="-237127">
              <a:defRPr sz="2100">
                <a:solidFill>
                  <a:schemeClr val="tx1"/>
                </a:solidFill>
                <a:latin typeface="Arial" panose="020B0604020202020204" pitchFamily="34" charset="0"/>
              </a:defRPr>
            </a:lvl5pPr>
            <a:lvl6pPr marL="2608395" indent="-237127" algn="ctr" eaLnBrk="0" fontAlgn="base" hangingPunct="0">
              <a:spcBef>
                <a:spcPct val="0"/>
              </a:spcBef>
              <a:spcAft>
                <a:spcPct val="0"/>
              </a:spcAft>
              <a:defRPr sz="2100">
                <a:solidFill>
                  <a:schemeClr val="tx1"/>
                </a:solidFill>
                <a:latin typeface="Arial" panose="020B0604020202020204" pitchFamily="34" charset="0"/>
              </a:defRPr>
            </a:lvl6pPr>
            <a:lvl7pPr marL="3082648" indent="-237127" algn="ctr" eaLnBrk="0" fontAlgn="base" hangingPunct="0">
              <a:spcBef>
                <a:spcPct val="0"/>
              </a:spcBef>
              <a:spcAft>
                <a:spcPct val="0"/>
              </a:spcAft>
              <a:defRPr sz="2100">
                <a:solidFill>
                  <a:schemeClr val="tx1"/>
                </a:solidFill>
                <a:latin typeface="Arial" panose="020B0604020202020204" pitchFamily="34" charset="0"/>
              </a:defRPr>
            </a:lvl7pPr>
            <a:lvl8pPr marL="3556902" indent="-237127" algn="ctr" eaLnBrk="0" fontAlgn="base" hangingPunct="0">
              <a:spcBef>
                <a:spcPct val="0"/>
              </a:spcBef>
              <a:spcAft>
                <a:spcPct val="0"/>
              </a:spcAft>
              <a:defRPr sz="2100">
                <a:solidFill>
                  <a:schemeClr val="tx1"/>
                </a:solidFill>
                <a:latin typeface="Arial" panose="020B0604020202020204" pitchFamily="34" charset="0"/>
              </a:defRPr>
            </a:lvl8pPr>
            <a:lvl9pPr marL="4031155" indent="-237127" algn="ctr" eaLnBrk="0" fontAlgn="base" hangingPunct="0">
              <a:spcBef>
                <a:spcPct val="0"/>
              </a:spcBef>
              <a:spcAft>
                <a:spcPct val="0"/>
              </a:spcAft>
              <a:defRPr sz="2100">
                <a:solidFill>
                  <a:schemeClr val="tx1"/>
                </a:solidFill>
                <a:latin typeface="Arial" panose="020B0604020202020204" pitchFamily="34" charset="0"/>
              </a:defRPr>
            </a:lvl9pPr>
          </a:lstStyle>
          <a:p>
            <a:fld id="{36A87966-B122-49DC-A86A-7ACDB0FF22EE}" type="slidenum">
              <a:rPr lang="en-US" altLang="en-US" sz="1200">
                <a:latin typeface="Comic Sans MS" panose="030F0702030302020204" pitchFamily="66" charset="0"/>
              </a:rPr>
              <a:pPr/>
              <a:t>3</a:t>
            </a:fld>
            <a:endParaRPr lang="en-US" altLang="en-US" sz="1200">
              <a:latin typeface="Comic Sans MS" panose="030F0702030302020204" pitchFamily="66" charset="0"/>
            </a:endParaRPr>
          </a:p>
        </p:txBody>
      </p:sp>
      <p:sp>
        <p:nvSpPr>
          <p:cNvPr id="97283" name="Rectangle 2">
            <a:extLst>
              <a:ext uri="{FF2B5EF4-FFF2-40B4-BE49-F238E27FC236}">
                <a16:creationId xmlns:a16="http://schemas.microsoft.com/office/drawing/2014/main" id="{4F48C927-2F47-8BD6-2CE4-B79BC07D473D}"/>
              </a:ext>
            </a:extLst>
          </p:cNvPr>
          <p:cNvSpPr>
            <a:spLocks noGrp="1" noRot="1" noChangeAspect="1" noChangeArrowheads="1" noTextEdit="1"/>
          </p:cNvSpPr>
          <p:nvPr>
            <p:ph type="sldImg"/>
          </p:nvPr>
        </p:nvSpPr>
        <p:spPr>
          <a:xfrm>
            <a:off x="746125" y="1181100"/>
            <a:ext cx="5664200" cy="3186113"/>
          </a:xfrm>
          <a:ln/>
        </p:spPr>
      </p:sp>
      <p:sp>
        <p:nvSpPr>
          <p:cNvPr id="97284" name="Rectangle 3">
            <a:extLst>
              <a:ext uri="{FF2B5EF4-FFF2-40B4-BE49-F238E27FC236}">
                <a16:creationId xmlns:a16="http://schemas.microsoft.com/office/drawing/2014/main" id="{4CD04429-95B9-1090-A963-FB831315776C}"/>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516650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12748-2C0A-8665-A49D-CF0BF5DC050B}"/>
            </a:ext>
          </a:extLst>
        </p:cNvPr>
        <p:cNvGrpSpPr/>
        <p:nvPr/>
      </p:nvGrpSpPr>
      <p:grpSpPr>
        <a:xfrm>
          <a:off x="0" y="0"/>
          <a:ext cx="0" cy="0"/>
          <a:chOff x="0" y="0"/>
          <a:chExt cx="0" cy="0"/>
        </a:xfrm>
      </p:grpSpPr>
      <p:sp>
        <p:nvSpPr>
          <p:cNvPr id="86018" name="Rectangle 2">
            <a:extLst>
              <a:ext uri="{FF2B5EF4-FFF2-40B4-BE49-F238E27FC236}">
                <a16:creationId xmlns:a16="http://schemas.microsoft.com/office/drawing/2014/main" id="{EE42E76D-E3DC-C87A-49AD-D7C882599E47}"/>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3DAA5CD7-143F-6B89-BB49-B74881345B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omic Sans MS" panose="030F0702030302020204" pitchFamily="66" charset="0"/>
            </a:endParaRPr>
          </a:p>
        </p:txBody>
      </p:sp>
    </p:spTree>
    <p:extLst>
      <p:ext uri="{BB962C8B-B14F-4D97-AF65-F5344CB8AC3E}">
        <p14:creationId xmlns:p14="http://schemas.microsoft.com/office/powerpoint/2010/main" val="1452312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a:extLst>
              <a:ext uri="{FF2B5EF4-FFF2-40B4-BE49-F238E27FC236}">
                <a16:creationId xmlns:a16="http://schemas.microsoft.com/office/drawing/2014/main" id="{ED9D4BE7-F79B-442B-B259-67767E88F2F3}"/>
              </a:ext>
            </a:extLst>
          </p:cNvPr>
          <p:cNvSpPr>
            <a:spLocks noGrp="1" noRot="1" noChangeAspect="1" noChangeArrowheads="1" noTextEdit="1"/>
          </p:cNvSpPr>
          <p:nvPr>
            <p:ph type="sldImg"/>
          </p:nvPr>
        </p:nvSpPr>
        <p:spPr bwMode="auto">
          <a:xfrm>
            <a:off x="2295525" y="527050"/>
            <a:ext cx="4676775" cy="2632075"/>
          </a:xfrm>
          <a:prstGeom prst="rect">
            <a:avLst/>
          </a:prstGeom>
          <a:solidFill>
            <a:srgbClr val="FFFFFF"/>
          </a:solidFill>
          <a:ln>
            <a:solidFill>
              <a:srgbClr val="000000"/>
            </a:solidFill>
            <a:miter lim="800000"/>
            <a:headEnd/>
            <a:tailEnd/>
          </a:ln>
        </p:spPr>
      </p:sp>
      <p:sp>
        <p:nvSpPr>
          <p:cNvPr id="832515" name="Rectangle 3">
            <a:extLst>
              <a:ext uri="{FF2B5EF4-FFF2-40B4-BE49-F238E27FC236}">
                <a16:creationId xmlns:a16="http://schemas.microsoft.com/office/drawing/2014/main" id="{BE7BE528-7DC3-4835-B22F-6D1545791B29}"/>
              </a:ext>
            </a:extLst>
          </p:cNvPr>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lIns="91421" tIns="45711" rIns="91421" bIns="45711"/>
          <a:lstStyle/>
          <a:p>
            <a:r>
              <a:rPr lang="en-US" altLang="en-US"/>
              <a:t>Russian scientist A. N. Tolstoi investigated soviet rail network. Wanted to optimize amount of cargo that could be shipped from origins in Soviet Union (right) to destination satellite counties (Poland, Czechoslovakia, Austria, Eastern Germany) (left). American scientists Harris and Ross were also interested in Soviet rail system but from a different perspective. In a secret report (declassified at Schrijver's request in 1999), Harris and Ross calculated a "minimum interdiction" of 163,000 tons.</a:t>
            </a:r>
          </a:p>
          <a:p>
            <a:r>
              <a:rPr lang="en-US" altLang="en-US"/>
              <a:t>after aggregation, 44 vertices, 105 edges</a:t>
            </a:r>
          </a:p>
        </p:txBody>
      </p:sp>
    </p:spTree>
    <p:extLst>
      <p:ext uri="{BB962C8B-B14F-4D97-AF65-F5344CB8AC3E}">
        <p14:creationId xmlns:p14="http://schemas.microsoft.com/office/powerpoint/2010/main" val="1222124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9BE7A182-7545-4B16-BE3F-1189546FA32C}"/>
              </a:ext>
            </a:extLst>
          </p:cNvPr>
          <p:cNvSpPr>
            <a:spLocks noGrp="1" noRot="1" noChangeAspect="1" noChangeArrowheads="1" noTextEdit="1"/>
          </p:cNvSpPr>
          <p:nvPr>
            <p:ph type="sldImg"/>
          </p:nvPr>
        </p:nvSpPr>
        <p:spPr>
          <a:xfrm>
            <a:off x="2295525" y="527050"/>
            <a:ext cx="4676775" cy="2632075"/>
          </a:xfrm>
          <a:ln/>
        </p:spPr>
      </p:sp>
      <p:sp>
        <p:nvSpPr>
          <p:cNvPr id="711683" name="Rectangle 3">
            <a:extLst>
              <a:ext uri="{FF2B5EF4-FFF2-40B4-BE49-F238E27FC236}">
                <a16:creationId xmlns:a16="http://schemas.microsoft.com/office/drawing/2014/main" id="{D438A452-4D8D-4A81-B5EF-51A6EB197113}"/>
              </a:ext>
            </a:extLst>
          </p:cNvPr>
          <p:cNvSpPr>
            <a:spLocks noGrp="1" noChangeArrowheads="1"/>
          </p:cNvSpPr>
          <p:nvPr>
            <p:ph type="body" idx="1"/>
          </p:nvPr>
        </p:nvSpPr>
        <p:spPr/>
        <p:txBody>
          <a:bodyPr lIns="91421" tIns="45711" rIns="91421" bIns="45711"/>
          <a:lstStyle/>
          <a:p>
            <a:r>
              <a:rPr lang="en-US" altLang="en-US"/>
              <a:t>source = where material originates, sink = where material goes.</a:t>
            </a:r>
          </a:p>
          <a:p>
            <a:r>
              <a:rPr lang="en-US" altLang="en-US"/>
              <a:t>We use cut to mean s-t cut.</a:t>
            </a:r>
          </a:p>
        </p:txBody>
      </p:sp>
    </p:spTree>
    <p:extLst>
      <p:ext uri="{BB962C8B-B14F-4D97-AF65-F5344CB8AC3E}">
        <p14:creationId xmlns:p14="http://schemas.microsoft.com/office/powerpoint/2010/main" val="1781248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9BE7A182-7545-4B16-BE3F-1189546FA32C}"/>
              </a:ext>
            </a:extLst>
          </p:cNvPr>
          <p:cNvSpPr>
            <a:spLocks noGrp="1" noRot="1" noChangeAspect="1" noChangeArrowheads="1" noTextEdit="1"/>
          </p:cNvSpPr>
          <p:nvPr>
            <p:ph type="sldImg"/>
          </p:nvPr>
        </p:nvSpPr>
        <p:spPr>
          <a:xfrm>
            <a:off x="2295525" y="527050"/>
            <a:ext cx="4676775" cy="2632075"/>
          </a:xfrm>
          <a:ln/>
        </p:spPr>
      </p:sp>
      <p:sp>
        <p:nvSpPr>
          <p:cNvPr id="711683" name="Rectangle 3">
            <a:extLst>
              <a:ext uri="{FF2B5EF4-FFF2-40B4-BE49-F238E27FC236}">
                <a16:creationId xmlns:a16="http://schemas.microsoft.com/office/drawing/2014/main" id="{D438A452-4D8D-4A81-B5EF-51A6EB197113}"/>
              </a:ext>
            </a:extLst>
          </p:cNvPr>
          <p:cNvSpPr>
            <a:spLocks noGrp="1" noChangeArrowheads="1"/>
          </p:cNvSpPr>
          <p:nvPr>
            <p:ph type="body" idx="1"/>
          </p:nvPr>
        </p:nvSpPr>
        <p:spPr/>
        <p:txBody>
          <a:bodyPr lIns="91421" tIns="45711" rIns="91421" bIns="45711"/>
          <a:lstStyle/>
          <a:p>
            <a:r>
              <a:rPr lang="en-US" altLang="en-US"/>
              <a:t>source = where material originates, sink = where material goes.</a:t>
            </a:r>
          </a:p>
          <a:p>
            <a:r>
              <a:rPr lang="en-US" altLang="en-US"/>
              <a:t>We use cut to mean s-t cut.</a:t>
            </a:r>
          </a:p>
        </p:txBody>
      </p:sp>
    </p:spTree>
    <p:extLst>
      <p:ext uri="{BB962C8B-B14F-4D97-AF65-F5344CB8AC3E}">
        <p14:creationId xmlns:p14="http://schemas.microsoft.com/office/powerpoint/2010/main" val="634908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9BE7A182-7545-4B16-BE3F-1189546FA32C}"/>
              </a:ext>
            </a:extLst>
          </p:cNvPr>
          <p:cNvSpPr>
            <a:spLocks noGrp="1" noRot="1" noChangeAspect="1" noChangeArrowheads="1" noTextEdit="1"/>
          </p:cNvSpPr>
          <p:nvPr>
            <p:ph type="sldImg"/>
          </p:nvPr>
        </p:nvSpPr>
        <p:spPr>
          <a:xfrm>
            <a:off x="2295525" y="527050"/>
            <a:ext cx="4676775" cy="2632075"/>
          </a:xfrm>
          <a:ln/>
        </p:spPr>
      </p:sp>
      <p:sp>
        <p:nvSpPr>
          <p:cNvPr id="711683" name="Rectangle 3">
            <a:extLst>
              <a:ext uri="{FF2B5EF4-FFF2-40B4-BE49-F238E27FC236}">
                <a16:creationId xmlns:a16="http://schemas.microsoft.com/office/drawing/2014/main" id="{D438A452-4D8D-4A81-B5EF-51A6EB197113}"/>
              </a:ext>
            </a:extLst>
          </p:cNvPr>
          <p:cNvSpPr>
            <a:spLocks noGrp="1" noChangeArrowheads="1"/>
          </p:cNvSpPr>
          <p:nvPr>
            <p:ph type="body" idx="1"/>
          </p:nvPr>
        </p:nvSpPr>
        <p:spPr/>
        <p:txBody>
          <a:bodyPr lIns="91421" tIns="45711" rIns="91421" bIns="45711"/>
          <a:lstStyle/>
          <a:p>
            <a:r>
              <a:rPr lang="en-US" altLang="en-US"/>
              <a:t>source = where material originates, sink = where material goes.</a:t>
            </a:r>
          </a:p>
          <a:p>
            <a:r>
              <a:rPr lang="en-US" altLang="en-US"/>
              <a:t>We use cut to mean s-t cut.</a:t>
            </a:r>
          </a:p>
        </p:txBody>
      </p:sp>
    </p:spTree>
    <p:extLst>
      <p:ext uri="{BB962C8B-B14F-4D97-AF65-F5344CB8AC3E}">
        <p14:creationId xmlns:p14="http://schemas.microsoft.com/office/powerpoint/2010/main" val="4208280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9BE7A182-7545-4B16-BE3F-1189546FA32C}"/>
              </a:ext>
            </a:extLst>
          </p:cNvPr>
          <p:cNvSpPr>
            <a:spLocks noGrp="1" noRot="1" noChangeAspect="1" noChangeArrowheads="1" noTextEdit="1"/>
          </p:cNvSpPr>
          <p:nvPr>
            <p:ph type="sldImg"/>
          </p:nvPr>
        </p:nvSpPr>
        <p:spPr>
          <a:xfrm>
            <a:off x="2295525" y="527050"/>
            <a:ext cx="4676775" cy="2632075"/>
          </a:xfrm>
          <a:ln/>
        </p:spPr>
      </p:sp>
      <p:sp>
        <p:nvSpPr>
          <p:cNvPr id="711683" name="Rectangle 3">
            <a:extLst>
              <a:ext uri="{FF2B5EF4-FFF2-40B4-BE49-F238E27FC236}">
                <a16:creationId xmlns:a16="http://schemas.microsoft.com/office/drawing/2014/main" id="{D438A452-4D8D-4A81-B5EF-51A6EB197113}"/>
              </a:ext>
            </a:extLst>
          </p:cNvPr>
          <p:cNvSpPr>
            <a:spLocks noGrp="1" noChangeArrowheads="1"/>
          </p:cNvSpPr>
          <p:nvPr>
            <p:ph type="body" idx="1"/>
          </p:nvPr>
        </p:nvSpPr>
        <p:spPr/>
        <p:txBody>
          <a:bodyPr lIns="91421" tIns="45711" rIns="91421" bIns="45711"/>
          <a:lstStyle/>
          <a:p>
            <a:r>
              <a:rPr lang="en-US" altLang="en-US"/>
              <a:t>source = where material originates, sink = where material goes.</a:t>
            </a:r>
          </a:p>
          <a:p>
            <a:r>
              <a:rPr lang="en-US" altLang="en-US"/>
              <a:t>We use cut to mean s-t cut.</a:t>
            </a:r>
          </a:p>
        </p:txBody>
      </p:sp>
    </p:spTree>
    <p:extLst>
      <p:ext uri="{BB962C8B-B14F-4D97-AF65-F5344CB8AC3E}">
        <p14:creationId xmlns:p14="http://schemas.microsoft.com/office/powerpoint/2010/main" val="5395387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9BE7A182-7545-4B16-BE3F-1189546FA32C}"/>
              </a:ext>
            </a:extLst>
          </p:cNvPr>
          <p:cNvSpPr>
            <a:spLocks noGrp="1" noRot="1" noChangeAspect="1" noChangeArrowheads="1" noTextEdit="1"/>
          </p:cNvSpPr>
          <p:nvPr>
            <p:ph type="sldImg"/>
          </p:nvPr>
        </p:nvSpPr>
        <p:spPr>
          <a:xfrm>
            <a:off x="2295525" y="527050"/>
            <a:ext cx="4676775" cy="2632075"/>
          </a:xfrm>
          <a:ln/>
        </p:spPr>
      </p:sp>
      <p:sp>
        <p:nvSpPr>
          <p:cNvPr id="711683" name="Rectangle 3">
            <a:extLst>
              <a:ext uri="{FF2B5EF4-FFF2-40B4-BE49-F238E27FC236}">
                <a16:creationId xmlns:a16="http://schemas.microsoft.com/office/drawing/2014/main" id="{D438A452-4D8D-4A81-B5EF-51A6EB197113}"/>
              </a:ext>
            </a:extLst>
          </p:cNvPr>
          <p:cNvSpPr>
            <a:spLocks noGrp="1" noChangeArrowheads="1"/>
          </p:cNvSpPr>
          <p:nvPr>
            <p:ph type="body" idx="1"/>
          </p:nvPr>
        </p:nvSpPr>
        <p:spPr/>
        <p:txBody>
          <a:bodyPr lIns="91421" tIns="45711" rIns="91421" bIns="45711"/>
          <a:lstStyle/>
          <a:p>
            <a:r>
              <a:rPr lang="en-US" altLang="en-US"/>
              <a:t>source = where material originates, sink = where material goes.</a:t>
            </a:r>
          </a:p>
          <a:p>
            <a:r>
              <a:rPr lang="en-US" altLang="en-US"/>
              <a:t>We use cut to mean s-t cut.</a:t>
            </a:r>
          </a:p>
        </p:txBody>
      </p:sp>
    </p:spTree>
    <p:extLst>
      <p:ext uri="{BB962C8B-B14F-4D97-AF65-F5344CB8AC3E}">
        <p14:creationId xmlns:p14="http://schemas.microsoft.com/office/powerpoint/2010/main" val="3574466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a:extLst>
              <a:ext uri="{FF2B5EF4-FFF2-40B4-BE49-F238E27FC236}">
                <a16:creationId xmlns:a16="http://schemas.microsoft.com/office/drawing/2014/main" id="{B0462B66-E61B-4FA4-AA78-4AD85A20CFB4}"/>
              </a:ext>
            </a:extLst>
          </p:cNvPr>
          <p:cNvSpPr>
            <a:spLocks noGrp="1" noRot="1" noChangeAspect="1" noChangeArrowheads="1"/>
          </p:cNvSpPr>
          <p:nvPr>
            <p:ph type="sldImg"/>
          </p:nvPr>
        </p:nvSpPr>
        <p:spPr>
          <a:ln/>
        </p:spPr>
      </p:sp>
      <p:sp>
        <p:nvSpPr>
          <p:cNvPr id="783363" name="Rectangle 3">
            <a:extLst>
              <a:ext uri="{FF2B5EF4-FFF2-40B4-BE49-F238E27FC236}">
                <a16:creationId xmlns:a16="http://schemas.microsoft.com/office/drawing/2014/main" id="{67F5CFD1-1E34-43B6-B16B-4A83E037509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46692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9BE7A182-7545-4B16-BE3F-1189546FA32C}"/>
              </a:ext>
            </a:extLst>
          </p:cNvPr>
          <p:cNvSpPr>
            <a:spLocks noGrp="1" noRot="1" noChangeAspect="1" noChangeArrowheads="1" noTextEdit="1"/>
          </p:cNvSpPr>
          <p:nvPr>
            <p:ph type="sldImg"/>
          </p:nvPr>
        </p:nvSpPr>
        <p:spPr>
          <a:xfrm>
            <a:off x="2295525" y="527050"/>
            <a:ext cx="4676775" cy="2632075"/>
          </a:xfrm>
          <a:ln/>
        </p:spPr>
      </p:sp>
      <p:sp>
        <p:nvSpPr>
          <p:cNvPr id="711683" name="Rectangle 3">
            <a:extLst>
              <a:ext uri="{FF2B5EF4-FFF2-40B4-BE49-F238E27FC236}">
                <a16:creationId xmlns:a16="http://schemas.microsoft.com/office/drawing/2014/main" id="{D438A452-4D8D-4A81-B5EF-51A6EB197113}"/>
              </a:ext>
            </a:extLst>
          </p:cNvPr>
          <p:cNvSpPr>
            <a:spLocks noGrp="1" noChangeArrowheads="1"/>
          </p:cNvSpPr>
          <p:nvPr>
            <p:ph type="body" idx="1"/>
          </p:nvPr>
        </p:nvSpPr>
        <p:spPr/>
        <p:txBody>
          <a:bodyPr lIns="91421" tIns="45711" rIns="91421" bIns="45711"/>
          <a:lstStyle/>
          <a:p>
            <a:r>
              <a:rPr lang="en-US" altLang="en-US"/>
              <a:t>source = where material originates, sink = where material goes.</a:t>
            </a:r>
          </a:p>
          <a:p>
            <a:r>
              <a:rPr lang="en-US" altLang="en-US"/>
              <a:t>We use cut to mean s-t cut.</a:t>
            </a:r>
          </a:p>
        </p:txBody>
      </p:sp>
    </p:spTree>
    <p:extLst>
      <p:ext uri="{BB962C8B-B14F-4D97-AF65-F5344CB8AC3E}">
        <p14:creationId xmlns:p14="http://schemas.microsoft.com/office/powerpoint/2010/main" val="3053783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a:extLst>
              <a:ext uri="{FF2B5EF4-FFF2-40B4-BE49-F238E27FC236}">
                <a16:creationId xmlns:a16="http://schemas.microsoft.com/office/drawing/2014/main" id="{F75FCF5F-B747-48F2-9DF6-D9C8385B1391}"/>
              </a:ext>
            </a:extLst>
          </p:cNvPr>
          <p:cNvSpPr>
            <a:spLocks noGrp="1" noRot="1" noChangeAspect="1" noChangeArrowheads="1"/>
          </p:cNvSpPr>
          <p:nvPr>
            <p:ph type="sldImg"/>
          </p:nvPr>
        </p:nvSpPr>
        <p:spPr>
          <a:ln/>
        </p:spPr>
      </p:sp>
      <p:sp>
        <p:nvSpPr>
          <p:cNvPr id="785411" name="Rectangle 3">
            <a:extLst>
              <a:ext uri="{FF2B5EF4-FFF2-40B4-BE49-F238E27FC236}">
                <a16:creationId xmlns:a16="http://schemas.microsoft.com/office/drawing/2014/main" id="{520737B6-335A-4033-BD60-C4A9FECA1DC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93451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0B842-BC91-ED64-A92F-A1BCC2A52F0F}"/>
            </a:ext>
          </a:extLst>
        </p:cNvPr>
        <p:cNvGrpSpPr/>
        <p:nvPr/>
      </p:nvGrpSpPr>
      <p:grpSpPr>
        <a:xfrm>
          <a:off x="0" y="0"/>
          <a:ext cx="0" cy="0"/>
          <a:chOff x="0" y="0"/>
          <a:chExt cx="0" cy="0"/>
        </a:xfrm>
      </p:grpSpPr>
      <p:sp>
        <p:nvSpPr>
          <p:cNvPr id="86018" name="Rectangle 2">
            <a:extLst>
              <a:ext uri="{FF2B5EF4-FFF2-40B4-BE49-F238E27FC236}">
                <a16:creationId xmlns:a16="http://schemas.microsoft.com/office/drawing/2014/main" id="{0DD87AC0-76A5-5A36-A6FE-19F68C6D2BFF}"/>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42A7A948-60A1-659A-A07A-93205AB4B7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omic Sans MS" panose="030F0702030302020204" pitchFamily="66" charset="0"/>
            </a:endParaRPr>
          </a:p>
        </p:txBody>
      </p:sp>
    </p:spTree>
    <p:extLst>
      <p:ext uri="{BB962C8B-B14F-4D97-AF65-F5344CB8AC3E}">
        <p14:creationId xmlns:p14="http://schemas.microsoft.com/office/powerpoint/2010/main" val="39803214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a:extLst>
              <a:ext uri="{FF2B5EF4-FFF2-40B4-BE49-F238E27FC236}">
                <a16:creationId xmlns:a16="http://schemas.microsoft.com/office/drawing/2014/main" id="{F75FCF5F-B747-48F2-9DF6-D9C8385B1391}"/>
              </a:ext>
            </a:extLst>
          </p:cNvPr>
          <p:cNvSpPr>
            <a:spLocks noGrp="1" noRot="1" noChangeAspect="1" noChangeArrowheads="1"/>
          </p:cNvSpPr>
          <p:nvPr>
            <p:ph type="sldImg"/>
          </p:nvPr>
        </p:nvSpPr>
        <p:spPr>
          <a:ln/>
        </p:spPr>
      </p:sp>
      <p:sp>
        <p:nvSpPr>
          <p:cNvPr id="785411" name="Rectangle 3">
            <a:extLst>
              <a:ext uri="{FF2B5EF4-FFF2-40B4-BE49-F238E27FC236}">
                <a16:creationId xmlns:a16="http://schemas.microsoft.com/office/drawing/2014/main" id="{520737B6-335A-4033-BD60-C4A9FECA1DC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01207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826371" name="Rectangle 3"/>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8949346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826371" name="Rectangle 3"/>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871229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826371" name="Rectangle 3"/>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6632745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826371" name="Rectangle 3"/>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3101327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826371" name="Rectangle 3"/>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42178339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826371" name="Rectangle 3"/>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4244253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826371" name="Rectangle 3"/>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666058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826371" name="Rectangle 3"/>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9947970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826371" name="Rectangle 3"/>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845905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12904-FD1C-BF53-2553-DB972AAE15CB}"/>
            </a:ext>
          </a:extLst>
        </p:cNvPr>
        <p:cNvGrpSpPr/>
        <p:nvPr/>
      </p:nvGrpSpPr>
      <p:grpSpPr>
        <a:xfrm>
          <a:off x="0" y="0"/>
          <a:ext cx="0" cy="0"/>
          <a:chOff x="0" y="0"/>
          <a:chExt cx="0" cy="0"/>
        </a:xfrm>
      </p:grpSpPr>
      <p:sp>
        <p:nvSpPr>
          <p:cNvPr id="97282" name="Rectangle 7">
            <a:extLst>
              <a:ext uri="{FF2B5EF4-FFF2-40B4-BE49-F238E27FC236}">
                <a16:creationId xmlns:a16="http://schemas.microsoft.com/office/drawing/2014/main" id="{77C0D8ED-2A22-CB34-6127-BB8BA6A63071}"/>
              </a:ext>
            </a:extLst>
          </p:cNvPr>
          <p:cNvSpPr>
            <a:spLocks noGrp="1" noChangeArrowheads="1"/>
          </p:cNvSpPr>
          <p:nvPr>
            <p:ph type="sldNum" sz="quarter" idx="5"/>
          </p:nvPr>
        </p:nvSpPr>
        <p:spPr>
          <a:noFill/>
        </p:spPr>
        <p:txBody>
          <a:bodyPr/>
          <a:lstStyle>
            <a:lvl1pPr>
              <a:defRPr sz="2100">
                <a:solidFill>
                  <a:schemeClr val="tx1"/>
                </a:solidFill>
                <a:latin typeface="Arial" panose="020B0604020202020204" pitchFamily="34" charset="0"/>
              </a:defRPr>
            </a:lvl1pPr>
            <a:lvl2pPr marL="770662" indent="-296408">
              <a:defRPr sz="2100">
                <a:solidFill>
                  <a:schemeClr val="tx1"/>
                </a:solidFill>
                <a:latin typeface="Arial" panose="020B0604020202020204" pitchFamily="34" charset="0"/>
              </a:defRPr>
            </a:lvl2pPr>
            <a:lvl3pPr marL="1185634" indent="-237127">
              <a:defRPr sz="2100">
                <a:solidFill>
                  <a:schemeClr val="tx1"/>
                </a:solidFill>
                <a:latin typeface="Arial" panose="020B0604020202020204" pitchFamily="34" charset="0"/>
              </a:defRPr>
            </a:lvl3pPr>
            <a:lvl4pPr marL="1659887" indent="-237127">
              <a:defRPr sz="2100">
                <a:solidFill>
                  <a:schemeClr val="tx1"/>
                </a:solidFill>
                <a:latin typeface="Arial" panose="020B0604020202020204" pitchFamily="34" charset="0"/>
              </a:defRPr>
            </a:lvl4pPr>
            <a:lvl5pPr marL="2134141" indent="-237127">
              <a:defRPr sz="2100">
                <a:solidFill>
                  <a:schemeClr val="tx1"/>
                </a:solidFill>
                <a:latin typeface="Arial" panose="020B0604020202020204" pitchFamily="34" charset="0"/>
              </a:defRPr>
            </a:lvl5pPr>
            <a:lvl6pPr marL="2608395" indent="-237127" algn="ctr" eaLnBrk="0" fontAlgn="base" hangingPunct="0">
              <a:spcBef>
                <a:spcPct val="0"/>
              </a:spcBef>
              <a:spcAft>
                <a:spcPct val="0"/>
              </a:spcAft>
              <a:defRPr sz="2100">
                <a:solidFill>
                  <a:schemeClr val="tx1"/>
                </a:solidFill>
                <a:latin typeface="Arial" panose="020B0604020202020204" pitchFamily="34" charset="0"/>
              </a:defRPr>
            </a:lvl6pPr>
            <a:lvl7pPr marL="3082648" indent="-237127" algn="ctr" eaLnBrk="0" fontAlgn="base" hangingPunct="0">
              <a:spcBef>
                <a:spcPct val="0"/>
              </a:spcBef>
              <a:spcAft>
                <a:spcPct val="0"/>
              </a:spcAft>
              <a:defRPr sz="2100">
                <a:solidFill>
                  <a:schemeClr val="tx1"/>
                </a:solidFill>
                <a:latin typeface="Arial" panose="020B0604020202020204" pitchFamily="34" charset="0"/>
              </a:defRPr>
            </a:lvl7pPr>
            <a:lvl8pPr marL="3556902" indent="-237127" algn="ctr" eaLnBrk="0" fontAlgn="base" hangingPunct="0">
              <a:spcBef>
                <a:spcPct val="0"/>
              </a:spcBef>
              <a:spcAft>
                <a:spcPct val="0"/>
              </a:spcAft>
              <a:defRPr sz="2100">
                <a:solidFill>
                  <a:schemeClr val="tx1"/>
                </a:solidFill>
                <a:latin typeface="Arial" panose="020B0604020202020204" pitchFamily="34" charset="0"/>
              </a:defRPr>
            </a:lvl8pPr>
            <a:lvl9pPr marL="4031155" indent="-237127" algn="ctr" eaLnBrk="0" fontAlgn="base" hangingPunct="0">
              <a:spcBef>
                <a:spcPct val="0"/>
              </a:spcBef>
              <a:spcAft>
                <a:spcPct val="0"/>
              </a:spcAft>
              <a:defRPr sz="2100">
                <a:solidFill>
                  <a:schemeClr val="tx1"/>
                </a:solidFill>
                <a:latin typeface="Arial" panose="020B0604020202020204" pitchFamily="34" charset="0"/>
              </a:defRPr>
            </a:lvl9pPr>
          </a:lstStyle>
          <a:p>
            <a:fld id="{36A87966-B122-49DC-A86A-7ACDB0FF22EE}" type="slidenum">
              <a:rPr lang="en-US" altLang="en-US" sz="1200">
                <a:latin typeface="Comic Sans MS" panose="030F0702030302020204" pitchFamily="66" charset="0"/>
              </a:rPr>
              <a:pPr/>
              <a:t>5</a:t>
            </a:fld>
            <a:endParaRPr lang="en-US" altLang="en-US" sz="1200">
              <a:latin typeface="Comic Sans MS" panose="030F0702030302020204" pitchFamily="66" charset="0"/>
            </a:endParaRPr>
          </a:p>
        </p:txBody>
      </p:sp>
      <p:sp>
        <p:nvSpPr>
          <p:cNvPr id="97283" name="Rectangle 2">
            <a:extLst>
              <a:ext uri="{FF2B5EF4-FFF2-40B4-BE49-F238E27FC236}">
                <a16:creationId xmlns:a16="http://schemas.microsoft.com/office/drawing/2014/main" id="{EED0508F-B7B2-D7BE-5F18-6FE045ACE948}"/>
              </a:ext>
            </a:extLst>
          </p:cNvPr>
          <p:cNvSpPr>
            <a:spLocks noGrp="1" noRot="1" noChangeAspect="1" noChangeArrowheads="1" noTextEdit="1"/>
          </p:cNvSpPr>
          <p:nvPr>
            <p:ph type="sldImg"/>
          </p:nvPr>
        </p:nvSpPr>
        <p:spPr>
          <a:xfrm>
            <a:off x="746125" y="1181100"/>
            <a:ext cx="5664200" cy="3186113"/>
          </a:xfrm>
          <a:ln/>
        </p:spPr>
      </p:sp>
      <p:sp>
        <p:nvSpPr>
          <p:cNvPr id="97284" name="Rectangle 3">
            <a:extLst>
              <a:ext uri="{FF2B5EF4-FFF2-40B4-BE49-F238E27FC236}">
                <a16:creationId xmlns:a16="http://schemas.microsoft.com/office/drawing/2014/main" id="{BE395633-9814-1056-D444-5BB9671591C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536474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826371" name="Rectangle 3"/>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185037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826371" name="Rectangle 3"/>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0732579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826371" name="Rectangle 3"/>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242161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1C620-A8BA-0423-C574-D42DF5A6D56C}"/>
            </a:ext>
          </a:extLst>
        </p:cNvPr>
        <p:cNvGrpSpPr/>
        <p:nvPr/>
      </p:nvGrpSpPr>
      <p:grpSpPr>
        <a:xfrm>
          <a:off x="0" y="0"/>
          <a:ext cx="0" cy="0"/>
          <a:chOff x="0" y="0"/>
          <a:chExt cx="0" cy="0"/>
        </a:xfrm>
      </p:grpSpPr>
      <p:sp>
        <p:nvSpPr>
          <p:cNvPr id="86018" name="Rectangle 2">
            <a:extLst>
              <a:ext uri="{FF2B5EF4-FFF2-40B4-BE49-F238E27FC236}">
                <a16:creationId xmlns:a16="http://schemas.microsoft.com/office/drawing/2014/main" id="{8D3F95F4-DE1D-D90C-120F-7BBEDF93B228}"/>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341EAEF7-2326-CAB9-12B9-F05B4ECCC3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omic Sans MS" panose="030F0702030302020204" pitchFamily="66" charset="0"/>
            </a:endParaRPr>
          </a:p>
        </p:txBody>
      </p:sp>
    </p:spTree>
    <p:extLst>
      <p:ext uri="{BB962C8B-B14F-4D97-AF65-F5344CB8AC3E}">
        <p14:creationId xmlns:p14="http://schemas.microsoft.com/office/powerpoint/2010/main" val="2309217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6B4C8-BF0F-E182-AF98-93F87C84BCCB}"/>
            </a:ext>
          </a:extLst>
        </p:cNvPr>
        <p:cNvGrpSpPr/>
        <p:nvPr/>
      </p:nvGrpSpPr>
      <p:grpSpPr>
        <a:xfrm>
          <a:off x="0" y="0"/>
          <a:ext cx="0" cy="0"/>
          <a:chOff x="0" y="0"/>
          <a:chExt cx="0" cy="0"/>
        </a:xfrm>
      </p:grpSpPr>
      <p:sp>
        <p:nvSpPr>
          <p:cNvPr id="86018" name="Rectangle 2">
            <a:extLst>
              <a:ext uri="{FF2B5EF4-FFF2-40B4-BE49-F238E27FC236}">
                <a16:creationId xmlns:a16="http://schemas.microsoft.com/office/drawing/2014/main" id="{F9488D6A-0EFC-9426-2CE4-3B1A41705EF9}"/>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29E19A22-08B1-002E-522C-A7BFCAF0B0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omic Sans MS" panose="030F0702030302020204" pitchFamily="66" charset="0"/>
            </a:endParaRPr>
          </a:p>
        </p:txBody>
      </p:sp>
    </p:spTree>
    <p:extLst>
      <p:ext uri="{BB962C8B-B14F-4D97-AF65-F5344CB8AC3E}">
        <p14:creationId xmlns:p14="http://schemas.microsoft.com/office/powerpoint/2010/main" val="3567432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97935-A639-0F69-1707-10549B8D4631}"/>
            </a:ext>
          </a:extLst>
        </p:cNvPr>
        <p:cNvGrpSpPr/>
        <p:nvPr/>
      </p:nvGrpSpPr>
      <p:grpSpPr>
        <a:xfrm>
          <a:off x="0" y="0"/>
          <a:ext cx="0" cy="0"/>
          <a:chOff x="0" y="0"/>
          <a:chExt cx="0" cy="0"/>
        </a:xfrm>
      </p:grpSpPr>
      <p:sp>
        <p:nvSpPr>
          <p:cNvPr id="97282" name="Rectangle 7">
            <a:extLst>
              <a:ext uri="{FF2B5EF4-FFF2-40B4-BE49-F238E27FC236}">
                <a16:creationId xmlns:a16="http://schemas.microsoft.com/office/drawing/2014/main" id="{A2B709C8-5C98-E320-C6EC-02CC19A702AE}"/>
              </a:ext>
            </a:extLst>
          </p:cNvPr>
          <p:cNvSpPr>
            <a:spLocks noGrp="1" noChangeArrowheads="1"/>
          </p:cNvSpPr>
          <p:nvPr>
            <p:ph type="sldNum" sz="quarter" idx="5"/>
          </p:nvPr>
        </p:nvSpPr>
        <p:spPr>
          <a:noFill/>
        </p:spPr>
        <p:txBody>
          <a:bodyPr/>
          <a:lstStyle>
            <a:lvl1pPr>
              <a:defRPr sz="2100">
                <a:solidFill>
                  <a:schemeClr val="tx1"/>
                </a:solidFill>
                <a:latin typeface="Arial" panose="020B0604020202020204" pitchFamily="34" charset="0"/>
              </a:defRPr>
            </a:lvl1pPr>
            <a:lvl2pPr marL="770662" indent="-296408">
              <a:defRPr sz="2100">
                <a:solidFill>
                  <a:schemeClr val="tx1"/>
                </a:solidFill>
                <a:latin typeface="Arial" panose="020B0604020202020204" pitchFamily="34" charset="0"/>
              </a:defRPr>
            </a:lvl2pPr>
            <a:lvl3pPr marL="1185634" indent="-237127">
              <a:defRPr sz="2100">
                <a:solidFill>
                  <a:schemeClr val="tx1"/>
                </a:solidFill>
                <a:latin typeface="Arial" panose="020B0604020202020204" pitchFamily="34" charset="0"/>
              </a:defRPr>
            </a:lvl3pPr>
            <a:lvl4pPr marL="1659887" indent="-237127">
              <a:defRPr sz="2100">
                <a:solidFill>
                  <a:schemeClr val="tx1"/>
                </a:solidFill>
                <a:latin typeface="Arial" panose="020B0604020202020204" pitchFamily="34" charset="0"/>
              </a:defRPr>
            </a:lvl4pPr>
            <a:lvl5pPr marL="2134141" indent="-237127">
              <a:defRPr sz="2100">
                <a:solidFill>
                  <a:schemeClr val="tx1"/>
                </a:solidFill>
                <a:latin typeface="Arial" panose="020B0604020202020204" pitchFamily="34" charset="0"/>
              </a:defRPr>
            </a:lvl5pPr>
            <a:lvl6pPr marL="2608395" indent="-237127" algn="ctr" eaLnBrk="0" fontAlgn="base" hangingPunct="0">
              <a:spcBef>
                <a:spcPct val="0"/>
              </a:spcBef>
              <a:spcAft>
                <a:spcPct val="0"/>
              </a:spcAft>
              <a:defRPr sz="2100">
                <a:solidFill>
                  <a:schemeClr val="tx1"/>
                </a:solidFill>
                <a:latin typeface="Arial" panose="020B0604020202020204" pitchFamily="34" charset="0"/>
              </a:defRPr>
            </a:lvl6pPr>
            <a:lvl7pPr marL="3082648" indent="-237127" algn="ctr" eaLnBrk="0" fontAlgn="base" hangingPunct="0">
              <a:spcBef>
                <a:spcPct val="0"/>
              </a:spcBef>
              <a:spcAft>
                <a:spcPct val="0"/>
              </a:spcAft>
              <a:defRPr sz="2100">
                <a:solidFill>
                  <a:schemeClr val="tx1"/>
                </a:solidFill>
                <a:latin typeface="Arial" panose="020B0604020202020204" pitchFamily="34" charset="0"/>
              </a:defRPr>
            </a:lvl7pPr>
            <a:lvl8pPr marL="3556902" indent="-237127" algn="ctr" eaLnBrk="0" fontAlgn="base" hangingPunct="0">
              <a:spcBef>
                <a:spcPct val="0"/>
              </a:spcBef>
              <a:spcAft>
                <a:spcPct val="0"/>
              </a:spcAft>
              <a:defRPr sz="2100">
                <a:solidFill>
                  <a:schemeClr val="tx1"/>
                </a:solidFill>
                <a:latin typeface="Arial" panose="020B0604020202020204" pitchFamily="34" charset="0"/>
              </a:defRPr>
            </a:lvl8pPr>
            <a:lvl9pPr marL="4031155" indent="-237127" algn="ctr" eaLnBrk="0" fontAlgn="base" hangingPunct="0">
              <a:spcBef>
                <a:spcPct val="0"/>
              </a:spcBef>
              <a:spcAft>
                <a:spcPct val="0"/>
              </a:spcAft>
              <a:defRPr sz="2100">
                <a:solidFill>
                  <a:schemeClr val="tx1"/>
                </a:solidFill>
                <a:latin typeface="Arial" panose="020B0604020202020204" pitchFamily="34" charset="0"/>
              </a:defRPr>
            </a:lvl9pPr>
          </a:lstStyle>
          <a:p>
            <a:fld id="{36A87966-B122-49DC-A86A-7ACDB0FF22EE}" type="slidenum">
              <a:rPr lang="en-US" altLang="en-US" sz="1200">
                <a:latin typeface="Comic Sans MS" panose="030F0702030302020204" pitchFamily="66" charset="0"/>
              </a:rPr>
              <a:pPr/>
              <a:t>9</a:t>
            </a:fld>
            <a:endParaRPr lang="en-US" altLang="en-US" sz="1200">
              <a:latin typeface="Comic Sans MS" panose="030F0702030302020204" pitchFamily="66" charset="0"/>
            </a:endParaRPr>
          </a:p>
        </p:txBody>
      </p:sp>
      <p:sp>
        <p:nvSpPr>
          <p:cNvPr id="97283" name="Rectangle 2">
            <a:extLst>
              <a:ext uri="{FF2B5EF4-FFF2-40B4-BE49-F238E27FC236}">
                <a16:creationId xmlns:a16="http://schemas.microsoft.com/office/drawing/2014/main" id="{209640AC-9FFB-FC3D-088F-EBAC30EDE2D3}"/>
              </a:ext>
            </a:extLst>
          </p:cNvPr>
          <p:cNvSpPr>
            <a:spLocks noGrp="1" noRot="1" noChangeAspect="1" noChangeArrowheads="1" noTextEdit="1"/>
          </p:cNvSpPr>
          <p:nvPr>
            <p:ph type="sldImg"/>
          </p:nvPr>
        </p:nvSpPr>
        <p:spPr>
          <a:xfrm>
            <a:off x="746125" y="1181100"/>
            <a:ext cx="5664200" cy="3186113"/>
          </a:xfrm>
          <a:ln/>
        </p:spPr>
      </p:sp>
      <p:sp>
        <p:nvSpPr>
          <p:cNvPr id="97284" name="Rectangle 3">
            <a:extLst>
              <a:ext uri="{FF2B5EF4-FFF2-40B4-BE49-F238E27FC236}">
                <a16:creationId xmlns:a16="http://schemas.microsoft.com/office/drawing/2014/main" id="{CDE68311-8C58-A889-0078-F4A6ED958665}"/>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300154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DA888-6AC1-BFCD-3EB4-22A211DD7F19}"/>
            </a:ext>
          </a:extLst>
        </p:cNvPr>
        <p:cNvGrpSpPr/>
        <p:nvPr/>
      </p:nvGrpSpPr>
      <p:grpSpPr>
        <a:xfrm>
          <a:off x="0" y="0"/>
          <a:ext cx="0" cy="0"/>
          <a:chOff x="0" y="0"/>
          <a:chExt cx="0" cy="0"/>
        </a:xfrm>
      </p:grpSpPr>
      <p:sp>
        <p:nvSpPr>
          <p:cNvPr id="86018" name="Rectangle 2">
            <a:extLst>
              <a:ext uri="{FF2B5EF4-FFF2-40B4-BE49-F238E27FC236}">
                <a16:creationId xmlns:a16="http://schemas.microsoft.com/office/drawing/2014/main" id="{1B36052F-907A-9FEB-96BD-57D0062A16CB}"/>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10A4B143-94D3-8026-AE40-3D817488A1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omic Sans MS" panose="030F0702030302020204" pitchFamily="66" charset="0"/>
            </a:endParaRPr>
          </a:p>
        </p:txBody>
      </p:sp>
    </p:spTree>
    <p:extLst>
      <p:ext uri="{BB962C8B-B14F-4D97-AF65-F5344CB8AC3E}">
        <p14:creationId xmlns:p14="http://schemas.microsoft.com/office/powerpoint/2010/main" val="1184019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00B0C-57A1-ED56-D4A2-91F955027E9A}"/>
            </a:ext>
          </a:extLst>
        </p:cNvPr>
        <p:cNvGrpSpPr/>
        <p:nvPr/>
      </p:nvGrpSpPr>
      <p:grpSpPr>
        <a:xfrm>
          <a:off x="0" y="0"/>
          <a:ext cx="0" cy="0"/>
          <a:chOff x="0" y="0"/>
          <a:chExt cx="0" cy="0"/>
        </a:xfrm>
      </p:grpSpPr>
      <p:sp>
        <p:nvSpPr>
          <p:cNvPr id="97282" name="Rectangle 7">
            <a:extLst>
              <a:ext uri="{FF2B5EF4-FFF2-40B4-BE49-F238E27FC236}">
                <a16:creationId xmlns:a16="http://schemas.microsoft.com/office/drawing/2014/main" id="{899B8918-B947-FD9E-5EEB-7D934B5DEB01}"/>
              </a:ext>
            </a:extLst>
          </p:cNvPr>
          <p:cNvSpPr>
            <a:spLocks noGrp="1" noChangeArrowheads="1"/>
          </p:cNvSpPr>
          <p:nvPr>
            <p:ph type="sldNum" sz="quarter" idx="5"/>
          </p:nvPr>
        </p:nvSpPr>
        <p:spPr>
          <a:noFill/>
        </p:spPr>
        <p:txBody>
          <a:bodyPr/>
          <a:lstStyle>
            <a:lvl1pPr>
              <a:defRPr sz="2100">
                <a:solidFill>
                  <a:schemeClr val="tx1"/>
                </a:solidFill>
                <a:latin typeface="Arial" panose="020B0604020202020204" pitchFamily="34" charset="0"/>
              </a:defRPr>
            </a:lvl1pPr>
            <a:lvl2pPr marL="770662" indent="-296408">
              <a:defRPr sz="2100">
                <a:solidFill>
                  <a:schemeClr val="tx1"/>
                </a:solidFill>
                <a:latin typeface="Arial" panose="020B0604020202020204" pitchFamily="34" charset="0"/>
              </a:defRPr>
            </a:lvl2pPr>
            <a:lvl3pPr marL="1185634" indent="-237127">
              <a:defRPr sz="2100">
                <a:solidFill>
                  <a:schemeClr val="tx1"/>
                </a:solidFill>
                <a:latin typeface="Arial" panose="020B0604020202020204" pitchFamily="34" charset="0"/>
              </a:defRPr>
            </a:lvl3pPr>
            <a:lvl4pPr marL="1659887" indent="-237127">
              <a:defRPr sz="2100">
                <a:solidFill>
                  <a:schemeClr val="tx1"/>
                </a:solidFill>
                <a:latin typeface="Arial" panose="020B0604020202020204" pitchFamily="34" charset="0"/>
              </a:defRPr>
            </a:lvl4pPr>
            <a:lvl5pPr marL="2134141" indent="-237127">
              <a:defRPr sz="2100">
                <a:solidFill>
                  <a:schemeClr val="tx1"/>
                </a:solidFill>
                <a:latin typeface="Arial" panose="020B0604020202020204" pitchFamily="34" charset="0"/>
              </a:defRPr>
            </a:lvl5pPr>
            <a:lvl6pPr marL="2608395" indent="-237127" algn="ctr" eaLnBrk="0" fontAlgn="base" hangingPunct="0">
              <a:spcBef>
                <a:spcPct val="0"/>
              </a:spcBef>
              <a:spcAft>
                <a:spcPct val="0"/>
              </a:spcAft>
              <a:defRPr sz="2100">
                <a:solidFill>
                  <a:schemeClr val="tx1"/>
                </a:solidFill>
                <a:latin typeface="Arial" panose="020B0604020202020204" pitchFamily="34" charset="0"/>
              </a:defRPr>
            </a:lvl6pPr>
            <a:lvl7pPr marL="3082648" indent="-237127" algn="ctr" eaLnBrk="0" fontAlgn="base" hangingPunct="0">
              <a:spcBef>
                <a:spcPct val="0"/>
              </a:spcBef>
              <a:spcAft>
                <a:spcPct val="0"/>
              </a:spcAft>
              <a:defRPr sz="2100">
                <a:solidFill>
                  <a:schemeClr val="tx1"/>
                </a:solidFill>
                <a:latin typeface="Arial" panose="020B0604020202020204" pitchFamily="34" charset="0"/>
              </a:defRPr>
            </a:lvl7pPr>
            <a:lvl8pPr marL="3556902" indent="-237127" algn="ctr" eaLnBrk="0" fontAlgn="base" hangingPunct="0">
              <a:spcBef>
                <a:spcPct val="0"/>
              </a:spcBef>
              <a:spcAft>
                <a:spcPct val="0"/>
              </a:spcAft>
              <a:defRPr sz="2100">
                <a:solidFill>
                  <a:schemeClr val="tx1"/>
                </a:solidFill>
                <a:latin typeface="Arial" panose="020B0604020202020204" pitchFamily="34" charset="0"/>
              </a:defRPr>
            </a:lvl8pPr>
            <a:lvl9pPr marL="4031155" indent="-237127" algn="ctr" eaLnBrk="0" fontAlgn="base" hangingPunct="0">
              <a:spcBef>
                <a:spcPct val="0"/>
              </a:spcBef>
              <a:spcAft>
                <a:spcPct val="0"/>
              </a:spcAft>
              <a:defRPr sz="2100">
                <a:solidFill>
                  <a:schemeClr val="tx1"/>
                </a:solidFill>
                <a:latin typeface="Arial" panose="020B0604020202020204" pitchFamily="34" charset="0"/>
              </a:defRPr>
            </a:lvl9pPr>
          </a:lstStyle>
          <a:p>
            <a:fld id="{36A87966-B122-49DC-A86A-7ACDB0FF22EE}" type="slidenum">
              <a:rPr lang="en-US" altLang="en-US" sz="1200">
                <a:latin typeface="Comic Sans MS" panose="030F0702030302020204" pitchFamily="66" charset="0"/>
              </a:rPr>
              <a:pPr/>
              <a:t>13</a:t>
            </a:fld>
            <a:endParaRPr lang="en-US" altLang="en-US" sz="1200">
              <a:latin typeface="Comic Sans MS" panose="030F0702030302020204" pitchFamily="66" charset="0"/>
            </a:endParaRPr>
          </a:p>
        </p:txBody>
      </p:sp>
      <p:sp>
        <p:nvSpPr>
          <p:cNvPr id="97283" name="Rectangle 2">
            <a:extLst>
              <a:ext uri="{FF2B5EF4-FFF2-40B4-BE49-F238E27FC236}">
                <a16:creationId xmlns:a16="http://schemas.microsoft.com/office/drawing/2014/main" id="{2CC0E583-6CC6-77FD-09F4-11BA4538C747}"/>
              </a:ext>
            </a:extLst>
          </p:cNvPr>
          <p:cNvSpPr>
            <a:spLocks noGrp="1" noRot="1" noChangeAspect="1" noChangeArrowheads="1" noTextEdit="1"/>
          </p:cNvSpPr>
          <p:nvPr>
            <p:ph type="sldImg"/>
          </p:nvPr>
        </p:nvSpPr>
        <p:spPr>
          <a:xfrm>
            <a:off x="746125" y="1181100"/>
            <a:ext cx="5664200" cy="3186113"/>
          </a:xfrm>
          <a:ln/>
        </p:spPr>
      </p:sp>
      <p:sp>
        <p:nvSpPr>
          <p:cNvPr id="97284" name="Rectangle 3">
            <a:extLst>
              <a:ext uri="{FF2B5EF4-FFF2-40B4-BE49-F238E27FC236}">
                <a16:creationId xmlns:a16="http://schemas.microsoft.com/office/drawing/2014/main" id="{964DD4DB-31C3-AF51-ACDB-60014C206792}"/>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089722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41DCF-5FA9-3BBE-A6DC-4C4767E77E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D8AAD4-9F4E-2546-4A20-345BE6926F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B68BC9-B242-D863-6297-36224D351B7D}"/>
              </a:ext>
            </a:extLst>
          </p:cNvPr>
          <p:cNvSpPr>
            <a:spLocks noGrp="1"/>
          </p:cNvSpPr>
          <p:nvPr>
            <p:ph type="dt" sz="half" idx="10"/>
          </p:nvPr>
        </p:nvSpPr>
        <p:spPr/>
        <p:txBody>
          <a:bodyPr/>
          <a:lstStyle/>
          <a:p>
            <a:fld id="{2DB93FBE-67AC-4C5C-B62E-CFFDEAF9BE53}" type="datetimeFigureOut">
              <a:rPr lang="en-US" smtClean="0"/>
              <a:t>2/7/2025</a:t>
            </a:fld>
            <a:endParaRPr lang="en-US"/>
          </a:p>
        </p:txBody>
      </p:sp>
      <p:sp>
        <p:nvSpPr>
          <p:cNvPr id="5" name="Footer Placeholder 4">
            <a:extLst>
              <a:ext uri="{FF2B5EF4-FFF2-40B4-BE49-F238E27FC236}">
                <a16:creationId xmlns:a16="http://schemas.microsoft.com/office/drawing/2014/main" id="{7B6D43E7-A090-881E-D908-BB9CC53DDD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DFBC9-B9F9-85A6-26A1-9D7E515D0331}"/>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54309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24705-3181-4743-BF72-E5B55E6278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D9669D-6765-7CD2-C040-D4C5E44BAB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5E7B0-5065-8FAA-2D02-01DC4905B366}"/>
              </a:ext>
            </a:extLst>
          </p:cNvPr>
          <p:cNvSpPr>
            <a:spLocks noGrp="1"/>
          </p:cNvSpPr>
          <p:nvPr>
            <p:ph type="dt" sz="half" idx="10"/>
          </p:nvPr>
        </p:nvSpPr>
        <p:spPr/>
        <p:txBody>
          <a:bodyPr/>
          <a:lstStyle/>
          <a:p>
            <a:fld id="{2DB93FBE-67AC-4C5C-B62E-CFFDEAF9BE53}" type="datetimeFigureOut">
              <a:rPr lang="en-US" smtClean="0"/>
              <a:t>2/7/2025</a:t>
            </a:fld>
            <a:endParaRPr lang="en-US"/>
          </a:p>
        </p:txBody>
      </p:sp>
      <p:sp>
        <p:nvSpPr>
          <p:cNvPr id="5" name="Footer Placeholder 4">
            <a:extLst>
              <a:ext uri="{FF2B5EF4-FFF2-40B4-BE49-F238E27FC236}">
                <a16:creationId xmlns:a16="http://schemas.microsoft.com/office/drawing/2014/main" id="{CA487F4E-481E-5CA4-5AC0-EF15EBAF8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5C81A-1EC7-F85E-A5DB-0F7CA62EC06F}"/>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3653172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8F565-D4D2-A972-147D-1A41777B26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813695-1D6C-4A4F-7F94-1346663811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AEB8A-EA17-E1E1-8CD3-B7AF8E3F2803}"/>
              </a:ext>
            </a:extLst>
          </p:cNvPr>
          <p:cNvSpPr>
            <a:spLocks noGrp="1"/>
          </p:cNvSpPr>
          <p:nvPr>
            <p:ph type="dt" sz="half" idx="10"/>
          </p:nvPr>
        </p:nvSpPr>
        <p:spPr/>
        <p:txBody>
          <a:bodyPr/>
          <a:lstStyle/>
          <a:p>
            <a:fld id="{2DB93FBE-67AC-4C5C-B62E-CFFDEAF9BE53}" type="datetimeFigureOut">
              <a:rPr lang="en-US" smtClean="0"/>
              <a:t>2/7/2025</a:t>
            </a:fld>
            <a:endParaRPr lang="en-US"/>
          </a:p>
        </p:txBody>
      </p:sp>
      <p:sp>
        <p:nvSpPr>
          <p:cNvPr id="5" name="Footer Placeholder 4">
            <a:extLst>
              <a:ext uri="{FF2B5EF4-FFF2-40B4-BE49-F238E27FC236}">
                <a16:creationId xmlns:a16="http://schemas.microsoft.com/office/drawing/2014/main" id="{AB6AF905-A88D-ED4C-DD07-098840D4AB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A03B8-DD10-B6B6-6B59-3EB669F3776F}"/>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78788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B011-50E5-247E-0EB3-D47C59C4FF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A71371-A022-A3A5-E49C-D2CCEC4E25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F92F8-B436-FF4B-567C-6CF9F3F68596}"/>
              </a:ext>
            </a:extLst>
          </p:cNvPr>
          <p:cNvSpPr>
            <a:spLocks noGrp="1"/>
          </p:cNvSpPr>
          <p:nvPr>
            <p:ph type="dt" sz="half" idx="10"/>
          </p:nvPr>
        </p:nvSpPr>
        <p:spPr/>
        <p:txBody>
          <a:bodyPr/>
          <a:lstStyle/>
          <a:p>
            <a:fld id="{2DB93FBE-67AC-4C5C-B62E-CFFDEAF9BE53}" type="datetimeFigureOut">
              <a:rPr lang="en-US" smtClean="0"/>
              <a:t>2/7/2025</a:t>
            </a:fld>
            <a:endParaRPr lang="en-US"/>
          </a:p>
        </p:txBody>
      </p:sp>
      <p:sp>
        <p:nvSpPr>
          <p:cNvPr id="5" name="Footer Placeholder 4">
            <a:extLst>
              <a:ext uri="{FF2B5EF4-FFF2-40B4-BE49-F238E27FC236}">
                <a16:creationId xmlns:a16="http://schemas.microsoft.com/office/drawing/2014/main" id="{09C755B9-83BE-E117-954F-A47925F5BF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E45716-8D01-8E2F-8276-3A903E607C10}"/>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3167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64CF-1BBA-680C-4F96-017144A15A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89E9BE-1B28-C587-A2C5-253ECF74E1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3E3E68-CE19-CACB-1EDD-351F4F9C9466}"/>
              </a:ext>
            </a:extLst>
          </p:cNvPr>
          <p:cNvSpPr>
            <a:spLocks noGrp="1"/>
          </p:cNvSpPr>
          <p:nvPr>
            <p:ph type="dt" sz="half" idx="10"/>
          </p:nvPr>
        </p:nvSpPr>
        <p:spPr/>
        <p:txBody>
          <a:bodyPr/>
          <a:lstStyle/>
          <a:p>
            <a:fld id="{2DB93FBE-67AC-4C5C-B62E-CFFDEAF9BE53}" type="datetimeFigureOut">
              <a:rPr lang="en-US" smtClean="0"/>
              <a:t>2/7/2025</a:t>
            </a:fld>
            <a:endParaRPr lang="en-US"/>
          </a:p>
        </p:txBody>
      </p:sp>
      <p:sp>
        <p:nvSpPr>
          <p:cNvPr id="5" name="Footer Placeholder 4">
            <a:extLst>
              <a:ext uri="{FF2B5EF4-FFF2-40B4-BE49-F238E27FC236}">
                <a16:creationId xmlns:a16="http://schemas.microsoft.com/office/drawing/2014/main" id="{5DE49855-AB14-5CF9-EE88-AB42D1DF4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E2C96-8A85-4C99-39A1-9B9DB31D7A55}"/>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2177264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9EEC-003E-DFFB-2D04-A2E70FE13D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BFE0F4-58A0-D6D9-6AAC-CD97965C20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7E4C68-9C36-2696-B323-CF0642D6DB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9713B3-5A96-0F1A-CFE7-8563FD24B87E}"/>
              </a:ext>
            </a:extLst>
          </p:cNvPr>
          <p:cNvSpPr>
            <a:spLocks noGrp="1"/>
          </p:cNvSpPr>
          <p:nvPr>
            <p:ph type="dt" sz="half" idx="10"/>
          </p:nvPr>
        </p:nvSpPr>
        <p:spPr/>
        <p:txBody>
          <a:bodyPr/>
          <a:lstStyle/>
          <a:p>
            <a:fld id="{2DB93FBE-67AC-4C5C-B62E-CFFDEAF9BE53}" type="datetimeFigureOut">
              <a:rPr lang="en-US" smtClean="0"/>
              <a:t>2/7/2025</a:t>
            </a:fld>
            <a:endParaRPr lang="en-US"/>
          </a:p>
        </p:txBody>
      </p:sp>
      <p:sp>
        <p:nvSpPr>
          <p:cNvPr id="6" name="Footer Placeholder 5">
            <a:extLst>
              <a:ext uri="{FF2B5EF4-FFF2-40B4-BE49-F238E27FC236}">
                <a16:creationId xmlns:a16="http://schemas.microsoft.com/office/drawing/2014/main" id="{818D724B-C264-2548-CAFF-305FE7D37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93A13-EBDF-17F2-DF34-5BA3D79328AA}"/>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6591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19F2D-6C68-B3F6-3BC7-2A9EE6BE2B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2A2B36-9CB6-0E61-D14F-48AD642FCA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551B63-A4A2-BD66-BF76-72528E69BA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EF4911-72D8-7120-897F-434F05D8DA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354135-3D54-9447-778A-86081F0473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52A4A-AE91-8A3A-8DE2-74205F39FDCF}"/>
              </a:ext>
            </a:extLst>
          </p:cNvPr>
          <p:cNvSpPr>
            <a:spLocks noGrp="1"/>
          </p:cNvSpPr>
          <p:nvPr>
            <p:ph type="dt" sz="half" idx="10"/>
          </p:nvPr>
        </p:nvSpPr>
        <p:spPr/>
        <p:txBody>
          <a:bodyPr/>
          <a:lstStyle/>
          <a:p>
            <a:fld id="{2DB93FBE-67AC-4C5C-B62E-CFFDEAF9BE53}" type="datetimeFigureOut">
              <a:rPr lang="en-US" smtClean="0"/>
              <a:t>2/7/2025</a:t>
            </a:fld>
            <a:endParaRPr lang="en-US"/>
          </a:p>
        </p:txBody>
      </p:sp>
      <p:sp>
        <p:nvSpPr>
          <p:cNvPr id="8" name="Footer Placeholder 7">
            <a:extLst>
              <a:ext uri="{FF2B5EF4-FFF2-40B4-BE49-F238E27FC236}">
                <a16:creationId xmlns:a16="http://schemas.microsoft.com/office/drawing/2014/main" id="{38FC667D-AA9E-21BF-66F2-755D86E708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8E628E-2723-30DA-D22D-BFF79CE056C7}"/>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41973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41984-7865-CBC1-7E39-27325050C7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341811-B828-6912-5458-2BC9266D21E5}"/>
              </a:ext>
            </a:extLst>
          </p:cNvPr>
          <p:cNvSpPr>
            <a:spLocks noGrp="1"/>
          </p:cNvSpPr>
          <p:nvPr>
            <p:ph type="dt" sz="half" idx="10"/>
          </p:nvPr>
        </p:nvSpPr>
        <p:spPr/>
        <p:txBody>
          <a:bodyPr/>
          <a:lstStyle/>
          <a:p>
            <a:fld id="{2DB93FBE-67AC-4C5C-B62E-CFFDEAF9BE53}" type="datetimeFigureOut">
              <a:rPr lang="en-US" smtClean="0"/>
              <a:t>2/7/2025</a:t>
            </a:fld>
            <a:endParaRPr lang="en-US"/>
          </a:p>
        </p:txBody>
      </p:sp>
      <p:sp>
        <p:nvSpPr>
          <p:cNvPr id="4" name="Footer Placeholder 3">
            <a:extLst>
              <a:ext uri="{FF2B5EF4-FFF2-40B4-BE49-F238E27FC236}">
                <a16:creationId xmlns:a16="http://schemas.microsoft.com/office/drawing/2014/main" id="{DA1DF831-0A64-24F5-806E-B3EBA55914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EFD212-56D6-B7F8-FC27-BC4BF7386DD8}"/>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214996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903B13-E121-53F2-65F9-41E383C574E5}"/>
              </a:ext>
            </a:extLst>
          </p:cNvPr>
          <p:cNvSpPr>
            <a:spLocks noGrp="1"/>
          </p:cNvSpPr>
          <p:nvPr>
            <p:ph type="dt" sz="half" idx="10"/>
          </p:nvPr>
        </p:nvSpPr>
        <p:spPr/>
        <p:txBody>
          <a:bodyPr/>
          <a:lstStyle/>
          <a:p>
            <a:fld id="{2DB93FBE-67AC-4C5C-B62E-CFFDEAF9BE53}" type="datetimeFigureOut">
              <a:rPr lang="en-US" smtClean="0"/>
              <a:t>2/7/2025</a:t>
            </a:fld>
            <a:endParaRPr lang="en-US"/>
          </a:p>
        </p:txBody>
      </p:sp>
      <p:sp>
        <p:nvSpPr>
          <p:cNvPr id="3" name="Footer Placeholder 2">
            <a:extLst>
              <a:ext uri="{FF2B5EF4-FFF2-40B4-BE49-F238E27FC236}">
                <a16:creationId xmlns:a16="http://schemas.microsoft.com/office/drawing/2014/main" id="{D2814793-9D7D-32F8-795A-31644DBAB3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76B231-FE15-2561-B700-2506AC71310D}"/>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856356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5398-EEBA-42F4-3948-4DF36A153E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E000E0-12D7-545A-0B4A-64A8B51A9F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585510-3798-210C-EC55-29C449719B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E698E8-2EE7-873D-A608-9A260F5DDDE7}"/>
              </a:ext>
            </a:extLst>
          </p:cNvPr>
          <p:cNvSpPr>
            <a:spLocks noGrp="1"/>
          </p:cNvSpPr>
          <p:nvPr>
            <p:ph type="dt" sz="half" idx="10"/>
          </p:nvPr>
        </p:nvSpPr>
        <p:spPr/>
        <p:txBody>
          <a:bodyPr/>
          <a:lstStyle/>
          <a:p>
            <a:fld id="{2DB93FBE-67AC-4C5C-B62E-CFFDEAF9BE53}" type="datetimeFigureOut">
              <a:rPr lang="en-US" smtClean="0"/>
              <a:t>2/7/2025</a:t>
            </a:fld>
            <a:endParaRPr lang="en-US"/>
          </a:p>
        </p:txBody>
      </p:sp>
      <p:sp>
        <p:nvSpPr>
          <p:cNvPr id="6" name="Footer Placeholder 5">
            <a:extLst>
              <a:ext uri="{FF2B5EF4-FFF2-40B4-BE49-F238E27FC236}">
                <a16:creationId xmlns:a16="http://schemas.microsoft.com/office/drawing/2014/main" id="{F8D5F347-CF7A-10E6-8DC6-FA1E5DB6D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5E452D-F82A-718F-94C2-C889F622E545}"/>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16215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E1DDD-DB8D-6429-4235-465780A7B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42B9E5-6756-3695-C94E-93A464783E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170C60-CA85-5E67-14F6-3176093E5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325D70-D5F0-5123-66A9-63D9B82E929A}"/>
              </a:ext>
            </a:extLst>
          </p:cNvPr>
          <p:cNvSpPr>
            <a:spLocks noGrp="1"/>
          </p:cNvSpPr>
          <p:nvPr>
            <p:ph type="dt" sz="half" idx="10"/>
          </p:nvPr>
        </p:nvSpPr>
        <p:spPr/>
        <p:txBody>
          <a:bodyPr/>
          <a:lstStyle/>
          <a:p>
            <a:fld id="{2DB93FBE-67AC-4C5C-B62E-CFFDEAF9BE53}" type="datetimeFigureOut">
              <a:rPr lang="en-US" smtClean="0"/>
              <a:t>2/7/2025</a:t>
            </a:fld>
            <a:endParaRPr lang="en-US"/>
          </a:p>
        </p:txBody>
      </p:sp>
      <p:sp>
        <p:nvSpPr>
          <p:cNvPr id="6" name="Footer Placeholder 5">
            <a:extLst>
              <a:ext uri="{FF2B5EF4-FFF2-40B4-BE49-F238E27FC236}">
                <a16:creationId xmlns:a16="http://schemas.microsoft.com/office/drawing/2014/main" id="{E977B62A-8600-7CE9-095E-82CDE4E176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8F328-EF42-0E10-9C29-12A53381D4AB}"/>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405340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BC2B57-F2EC-C92D-BAFA-C36FE7F31C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0AE8E8-3549-4143-3C3F-38529FA553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2DEB0-3161-B686-27DF-345950BFF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93FBE-67AC-4C5C-B62E-CFFDEAF9BE53}" type="datetimeFigureOut">
              <a:rPr lang="en-US" smtClean="0"/>
              <a:t>2/7/2025</a:t>
            </a:fld>
            <a:endParaRPr lang="en-US"/>
          </a:p>
        </p:txBody>
      </p:sp>
      <p:sp>
        <p:nvSpPr>
          <p:cNvPr id="5" name="Footer Placeholder 4">
            <a:extLst>
              <a:ext uri="{FF2B5EF4-FFF2-40B4-BE49-F238E27FC236}">
                <a16:creationId xmlns:a16="http://schemas.microsoft.com/office/drawing/2014/main" id="{B7B5E12D-E358-B346-0620-4D8545C52B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B1C4BA-D22A-5462-8F71-6F616DC8FA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D5A7D-FFFE-410B-BEE5-702232F4B148}" type="slidenum">
              <a:rPr lang="en-US" smtClean="0"/>
              <a:t>‹#›</a:t>
            </a:fld>
            <a:endParaRPr lang="en-US"/>
          </a:p>
        </p:txBody>
      </p:sp>
    </p:spTree>
    <p:extLst>
      <p:ext uri="{BB962C8B-B14F-4D97-AF65-F5344CB8AC3E}">
        <p14:creationId xmlns:p14="http://schemas.microsoft.com/office/powerpoint/2010/main" val="3096507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s.uw.edu/42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7.png"/><Relationship Id="rId13" Type="http://schemas.openxmlformats.org/officeDocument/2006/relationships/image" Target="../media/image182.png"/><Relationship Id="rId18" Type="http://schemas.openxmlformats.org/officeDocument/2006/relationships/image" Target="../media/image187.png"/><Relationship Id="rId3" Type="http://schemas.openxmlformats.org/officeDocument/2006/relationships/image" Target="../media/image172.png"/><Relationship Id="rId7" Type="http://schemas.openxmlformats.org/officeDocument/2006/relationships/image" Target="../media/image176.png"/><Relationship Id="rId12" Type="http://schemas.openxmlformats.org/officeDocument/2006/relationships/image" Target="../media/image181.png"/><Relationship Id="rId17" Type="http://schemas.openxmlformats.org/officeDocument/2006/relationships/image" Target="../media/image186.png"/><Relationship Id="rId2" Type="http://schemas.openxmlformats.org/officeDocument/2006/relationships/notesSlide" Target="../notesSlides/notesSlide8.xml"/><Relationship Id="rId16" Type="http://schemas.openxmlformats.org/officeDocument/2006/relationships/image" Target="../media/image185.png"/><Relationship Id="rId1" Type="http://schemas.openxmlformats.org/officeDocument/2006/relationships/slideLayout" Target="../slideLayouts/slideLayout2.xml"/><Relationship Id="rId6" Type="http://schemas.openxmlformats.org/officeDocument/2006/relationships/image" Target="../media/image175.png"/><Relationship Id="rId11" Type="http://schemas.openxmlformats.org/officeDocument/2006/relationships/image" Target="../media/image180.png"/><Relationship Id="rId5" Type="http://schemas.openxmlformats.org/officeDocument/2006/relationships/image" Target="../media/image174.png"/><Relationship Id="rId15" Type="http://schemas.openxmlformats.org/officeDocument/2006/relationships/image" Target="../media/image184.png"/><Relationship Id="rId10" Type="http://schemas.openxmlformats.org/officeDocument/2006/relationships/image" Target="../media/image179.png"/><Relationship Id="rId19" Type="http://schemas.openxmlformats.org/officeDocument/2006/relationships/image" Target="../media/image188.png"/><Relationship Id="rId4" Type="http://schemas.openxmlformats.org/officeDocument/2006/relationships/image" Target="../media/image173.png"/><Relationship Id="rId9" Type="http://schemas.openxmlformats.org/officeDocument/2006/relationships/image" Target="../media/image178.png"/><Relationship Id="rId14" Type="http://schemas.openxmlformats.org/officeDocument/2006/relationships/image" Target="../media/image183.png"/></Relationships>
</file>

<file path=ppt/slides/_rels/slide11.xml.rels><?xml version="1.0" encoding="UTF-8" standalone="yes"?>
<Relationships xmlns="http://schemas.openxmlformats.org/package/2006/relationships"><Relationship Id="rId2" Type="http://schemas.openxmlformats.org/officeDocument/2006/relationships/image" Target="../media/image18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0.png"/><Relationship Id="rId7" Type="http://schemas.openxmlformats.org/officeDocument/2006/relationships/image" Target="../media/image194.png"/><Relationship Id="rId2" Type="http://schemas.openxmlformats.org/officeDocument/2006/relationships/image" Target="../media/image189.png"/><Relationship Id="rId1" Type="http://schemas.openxmlformats.org/officeDocument/2006/relationships/slideLayout" Target="../slideLayouts/slideLayout2.xml"/><Relationship Id="rId6" Type="http://schemas.openxmlformats.org/officeDocument/2006/relationships/image" Target="../media/image193.png"/><Relationship Id="rId5" Type="http://schemas.openxmlformats.org/officeDocument/2006/relationships/image" Target="../media/image192.png"/><Relationship Id="rId4" Type="http://schemas.openxmlformats.org/officeDocument/2006/relationships/image" Target="../media/image191.png"/></Relationships>
</file>

<file path=ppt/slides/_rels/slide13.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8.png"/><Relationship Id="rId5" Type="http://schemas.openxmlformats.org/officeDocument/2006/relationships/image" Target="../media/image147.png"/><Relationship Id="rId10" Type="http://schemas.openxmlformats.org/officeDocument/2006/relationships/image" Target="../media/image152.png"/><Relationship Id="rId4" Type="http://schemas.openxmlformats.org/officeDocument/2006/relationships/image" Target="../media/image146.png"/><Relationship Id="rId9" Type="http://schemas.openxmlformats.org/officeDocument/2006/relationships/image" Target="../media/image151.png"/></Relationships>
</file>

<file path=ppt/slides/_rels/slide14.xml.rels><?xml version="1.0" encoding="UTF-8" standalone="yes"?>
<Relationships xmlns="http://schemas.openxmlformats.org/package/2006/relationships"><Relationship Id="rId8" Type="http://schemas.openxmlformats.org/officeDocument/2006/relationships/image" Target="../media/image178.png"/><Relationship Id="rId13" Type="http://schemas.openxmlformats.org/officeDocument/2006/relationships/image" Target="../media/image183.png"/><Relationship Id="rId18" Type="http://schemas.openxmlformats.org/officeDocument/2006/relationships/image" Target="../media/image188.png"/><Relationship Id="rId3" Type="http://schemas.openxmlformats.org/officeDocument/2006/relationships/image" Target="../media/image172.png"/><Relationship Id="rId7" Type="http://schemas.openxmlformats.org/officeDocument/2006/relationships/image" Target="../media/image177.png"/><Relationship Id="rId12" Type="http://schemas.openxmlformats.org/officeDocument/2006/relationships/image" Target="../media/image182.png"/><Relationship Id="rId17" Type="http://schemas.openxmlformats.org/officeDocument/2006/relationships/image" Target="../media/image187.png"/><Relationship Id="rId2" Type="http://schemas.openxmlformats.org/officeDocument/2006/relationships/notesSlide" Target="../notesSlides/notesSlide10.xml"/><Relationship Id="rId16" Type="http://schemas.openxmlformats.org/officeDocument/2006/relationships/image" Target="../media/image186.png"/><Relationship Id="rId1" Type="http://schemas.openxmlformats.org/officeDocument/2006/relationships/slideLayout" Target="../slideLayouts/slideLayout2.xml"/><Relationship Id="rId6" Type="http://schemas.openxmlformats.org/officeDocument/2006/relationships/image" Target="../media/image176.png"/><Relationship Id="rId11" Type="http://schemas.openxmlformats.org/officeDocument/2006/relationships/image" Target="../media/image181.png"/><Relationship Id="rId5" Type="http://schemas.openxmlformats.org/officeDocument/2006/relationships/image" Target="../media/image175.png"/><Relationship Id="rId15" Type="http://schemas.openxmlformats.org/officeDocument/2006/relationships/image" Target="../media/image185.png"/><Relationship Id="rId10" Type="http://schemas.openxmlformats.org/officeDocument/2006/relationships/image" Target="../media/image180.png"/><Relationship Id="rId4" Type="http://schemas.openxmlformats.org/officeDocument/2006/relationships/image" Target="../media/image174.png"/><Relationship Id="rId9" Type="http://schemas.openxmlformats.org/officeDocument/2006/relationships/image" Target="../media/image179.png"/><Relationship Id="rId14" Type="http://schemas.openxmlformats.org/officeDocument/2006/relationships/image" Target="../media/image184.png"/></Relationships>
</file>

<file path=ppt/slides/_rels/slide15.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8.png"/><Relationship Id="rId5" Type="http://schemas.openxmlformats.org/officeDocument/2006/relationships/image" Target="../media/image147.png"/><Relationship Id="rId10" Type="http://schemas.openxmlformats.org/officeDocument/2006/relationships/image" Target="../media/image152.png"/><Relationship Id="rId4" Type="http://schemas.openxmlformats.org/officeDocument/2006/relationships/image" Target="../media/image146.png"/><Relationship Id="rId9" Type="http://schemas.openxmlformats.org/officeDocument/2006/relationships/image" Target="../media/image151.png"/></Relationships>
</file>

<file path=ppt/slides/_rels/slide16.xml.rels><?xml version="1.0" encoding="UTF-8" standalone="yes"?>
<Relationships xmlns="http://schemas.openxmlformats.org/package/2006/relationships"><Relationship Id="rId8" Type="http://schemas.openxmlformats.org/officeDocument/2006/relationships/image" Target="../media/image197.png"/><Relationship Id="rId3" Type="http://schemas.openxmlformats.org/officeDocument/2006/relationships/image" Target="../media/image91.png"/><Relationship Id="rId7" Type="http://schemas.openxmlformats.org/officeDocument/2006/relationships/image" Target="../media/image196.png"/><Relationship Id="rId2" Type="http://schemas.openxmlformats.org/officeDocument/2006/relationships/image" Target="../media/image195.png"/><Relationship Id="rId1" Type="http://schemas.openxmlformats.org/officeDocument/2006/relationships/slideLayout" Target="../slideLayouts/slideLayout4.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 Id="rId9" Type="http://schemas.openxmlformats.org/officeDocument/2006/relationships/image" Target="../media/image198.png"/></Relationships>
</file>

<file path=ppt/slides/_rels/slide17.xml.rels><?xml version="1.0" encoding="UTF-8" standalone="yes"?>
<Relationships xmlns="http://schemas.openxmlformats.org/package/2006/relationships"><Relationship Id="rId8" Type="http://schemas.openxmlformats.org/officeDocument/2006/relationships/image" Target="../media/image159.png"/><Relationship Id="rId13" Type="http://schemas.openxmlformats.org/officeDocument/2006/relationships/image" Target="../media/image164.png"/><Relationship Id="rId18" Type="http://schemas.openxmlformats.org/officeDocument/2006/relationships/image" Target="../media/image200.png"/><Relationship Id="rId3" Type="http://schemas.openxmlformats.org/officeDocument/2006/relationships/image" Target="../media/image199.png"/><Relationship Id="rId21" Type="http://schemas.openxmlformats.org/officeDocument/2006/relationships/image" Target="../media/image203.png"/><Relationship Id="rId7" Type="http://schemas.openxmlformats.org/officeDocument/2006/relationships/image" Target="../media/image158.png"/><Relationship Id="rId12" Type="http://schemas.openxmlformats.org/officeDocument/2006/relationships/image" Target="../media/image163.png"/><Relationship Id="rId17" Type="http://schemas.openxmlformats.org/officeDocument/2006/relationships/image" Target="../media/image168.png"/><Relationship Id="rId25" Type="http://schemas.openxmlformats.org/officeDocument/2006/relationships/image" Target="../media/image171.png"/><Relationship Id="rId2" Type="http://schemas.openxmlformats.org/officeDocument/2006/relationships/notesSlide" Target="../notesSlides/notesSlide12.xml"/><Relationship Id="rId16" Type="http://schemas.openxmlformats.org/officeDocument/2006/relationships/image" Target="../media/image167.png"/><Relationship Id="rId20" Type="http://schemas.openxmlformats.org/officeDocument/2006/relationships/image" Target="../media/image202.png"/><Relationship Id="rId1" Type="http://schemas.openxmlformats.org/officeDocument/2006/relationships/slideLayout" Target="../slideLayouts/slideLayout2.xml"/><Relationship Id="rId6" Type="http://schemas.openxmlformats.org/officeDocument/2006/relationships/image" Target="../media/image157.png"/><Relationship Id="rId11" Type="http://schemas.openxmlformats.org/officeDocument/2006/relationships/image" Target="../media/image162.png"/><Relationship Id="rId24" Type="http://schemas.openxmlformats.org/officeDocument/2006/relationships/image" Target="../media/image206.png"/><Relationship Id="rId5" Type="http://schemas.openxmlformats.org/officeDocument/2006/relationships/image" Target="../media/image156.png"/><Relationship Id="rId15" Type="http://schemas.openxmlformats.org/officeDocument/2006/relationships/image" Target="../media/image166.png"/><Relationship Id="rId23" Type="http://schemas.openxmlformats.org/officeDocument/2006/relationships/image" Target="../media/image205.png"/><Relationship Id="rId10" Type="http://schemas.openxmlformats.org/officeDocument/2006/relationships/image" Target="../media/image161.png"/><Relationship Id="rId19" Type="http://schemas.openxmlformats.org/officeDocument/2006/relationships/image" Target="../media/image201.png"/><Relationship Id="rId4" Type="http://schemas.openxmlformats.org/officeDocument/2006/relationships/image" Target="../media/image155.png"/><Relationship Id="rId9" Type="http://schemas.openxmlformats.org/officeDocument/2006/relationships/image" Target="../media/image160.png"/><Relationship Id="rId14" Type="http://schemas.openxmlformats.org/officeDocument/2006/relationships/image" Target="../media/image165.png"/><Relationship Id="rId22" Type="http://schemas.openxmlformats.org/officeDocument/2006/relationships/image" Target="../media/image204.png"/></Relationships>
</file>

<file path=ppt/slides/_rels/slide18.xml.rels><?xml version="1.0" encoding="UTF-8" standalone="yes"?>
<Relationships xmlns="http://schemas.openxmlformats.org/package/2006/relationships"><Relationship Id="rId8" Type="http://schemas.openxmlformats.org/officeDocument/2006/relationships/image" Target="../media/image159.png"/><Relationship Id="rId13" Type="http://schemas.openxmlformats.org/officeDocument/2006/relationships/image" Target="../media/image164.png"/><Relationship Id="rId18" Type="http://schemas.openxmlformats.org/officeDocument/2006/relationships/image" Target="../media/image207.png"/><Relationship Id="rId26" Type="http://schemas.openxmlformats.org/officeDocument/2006/relationships/image" Target="../media/image201.png"/><Relationship Id="rId3" Type="http://schemas.openxmlformats.org/officeDocument/2006/relationships/image" Target="../media/image199.png"/><Relationship Id="rId21" Type="http://schemas.openxmlformats.org/officeDocument/2006/relationships/image" Target="../media/image210.png"/><Relationship Id="rId7" Type="http://schemas.openxmlformats.org/officeDocument/2006/relationships/image" Target="../media/image158.png"/><Relationship Id="rId12" Type="http://schemas.openxmlformats.org/officeDocument/2006/relationships/image" Target="../media/image163.png"/><Relationship Id="rId17" Type="http://schemas.openxmlformats.org/officeDocument/2006/relationships/image" Target="../media/image168.png"/><Relationship Id="rId25" Type="http://schemas.openxmlformats.org/officeDocument/2006/relationships/image" Target="../media/image200.png"/><Relationship Id="rId2" Type="http://schemas.openxmlformats.org/officeDocument/2006/relationships/notesSlide" Target="../notesSlides/notesSlide13.xml"/><Relationship Id="rId16" Type="http://schemas.openxmlformats.org/officeDocument/2006/relationships/image" Target="../media/image167.png"/><Relationship Id="rId20" Type="http://schemas.openxmlformats.org/officeDocument/2006/relationships/image" Target="../media/image209.png"/><Relationship Id="rId29" Type="http://schemas.openxmlformats.org/officeDocument/2006/relationships/image" Target="../media/image204.png"/><Relationship Id="rId1" Type="http://schemas.openxmlformats.org/officeDocument/2006/relationships/slideLayout" Target="../slideLayouts/slideLayout2.xml"/><Relationship Id="rId6" Type="http://schemas.openxmlformats.org/officeDocument/2006/relationships/image" Target="../media/image157.png"/><Relationship Id="rId11" Type="http://schemas.openxmlformats.org/officeDocument/2006/relationships/image" Target="../media/image162.png"/><Relationship Id="rId24" Type="http://schemas.openxmlformats.org/officeDocument/2006/relationships/image" Target="../media/image213.png"/><Relationship Id="rId32" Type="http://schemas.openxmlformats.org/officeDocument/2006/relationships/image" Target="../media/image171.png"/><Relationship Id="rId5" Type="http://schemas.openxmlformats.org/officeDocument/2006/relationships/image" Target="../media/image156.png"/><Relationship Id="rId15" Type="http://schemas.openxmlformats.org/officeDocument/2006/relationships/image" Target="../media/image166.png"/><Relationship Id="rId23" Type="http://schemas.openxmlformats.org/officeDocument/2006/relationships/image" Target="../media/image212.png"/><Relationship Id="rId28" Type="http://schemas.openxmlformats.org/officeDocument/2006/relationships/image" Target="../media/image203.png"/><Relationship Id="rId10" Type="http://schemas.openxmlformats.org/officeDocument/2006/relationships/image" Target="../media/image161.png"/><Relationship Id="rId19" Type="http://schemas.openxmlformats.org/officeDocument/2006/relationships/image" Target="../media/image208.png"/><Relationship Id="rId31" Type="http://schemas.openxmlformats.org/officeDocument/2006/relationships/image" Target="../media/image206.png"/><Relationship Id="rId4" Type="http://schemas.openxmlformats.org/officeDocument/2006/relationships/image" Target="../media/image155.png"/><Relationship Id="rId9" Type="http://schemas.openxmlformats.org/officeDocument/2006/relationships/image" Target="../media/image160.png"/><Relationship Id="rId14" Type="http://schemas.openxmlformats.org/officeDocument/2006/relationships/image" Target="../media/image165.png"/><Relationship Id="rId22" Type="http://schemas.openxmlformats.org/officeDocument/2006/relationships/image" Target="../media/image211.png"/><Relationship Id="rId27" Type="http://schemas.openxmlformats.org/officeDocument/2006/relationships/image" Target="../media/image202.png"/><Relationship Id="rId30" Type="http://schemas.openxmlformats.org/officeDocument/2006/relationships/image" Target="../media/image205.png"/></Relationships>
</file>

<file path=ppt/slides/_rels/slide19.xml.rels><?xml version="1.0" encoding="UTF-8" standalone="yes"?>
<Relationships xmlns="http://schemas.openxmlformats.org/package/2006/relationships"><Relationship Id="rId13" Type="http://schemas.openxmlformats.org/officeDocument/2006/relationships/image" Target="../media/image164.png"/><Relationship Id="rId18" Type="http://schemas.openxmlformats.org/officeDocument/2006/relationships/image" Target="../media/image207.png"/><Relationship Id="rId26" Type="http://schemas.openxmlformats.org/officeDocument/2006/relationships/image" Target="../media/image217.png"/><Relationship Id="rId39" Type="http://schemas.openxmlformats.org/officeDocument/2006/relationships/image" Target="../media/image171.png"/><Relationship Id="rId21" Type="http://schemas.openxmlformats.org/officeDocument/2006/relationships/image" Target="../media/image210.png"/><Relationship Id="rId34" Type="http://schemas.openxmlformats.org/officeDocument/2006/relationships/image" Target="../media/image202.png"/><Relationship Id="rId7" Type="http://schemas.openxmlformats.org/officeDocument/2006/relationships/image" Target="../media/image158.png"/><Relationship Id="rId12" Type="http://schemas.openxmlformats.org/officeDocument/2006/relationships/image" Target="../media/image163.png"/><Relationship Id="rId17" Type="http://schemas.openxmlformats.org/officeDocument/2006/relationships/image" Target="../media/image168.png"/><Relationship Id="rId25" Type="http://schemas.openxmlformats.org/officeDocument/2006/relationships/image" Target="../media/image216.png"/><Relationship Id="rId33" Type="http://schemas.openxmlformats.org/officeDocument/2006/relationships/image" Target="../media/image201.png"/><Relationship Id="rId38" Type="http://schemas.openxmlformats.org/officeDocument/2006/relationships/image" Target="../media/image206.png"/><Relationship Id="rId2" Type="http://schemas.openxmlformats.org/officeDocument/2006/relationships/notesSlide" Target="../notesSlides/notesSlide14.xml"/><Relationship Id="rId16" Type="http://schemas.openxmlformats.org/officeDocument/2006/relationships/image" Target="../media/image167.png"/><Relationship Id="rId20" Type="http://schemas.openxmlformats.org/officeDocument/2006/relationships/image" Target="../media/image214.png"/><Relationship Id="rId29" Type="http://schemas.openxmlformats.org/officeDocument/2006/relationships/image" Target="../media/image220.png"/><Relationship Id="rId1" Type="http://schemas.openxmlformats.org/officeDocument/2006/relationships/slideLayout" Target="../slideLayouts/slideLayout2.xml"/><Relationship Id="rId6" Type="http://schemas.openxmlformats.org/officeDocument/2006/relationships/image" Target="../media/image157.png"/><Relationship Id="rId11" Type="http://schemas.openxmlformats.org/officeDocument/2006/relationships/image" Target="../media/image162.png"/><Relationship Id="rId24" Type="http://schemas.openxmlformats.org/officeDocument/2006/relationships/image" Target="../media/image213.png"/><Relationship Id="rId32" Type="http://schemas.openxmlformats.org/officeDocument/2006/relationships/image" Target="../media/image200.png"/><Relationship Id="rId37" Type="http://schemas.openxmlformats.org/officeDocument/2006/relationships/image" Target="../media/image205.png"/><Relationship Id="rId5" Type="http://schemas.openxmlformats.org/officeDocument/2006/relationships/image" Target="../media/image156.png"/><Relationship Id="rId15" Type="http://schemas.openxmlformats.org/officeDocument/2006/relationships/image" Target="../media/image166.png"/><Relationship Id="rId23" Type="http://schemas.openxmlformats.org/officeDocument/2006/relationships/image" Target="../media/image212.png"/><Relationship Id="rId28" Type="http://schemas.openxmlformats.org/officeDocument/2006/relationships/image" Target="../media/image219.png"/><Relationship Id="rId36" Type="http://schemas.openxmlformats.org/officeDocument/2006/relationships/image" Target="../media/image204.png"/><Relationship Id="rId10" Type="http://schemas.openxmlformats.org/officeDocument/2006/relationships/image" Target="../media/image161.png"/><Relationship Id="rId19" Type="http://schemas.openxmlformats.org/officeDocument/2006/relationships/image" Target="../media/image208.png"/><Relationship Id="rId31" Type="http://schemas.openxmlformats.org/officeDocument/2006/relationships/image" Target="../media/image222.png"/><Relationship Id="rId4" Type="http://schemas.openxmlformats.org/officeDocument/2006/relationships/image" Target="../media/image155.png"/><Relationship Id="rId9" Type="http://schemas.openxmlformats.org/officeDocument/2006/relationships/image" Target="../media/image160.png"/><Relationship Id="rId14" Type="http://schemas.openxmlformats.org/officeDocument/2006/relationships/image" Target="../media/image165.png"/><Relationship Id="rId22" Type="http://schemas.openxmlformats.org/officeDocument/2006/relationships/image" Target="../media/image215.png"/><Relationship Id="rId27" Type="http://schemas.openxmlformats.org/officeDocument/2006/relationships/image" Target="../media/image218.png"/><Relationship Id="rId30" Type="http://schemas.openxmlformats.org/officeDocument/2006/relationships/image" Target="../media/image221.png"/><Relationship Id="rId35" Type="http://schemas.openxmlformats.org/officeDocument/2006/relationships/image" Target="../media/image203.png"/><Relationship Id="rId8" Type="http://schemas.openxmlformats.org/officeDocument/2006/relationships/image" Target="../media/image159.png"/><Relationship Id="rId3" Type="http://schemas.openxmlformats.org/officeDocument/2006/relationships/image" Target="../media/image199.png"/></Relationships>
</file>

<file path=ppt/slides/_rels/slide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image" Target="../media/image164.png"/><Relationship Id="rId18" Type="http://schemas.openxmlformats.org/officeDocument/2006/relationships/image" Target="../media/image207.png"/><Relationship Id="rId26" Type="http://schemas.openxmlformats.org/officeDocument/2006/relationships/image" Target="../media/image217.png"/><Relationship Id="rId39" Type="http://schemas.openxmlformats.org/officeDocument/2006/relationships/image" Target="../media/image225.png"/><Relationship Id="rId21" Type="http://schemas.openxmlformats.org/officeDocument/2006/relationships/image" Target="../media/image210.png"/><Relationship Id="rId34" Type="http://schemas.openxmlformats.org/officeDocument/2006/relationships/image" Target="../media/image202.png"/><Relationship Id="rId42" Type="http://schemas.openxmlformats.org/officeDocument/2006/relationships/image" Target="../media/image228.png"/><Relationship Id="rId7" Type="http://schemas.openxmlformats.org/officeDocument/2006/relationships/image" Target="../media/image158.png"/><Relationship Id="rId2" Type="http://schemas.openxmlformats.org/officeDocument/2006/relationships/notesSlide" Target="../notesSlides/notesSlide15.xml"/><Relationship Id="rId16" Type="http://schemas.openxmlformats.org/officeDocument/2006/relationships/image" Target="../media/image167.png"/><Relationship Id="rId29" Type="http://schemas.openxmlformats.org/officeDocument/2006/relationships/image" Target="../media/image220.png"/><Relationship Id="rId1" Type="http://schemas.openxmlformats.org/officeDocument/2006/relationships/slideLayout" Target="../slideLayouts/slideLayout2.xml"/><Relationship Id="rId6" Type="http://schemas.openxmlformats.org/officeDocument/2006/relationships/image" Target="../media/image157.png"/><Relationship Id="rId11" Type="http://schemas.openxmlformats.org/officeDocument/2006/relationships/image" Target="../media/image162.png"/><Relationship Id="rId24" Type="http://schemas.openxmlformats.org/officeDocument/2006/relationships/image" Target="../media/image213.png"/><Relationship Id="rId32" Type="http://schemas.openxmlformats.org/officeDocument/2006/relationships/image" Target="../media/image200.png"/><Relationship Id="rId37" Type="http://schemas.openxmlformats.org/officeDocument/2006/relationships/image" Target="../media/image205.png"/><Relationship Id="rId40" Type="http://schemas.openxmlformats.org/officeDocument/2006/relationships/image" Target="../media/image226.png"/><Relationship Id="rId45" Type="http://schemas.openxmlformats.org/officeDocument/2006/relationships/image" Target="../media/image231.png"/><Relationship Id="rId5" Type="http://schemas.openxmlformats.org/officeDocument/2006/relationships/image" Target="../media/image156.png"/><Relationship Id="rId15" Type="http://schemas.openxmlformats.org/officeDocument/2006/relationships/image" Target="../media/image166.png"/><Relationship Id="rId23" Type="http://schemas.openxmlformats.org/officeDocument/2006/relationships/image" Target="../media/image212.png"/><Relationship Id="rId28" Type="http://schemas.openxmlformats.org/officeDocument/2006/relationships/image" Target="../media/image219.png"/><Relationship Id="rId36" Type="http://schemas.openxmlformats.org/officeDocument/2006/relationships/image" Target="../media/image204.png"/><Relationship Id="rId10" Type="http://schemas.openxmlformats.org/officeDocument/2006/relationships/image" Target="../media/image161.png"/><Relationship Id="rId19" Type="http://schemas.openxmlformats.org/officeDocument/2006/relationships/image" Target="../media/image208.png"/><Relationship Id="rId31" Type="http://schemas.openxmlformats.org/officeDocument/2006/relationships/image" Target="../media/image224.png"/><Relationship Id="rId44" Type="http://schemas.openxmlformats.org/officeDocument/2006/relationships/image" Target="../media/image230.png"/><Relationship Id="rId4" Type="http://schemas.openxmlformats.org/officeDocument/2006/relationships/image" Target="../media/image155.png"/><Relationship Id="rId9" Type="http://schemas.openxmlformats.org/officeDocument/2006/relationships/image" Target="../media/image160.png"/><Relationship Id="rId14" Type="http://schemas.openxmlformats.org/officeDocument/2006/relationships/image" Target="../media/image165.png"/><Relationship Id="rId22" Type="http://schemas.openxmlformats.org/officeDocument/2006/relationships/image" Target="../media/image215.png"/><Relationship Id="rId27" Type="http://schemas.openxmlformats.org/officeDocument/2006/relationships/image" Target="../media/image218.png"/><Relationship Id="rId30" Type="http://schemas.openxmlformats.org/officeDocument/2006/relationships/image" Target="../media/image223.png"/><Relationship Id="rId35" Type="http://schemas.openxmlformats.org/officeDocument/2006/relationships/image" Target="../media/image203.png"/><Relationship Id="rId43" Type="http://schemas.openxmlformats.org/officeDocument/2006/relationships/image" Target="../media/image229.png"/><Relationship Id="rId8" Type="http://schemas.openxmlformats.org/officeDocument/2006/relationships/image" Target="../media/image159.png"/><Relationship Id="rId3" Type="http://schemas.openxmlformats.org/officeDocument/2006/relationships/image" Target="../media/image199.png"/><Relationship Id="rId12" Type="http://schemas.openxmlformats.org/officeDocument/2006/relationships/image" Target="../media/image163.png"/><Relationship Id="rId17" Type="http://schemas.openxmlformats.org/officeDocument/2006/relationships/image" Target="../media/image168.png"/><Relationship Id="rId25" Type="http://schemas.openxmlformats.org/officeDocument/2006/relationships/image" Target="../media/image216.png"/><Relationship Id="rId33" Type="http://schemas.openxmlformats.org/officeDocument/2006/relationships/image" Target="../media/image201.png"/><Relationship Id="rId38" Type="http://schemas.openxmlformats.org/officeDocument/2006/relationships/image" Target="../media/image206.png"/><Relationship Id="rId46" Type="http://schemas.openxmlformats.org/officeDocument/2006/relationships/image" Target="../media/image171.png"/><Relationship Id="rId20" Type="http://schemas.openxmlformats.org/officeDocument/2006/relationships/image" Target="../media/image214.png"/><Relationship Id="rId41" Type="http://schemas.openxmlformats.org/officeDocument/2006/relationships/image" Target="../media/image227.png"/></Relationships>
</file>

<file path=ppt/slides/_rels/slide21.xml.rels><?xml version="1.0" encoding="UTF-8" standalone="yes"?>
<Relationships xmlns="http://schemas.openxmlformats.org/package/2006/relationships"><Relationship Id="rId13" Type="http://schemas.openxmlformats.org/officeDocument/2006/relationships/image" Target="../media/image164.png"/><Relationship Id="rId18" Type="http://schemas.openxmlformats.org/officeDocument/2006/relationships/image" Target="../media/image207.png"/><Relationship Id="rId26" Type="http://schemas.openxmlformats.org/officeDocument/2006/relationships/image" Target="../media/image217.png"/><Relationship Id="rId39" Type="http://schemas.openxmlformats.org/officeDocument/2006/relationships/image" Target="../media/image232.png"/><Relationship Id="rId21" Type="http://schemas.openxmlformats.org/officeDocument/2006/relationships/image" Target="../media/image210.png"/><Relationship Id="rId34" Type="http://schemas.openxmlformats.org/officeDocument/2006/relationships/image" Target="../media/image202.png"/><Relationship Id="rId42" Type="http://schemas.openxmlformats.org/officeDocument/2006/relationships/image" Target="../media/image228.png"/><Relationship Id="rId47" Type="http://schemas.openxmlformats.org/officeDocument/2006/relationships/image" Target="../media/image234.png"/><Relationship Id="rId50" Type="http://schemas.openxmlformats.org/officeDocument/2006/relationships/image" Target="../media/image237.png"/><Relationship Id="rId7" Type="http://schemas.openxmlformats.org/officeDocument/2006/relationships/image" Target="../media/image158.png"/><Relationship Id="rId2" Type="http://schemas.openxmlformats.org/officeDocument/2006/relationships/notesSlide" Target="../notesSlides/notesSlide16.xml"/><Relationship Id="rId16" Type="http://schemas.openxmlformats.org/officeDocument/2006/relationships/image" Target="../media/image167.png"/><Relationship Id="rId29" Type="http://schemas.openxmlformats.org/officeDocument/2006/relationships/image" Target="../media/image220.png"/><Relationship Id="rId11" Type="http://schemas.openxmlformats.org/officeDocument/2006/relationships/image" Target="../media/image162.png"/><Relationship Id="rId24" Type="http://schemas.openxmlformats.org/officeDocument/2006/relationships/image" Target="../media/image213.png"/><Relationship Id="rId32" Type="http://schemas.openxmlformats.org/officeDocument/2006/relationships/image" Target="../media/image200.png"/><Relationship Id="rId37" Type="http://schemas.openxmlformats.org/officeDocument/2006/relationships/image" Target="../media/image205.png"/><Relationship Id="rId40" Type="http://schemas.openxmlformats.org/officeDocument/2006/relationships/image" Target="../media/image226.png"/><Relationship Id="rId45" Type="http://schemas.openxmlformats.org/officeDocument/2006/relationships/image" Target="../media/image231.png"/><Relationship Id="rId53" Type="http://schemas.openxmlformats.org/officeDocument/2006/relationships/image" Target="../media/image171.png"/><Relationship Id="rId5" Type="http://schemas.openxmlformats.org/officeDocument/2006/relationships/image" Target="../media/image156.png"/><Relationship Id="rId10" Type="http://schemas.openxmlformats.org/officeDocument/2006/relationships/image" Target="../media/image161.png"/><Relationship Id="rId19" Type="http://schemas.openxmlformats.org/officeDocument/2006/relationships/image" Target="../media/image208.png"/><Relationship Id="rId31" Type="http://schemas.openxmlformats.org/officeDocument/2006/relationships/image" Target="../media/image224.png"/><Relationship Id="rId44" Type="http://schemas.openxmlformats.org/officeDocument/2006/relationships/image" Target="../media/image230.png"/><Relationship Id="rId52" Type="http://schemas.openxmlformats.org/officeDocument/2006/relationships/image" Target="../media/image239.png"/><Relationship Id="rId4" Type="http://schemas.openxmlformats.org/officeDocument/2006/relationships/image" Target="../media/image155.png"/><Relationship Id="rId9" Type="http://schemas.openxmlformats.org/officeDocument/2006/relationships/image" Target="../media/image160.png"/><Relationship Id="rId14" Type="http://schemas.openxmlformats.org/officeDocument/2006/relationships/image" Target="../media/image165.png"/><Relationship Id="rId22" Type="http://schemas.openxmlformats.org/officeDocument/2006/relationships/image" Target="../media/image215.png"/><Relationship Id="rId27" Type="http://schemas.openxmlformats.org/officeDocument/2006/relationships/image" Target="../media/image218.png"/><Relationship Id="rId30" Type="http://schemas.openxmlformats.org/officeDocument/2006/relationships/image" Target="../media/image223.png"/><Relationship Id="rId35" Type="http://schemas.openxmlformats.org/officeDocument/2006/relationships/image" Target="../media/image203.png"/><Relationship Id="rId43" Type="http://schemas.openxmlformats.org/officeDocument/2006/relationships/image" Target="../media/image229.png"/><Relationship Id="rId48" Type="http://schemas.openxmlformats.org/officeDocument/2006/relationships/image" Target="../media/image235.png"/><Relationship Id="rId8" Type="http://schemas.openxmlformats.org/officeDocument/2006/relationships/image" Target="../media/image159.png"/><Relationship Id="rId51" Type="http://schemas.openxmlformats.org/officeDocument/2006/relationships/image" Target="../media/image238.png"/><Relationship Id="rId3" Type="http://schemas.openxmlformats.org/officeDocument/2006/relationships/image" Target="../media/image199.png"/><Relationship Id="rId12" Type="http://schemas.openxmlformats.org/officeDocument/2006/relationships/image" Target="../media/image163.png"/><Relationship Id="rId17" Type="http://schemas.openxmlformats.org/officeDocument/2006/relationships/image" Target="../media/image168.png"/><Relationship Id="rId25" Type="http://schemas.openxmlformats.org/officeDocument/2006/relationships/image" Target="../media/image216.png"/><Relationship Id="rId33" Type="http://schemas.openxmlformats.org/officeDocument/2006/relationships/image" Target="../media/image201.png"/><Relationship Id="rId38" Type="http://schemas.openxmlformats.org/officeDocument/2006/relationships/image" Target="../media/image206.png"/><Relationship Id="rId46" Type="http://schemas.openxmlformats.org/officeDocument/2006/relationships/image" Target="../media/image233.png"/><Relationship Id="rId20" Type="http://schemas.openxmlformats.org/officeDocument/2006/relationships/image" Target="../media/image214.png"/><Relationship Id="rId41" Type="http://schemas.openxmlformats.org/officeDocument/2006/relationships/image" Target="../media/image227.png"/><Relationship Id="rId1" Type="http://schemas.openxmlformats.org/officeDocument/2006/relationships/slideLayout" Target="../slideLayouts/slideLayout2.xml"/><Relationship Id="rId6" Type="http://schemas.openxmlformats.org/officeDocument/2006/relationships/image" Target="../media/image157.png"/><Relationship Id="rId15" Type="http://schemas.openxmlformats.org/officeDocument/2006/relationships/image" Target="../media/image166.png"/><Relationship Id="rId23" Type="http://schemas.openxmlformats.org/officeDocument/2006/relationships/image" Target="../media/image212.png"/><Relationship Id="rId28" Type="http://schemas.openxmlformats.org/officeDocument/2006/relationships/image" Target="../media/image219.png"/><Relationship Id="rId36" Type="http://schemas.openxmlformats.org/officeDocument/2006/relationships/image" Target="../media/image204.png"/><Relationship Id="rId49" Type="http://schemas.openxmlformats.org/officeDocument/2006/relationships/image" Target="../media/image236.png"/></Relationships>
</file>

<file path=ppt/slides/_rels/slide22.xml.rels><?xml version="1.0" encoding="UTF-8" standalone="yes"?>
<Relationships xmlns="http://schemas.openxmlformats.org/package/2006/relationships"><Relationship Id="rId13" Type="http://schemas.openxmlformats.org/officeDocument/2006/relationships/image" Target="../media/image164.png"/><Relationship Id="rId18" Type="http://schemas.openxmlformats.org/officeDocument/2006/relationships/image" Target="../media/image207.png"/><Relationship Id="rId26" Type="http://schemas.openxmlformats.org/officeDocument/2006/relationships/image" Target="../media/image217.png"/><Relationship Id="rId39" Type="http://schemas.openxmlformats.org/officeDocument/2006/relationships/image" Target="../media/image232.png"/><Relationship Id="rId21" Type="http://schemas.openxmlformats.org/officeDocument/2006/relationships/image" Target="../media/image210.png"/><Relationship Id="rId34" Type="http://schemas.openxmlformats.org/officeDocument/2006/relationships/image" Target="../media/image202.png"/><Relationship Id="rId42" Type="http://schemas.openxmlformats.org/officeDocument/2006/relationships/image" Target="../media/image228.png"/><Relationship Id="rId47" Type="http://schemas.openxmlformats.org/officeDocument/2006/relationships/image" Target="../media/image240.png"/><Relationship Id="rId50" Type="http://schemas.openxmlformats.org/officeDocument/2006/relationships/image" Target="../media/image237.png"/><Relationship Id="rId55" Type="http://schemas.openxmlformats.org/officeDocument/2006/relationships/image" Target="../media/image243.png"/><Relationship Id="rId7" Type="http://schemas.openxmlformats.org/officeDocument/2006/relationships/image" Target="../media/image158.png"/><Relationship Id="rId2" Type="http://schemas.openxmlformats.org/officeDocument/2006/relationships/notesSlide" Target="../notesSlides/notesSlide17.xml"/><Relationship Id="rId16" Type="http://schemas.openxmlformats.org/officeDocument/2006/relationships/image" Target="../media/image167.png"/><Relationship Id="rId29" Type="http://schemas.openxmlformats.org/officeDocument/2006/relationships/image" Target="../media/image220.png"/><Relationship Id="rId11" Type="http://schemas.openxmlformats.org/officeDocument/2006/relationships/image" Target="../media/image162.png"/><Relationship Id="rId24" Type="http://schemas.openxmlformats.org/officeDocument/2006/relationships/image" Target="../media/image213.png"/><Relationship Id="rId32" Type="http://schemas.openxmlformats.org/officeDocument/2006/relationships/image" Target="../media/image200.png"/><Relationship Id="rId37" Type="http://schemas.openxmlformats.org/officeDocument/2006/relationships/image" Target="../media/image205.png"/><Relationship Id="rId40" Type="http://schemas.openxmlformats.org/officeDocument/2006/relationships/image" Target="../media/image226.png"/><Relationship Id="rId45" Type="http://schemas.openxmlformats.org/officeDocument/2006/relationships/image" Target="../media/image231.png"/><Relationship Id="rId53" Type="http://schemas.openxmlformats.org/officeDocument/2006/relationships/image" Target="../media/image241.png"/><Relationship Id="rId58" Type="http://schemas.openxmlformats.org/officeDocument/2006/relationships/image" Target="../media/image246.png"/><Relationship Id="rId5" Type="http://schemas.openxmlformats.org/officeDocument/2006/relationships/image" Target="../media/image156.png"/><Relationship Id="rId19" Type="http://schemas.openxmlformats.org/officeDocument/2006/relationships/image" Target="../media/image208.png"/><Relationship Id="rId4" Type="http://schemas.openxmlformats.org/officeDocument/2006/relationships/image" Target="../media/image155.png"/><Relationship Id="rId9" Type="http://schemas.openxmlformats.org/officeDocument/2006/relationships/image" Target="../media/image160.png"/><Relationship Id="rId14" Type="http://schemas.openxmlformats.org/officeDocument/2006/relationships/image" Target="../media/image165.png"/><Relationship Id="rId22" Type="http://schemas.openxmlformats.org/officeDocument/2006/relationships/image" Target="../media/image215.png"/><Relationship Id="rId27" Type="http://schemas.openxmlformats.org/officeDocument/2006/relationships/image" Target="../media/image218.png"/><Relationship Id="rId30" Type="http://schemas.openxmlformats.org/officeDocument/2006/relationships/image" Target="../media/image223.png"/><Relationship Id="rId35" Type="http://schemas.openxmlformats.org/officeDocument/2006/relationships/image" Target="../media/image203.png"/><Relationship Id="rId43" Type="http://schemas.openxmlformats.org/officeDocument/2006/relationships/image" Target="../media/image229.png"/><Relationship Id="rId48" Type="http://schemas.openxmlformats.org/officeDocument/2006/relationships/image" Target="../media/image235.png"/><Relationship Id="rId56" Type="http://schemas.openxmlformats.org/officeDocument/2006/relationships/image" Target="../media/image244.png"/><Relationship Id="rId8" Type="http://schemas.openxmlformats.org/officeDocument/2006/relationships/image" Target="../media/image159.png"/><Relationship Id="rId51" Type="http://schemas.openxmlformats.org/officeDocument/2006/relationships/image" Target="../media/image238.png"/><Relationship Id="rId3" Type="http://schemas.openxmlformats.org/officeDocument/2006/relationships/image" Target="../media/image199.png"/><Relationship Id="rId12" Type="http://schemas.openxmlformats.org/officeDocument/2006/relationships/image" Target="../media/image163.png"/><Relationship Id="rId17" Type="http://schemas.openxmlformats.org/officeDocument/2006/relationships/image" Target="../media/image168.png"/><Relationship Id="rId25" Type="http://schemas.openxmlformats.org/officeDocument/2006/relationships/image" Target="../media/image216.png"/><Relationship Id="rId33" Type="http://schemas.openxmlformats.org/officeDocument/2006/relationships/image" Target="../media/image201.png"/><Relationship Id="rId38" Type="http://schemas.openxmlformats.org/officeDocument/2006/relationships/image" Target="../media/image206.png"/><Relationship Id="rId46" Type="http://schemas.openxmlformats.org/officeDocument/2006/relationships/image" Target="../media/image233.png"/><Relationship Id="rId59" Type="http://schemas.openxmlformats.org/officeDocument/2006/relationships/image" Target="../media/image247.png"/><Relationship Id="rId20" Type="http://schemas.openxmlformats.org/officeDocument/2006/relationships/image" Target="../media/image214.png"/><Relationship Id="rId41" Type="http://schemas.openxmlformats.org/officeDocument/2006/relationships/image" Target="../media/image227.png"/><Relationship Id="rId54" Type="http://schemas.openxmlformats.org/officeDocument/2006/relationships/image" Target="../media/image242.png"/><Relationship Id="rId1" Type="http://schemas.openxmlformats.org/officeDocument/2006/relationships/slideLayout" Target="../slideLayouts/slideLayout2.xml"/><Relationship Id="rId6" Type="http://schemas.openxmlformats.org/officeDocument/2006/relationships/image" Target="../media/image157.png"/><Relationship Id="rId15" Type="http://schemas.openxmlformats.org/officeDocument/2006/relationships/image" Target="../media/image166.png"/><Relationship Id="rId23" Type="http://schemas.openxmlformats.org/officeDocument/2006/relationships/image" Target="../media/image212.png"/><Relationship Id="rId28" Type="http://schemas.openxmlformats.org/officeDocument/2006/relationships/image" Target="../media/image219.png"/><Relationship Id="rId36" Type="http://schemas.openxmlformats.org/officeDocument/2006/relationships/image" Target="../media/image204.png"/><Relationship Id="rId49" Type="http://schemas.openxmlformats.org/officeDocument/2006/relationships/image" Target="../media/image236.png"/><Relationship Id="rId57" Type="http://schemas.openxmlformats.org/officeDocument/2006/relationships/image" Target="../media/image245.png"/><Relationship Id="rId10" Type="http://schemas.openxmlformats.org/officeDocument/2006/relationships/image" Target="../media/image161.png"/><Relationship Id="rId31" Type="http://schemas.openxmlformats.org/officeDocument/2006/relationships/image" Target="../media/image224.png"/><Relationship Id="rId44" Type="http://schemas.openxmlformats.org/officeDocument/2006/relationships/image" Target="../media/image230.png"/><Relationship Id="rId52" Type="http://schemas.openxmlformats.org/officeDocument/2006/relationships/image" Target="../media/image239.png"/><Relationship Id="rId60" Type="http://schemas.openxmlformats.org/officeDocument/2006/relationships/image" Target="../media/image171.png"/></Relationships>
</file>

<file path=ppt/slides/_rels/slide23.xml.rels><?xml version="1.0" encoding="UTF-8" standalone="yes"?>
<Relationships xmlns="http://schemas.openxmlformats.org/package/2006/relationships"><Relationship Id="rId26" Type="http://schemas.openxmlformats.org/officeDocument/2006/relationships/image" Target="../media/image217.png"/><Relationship Id="rId21" Type="http://schemas.openxmlformats.org/officeDocument/2006/relationships/image" Target="../media/image210.png"/><Relationship Id="rId34" Type="http://schemas.openxmlformats.org/officeDocument/2006/relationships/image" Target="../media/image202.png"/><Relationship Id="rId42" Type="http://schemas.openxmlformats.org/officeDocument/2006/relationships/image" Target="../media/image228.png"/><Relationship Id="rId47" Type="http://schemas.openxmlformats.org/officeDocument/2006/relationships/image" Target="../media/image240.png"/><Relationship Id="rId50" Type="http://schemas.openxmlformats.org/officeDocument/2006/relationships/image" Target="../media/image237.png"/><Relationship Id="rId55" Type="http://schemas.openxmlformats.org/officeDocument/2006/relationships/image" Target="../media/image243.png"/><Relationship Id="rId63" Type="http://schemas.openxmlformats.org/officeDocument/2006/relationships/image" Target="../media/image252.png"/><Relationship Id="rId7" Type="http://schemas.openxmlformats.org/officeDocument/2006/relationships/image" Target="../media/image158.png"/><Relationship Id="rId2" Type="http://schemas.openxmlformats.org/officeDocument/2006/relationships/notesSlide" Target="../notesSlides/notesSlide18.xml"/><Relationship Id="rId16" Type="http://schemas.openxmlformats.org/officeDocument/2006/relationships/image" Target="../media/image167.png"/><Relationship Id="rId29" Type="http://schemas.openxmlformats.org/officeDocument/2006/relationships/image" Target="../media/image220.png"/><Relationship Id="rId11" Type="http://schemas.openxmlformats.org/officeDocument/2006/relationships/image" Target="../media/image162.png"/><Relationship Id="rId24" Type="http://schemas.openxmlformats.org/officeDocument/2006/relationships/image" Target="../media/image213.png"/><Relationship Id="rId32" Type="http://schemas.openxmlformats.org/officeDocument/2006/relationships/image" Target="../media/image200.png"/><Relationship Id="rId37" Type="http://schemas.openxmlformats.org/officeDocument/2006/relationships/image" Target="../media/image205.png"/><Relationship Id="rId40" Type="http://schemas.openxmlformats.org/officeDocument/2006/relationships/image" Target="../media/image226.png"/><Relationship Id="rId45" Type="http://schemas.openxmlformats.org/officeDocument/2006/relationships/image" Target="../media/image231.png"/><Relationship Id="rId53" Type="http://schemas.openxmlformats.org/officeDocument/2006/relationships/image" Target="../media/image241.png"/><Relationship Id="rId58" Type="http://schemas.openxmlformats.org/officeDocument/2006/relationships/image" Target="../media/image246.png"/><Relationship Id="rId66" Type="http://schemas.openxmlformats.org/officeDocument/2006/relationships/image" Target="../media/image171.png"/><Relationship Id="rId5" Type="http://schemas.openxmlformats.org/officeDocument/2006/relationships/image" Target="../media/image156.png"/><Relationship Id="rId61" Type="http://schemas.openxmlformats.org/officeDocument/2006/relationships/image" Target="../media/image250.png"/><Relationship Id="rId19" Type="http://schemas.openxmlformats.org/officeDocument/2006/relationships/image" Target="../media/image208.png"/><Relationship Id="rId14" Type="http://schemas.openxmlformats.org/officeDocument/2006/relationships/image" Target="../media/image165.png"/><Relationship Id="rId22" Type="http://schemas.openxmlformats.org/officeDocument/2006/relationships/image" Target="../media/image215.png"/><Relationship Id="rId27" Type="http://schemas.openxmlformats.org/officeDocument/2006/relationships/image" Target="../media/image218.png"/><Relationship Id="rId30" Type="http://schemas.openxmlformats.org/officeDocument/2006/relationships/image" Target="../media/image223.png"/><Relationship Id="rId35" Type="http://schemas.openxmlformats.org/officeDocument/2006/relationships/image" Target="../media/image203.png"/><Relationship Id="rId43" Type="http://schemas.openxmlformats.org/officeDocument/2006/relationships/image" Target="../media/image229.png"/><Relationship Id="rId48" Type="http://schemas.openxmlformats.org/officeDocument/2006/relationships/image" Target="../media/image235.png"/><Relationship Id="rId56" Type="http://schemas.openxmlformats.org/officeDocument/2006/relationships/image" Target="../media/image244.png"/><Relationship Id="rId64" Type="http://schemas.openxmlformats.org/officeDocument/2006/relationships/image" Target="../media/image253.png"/><Relationship Id="rId8" Type="http://schemas.openxmlformats.org/officeDocument/2006/relationships/image" Target="../media/image159.png"/><Relationship Id="rId51" Type="http://schemas.openxmlformats.org/officeDocument/2006/relationships/image" Target="../media/image238.png"/><Relationship Id="rId3" Type="http://schemas.openxmlformats.org/officeDocument/2006/relationships/image" Target="../media/image199.png"/><Relationship Id="rId12" Type="http://schemas.openxmlformats.org/officeDocument/2006/relationships/image" Target="../media/image163.png"/><Relationship Id="rId17" Type="http://schemas.openxmlformats.org/officeDocument/2006/relationships/image" Target="../media/image168.png"/><Relationship Id="rId25" Type="http://schemas.openxmlformats.org/officeDocument/2006/relationships/image" Target="../media/image216.png"/><Relationship Id="rId33" Type="http://schemas.openxmlformats.org/officeDocument/2006/relationships/image" Target="../media/image201.png"/><Relationship Id="rId38" Type="http://schemas.openxmlformats.org/officeDocument/2006/relationships/image" Target="../media/image206.png"/><Relationship Id="rId46" Type="http://schemas.openxmlformats.org/officeDocument/2006/relationships/image" Target="../media/image233.png"/><Relationship Id="rId59" Type="http://schemas.openxmlformats.org/officeDocument/2006/relationships/image" Target="../media/image247.png"/><Relationship Id="rId20" Type="http://schemas.openxmlformats.org/officeDocument/2006/relationships/image" Target="../media/image214.png"/><Relationship Id="rId41" Type="http://schemas.openxmlformats.org/officeDocument/2006/relationships/image" Target="../media/image227.png"/><Relationship Id="rId54" Type="http://schemas.openxmlformats.org/officeDocument/2006/relationships/image" Target="../media/image242.png"/><Relationship Id="rId62" Type="http://schemas.openxmlformats.org/officeDocument/2006/relationships/image" Target="../media/image251.png"/><Relationship Id="rId1" Type="http://schemas.openxmlformats.org/officeDocument/2006/relationships/slideLayout" Target="../slideLayouts/slideLayout2.xml"/><Relationship Id="rId6" Type="http://schemas.openxmlformats.org/officeDocument/2006/relationships/image" Target="../media/image157.png"/><Relationship Id="rId15" Type="http://schemas.openxmlformats.org/officeDocument/2006/relationships/image" Target="../media/image166.png"/><Relationship Id="rId23" Type="http://schemas.openxmlformats.org/officeDocument/2006/relationships/image" Target="../media/image212.png"/><Relationship Id="rId28" Type="http://schemas.openxmlformats.org/officeDocument/2006/relationships/image" Target="../media/image219.png"/><Relationship Id="rId36" Type="http://schemas.openxmlformats.org/officeDocument/2006/relationships/image" Target="../media/image204.png"/><Relationship Id="rId49" Type="http://schemas.openxmlformats.org/officeDocument/2006/relationships/image" Target="../media/image236.png"/><Relationship Id="rId57" Type="http://schemas.openxmlformats.org/officeDocument/2006/relationships/image" Target="../media/image248.png"/><Relationship Id="rId10" Type="http://schemas.openxmlformats.org/officeDocument/2006/relationships/image" Target="../media/image161.png"/><Relationship Id="rId31" Type="http://schemas.openxmlformats.org/officeDocument/2006/relationships/image" Target="../media/image224.png"/><Relationship Id="rId44" Type="http://schemas.openxmlformats.org/officeDocument/2006/relationships/image" Target="../media/image230.png"/><Relationship Id="rId52" Type="http://schemas.openxmlformats.org/officeDocument/2006/relationships/image" Target="../media/image239.png"/><Relationship Id="rId60" Type="http://schemas.openxmlformats.org/officeDocument/2006/relationships/image" Target="../media/image249.png"/><Relationship Id="rId65" Type="http://schemas.openxmlformats.org/officeDocument/2006/relationships/image" Target="../media/image254.png"/><Relationship Id="rId4" Type="http://schemas.openxmlformats.org/officeDocument/2006/relationships/image" Target="../media/image155.png"/><Relationship Id="rId9" Type="http://schemas.openxmlformats.org/officeDocument/2006/relationships/image" Target="../media/image160.png"/><Relationship Id="rId13" Type="http://schemas.openxmlformats.org/officeDocument/2006/relationships/image" Target="../media/image164.png"/><Relationship Id="rId18" Type="http://schemas.openxmlformats.org/officeDocument/2006/relationships/image" Target="../media/image207.png"/><Relationship Id="rId39" Type="http://schemas.openxmlformats.org/officeDocument/2006/relationships/image" Target="../media/image232.png"/></Relationships>
</file>

<file path=ppt/slides/_rels/slide24.xml.rels><?xml version="1.0" encoding="UTF-8" standalone="yes"?>
<Relationships xmlns="http://schemas.openxmlformats.org/package/2006/relationships"><Relationship Id="rId26" Type="http://schemas.openxmlformats.org/officeDocument/2006/relationships/image" Target="../media/image217.png"/><Relationship Id="rId21" Type="http://schemas.openxmlformats.org/officeDocument/2006/relationships/image" Target="../media/image210.png"/><Relationship Id="rId42" Type="http://schemas.openxmlformats.org/officeDocument/2006/relationships/image" Target="../media/image228.png"/><Relationship Id="rId47" Type="http://schemas.openxmlformats.org/officeDocument/2006/relationships/image" Target="../media/image240.png"/><Relationship Id="rId63" Type="http://schemas.openxmlformats.org/officeDocument/2006/relationships/image" Target="../media/image252.png"/><Relationship Id="rId68" Type="http://schemas.openxmlformats.org/officeDocument/2006/relationships/image" Target="../media/image258.png"/><Relationship Id="rId2" Type="http://schemas.openxmlformats.org/officeDocument/2006/relationships/notesSlide" Target="../notesSlides/notesSlide19.xml"/><Relationship Id="rId16" Type="http://schemas.openxmlformats.org/officeDocument/2006/relationships/image" Target="../media/image167.png"/><Relationship Id="rId29" Type="http://schemas.openxmlformats.org/officeDocument/2006/relationships/image" Target="../media/image220.png"/><Relationship Id="rId11" Type="http://schemas.openxmlformats.org/officeDocument/2006/relationships/image" Target="../media/image162.png"/><Relationship Id="rId24" Type="http://schemas.openxmlformats.org/officeDocument/2006/relationships/image" Target="../media/image213.png"/><Relationship Id="rId32" Type="http://schemas.openxmlformats.org/officeDocument/2006/relationships/image" Target="../media/image200.png"/><Relationship Id="rId37" Type="http://schemas.openxmlformats.org/officeDocument/2006/relationships/image" Target="../media/image205.png"/><Relationship Id="rId40" Type="http://schemas.openxmlformats.org/officeDocument/2006/relationships/image" Target="../media/image226.png"/><Relationship Id="rId45" Type="http://schemas.openxmlformats.org/officeDocument/2006/relationships/image" Target="../media/image231.png"/><Relationship Id="rId53" Type="http://schemas.openxmlformats.org/officeDocument/2006/relationships/image" Target="../media/image241.png"/><Relationship Id="rId58" Type="http://schemas.openxmlformats.org/officeDocument/2006/relationships/image" Target="../media/image246.png"/><Relationship Id="rId66" Type="http://schemas.openxmlformats.org/officeDocument/2006/relationships/image" Target="../media/image256.png"/><Relationship Id="rId5" Type="http://schemas.openxmlformats.org/officeDocument/2006/relationships/image" Target="../media/image156.png"/><Relationship Id="rId61" Type="http://schemas.openxmlformats.org/officeDocument/2006/relationships/image" Target="../media/image250.png"/><Relationship Id="rId19" Type="http://schemas.openxmlformats.org/officeDocument/2006/relationships/image" Target="../media/image208.png"/><Relationship Id="rId14" Type="http://schemas.openxmlformats.org/officeDocument/2006/relationships/image" Target="../media/image165.png"/><Relationship Id="rId22" Type="http://schemas.openxmlformats.org/officeDocument/2006/relationships/image" Target="../media/image215.png"/><Relationship Id="rId27" Type="http://schemas.openxmlformats.org/officeDocument/2006/relationships/image" Target="../media/image218.png"/><Relationship Id="rId30" Type="http://schemas.openxmlformats.org/officeDocument/2006/relationships/image" Target="../media/image223.png"/><Relationship Id="rId35" Type="http://schemas.openxmlformats.org/officeDocument/2006/relationships/image" Target="../media/image203.png"/><Relationship Id="rId43" Type="http://schemas.openxmlformats.org/officeDocument/2006/relationships/image" Target="../media/image229.png"/><Relationship Id="rId48" Type="http://schemas.openxmlformats.org/officeDocument/2006/relationships/image" Target="../media/image235.png"/><Relationship Id="rId56" Type="http://schemas.openxmlformats.org/officeDocument/2006/relationships/image" Target="../media/image244.png"/><Relationship Id="rId64" Type="http://schemas.openxmlformats.org/officeDocument/2006/relationships/image" Target="../media/image255.png"/><Relationship Id="rId69" Type="http://schemas.openxmlformats.org/officeDocument/2006/relationships/image" Target="../media/image259.png"/><Relationship Id="rId8" Type="http://schemas.openxmlformats.org/officeDocument/2006/relationships/image" Target="../media/image159.png"/><Relationship Id="rId51" Type="http://schemas.openxmlformats.org/officeDocument/2006/relationships/image" Target="../media/image238.png"/><Relationship Id="rId72" Type="http://schemas.openxmlformats.org/officeDocument/2006/relationships/image" Target="../media/image262.png"/><Relationship Id="rId3" Type="http://schemas.openxmlformats.org/officeDocument/2006/relationships/image" Target="../media/image199.png"/><Relationship Id="rId12" Type="http://schemas.openxmlformats.org/officeDocument/2006/relationships/image" Target="../media/image163.png"/><Relationship Id="rId17" Type="http://schemas.openxmlformats.org/officeDocument/2006/relationships/image" Target="../media/image168.png"/><Relationship Id="rId25" Type="http://schemas.openxmlformats.org/officeDocument/2006/relationships/image" Target="../media/image216.png"/><Relationship Id="rId33" Type="http://schemas.openxmlformats.org/officeDocument/2006/relationships/image" Target="../media/image201.png"/><Relationship Id="rId38" Type="http://schemas.openxmlformats.org/officeDocument/2006/relationships/image" Target="../media/image206.png"/><Relationship Id="rId46" Type="http://schemas.openxmlformats.org/officeDocument/2006/relationships/image" Target="../media/image233.png"/><Relationship Id="rId59" Type="http://schemas.openxmlformats.org/officeDocument/2006/relationships/image" Target="../media/image247.png"/><Relationship Id="rId67" Type="http://schemas.openxmlformats.org/officeDocument/2006/relationships/image" Target="../media/image257.png"/><Relationship Id="rId20" Type="http://schemas.openxmlformats.org/officeDocument/2006/relationships/image" Target="../media/image214.png"/><Relationship Id="rId41" Type="http://schemas.openxmlformats.org/officeDocument/2006/relationships/image" Target="../media/image227.png"/><Relationship Id="rId54" Type="http://schemas.openxmlformats.org/officeDocument/2006/relationships/image" Target="../media/image242.png"/><Relationship Id="rId62" Type="http://schemas.openxmlformats.org/officeDocument/2006/relationships/image" Target="../media/image251.png"/><Relationship Id="rId70" Type="http://schemas.openxmlformats.org/officeDocument/2006/relationships/image" Target="../media/image260.png"/><Relationship Id="rId1" Type="http://schemas.openxmlformats.org/officeDocument/2006/relationships/slideLayout" Target="../slideLayouts/slideLayout2.xml"/><Relationship Id="rId6" Type="http://schemas.openxmlformats.org/officeDocument/2006/relationships/image" Target="../media/image157.png"/><Relationship Id="rId15" Type="http://schemas.openxmlformats.org/officeDocument/2006/relationships/image" Target="../media/image166.png"/><Relationship Id="rId23" Type="http://schemas.openxmlformats.org/officeDocument/2006/relationships/image" Target="../media/image212.png"/><Relationship Id="rId28" Type="http://schemas.openxmlformats.org/officeDocument/2006/relationships/image" Target="../media/image219.png"/><Relationship Id="rId36" Type="http://schemas.openxmlformats.org/officeDocument/2006/relationships/image" Target="../media/image204.png"/><Relationship Id="rId49" Type="http://schemas.openxmlformats.org/officeDocument/2006/relationships/image" Target="../media/image236.png"/><Relationship Id="rId57" Type="http://schemas.openxmlformats.org/officeDocument/2006/relationships/image" Target="../media/image248.png"/><Relationship Id="rId10" Type="http://schemas.openxmlformats.org/officeDocument/2006/relationships/image" Target="../media/image161.png"/><Relationship Id="rId31" Type="http://schemas.openxmlformats.org/officeDocument/2006/relationships/image" Target="../media/image224.png"/><Relationship Id="rId44" Type="http://schemas.openxmlformats.org/officeDocument/2006/relationships/image" Target="../media/image230.png"/><Relationship Id="rId52" Type="http://schemas.openxmlformats.org/officeDocument/2006/relationships/image" Target="../media/image239.png"/><Relationship Id="rId60" Type="http://schemas.openxmlformats.org/officeDocument/2006/relationships/image" Target="../media/image249.png"/><Relationship Id="rId65" Type="http://schemas.openxmlformats.org/officeDocument/2006/relationships/image" Target="../media/image254.png"/><Relationship Id="rId73" Type="http://schemas.openxmlformats.org/officeDocument/2006/relationships/image" Target="../media/image171.png"/><Relationship Id="rId4" Type="http://schemas.openxmlformats.org/officeDocument/2006/relationships/image" Target="../media/image155.png"/><Relationship Id="rId9" Type="http://schemas.openxmlformats.org/officeDocument/2006/relationships/image" Target="../media/image160.png"/><Relationship Id="rId13" Type="http://schemas.openxmlformats.org/officeDocument/2006/relationships/image" Target="../media/image164.png"/><Relationship Id="rId18" Type="http://schemas.openxmlformats.org/officeDocument/2006/relationships/image" Target="../media/image207.png"/><Relationship Id="rId39" Type="http://schemas.openxmlformats.org/officeDocument/2006/relationships/image" Target="../media/image232.png"/><Relationship Id="rId34" Type="http://schemas.openxmlformats.org/officeDocument/2006/relationships/image" Target="../media/image202.png"/><Relationship Id="rId50" Type="http://schemas.openxmlformats.org/officeDocument/2006/relationships/image" Target="../media/image237.png"/><Relationship Id="rId55" Type="http://schemas.openxmlformats.org/officeDocument/2006/relationships/image" Target="../media/image243.png"/><Relationship Id="rId7" Type="http://schemas.openxmlformats.org/officeDocument/2006/relationships/image" Target="../media/image158.png"/><Relationship Id="rId71" Type="http://schemas.openxmlformats.org/officeDocument/2006/relationships/image" Target="../media/image261.png"/></Relationships>
</file>

<file path=ppt/slides/_rels/slide25.xml.rels><?xml version="1.0" encoding="UTF-8" standalone="yes"?>
<Relationships xmlns="http://schemas.openxmlformats.org/package/2006/relationships"><Relationship Id="rId26" Type="http://schemas.openxmlformats.org/officeDocument/2006/relationships/image" Target="../media/image217.png"/><Relationship Id="rId21" Type="http://schemas.openxmlformats.org/officeDocument/2006/relationships/image" Target="../media/image210.png"/><Relationship Id="rId42" Type="http://schemas.openxmlformats.org/officeDocument/2006/relationships/image" Target="../media/image228.png"/><Relationship Id="rId47" Type="http://schemas.openxmlformats.org/officeDocument/2006/relationships/image" Target="../media/image240.png"/><Relationship Id="rId63" Type="http://schemas.openxmlformats.org/officeDocument/2006/relationships/image" Target="../media/image252.png"/><Relationship Id="rId68" Type="http://schemas.openxmlformats.org/officeDocument/2006/relationships/image" Target="../media/image258.png"/><Relationship Id="rId2" Type="http://schemas.openxmlformats.org/officeDocument/2006/relationships/notesSlide" Target="../notesSlides/notesSlide20.xml"/><Relationship Id="rId16" Type="http://schemas.openxmlformats.org/officeDocument/2006/relationships/image" Target="../media/image167.png"/><Relationship Id="rId29" Type="http://schemas.openxmlformats.org/officeDocument/2006/relationships/image" Target="../media/image220.png"/><Relationship Id="rId11" Type="http://schemas.openxmlformats.org/officeDocument/2006/relationships/image" Target="../media/image162.png"/><Relationship Id="rId24" Type="http://schemas.openxmlformats.org/officeDocument/2006/relationships/image" Target="../media/image213.png"/><Relationship Id="rId32" Type="http://schemas.openxmlformats.org/officeDocument/2006/relationships/image" Target="../media/image200.png"/><Relationship Id="rId37" Type="http://schemas.openxmlformats.org/officeDocument/2006/relationships/image" Target="../media/image205.png"/><Relationship Id="rId40" Type="http://schemas.openxmlformats.org/officeDocument/2006/relationships/image" Target="../media/image226.png"/><Relationship Id="rId45" Type="http://schemas.openxmlformats.org/officeDocument/2006/relationships/image" Target="../media/image231.png"/><Relationship Id="rId53" Type="http://schemas.openxmlformats.org/officeDocument/2006/relationships/image" Target="../media/image241.png"/><Relationship Id="rId58" Type="http://schemas.openxmlformats.org/officeDocument/2006/relationships/image" Target="../media/image246.png"/><Relationship Id="rId66" Type="http://schemas.openxmlformats.org/officeDocument/2006/relationships/image" Target="../media/image256.png"/><Relationship Id="rId5" Type="http://schemas.openxmlformats.org/officeDocument/2006/relationships/image" Target="../media/image156.png"/><Relationship Id="rId61" Type="http://schemas.openxmlformats.org/officeDocument/2006/relationships/image" Target="../media/image250.png"/><Relationship Id="rId19" Type="http://schemas.openxmlformats.org/officeDocument/2006/relationships/image" Target="../media/image208.png"/><Relationship Id="rId14" Type="http://schemas.openxmlformats.org/officeDocument/2006/relationships/image" Target="../media/image165.png"/><Relationship Id="rId22" Type="http://schemas.openxmlformats.org/officeDocument/2006/relationships/image" Target="../media/image215.png"/><Relationship Id="rId27" Type="http://schemas.openxmlformats.org/officeDocument/2006/relationships/image" Target="../media/image218.png"/><Relationship Id="rId30" Type="http://schemas.openxmlformats.org/officeDocument/2006/relationships/image" Target="../media/image223.png"/><Relationship Id="rId35" Type="http://schemas.openxmlformats.org/officeDocument/2006/relationships/image" Target="../media/image203.png"/><Relationship Id="rId43" Type="http://schemas.openxmlformats.org/officeDocument/2006/relationships/image" Target="../media/image229.png"/><Relationship Id="rId48" Type="http://schemas.openxmlformats.org/officeDocument/2006/relationships/image" Target="../media/image235.png"/><Relationship Id="rId56" Type="http://schemas.openxmlformats.org/officeDocument/2006/relationships/image" Target="../media/image244.png"/><Relationship Id="rId64" Type="http://schemas.openxmlformats.org/officeDocument/2006/relationships/image" Target="../media/image255.png"/><Relationship Id="rId69" Type="http://schemas.openxmlformats.org/officeDocument/2006/relationships/image" Target="../media/image259.png"/><Relationship Id="rId8" Type="http://schemas.openxmlformats.org/officeDocument/2006/relationships/image" Target="../media/image159.png"/><Relationship Id="rId51" Type="http://schemas.openxmlformats.org/officeDocument/2006/relationships/image" Target="../media/image238.png"/><Relationship Id="rId72" Type="http://schemas.openxmlformats.org/officeDocument/2006/relationships/image" Target="../media/image262.png"/><Relationship Id="rId3" Type="http://schemas.openxmlformats.org/officeDocument/2006/relationships/image" Target="../media/image199.png"/><Relationship Id="rId12" Type="http://schemas.openxmlformats.org/officeDocument/2006/relationships/image" Target="../media/image163.png"/><Relationship Id="rId17" Type="http://schemas.openxmlformats.org/officeDocument/2006/relationships/image" Target="../media/image168.png"/><Relationship Id="rId25" Type="http://schemas.openxmlformats.org/officeDocument/2006/relationships/image" Target="../media/image216.png"/><Relationship Id="rId33" Type="http://schemas.openxmlformats.org/officeDocument/2006/relationships/image" Target="../media/image201.png"/><Relationship Id="rId38" Type="http://schemas.openxmlformats.org/officeDocument/2006/relationships/image" Target="../media/image206.png"/><Relationship Id="rId46" Type="http://schemas.openxmlformats.org/officeDocument/2006/relationships/image" Target="../media/image233.png"/><Relationship Id="rId59" Type="http://schemas.openxmlformats.org/officeDocument/2006/relationships/image" Target="../media/image247.png"/><Relationship Id="rId67" Type="http://schemas.openxmlformats.org/officeDocument/2006/relationships/image" Target="../media/image257.png"/><Relationship Id="rId20" Type="http://schemas.openxmlformats.org/officeDocument/2006/relationships/image" Target="../media/image214.png"/><Relationship Id="rId41" Type="http://schemas.openxmlformats.org/officeDocument/2006/relationships/image" Target="../media/image227.png"/><Relationship Id="rId54" Type="http://schemas.openxmlformats.org/officeDocument/2006/relationships/image" Target="../media/image242.png"/><Relationship Id="rId62" Type="http://schemas.openxmlformats.org/officeDocument/2006/relationships/image" Target="../media/image251.png"/><Relationship Id="rId70" Type="http://schemas.openxmlformats.org/officeDocument/2006/relationships/image" Target="../media/image260.png"/><Relationship Id="rId1" Type="http://schemas.openxmlformats.org/officeDocument/2006/relationships/slideLayout" Target="../slideLayouts/slideLayout2.xml"/><Relationship Id="rId6" Type="http://schemas.openxmlformats.org/officeDocument/2006/relationships/image" Target="../media/image157.png"/><Relationship Id="rId15" Type="http://schemas.openxmlformats.org/officeDocument/2006/relationships/image" Target="../media/image166.png"/><Relationship Id="rId23" Type="http://schemas.openxmlformats.org/officeDocument/2006/relationships/image" Target="../media/image212.png"/><Relationship Id="rId28" Type="http://schemas.openxmlformats.org/officeDocument/2006/relationships/image" Target="../media/image219.png"/><Relationship Id="rId36" Type="http://schemas.openxmlformats.org/officeDocument/2006/relationships/image" Target="../media/image204.png"/><Relationship Id="rId49" Type="http://schemas.openxmlformats.org/officeDocument/2006/relationships/image" Target="../media/image236.png"/><Relationship Id="rId57" Type="http://schemas.openxmlformats.org/officeDocument/2006/relationships/image" Target="../media/image248.png"/><Relationship Id="rId10" Type="http://schemas.openxmlformats.org/officeDocument/2006/relationships/image" Target="../media/image161.png"/><Relationship Id="rId31" Type="http://schemas.openxmlformats.org/officeDocument/2006/relationships/image" Target="../media/image224.png"/><Relationship Id="rId44" Type="http://schemas.openxmlformats.org/officeDocument/2006/relationships/image" Target="../media/image230.png"/><Relationship Id="rId52" Type="http://schemas.openxmlformats.org/officeDocument/2006/relationships/image" Target="../media/image239.png"/><Relationship Id="rId60" Type="http://schemas.openxmlformats.org/officeDocument/2006/relationships/image" Target="../media/image249.png"/><Relationship Id="rId65" Type="http://schemas.openxmlformats.org/officeDocument/2006/relationships/image" Target="../media/image254.png"/><Relationship Id="rId73" Type="http://schemas.openxmlformats.org/officeDocument/2006/relationships/image" Target="../media/image171.png"/><Relationship Id="rId4" Type="http://schemas.openxmlformats.org/officeDocument/2006/relationships/image" Target="../media/image155.png"/><Relationship Id="rId9" Type="http://schemas.openxmlformats.org/officeDocument/2006/relationships/image" Target="../media/image160.png"/><Relationship Id="rId13" Type="http://schemas.openxmlformats.org/officeDocument/2006/relationships/image" Target="../media/image164.png"/><Relationship Id="rId18" Type="http://schemas.openxmlformats.org/officeDocument/2006/relationships/image" Target="../media/image207.png"/><Relationship Id="rId39" Type="http://schemas.openxmlformats.org/officeDocument/2006/relationships/image" Target="../media/image232.png"/><Relationship Id="rId34" Type="http://schemas.openxmlformats.org/officeDocument/2006/relationships/image" Target="../media/image202.png"/><Relationship Id="rId50" Type="http://schemas.openxmlformats.org/officeDocument/2006/relationships/image" Target="../media/image237.png"/><Relationship Id="rId55" Type="http://schemas.openxmlformats.org/officeDocument/2006/relationships/image" Target="../media/image243.png"/><Relationship Id="rId7" Type="http://schemas.openxmlformats.org/officeDocument/2006/relationships/image" Target="../media/image158.png"/><Relationship Id="rId71" Type="http://schemas.openxmlformats.org/officeDocument/2006/relationships/image" Target="../media/image261.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media/image143.png"/><Relationship Id="rId3" Type="http://schemas.openxmlformats.org/officeDocument/2006/relationships/image" Target="../media/image133.png"/><Relationship Id="rId7" Type="http://schemas.openxmlformats.org/officeDocument/2006/relationships/image" Target="../media/image137.png"/><Relationship Id="rId12" Type="http://schemas.openxmlformats.org/officeDocument/2006/relationships/image" Target="../media/image14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6.png"/><Relationship Id="rId11" Type="http://schemas.openxmlformats.org/officeDocument/2006/relationships/image" Target="../media/image141.png"/><Relationship Id="rId5" Type="http://schemas.openxmlformats.org/officeDocument/2006/relationships/image" Target="../media/image135.png"/><Relationship Id="rId10" Type="http://schemas.openxmlformats.org/officeDocument/2006/relationships/image" Target="../media/image140.png"/><Relationship Id="rId4" Type="http://schemas.openxmlformats.org/officeDocument/2006/relationships/image" Target="../media/image134.png"/><Relationship Id="rId9" Type="http://schemas.openxmlformats.org/officeDocument/2006/relationships/image" Target="../media/image139.png"/><Relationship Id="rId14" Type="http://schemas.openxmlformats.org/officeDocument/2006/relationships/image" Target="../media/image144.png"/></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8.png"/><Relationship Id="rId5" Type="http://schemas.openxmlformats.org/officeDocument/2006/relationships/image" Target="../media/image147.png"/><Relationship Id="rId10" Type="http://schemas.openxmlformats.org/officeDocument/2006/relationships/image" Target="../media/image152.png"/><Relationship Id="rId4" Type="http://schemas.openxmlformats.org/officeDocument/2006/relationships/image" Target="../media/image146.png"/><Relationship Id="rId9" Type="http://schemas.openxmlformats.org/officeDocument/2006/relationships/image" Target="../media/image151.png"/></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158.png"/><Relationship Id="rId13" Type="http://schemas.openxmlformats.org/officeDocument/2006/relationships/image" Target="../media/image163.png"/><Relationship Id="rId18" Type="http://schemas.openxmlformats.org/officeDocument/2006/relationships/image" Target="../media/image168.png"/><Relationship Id="rId3" Type="http://schemas.openxmlformats.org/officeDocument/2006/relationships/image" Target="../media/image153.png"/><Relationship Id="rId7" Type="http://schemas.openxmlformats.org/officeDocument/2006/relationships/image" Target="../media/image157.png"/><Relationship Id="rId12" Type="http://schemas.openxmlformats.org/officeDocument/2006/relationships/image" Target="../media/image162.png"/><Relationship Id="rId17" Type="http://schemas.openxmlformats.org/officeDocument/2006/relationships/image" Target="../media/image167.png"/><Relationship Id="rId2" Type="http://schemas.openxmlformats.org/officeDocument/2006/relationships/notesSlide" Target="../notesSlides/notesSlide5.xml"/><Relationship Id="rId16" Type="http://schemas.openxmlformats.org/officeDocument/2006/relationships/image" Target="../media/image166.png"/><Relationship Id="rId1" Type="http://schemas.openxmlformats.org/officeDocument/2006/relationships/slideLayout" Target="../slideLayouts/slideLayout2.xml"/><Relationship Id="rId6" Type="http://schemas.openxmlformats.org/officeDocument/2006/relationships/image" Target="../media/image156.png"/><Relationship Id="rId11" Type="http://schemas.openxmlformats.org/officeDocument/2006/relationships/image" Target="../media/image161.png"/><Relationship Id="rId5" Type="http://schemas.openxmlformats.org/officeDocument/2006/relationships/image" Target="../media/image155.png"/><Relationship Id="rId15" Type="http://schemas.openxmlformats.org/officeDocument/2006/relationships/image" Target="../media/image165.png"/><Relationship Id="rId10" Type="http://schemas.openxmlformats.org/officeDocument/2006/relationships/image" Target="../media/image160.png"/><Relationship Id="rId4" Type="http://schemas.openxmlformats.org/officeDocument/2006/relationships/image" Target="../media/image154.png"/><Relationship Id="rId9" Type="http://schemas.openxmlformats.org/officeDocument/2006/relationships/image" Target="../media/image159.png"/><Relationship Id="rId14" Type="http://schemas.openxmlformats.org/officeDocument/2006/relationships/image" Target="../media/image164.png"/></Relationships>
</file>

<file path=ppt/slides/_rels/slide7.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8.png"/><Relationship Id="rId13" Type="http://schemas.openxmlformats.org/officeDocument/2006/relationships/image" Target="../media/image163.png"/><Relationship Id="rId18" Type="http://schemas.openxmlformats.org/officeDocument/2006/relationships/image" Target="../media/image168.png"/><Relationship Id="rId3" Type="http://schemas.openxmlformats.org/officeDocument/2006/relationships/image" Target="../media/image153.png"/><Relationship Id="rId7" Type="http://schemas.openxmlformats.org/officeDocument/2006/relationships/image" Target="../media/image157.png"/><Relationship Id="rId12" Type="http://schemas.openxmlformats.org/officeDocument/2006/relationships/image" Target="../media/image162.png"/><Relationship Id="rId17" Type="http://schemas.openxmlformats.org/officeDocument/2006/relationships/image" Target="../media/image167.png"/><Relationship Id="rId2" Type="http://schemas.openxmlformats.org/officeDocument/2006/relationships/notesSlide" Target="../notesSlides/notesSlide6.xml"/><Relationship Id="rId16" Type="http://schemas.openxmlformats.org/officeDocument/2006/relationships/image" Target="../media/image166.png"/><Relationship Id="rId1" Type="http://schemas.openxmlformats.org/officeDocument/2006/relationships/slideLayout" Target="../slideLayouts/slideLayout2.xml"/><Relationship Id="rId6" Type="http://schemas.openxmlformats.org/officeDocument/2006/relationships/image" Target="../media/image156.png"/><Relationship Id="rId11" Type="http://schemas.openxmlformats.org/officeDocument/2006/relationships/image" Target="../media/image161.png"/><Relationship Id="rId5" Type="http://schemas.openxmlformats.org/officeDocument/2006/relationships/image" Target="../media/image155.png"/><Relationship Id="rId15" Type="http://schemas.openxmlformats.org/officeDocument/2006/relationships/image" Target="../media/image165.png"/><Relationship Id="rId10" Type="http://schemas.openxmlformats.org/officeDocument/2006/relationships/image" Target="../media/image160.png"/><Relationship Id="rId19" Type="http://schemas.openxmlformats.org/officeDocument/2006/relationships/image" Target="../media/image171.png"/><Relationship Id="rId4" Type="http://schemas.openxmlformats.org/officeDocument/2006/relationships/image" Target="../media/image170.png"/><Relationship Id="rId9" Type="http://schemas.openxmlformats.org/officeDocument/2006/relationships/image" Target="../media/image159.png"/><Relationship Id="rId14" Type="http://schemas.openxmlformats.org/officeDocument/2006/relationships/image" Target="../media/image164.png"/></Relationships>
</file>

<file path=ppt/slides/_rels/slide9.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8.png"/><Relationship Id="rId5" Type="http://schemas.openxmlformats.org/officeDocument/2006/relationships/image" Target="../media/image147.png"/><Relationship Id="rId10" Type="http://schemas.openxmlformats.org/officeDocument/2006/relationships/image" Target="../media/image152.png"/><Relationship Id="rId4" Type="http://schemas.openxmlformats.org/officeDocument/2006/relationships/image" Target="../media/image146.png"/><Relationship Id="rId9" Type="http://schemas.openxmlformats.org/officeDocument/2006/relationships/image" Target="../media/image1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029F-F4C6-FDAD-6A00-4E30C8EE848F}"/>
              </a:ext>
            </a:extLst>
          </p:cNvPr>
          <p:cNvSpPr>
            <a:spLocks noGrp="1"/>
          </p:cNvSpPr>
          <p:nvPr>
            <p:ph type="ctrTitle"/>
          </p:nvPr>
        </p:nvSpPr>
        <p:spPr>
          <a:xfrm>
            <a:off x="1077883" y="1041400"/>
            <a:ext cx="10036233" cy="2387600"/>
          </a:xfrm>
        </p:spPr>
        <p:txBody>
          <a:bodyPr>
            <a:normAutofit fontScale="90000"/>
          </a:bodyPr>
          <a:lstStyle/>
          <a:p>
            <a:r>
              <a:rPr lang="en-US" dirty="0"/>
              <a:t>CSE 421 Winter 2025</a:t>
            </a:r>
            <a:br>
              <a:rPr lang="en-US" dirty="0"/>
            </a:br>
            <a:r>
              <a:rPr lang="en-US" dirty="0"/>
              <a:t>Lecture 15: Bellman-Ford</a:t>
            </a:r>
            <a:br>
              <a:rPr lang="en-US" dirty="0"/>
            </a:br>
            <a:r>
              <a:rPr lang="en-US" dirty="0"/>
              <a:t>Max Flow </a:t>
            </a:r>
          </a:p>
        </p:txBody>
      </p:sp>
      <p:sp>
        <p:nvSpPr>
          <p:cNvPr id="3" name="Subtitle 2">
            <a:extLst>
              <a:ext uri="{FF2B5EF4-FFF2-40B4-BE49-F238E27FC236}">
                <a16:creationId xmlns:a16="http://schemas.microsoft.com/office/drawing/2014/main" id="{AB96019E-F067-13A3-DC5B-9F49CCFEF437}"/>
              </a:ext>
            </a:extLst>
          </p:cNvPr>
          <p:cNvSpPr>
            <a:spLocks noGrp="1"/>
          </p:cNvSpPr>
          <p:nvPr>
            <p:ph type="subTitle" idx="1"/>
          </p:nvPr>
        </p:nvSpPr>
        <p:spPr/>
        <p:txBody>
          <a:bodyPr/>
          <a:lstStyle/>
          <a:p>
            <a:r>
              <a:rPr lang="en-US" dirty="0"/>
              <a:t>Nathan Brunelle</a:t>
            </a:r>
          </a:p>
          <a:p>
            <a:r>
              <a:rPr lang="en-US" dirty="0">
                <a:hlinkClick r:id="rId2"/>
              </a:rPr>
              <a:t>http://www.cs.uw.edu/421</a:t>
            </a:r>
            <a:endParaRPr lang="en-US" dirty="0"/>
          </a:p>
          <a:p>
            <a:endParaRPr lang="en-US" dirty="0"/>
          </a:p>
          <a:p>
            <a:endParaRPr lang="en-US" dirty="0"/>
          </a:p>
        </p:txBody>
      </p:sp>
    </p:spTree>
    <p:extLst>
      <p:ext uri="{BB962C8B-B14F-4D97-AF65-F5344CB8AC3E}">
        <p14:creationId xmlns:p14="http://schemas.microsoft.com/office/powerpoint/2010/main" val="39733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35B5F-1A73-755B-E497-1E6009BE992C}"/>
            </a:ext>
          </a:extLst>
        </p:cNvPr>
        <p:cNvGrpSpPr/>
        <p:nvPr/>
      </p:nvGrpSpPr>
      <p:grpSpPr>
        <a:xfrm>
          <a:off x="0" y="0"/>
          <a:ext cx="0" cy="0"/>
          <a:chOff x="0" y="0"/>
          <a:chExt cx="0" cy="0"/>
        </a:xfrm>
      </p:grpSpPr>
      <p:sp>
        <p:nvSpPr>
          <p:cNvPr id="84996" name="Rectangle 3">
            <a:extLst>
              <a:ext uri="{FF2B5EF4-FFF2-40B4-BE49-F238E27FC236}">
                <a16:creationId xmlns:a16="http://schemas.microsoft.com/office/drawing/2014/main" id="{2B2818CC-003E-075C-C293-A9B3810AB9C4}"/>
              </a:ext>
            </a:extLst>
          </p:cNvPr>
          <p:cNvSpPr>
            <a:spLocks noGrp="1" noChangeArrowheads="1"/>
          </p:cNvSpPr>
          <p:nvPr>
            <p:ph type="title"/>
          </p:nvPr>
        </p:nvSpPr>
        <p:spPr/>
        <p:txBody>
          <a:bodyPr/>
          <a:lstStyle/>
          <a:p>
            <a:r>
              <a:rPr lang="en-US" altLang="en-US" dirty="0"/>
              <a:t>Order of Evaluations</a:t>
            </a:r>
          </a:p>
        </p:txBody>
      </p:sp>
      <p:sp>
        <p:nvSpPr>
          <p:cNvPr id="44" name="Slide Number Placeholder 1">
            <a:extLst>
              <a:ext uri="{FF2B5EF4-FFF2-40B4-BE49-F238E27FC236}">
                <a16:creationId xmlns:a16="http://schemas.microsoft.com/office/drawing/2014/main" id="{BFA8B594-C263-84E4-42C2-2CC820EA0F77}"/>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10</a:t>
            </a:fld>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31A9833-1846-5C29-1E83-CEBD39FF5AFE}"/>
                  </a:ext>
                </a:extLst>
              </p:cNvPr>
              <p:cNvSpPr txBox="1"/>
              <p:nvPr/>
            </p:nvSpPr>
            <p:spPr>
              <a:xfrm>
                <a:off x="1408441" y="1355174"/>
                <a:ext cx="8759049" cy="1796004"/>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𝑂𝑃𝑇</m:t>
                      </m:r>
                      <m:d>
                        <m:dPr>
                          <m:ctrlPr>
                            <a:rPr lang="en-US" sz="2400" i="1" smtClean="0">
                              <a:latin typeface="Cambria Math" panose="02040503050406030204" pitchFamily="18" charset="0"/>
                            </a:rPr>
                          </m:ctrlPr>
                        </m:dPr>
                        <m:e>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𝑡</m:t>
                          </m:r>
                        </m:e>
                      </m:d>
                      <m:r>
                        <a:rPr lang="en-US" sz="2400" b="0" i="1" smtClean="0">
                          <a:latin typeface="Cambria Math" panose="02040503050406030204" pitchFamily="18" charset="0"/>
                        </a:rPr>
                        <m:t>=</m:t>
                      </m:r>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r>
                                <a:rPr lang="en-US" sz="2400" b="0" i="1" smtClean="0">
                                  <a:latin typeface="Cambria Math" panose="02040503050406030204" pitchFamily="18" charset="0"/>
                                </a:rPr>
                                <m:t>0 </m:t>
                              </m:r>
                              <m:r>
                                <m:rPr>
                                  <m:sty m:val="p"/>
                                </m:rPr>
                                <a:rPr lang="en-US" sz="2400" b="0" i="0" smtClean="0">
                                  <a:latin typeface="Cambria Math" panose="02040503050406030204" pitchFamily="18" charset="0"/>
                                </a:rPr>
                                <m:t>if</m:t>
                              </m:r>
                              <m:r>
                                <a:rPr lang="en-US" sz="2400" b="0" i="1" smtClean="0">
                                  <a:latin typeface="Cambria Math" panose="02040503050406030204" pitchFamily="18" charset="0"/>
                                </a:rPr>
                                <m:t> </m:t>
                              </m:r>
                              <m:r>
                                <a:rPr lang="en-US" sz="2400" b="0" i="1" smtClean="0">
                                  <a:latin typeface="Cambria Math" panose="02040503050406030204" pitchFamily="18" charset="0"/>
                                </a:rPr>
                                <m:t>𝑖</m:t>
                              </m:r>
                              <m:r>
                                <a:rPr lang="en-US" sz="2400" b="0" i="1" smtClean="0">
                                  <a:latin typeface="Cambria Math" panose="02040503050406030204" pitchFamily="18" charset="0"/>
                                </a:rPr>
                                <m:t>=0 </m:t>
                              </m:r>
                              <m:r>
                                <m:rPr>
                                  <m:sty m:val="p"/>
                                </m:rPr>
                                <a:rPr lang="en-US" sz="2400" b="0" i="0" smtClean="0">
                                  <a:latin typeface="Cambria Math" panose="02040503050406030204" pitchFamily="18" charset="0"/>
                                </a:rPr>
                                <m:t>and</m:t>
                              </m:r>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e>
                            <m:e>
                              <m:r>
                                <a:rPr lang="en-US" sz="2400" b="0" i="1" smtClean="0">
                                  <a:latin typeface="Cambria Math" panose="02040503050406030204" pitchFamily="18" charset="0"/>
                                </a:rPr>
                                <m:t>∞ </m:t>
                              </m:r>
                              <m:r>
                                <m:rPr>
                                  <m:sty m:val="p"/>
                                </m:rPr>
                                <a:rPr lang="en-US" sz="2400" b="0" i="0" smtClean="0">
                                  <a:latin typeface="Cambria Math" panose="02040503050406030204" pitchFamily="18" charset="0"/>
                                </a:rPr>
                                <m:t>if</m:t>
                              </m:r>
                              <m:r>
                                <a:rPr lang="en-US" sz="2400" b="0" i="1" smtClean="0">
                                  <a:latin typeface="Cambria Math" panose="02040503050406030204" pitchFamily="18" charset="0"/>
                                </a:rPr>
                                <m:t> </m:t>
                              </m:r>
                              <m:r>
                                <a:rPr lang="en-US" sz="2400" b="0" i="1" smtClean="0">
                                  <a:latin typeface="Cambria Math" panose="02040503050406030204" pitchFamily="18" charset="0"/>
                                </a:rPr>
                                <m:t>𝑖</m:t>
                              </m:r>
                              <m:r>
                                <a:rPr lang="en-US" sz="2400" b="0" i="1" smtClean="0">
                                  <a:latin typeface="Cambria Math" panose="02040503050406030204" pitchFamily="18" charset="0"/>
                                </a:rPr>
                                <m:t>=0 </m:t>
                              </m:r>
                              <m:r>
                                <m:rPr>
                                  <m:sty m:val="p"/>
                                </m:rPr>
                                <a:rPr lang="en-US" sz="2400" b="0" i="0" smtClean="0">
                                  <a:latin typeface="Cambria Math" panose="02040503050406030204" pitchFamily="18" charset="0"/>
                                </a:rPr>
                                <m:t>and</m:t>
                              </m:r>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e>
                            <m:e>
                              <m:func>
                                <m:funcPr>
                                  <m:ctrlPr>
                                    <a:rPr lang="en-US" sz="2400" i="1" smtClean="0">
                                      <a:latin typeface="Cambria Math" panose="02040503050406030204" pitchFamily="18" charset="0"/>
                                    </a:rPr>
                                  </m:ctrlPr>
                                </m:funcPr>
                                <m:fName>
                                  <m:r>
                                    <m:rPr>
                                      <m:sty m:val="p"/>
                                    </m:rPr>
                                    <a:rPr lang="en-US" sz="2400" b="0" i="0" smtClean="0">
                                      <a:latin typeface="Cambria Math" panose="02040503050406030204" pitchFamily="18" charset="0"/>
                                    </a:rPr>
                                    <m:t>min</m:t>
                                  </m:r>
                                </m:fName>
                                <m:e>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func>
                                            <m:funcPr>
                                              <m:ctrlPr>
                                                <a:rPr lang="en-US" sz="2400" i="1" smtClean="0">
                                                  <a:latin typeface="Cambria Math" panose="02040503050406030204" pitchFamily="18" charset="0"/>
                                                </a:rPr>
                                              </m:ctrlPr>
                                            </m:funcPr>
                                            <m:fName>
                                              <m:limLow>
                                                <m:limLowPr>
                                                  <m:ctrlPr>
                                                    <a:rPr lang="en-US" sz="240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0" i="1" smtClean="0">
                                                      <a:latin typeface="Cambria Math" panose="02040503050406030204" pitchFamily="18" charset="0"/>
                                                    </a:rPr>
                                                    <m:t>𝑢</m:t>
                                                  </m:r>
                                                  <m:r>
                                                    <a:rPr lang="en-US" sz="2400" b="0" i="1" smtClean="0">
                                                      <a:latin typeface="Cambria Math" panose="02040503050406030204" pitchFamily="18" charset="0"/>
                                                    </a:rPr>
                                                    <m:t>∈</m:t>
                                                  </m:r>
                                                  <m:r>
                                                    <a:rPr lang="en-US" sz="2400" b="0" i="1" smtClean="0">
                                                      <a:latin typeface="Cambria Math" panose="02040503050406030204" pitchFamily="18" charset="0"/>
                                                    </a:rPr>
                                                    <m:t>𝑉</m:t>
                                                  </m:r>
                                                </m:lim>
                                              </m:limLow>
                                            </m:fName>
                                            <m:e>
                                              <m:d>
                                                <m:dPr>
                                                  <m:begChr m:val="{"/>
                                                  <m:endChr m:val="}"/>
                                                  <m:ctrlPr>
                                                    <a:rPr lang="en-US" sz="2400" i="1" smtClean="0">
                                                      <a:latin typeface="Cambria Math" panose="02040503050406030204" pitchFamily="18" charset="0"/>
                                                    </a:rPr>
                                                  </m:ctrlPr>
                                                </m:dPr>
                                                <m:e>
                                                  <m:r>
                                                    <a:rPr lang="en-US" sz="2400" b="0" i="1">
                                                      <a:solidFill>
                                                        <a:schemeClr val="accent1"/>
                                                      </a:solidFill>
                                                      <a:latin typeface="Cambria Math" panose="02040503050406030204" pitchFamily="18" charset="0"/>
                                                    </a:rPr>
                                                    <m:t>𝑂𝑃𝑇</m:t>
                                                  </m:r>
                                                  <m:d>
                                                    <m:dPr>
                                                      <m:ctrlPr>
                                                        <a:rPr lang="en-US" sz="2400" i="1">
                                                          <a:solidFill>
                                                            <a:schemeClr val="accent1"/>
                                                          </a:solidFill>
                                                          <a:latin typeface="Cambria Math" panose="02040503050406030204" pitchFamily="18" charset="0"/>
                                                        </a:rPr>
                                                      </m:ctrlPr>
                                                    </m:dPr>
                                                    <m:e>
                                                      <m:r>
                                                        <a:rPr lang="en-US" sz="2400" b="0" i="1">
                                                          <a:solidFill>
                                                            <a:schemeClr val="accent1"/>
                                                          </a:solidFill>
                                                          <a:latin typeface="Cambria Math" panose="02040503050406030204" pitchFamily="18" charset="0"/>
                                                        </a:rPr>
                                                        <m:t>𝑖</m:t>
                                                      </m:r>
                                                      <m:r>
                                                        <a:rPr lang="en-US" sz="2400" b="0" i="1">
                                                          <a:solidFill>
                                                            <a:schemeClr val="accent1"/>
                                                          </a:solidFill>
                                                          <a:latin typeface="Cambria Math" panose="02040503050406030204" pitchFamily="18" charset="0"/>
                                                        </a:rPr>
                                                        <m:t>−1,</m:t>
                                                      </m:r>
                                                      <m:r>
                                                        <a:rPr lang="en-US" sz="2400" b="0" i="1">
                                                          <a:solidFill>
                                                            <a:schemeClr val="accent1"/>
                                                          </a:solidFill>
                                                          <a:latin typeface="Cambria Math" panose="02040503050406030204" pitchFamily="18" charset="0"/>
                                                        </a:rPr>
                                                        <m:t>𝑢</m:t>
                                                      </m:r>
                                                    </m:e>
                                                  </m:d>
                                                  <m:r>
                                                    <a:rPr lang="en-US" sz="2400" b="0" i="1">
                                                      <a:latin typeface="Cambria Math" panose="02040503050406030204" pitchFamily="18" charset="0"/>
                                                    </a:rPr>
                                                    <m:t>+</m:t>
                                                  </m:r>
                                                  <m:r>
                                                    <a:rPr lang="en-US" sz="2400" b="0" i="1">
                                                      <a:solidFill>
                                                        <a:schemeClr val="accent2"/>
                                                      </a:solidFill>
                                                      <a:latin typeface="Cambria Math" panose="02040503050406030204" pitchFamily="18" charset="0"/>
                                                    </a:rPr>
                                                    <m:t>𝑤</m:t>
                                                  </m:r>
                                                  <m:r>
                                                    <a:rPr lang="en-US" sz="2400" b="0" i="1">
                                                      <a:solidFill>
                                                        <a:schemeClr val="accent2"/>
                                                      </a:solidFill>
                                                      <a:latin typeface="Cambria Math" panose="02040503050406030204" pitchFamily="18" charset="0"/>
                                                    </a:rPr>
                                                    <m:t>(</m:t>
                                                  </m:r>
                                                  <m:r>
                                                    <a:rPr lang="en-US" sz="2400" b="0" i="1">
                                                      <a:solidFill>
                                                        <a:schemeClr val="accent2"/>
                                                      </a:solidFill>
                                                      <a:latin typeface="Cambria Math" panose="02040503050406030204" pitchFamily="18" charset="0"/>
                                                    </a:rPr>
                                                    <m:t>𝑢</m:t>
                                                  </m:r>
                                                  <m:r>
                                                    <a:rPr lang="en-US" sz="2400" b="0" i="1">
                                                      <a:solidFill>
                                                        <a:schemeClr val="accent2"/>
                                                      </a:solidFill>
                                                      <a:latin typeface="Cambria Math" panose="02040503050406030204" pitchFamily="18" charset="0"/>
                                                    </a:rPr>
                                                    <m:t>,</m:t>
                                                  </m:r>
                                                  <m:r>
                                                    <a:rPr lang="en-US" sz="2400" b="0" i="1">
                                                      <a:solidFill>
                                                        <a:schemeClr val="accent2"/>
                                                      </a:solidFill>
                                                      <a:latin typeface="Cambria Math" panose="02040503050406030204" pitchFamily="18" charset="0"/>
                                                    </a:rPr>
                                                    <m:t>𝑡</m:t>
                                                  </m:r>
                                                  <m:r>
                                                    <a:rPr lang="en-US" sz="2400" b="0" i="1">
                                                      <a:solidFill>
                                                        <a:schemeClr val="accent2"/>
                                                      </a:solidFill>
                                                      <a:latin typeface="Cambria Math" panose="02040503050406030204" pitchFamily="18" charset="0"/>
                                                    </a:rPr>
                                                    <m:t>)</m:t>
                                                  </m:r>
                                                </m:e>
                                              </m:d>
                                            </m:e>
                                          </m:func>
                                        </m:e>
                                        <m:e>
                                          <m:r>
                                            <a:rPr lang="en-US" sz="2400" b="0" i="1">
                                              <a:solidFill>
                                                <a:srgbClr val="006600"/>
                                              </a:solidFill>
                                              <a:latin typeface="Cambria Math" panose="02040503050406030204" pitchFamily="18" charset="0"/>
                                            </a:rPr>
                                            <m:t>𝑂𝑃𝑇</m:t>
                                          </m:r>
                                          <m:d>
                                            <m:dPr>
                                              <m:ctrlPr>
                                                <a:rPr lang="en-US" sz="2400" i="1">
                                                  <a:solidFill>
                                                    <a:srgbClr val="006600"/>
                                                  </a:solidFill>
                                                  <a:latin typeface="Cambria Math" panose="02040503050406030204" pitchFamily="18" charset="0"/>
                                                </a:rPr>
                                              </m:ctrlPr>
                                            </m:dPr>
                                            <m:e>
                                              <m:r>
                                                <a:rPr lang="en-US" sz="2400" b="0" i="1">
                                                  <a:solidFill>
                                                    <a:srgbClr val="006600"/>
                                                  </a:solidFill>
                                                  <a:latin typeface="Cambria Math" panose="02040503050406030204" pitchFamily="18" charset="0"/>
                                                </a:rPr>
                                                <m:t>𝑖</m:t>
                                              </m:r>
                                              <m:r>
                                                <a:rPr lang="en-US" sz="2400" b="0" i="1">
                                                  <a:solidFill>
                                                    <a:srgbClr val="006600"/>
                                                  </a:solidFill>
                                                  <a:latin typeface="Cambria Math" panose="02040503050406030204" pitchFamily="18" charset="0"/>
                                                </a:rPr>
                                                <m:t>−1, </m:t>
                                              </m:r>
                                              <m:r>
                                                <a:rPr lang="en-US" sz="2400" b="0" i="1">
                                                  <a:solidFill>
                                                    <a:srgbClr val="006600"/>
                                                  </a:solidFill>
                                                  <a:latin typeface="Cambria Math" panose="02040503050406030204" pitchFamily="18" charset="0"/>
                                                </a:rPr>
                                                <m:t>𝑡</m:t>
                                              </m:r>
                                            </m:e>
                                          </m:d>
                                        </m:e>
                                      </m:eqArr>
                                    </m:e>
                                  </m:d>
                                </m:e>
                              </m:func>
                            </m:e>
                          </m:eqArr>
                        </m:e>
                      </m:d>
                    </m:oMath>
                  </m:oMathPara>
                </a14:m>
                <a:endParaRPr lang="en-US" sz="2400" dirty="0"/>
              </a:p>
            </p:txBody>
          </p:sp>
        </mc:Choice>
        <mc:Fallback xmlns="">
          <p:sp>
            <p:nvSpPr>
              <p:cNvPr id="3" name="TextBox 2">
                <a:extLst>
                  <a:ext uri="{FF2B5EF4-FFF2-40B4-BE49-F238E27FC236}">
                    <a16:creationId xmlns:a16="http://schemas.microsoft.com/office/drawing/2014/main" id="{F31A9833-1846-5C29-1E83-CEBD39FF5AFE}"/>
                  </a:ext>
                </a:extLst>
              </p:cNvPr>
              <p:cNvSpPr txBox="1">
                <a:spLocks noRot="1" noChangeAspect="1" noMove="1" noResize="1" noEditPoints="1" noAdjustHandles="1" noChangeArrowheads="1" noChangeShapeType="1" noTextEdit="1"/>
              </p:cNvSpPr>
              <p:nvPr/>
            </p:nvSpPr>
            <p:spPr>
              <a:xfrm>
                <a:off x="1408441" y="1355174"/>
                <a:ext cx="8759049" cy="1796004"/>
              </a:xfrm>
              <a:prstGeom prst="rect">
                <a:avLst/>
              </a:prstGeom>
              <a:blipFill>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601DF106-96D0-BE59-0A08-D96449B13714}"/>
                  </a:ext>
                </a:extLst>
              </p:cNvPr>
              <p:cNvSpPr>
                <a:spLocks noGrp="1"/>
              </p:cNvSpPr>
              <p:nvPr>
                <p:ph idx="1"/>
              </p:nvPr>
            </p:nvSpPr>
            <p:spPr>
              <a:xfrm>
                <a:off x="125925" y="3888044"/>
                <a:ext cx="7107036" cy="3226086"/>
              </a:xfrm>
            </p:spPr>
            <p:txBody>
              <a:bodyPr>
                <a:normAutofit/>
              </a:bodyPr>
              <a:lstStyle/>
              <a:p>
                <a:pPr marL="0" indent="0">
                  <a:buNone/>
                </a:pPr>
                <a:r>
                  <a:rPr lang="en-US" dirty="0"/>
                  <a:t>Each cell depends on every value in the previous row</a:t>
                </a:r>
              </a:p>
              <a:p>
                <a:pPr marL="0" indent="0">
                  <a:buNone/>
                </a:pPr>
                <a:endParaRPr lang="en-US" dirty="0"/>
              </a:p>
              <a:p>
                <a:pPr marL="0" indent="0">
                  <a:buNone/>
                </a:pPr>
                <a:r>
                  <a:rPr lang="en-US" dirty="0"/>
                  <a:t>Solve in order of </a:t>
                </a:r>
                <a14:m>
                  <m:oMath xmlns:m="http://schemas.openxmlformats.org/officeDocument/2006/math">
                    <m:r>
                      <a:rPr lang="en-US" b="0" i="1" smtClean="0">
                        <a:latin typeface="Cambria Math" panose="02040503050406030204" pitchFamily="18" charset="0"/>
                      </a:rPr>
                      <m:t>𝑖</m:t>
                    </m:r>
                  </m:oMath>
                </a14:m>
                <a:endParaRPr lang="en-US" dirty="0"/>
              </a:p>
            </p:txBody>
          </p:sp>
        </mc:Choice>
        <mc:Fallback xmlns="">
          <p:sp>
            <p:nvSpPr>
              <p:cNvPr id="5" name="Content Placeholder 2">
                <a:extLst>
                  <a:ext uri="{FF2B5EF4-FFF2-40B4-BE49-F238E27FC236}">
                    <a16:creationId xmlns:a16="http://schemas.microsoft.com/office/drawing/2014/main" id="{601DF106-96D0-BE59-0A08-D96449B13714}"/>
                  </a:ext>
                </a:extLst>
              </p:cNvPr>
              <p:cNvSpPr>
                <a:spLocks noGrp="1" noRot="1" noChangeAspect="1" noMove="1" noResize="1" noEditPoints="1" noAdjustHandles="1" noChangeArrowheads="1" noChangeShapeType="1" noTextEdit="1"/>
              </p:cNvSpPr>
              <p:nvPr>
                <p:ph idx="1"/>
              </p:nvPr>
            </p:nvSpPr>
            <p:spPr>
              <a:xfrm>
                <a:off x="125925" y="3888044"/>
                <a:ext cx="7107036" cy="3226086"/>
              </a:xfrm>
              <a:blipFill>
                <a:blip r:embed="rId4"/>
                <a:stretch>
                  <a:fillRect l="-1801" t="-3214"/>
                </a:stretch>
              </a:blipFill>
            </p:spPr>
            <p:txBody>
              <a:bodyPr/>
              <a:lstStyle/>
              <a:p>
                <a:r>
                  <a:rPr lang="en-US">
                    <a:noFill/>
                  </a:rPr>
                  <a:t> </a:t>
                </a:r>
              </a:p>
            </p:txBody>
          </p:sp>
        </mc:Fallback>
      </mc:AlternateContent>
      <p:sp>
        <p:nvSpPr>
          <p:cNvPr id="2" name="Arrow: Right 1">
            <a:extLst>
              <a:ext uri="{FF2B5EF4-FFF2-40B4-BE49-F238E27FC236}">
                <a16:creationId xmlns:a16="http://schemas.microsoft.com/office/drawing/2014/main" id="{935A11FA-D807-9E28-24DB-6DADC2A24F6A}"/>
              </a:ext>
            </a:extLst>
          </p:cNvPr>
          <p:cNvSpPr/>
          <p:nvPr/>
        </p:nvSpPr>
        <p:spPr>
          <a:xfrm rot="5400000">
            <a:off x="6381095" y="4874824"/>
            <a:ext cx="2524559" cy="300041"/>
          </a:xfrm>
          <a:prstGeom prst="rightArrow">
            <a:avLst>
              <a:gd name="adj1" fmla="val 26413"/>
              <a:gd name="adj2" fmla="val 8328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84B380-23FB-DBB5-9DD4-6606D382D6DC}"/>
              </a:ext>
            </a:extLst>
          </p:cNvPr>
          <p:cNvGrpSpPr/>
          <p:nvPr/>
        </p:nvGrpSpPr>
        <p:grpSpPr>
          <a:xfrm>
            <a:off x="7793394" y="3319346"/>
            <a:ext cx="3560406" cy="3113868"/>
            <a:chOff x="7793394" y="3015518"/>
            <a:chExt cx="3560406" cy="3113868"/>
          </a:xfrm>
        </p:grpSpPr>
        <p:grpSp>
          <p:nvGrpSpPr>
            <p:cNvPr id="6" name="Group 5">
              <a:extLst>
                <a:ext uri="{FF2B5EF4-FFF2-40B4-BE49-F238E27FC236}">
                  <a16:creationId xmlns:a16="http://schemas.microsoft.com/office/drawing/2014/main" id="{CFA3A933-5467-DDF5-012C-EFED1AD24ABF}"/>
                </a:ext>
              </a:extLst>
            </p:cNvPr>
            <p:cNvGrpSpPr/>
            <p:nvPr/>
          </p:nvGrpSpPr>
          <p:grpSpPr>
            <a:xfrm>
              <a:off x="8678364" y="3022081"/>
              <a:ext cx="2585299" cy="369332"/>
              <a:chOff x="3942261" y="1898872"/>
              <a:chExt cx="3442014" cy="491721"/>
            </a:xfrm>
          </p:grpSpPr>
          <mc:AlternateContent xmlns:mc="http://schemas.openxmlformats.org/markup-compatibility/2006" xmlns:a14="http://schemas.microsoft.com/office/drawing/2010/main">
            <mc:Choice Requires="a14">
              <p:sp>
                <p:nvSpPr>
                  <p:cNvPr id="85236" name="TextBox 2">
                    <a:extLst>
                      <a:ext uri="{FF2B5EF4-FFF2-40B4-BE49-F238E27FC236}">
                        <a16:creationId xmlns:a16="http://schemas.microsoft.com/office/drawing/2014/main" id="{65DD3CEC-143D-F67D-63B3-DB1636D1F1D1}"/>
                      </a:ext>
                    </a:extLst>
                  </p:cNvPr>
                  <p:cNvSpPr txBox="1"/>
                  <p:nvPr/>
                </p:nvSpPr>
                <p:spPr>
                  <a:xfrm>
                    <a:off x="3942261" y="1898872"/>
                    <a:ext cx="487027" cy="4917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85236" name="TextBox 2">
                    <a:extLst>
                      <a:ext uri="{FF2B5EF4-FFF2-40B4-BE49-F238E27FC236}">
                        <a16:creationId xmlns:a16="http://schemas.microsoft.com/office/drawing/2014/main" id="{65DD3CEC-143D-F67D-63B3-DB1636D1F1D1}"/>
                      </a:ext>
                    </a:extLst>
                  </p:cNvPr>
                  <p:cNvSpPr txBox="1">
                    <a:spLocks noRot="1" noChangeAspect="1" noMove="1" noResize="1" noEditPoints="1" noAdjustHandles="1" noChangeArrowheads="1" noChangeShapeType="1" noTextEdit="1"/>
                  </p:cNvSpPr>
                  <p:nvPr/>
                </p:nvSpPr>
                <p:spPr>
                  <a:xfrm>
                    <a:off x="3942261" y="1898872"/>
                    <a:ext cx="487027" cy="4917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37" name="TextBox 3">
                    <a:extLst>
                      <a:ext uri="{FF2B5EF4-FFF2-40B4-BE49-F238E27FC236}">
                        <a16:creationId xmlns:a16="http://schemas.microsoft.com/office/drawing/2014/main" id="{4228D69B-115C-5FD4-8566-F173FEC8CB3D}"/>
                      </a:ext>
                    </a:extLst>
                  </p:cNvPr>
                  <p:cNvSpPr txBox="1"/>
                  <p:nvPr/>
                </p:nvSpPr>
                <p:spPr>
                  <a:xfrm>
                    <a:off x="4560389" y="1898872"/>
                    <a:ext cx="487025" cy="4917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US" dirty="0"/>
                  </a:p>
                </p:txBody>
              </p:sp>
            </mc:Choice>
            <mc:Fallback xmlns="">
              <p:sp>
                <p:nvSpPr>
                  <p:cNvPr id="85237" name="TextBox 3">
                    <a:extLst>
                      <a:ext uri="{FF2B5EF4-FFF2-40B4-BE49-F238E27FC236}">
                        <a16:creationId xmlns:a16="http://schemas.microsoft.com/office/drawing/2014/main" id="{4228D69B-115C-5FD4-8566-F173FEC8CB3D}"/>
                      </a:ext>
                    </a:extLst>
                  </p:cNvPr>
                  <p:cNvSpPr txBox="1">
                    <a:spLocks noRot="1" noChangeAspect="1" noMove="1" noResize="1" noEditPoints="1" noAdjustHandles="1" noChangeArrowheads="1" noChangeShapeType="1" noTextEdit="1"/>
                  </p:cNvSpPr>
                  <p:nvPr/>
                </p:nvSpPr>
                <p:spPr>
                  <a:xfrm>
                    <a:off x="4560389" y="1898872"/>
                    <a:ext cx="487025" cy="49172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38" name="TextBox 4">
                    <a:extLst>
                      <a:ext uri="{FF2B5EF4-FFF2-40B4-BE49-F238E27FC236}">
                        <a16:creationId xmlns:a16="http://schemas.microsoft.com/office/drawing/2014/main" id="{402B2341-76B6-2711-F5CB-92AB1DC02D98}"/>
                      </a:ext>
                    </a:extLst>
                  </p:cNvPr>
                  <p:cNvSpPr txBox="1"/>
                  <p:nvPr/>
                </p:nvSpPr>
                <p:spPr>
                  <a:xfrm>
                    <a:off x="5782217" y="1898872"/>
                    <a:ext cx="487027" cy="4917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oMath>
                      </m:oMathPara>
                    </a14:m>
                    <a:endParaRPr lang="en-US" dirty="0"/>
                  </a:p>
                </p:txBody>
              </p:sp>
            </mc:Choice>
            <mc:Fallback xmlns="">
              <p:sp>
                <p:nvSpPr>
                  <p:cNvPr id="85238" name="TextBox 4">
                    <a:extLst>
                      <a:ext uri="{FF2B5EF4-FFF2-40B4-BE49-F238E27FC236}">
                        <a16:creationId xmlns:a16="http://schemas.microsoft.com/office/drawing/2014/main" id="{402B2341-76B6-2711-F5CB-92AB1DC02D98}"/>
                      </a:ext>
                    </a:extLst>
                  </p:cNvPr>
                  <p:cNvSpPr txBox="1">
                    <a:spLocks noRot="1" noChangeAspect="1" noMove="1" noResize="1" noEditPoints="1" noAdjustHandles="1" noChangeArrowheads="1" noChangeShapeType="1" noTextEdit="1"/>
                  </p:cNvSpPr>
                  <p:nvPr/>
                </p:nvSpPr>
                <p:spPr>
                  <a:xfrm>
                    <a:off x="5782217" y="1898872"/>
                    <a:ext cx="487027" cy="49172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39" name="TextBox 212">
                    <a:extLst>
                      <a:ext uri="{FF2B5EF4-FFF2-40B4-BE49-F238E27FC236}">
                        <a16:creationId xmlns:a16="http://schemas.microsoft.com/office/drawing/2014/main" id="{CA1D6273-4544-C7DD-2907-860487783D77}"/>
                      </a:ext>
                    </a:extLst>
                  </p:cNvPr>
                  <p:cNvSpPr txBox="1"/>
                  <p:nvPr/>
                </p:nvSpPr>
                <p:spPr>
                  <a:xfrm>
                    <a:off x="6366680" y="1898872"/>
                    <a:ext cx="487025" cy="4917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oMath>
                      </m:oMathPara>
                    </a14:m>
                    <a:endParaRPr lang="en-US" dirty="0"/>
                  </a:p>
                </p:txBody>
              </p:sp>
            </mc:Choice>
            <mc:Fallback xmlns="">
              <p:sp>
                <p:nvSpPr>
                  <p:cNvPr id="85239" name="TextBox 212">
                    <a:extLst>
                      <a:ext uri="{FF2B5EF4-FFF2-40B4-BE49-F238E27FC236}">
                        <a16:creationId xmlns:a16="http://schemas.microsoft.com/office/drawing/2014/main" id="{CA1D6273-4544-C7DD-2907-860487783D77}"/>
                      </a:ext>
                    </a:extLst>
                  </p:cNvPr>
                  <p:cNvSpPr txBox="1">
                    <a:spLocks noRot="1" noChangeAspect="1" noMove="1" noResize="1" noEditPoints="1" noAdjustHandles="1" noChangeArrowheads="1" noChangeShapeType="1" noTextEdit="1"/>
                  </p:cNvSpPr>
                  <p:nvPr/>
                </p:nvSpPr>
                <p:spPr>
                  <a:xfrm>
                    <a:off x="6366680" y="1898872"/>
                    <a:ext cx="487025" cy="49172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40" name="TextBox 213">
                    <a:extLst>
                      <a:ext uri="{FF2B5EF4-FFF2-40B4-BE49-F238E27FC236}">
                        <a16:creationId xmlns:a16="http://schemas.microsoft.com/office/drawing/2014/main" id="{172D2B2F-89B2-C28A-FDB1-3CE2C51F8F92}"/>
                      </a:ext>
                    </a:extLst>
                  </p:cNvPr>
                  <p:cNvSpPr txBox="1"/>
                  <p:nvPr/>
                </p:nvSpPr>
                <p:spPr>
                  <a:xfrm>
                    <a:off x="5164089" y="1898872"/>
                    <a:ext cx="487027" cy="4917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oMath>
                      </m:oMathPara>
                    </a14:m>
                    <a:endParaRPr lang="en-US" dirty="0"/>
                  </a:p>
                </p:txBody>
              </p:sp>
            </mc:Choice>
            <mc:Fallback xmlns="">
              <p:sp>
                <p:nvSpPr>
                  <p:cNvPr id="85240" name="TextBox 213">
                    <a:extLst>
                      <a:ext uri="{FF2B5EF4-FFF2-40B4-BE49-F238E27FC236}">
                        <a16:creationId xmlns:a16="http://schemas.microsoft.com/office/drawing/2014/main" id="{172D2B2F-89B2-C28A-FDB1-3CE2C51F8F92}"/>
                      </a:ext>
                    </a:extLst>
                  </p:cNvPr>
                  <p:cNvSpPr txBox="1">
                    <a:spLocks noRot="1" noChangeAspect="1" noMove="1" noResize="1" noEditPoints="1" noAdjustHandles="1" noChangeArrowheads="1" noChangeShapeType="1" noTextEdit="1"/>
                  </p:cNvSpPr>
                  <p:nvPr/>
                </p:nvSpPr>
                <p:spPr>
                  <a:xfrm>
                    <a:off x="5164089" y="1898872"/>
                    <a:ext cx="487027" cy="49172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41" name="TextBox 215">
                    <a:extLst>
                      <a:ext uri="{FF2B5EF4-FFF2-40B4-BE49-F238E27FC236}">
                        <a16:creationId xmlns:a16="http://schemas.microsoft.com/office/drawing/2014/main" id="{32C0E6FD-2805-BB67-5003-AC1C255ACF13}"/>
                      </a:ext>
                    </a:extLst>
                  </p:cNvPr>
                  <p:cNvSpPr txBox="1"/>
                  <p:nvPr/>
                </p:nvSpPr>
                <p:spPr>
                  <a:xfrm>
                    <a:off x="6984807" y="1898872"/>
                    <a:ext cx="399468" cy="4917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m:t>
                          </m:r>
                        </m:oMath>
                      </m:oMathPara>
                    </a14:m>
                    <a:endParaRPr lang="en-US" dirty="0"/>
                  </a:p>
                </p:txBody>
              </p:sp>
            </mc:Choice>
            <mc:Fallback xmlns="">
              <p:sp>
                <p:nvSpPr>
                  <p:cNvPr id="85241" name="TextBox 215">
                    <a:extLst>
                      <a:ext uri="{FF2B5EF4-FFF2-40B4-BE49-F238E27FC236}">
                        <a16:creationId xmlns:a16="http://schemas.microsoft.com/office/drawing/2014/main" id="{32C0E6FD-2805-BB67-5003-AC1C255ACF13}"/>
                      </a:ext>
                    </a:extLst>
                  </p:cNvPr>
                  <p:cNvSpPr txBox="1">
                    <a:spLocks noRot="1" noChangeAspect="1" noMove="1" noResize="1" noEditPoints="1" noAdjustHandles="1" noChangeArrowheads="1" noChangeShapeType="1" noTextEdit="1"/>
                  </p:cNvSpPr>
                  <p:nvPr/>
                </p:nvSpPr>
                <p:spPr>
                  <a:xfrm>
                    <a:off x="6984807" y="1898872"/>
                    <a:ext cx="399468" cy="491721"/>
                  </a:xfrm>
                  <a:prstGeom prst="rect">
                    <a:avLst/>
                  </a:prstGeom>
                  <a:blipFill>
                    <a:blip r:embed="rId10"/>
                    <a:stretch>
                      <a:fillRect/>
                    </a:stretch>
                  </a:blipFill>
                </p:spPr>
                <p:txBody>
                  <a:bodyPr/>
                  <a:lstStyle/>
                  <a:p>
                    <a:r>
                      <a:rPr lang="en-US">
                        <a:noFill/>
                      </a:rPr>
                      <a:t> </a:t>
                    </a:r>
                  </a:p>
                </p:txBody>
              </p:sp>
            </mc:Fallback>
          </mc:AlternateContent>
        </p:grpSp>
        <p:grpSp>
          <p:nvGrpSpPr>
            <p:cNvPr id="7" name="Group 6">
              <a:extLst>
                <a:ext uri="{FF2B5EF4-FFF2-40B4-BE49-F238E27FC236}">
                  <a16:creationId xmlns:a16="http://schemas.microsoft.com/office/drawing/2014/main" id="{532974EA-E53F-A443-64F3-A5D77FA0528B}"/>
                </a:ext>
              </a:extLst>
            </p:cNvPr>
            <p:cNvGrpSpPr/>
            <p:nvPr/>
          </p:nvGrpSpPr>
          <p:grpSpPr>
            <a:xfrm>
              <a:off x="7793395" y="3729652"/>
              <a:ext cx="371222" cy="2089859"/>
              <a:chOff x="2727351" y="2837121"/>
              <a:chExt cx="494238" cy="2782395"/>
            </a:xfrm>
          </p:grpSpPr>
          <mc:AlternateContent xmlns:mc="http://schemas.openxmlformats.org/markup-compatibility/2006" xmlns:a14="http://schemas.microsoft.com/office/drawing/2010/main">
            <mc:Choice Requires="a14">
              <p:sp>
                <p:nvSpPr>
                  <p:cNvPr id="85230" name="TextBox 218">
                    <a:extLst>
                      <a:ext uri="{FF2B5EF4-FFF2-40B4-BE49-F238E27FC236}">
                        <a16:creationId xmlns:a16="http://schemas.microsoft.com/office/drawing/2014/main" id="{CEA78A60-DA7B-0614-E4E6-8787D6666FB2}"/>
                      </a:ext>
                    </a:extLst>
                  </p:cNvPr>
                  <p:cNvSpPr txBox="1"/>
                  <p:nvPr/>
                </p:nvSpPr>
                <p:spPr>
                  <a:xfrm>
                    <a:off x="2732160" y="4669661"/>
                    <a:ext cx="399468" cy="4917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oMath>
                      </m:oMathPara>
                    </a14:m>
                    <a:endParaRPr lang="en-US" dirty="0"/>
                  </a:p>
                </p:txBody>
              </p:sp>
            </mc:Choice>
            <mc:Fallback xmlns="">
              <p:sp>
                <p:nvSpPr>
                  <p:cNvPr id="85230" name="TextBox 218">
                    <a:extLst>
                      <a:ext uri="{FF2B5EF4-FFF2-40B4-BE49-F238E27FC236}">
                        <a16:creationId xmlns:a16="http://schemas.microsoft.com/office/drawing/2014/main" id="{CEA78A60-DA7B-0614-E4E6-8787D6666FB2}"/>
                      </a:ext>
                    </a:extLst>
                  </p:cNvPr>
                  <p:cNvSpPr txBox="1">
                    <a:spLocks noRot="1" noChangeAspect="1" noMove="1" noResize="1" noEditPoints="1" noAdjustHandles="1" noChangeArrowheads="1" noChangeShapeType="1" noTextEdit="1"/>
                  </p:cNvSpPr>
                  <p:nvPr/>
                </p:nvSpPr>
                <p:spPr>
                  <a:xfrm>
                    <a:off x="2732160" y="4669661"/>
                    <a:ext cx="399468" cy="491721"/>
                  </a:xfrm>
                  <a:prstGeom prst="rect">
                    <a:avLst/>
                  </a:prstGeom>
                  <a:blipFill>
                    <a:blip r:embed="rId11"/>
                    <a:stretch>
                      <a:fillRect r="-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31" name="TextBox 219">
                    <a:extLst>
                      <a:ext uri="{FF2B5EF4-FFF2-40B4-BE49-F238E27FC236}">
                        <a16:creationId xmlns:a16="http://schemas.microsoft.com/office/drawing/2014/main" id="{7332244C-E0DA-884A-E9DD-FB18F1D7C90A}"/>
                      </a:ext>
                    </a:extLst>
                  </p:cNvPr>
                  <p:cNvSpPr txBox="1"/>
                  <p:nvPr/>
                </p:nvSpPr>
                <p:spPr>
                  <a:xfrm>
                    <a:off x="2734564" y="2837121"/>
                    <a:ext cx="487025" cy="4917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85231" name="TextBox 219">
                    <a:extLst>
                      <a:ext uri="{FF2B5EF4-FFF2-40B4-BE49-F238E27FC236}">
                        <a16:creationId xmlns:a16="http://schemas.microsoft.com/office/drawing/2014/main" id="{7332244C-E0DA-884A-E9DD-FB18F1D7C90A}"/>
                      </a:ext>
                    </a:extLst>
                  </p:cNvPr>
                  <p:cNvSpPr txBox="1">
                    <a:spLocks noRot="1" noChangeAspect="1" noMove="1" noResize="1" noEditPoints="1" noAdjustHandles="1" noChangeArrowheads="1" noChangeShapeType="1" noTextEdit="1"/>
                  </p:cNvSpPr>
                  <p:nvPr/>
                </p:nvSpPr>
                <p:spPr>
                  <a:xfrm>
                    <a:off x="2734564" y="2837121"/>
                    <a:ext cx="487025" cy="49172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32" name="TextBox 220">
                    <a:extLst>
                      <a:ext uri="{FF2B5EF4-FFF2-40B4-BE49-F238E27FC236}">
                        <a16:creationId xmlns:a16="http://schemas.microsoft.com/office/drawing/2014/main" id="{FAF5ECA2-3E85-9645-135B-5BA20CDF1C52}"/>
                      </a:ext>
                    </a:extLst>
                  </p:cNvPr>
                  <p:cNvSpPr txBox="1"/>
                  <p:nvPr/>
                </p:nvSpPr>
                <p:spPr>
                  <a:xfrm>
                    <a:off x="2727351" y="3295257"/>
                    <a:ext cx="487025" cy="4917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85232" name="TextBox 220">
                    <a:extLst>
                      <a:ext uri="{FF2B5EF4-FFF2-40B4-BE49-F238E27FC236}">
                        <a16:creationId xmlns:a16="http://schemas.microsoft.com/office/drawing/2014/main" id="{FAF5ECA2-3E85-9645-135B-5BA20CDF1C52}"/>
                      </a:ext>
                    </a:extLst>
                  </p:cNvPr>
                  <p:cNvSpPr txBox="1">
                    <a:spLocks noRot="1" noChangeAspect="1" noMove="1" noResize="1" noEditPoints="1" noAdjustHandles="1" noChangeArrowheads="1" noChangeShapeType="1" noTextEdit="1"/>
                  </p:cNvSpPr>
                  <p:nvPr/>
                </p:nvSpPr>
                <p:spPr>
                  <a:xfrm>
                    <a:off x="2727351" y="3295257"/>
                    <a:ext cx="487025" cy="49172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33" name="TextBox 222">
                    <a:extLst>
                      <a:ext uri="{FF2B5EF4-FFF2-40B4-BE49-F238E27FC236}">
                        <a16:creationId xmlns:a16="http://schemas.microsoft.com/office/drawing/2014/main" id="{E7C0B20C-AC85-0D67-0BFE-33EC2E94FC0C}"/>
                      </a:ext>
                    </a:extLst>
                  </p:cNvPr>
                  <p:cNvSpPr txBox="1"/>
                  <p:nvPr/>
                </p:nvSpPr>
                <p:spPr>
                  <a:xfrm>
                    <a:off x="2734564" y="3753391"/>
                    <a:ext cx="487025" cy="4917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US" dirty="0"/>
                  </a:p>
                </p:txBody>
              </p:sp>
            </mc:Choice>
            <mc:Fallback xmlns="">
              <p:sp>
                <p:nvSpPr>
                  <p:cNvPr id="85233" name="TextBox 222">
                    <a:extLst>
                      <a:ext uri="{FF2B5EF4-FFF2-40B4-BE49-F238E27FC236}">
                        <a16:creationId xmlns:a16="http://schemas.microsoft.com/office/drawing/2014/main" id="{E7C0B20C-AC85-0D67-0BFE-33EC2E94FC0C}"/>
                      </a:ext>
                    </a:extLst>
                  </p:cNvPr>
                  <p:cNvSpPr txBox="1">
                    <a:spLocks noRot="1" noChangeAspect="1" noMove="1" noResize="1" noEditPoints="1" noAdjustHandles="1" noChangeArrowheads="1" noChangeShapeType="1" noTextEdit="1"/>
                  </p:cNvSpPr>
                  <p:nvPr/>
                </p:nvSpPr>
                <p:spPr>
                  <a:xfrm>
                    <a:off x="2734564" y="3753391"/>
                    <a:ext cx="487025" cy="491721"/>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34" name="TextBox 223">
                    <a:extLst>
                      <a:ext uri="{FF2B5EF4-FFF2-40B4-BE49-F238E27FC236}">
                        <a16:creationId xmlns:a16="http://schemas.microsoft.com/office/drawing/2014/main" id="{48F509D1-51D2-775C-CC8D-039AABD98A74}"/>
                      </a:ext>
                    </a:extLst>
                  </p:cNvPr>
                  <p:cNvSpPr txBox="1"/>
                  <p:nvPr/>
                </p:nvSpPr>
                <p:spPr>
                  <a:xfrm>
                    <a:off x="2732160" y="4211526"/>
                    <a:ext cx="399468" cy="4917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oMath>
                      </m:oMathPara>
                    </a14:m>
                    <a:endParaRPr lang="en-US" dirty="0"/>
                  </a:p>
                </p:txBody>
              </p:sp>
            </mc:Choice>
            <mc:Fallback xmlns="">
              <p:sp>
                <p:nvSpPr>
                  <p:cNvPr id="85234" name="TextBox 223">
                    <a:extLst>
                      <a:ext uri="{FF2B5EF4-FFF2-40B4-BE49-F238E27FC236}">
                        <a16:creationId xmlns:a16="http://schemas.microsoft.com/office/drawing/2014/main" id="{48F509D1-51D2-775C-CC8D-039AABD98A74}"/>
                      </a:ext>
                    </a:extLst>
                  </p:cNvPr>
                  <p:cNvSpPr txBox="1">
                    <a:spLocks noRot="1" noChangeAspect="1" noMove="1" noResize="1" noEditPoints="1" noAdjustHandles="1" noChangeArrowheads="1" noChangeShapeType="1" noTextEdit="1"/>
                  </p:cNvSpPr>
                  <p:nvPr/>
                </p:nvSpPr>
                <p:spPr>
                  <a:xfrm>
                    <a:off x="2732160" y="4211526"/>
                    <a:ext cx="399468" cy="491721"/>
                  </a:xfrm>
                  <a:prstGeom prst="rect">
                    <a:avLst/>
                  </a:prstGeom>
                  <a:blipFill>
                    <a:blip r:embed="rId15"/>
                    <a:stretch>
                      <a:fillRect r="-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35" name="TextBox 224">
                    <a:extLst>
                      <a:ext uri="{FF2B5EF4-FFF2-40B4-BE49-F238E27FC236}">
                        <a16:creationId xmlns:a16="http://schemas.microsoft.com/office/drawing/2014/main" id="{55F08BA0-F057-7D57-D992-D873E8AC8A88}"/>
                      </a:ext>
                    </a:extLst>
                  </p:cNvPr>
                  <p:cNvSpPr txBox="1"/>
                  <p:nvPr/>
                </p:nvSpPr>
                <p:spPr>
                  <a:xfrm>
                    <a:off x="2727351" y="5127795"/>
                    <a:ext cx="487026" cy="4917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oMath>
                      </m:oMathPara>
                    </a14:m>
                    <a:endParaRPr lang="en-US" dirty="0"/>
                  </a:p>
                </p:txBody>
              </p:sp>
            </mc:Choice>
            <mc:Fallback xmlns="">
              <p:sp>
                <p:nvSpPr>
                  <p:cNvPr id="85235" name="TextBox 224">
                    <a:extLst>
                      <a:ext uri="{FF2B5EF4-FFF2-40B4-BE49-F238E27FC236}">
                        <a16:creationId xmlns:a16="http://schemas.microsoft.com/office/drawing/2014/main" id="{55F08BA0-F057-7D57-D992-D873E8AC8A88}"/>
                      </a:ext>
                    </a:extLst>
                  </p:cNvPr>
                  <p:cNvSpPr txBox="1">
                    <a:spLocks noRot="1" noChangeAspect="1" noMove="1" noResize="1" noEditPoints="1" noAdjustHandles="1" noChangeArrowheads="1" noChangeShapeType="1" noTextEdit="1"/>
                  </p:cNvSpPr>
                  <p:nvPr/>
                </p:nvSpPr>
                <p:spPr>
                  <a:xfrm>
                    <a:off x="2727351" y="5127795"/>
                    <a:ext cx="487026" cy="491721"/>
                  </a:xfrm>
                  <a:prstGeom prst="rect">
                    <a:avLst/>
                  </a:prstGeom>
                  <a:blipFill>
                    <a:blip r:embed="rId1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TextBox 2">
                  <a:extLst>
                    <a:ext uri="{FF2B5EF4-FFF2-40B4-BE49-F238E27FC236}">
                      <a16:creationId xmlns:a16="http://schemas.microsoft.com/office/drawing/2014/main" id="{DA890271-C67F-BEF1-F74D-314C8764A2E2}"/>
                    </a:ext>
                  </a:extLst>
                </p:cNvPr>
                <p:cNvSpPr txBox="1"/>
                <p:nvPr/>
              </p:nvSpPr>
              <p:spPr>
                <a:xfrm>
                  <a:off x="8140079" y="3015518"/>
                  <a:ext cx="365806"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8" name="TextBox 2">
                  <a:extLst>
                    <a:ext uri="{FF2B5EF4-FFF2-40B4-BE49-F238E27FC236}">
                      <a16:creationId xmlns:a16="http://schemas.microsoft.com/office/drawing/2014/main" id="{DA890271-C67F-BEF1-F74D-314C8764A2E2}"/>
                    </a:ext>
                  </a:extLst>
                </p:cNvPr>
                <p:cNvSpPr txBox="1">
                  <a:spLocks noRot="1" noChangeAspect="1" noMove="1" noResize="1" noEditPoints="1" noAdjustHandles="1" noChangeArrowheads="1" noChangeShapeType="1" noTextEdit="1"/>
                </p:cNvSpPr>
                <p:nvPr/>
              </p:nvSpPr>
              <p:spPr>
                <a:xfrm>
                  <a:off x="8140079" y="3015518"/>
                  <a:ext cx="365806" cy="369332"/>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219">
                  <a:extLst>
                    <a:ext uri="{FF2B5EF4-FFF2-40B4-BE49-F238E27FC236}">
                      <a16:creationId xmlns:a16="http://schemas.microsoft.com/office/drawing/2014/main" id="{FC0F7CC5-1841-C1C9-390A-94886D448CE5}"/>
                    </a:ext>
                  </a:extLst>
                </p:cNvPr>
                <p:cNvSpPr txBox="1"/>
                <p:nvPr/>
              </p:nvSpPr>
              <p:spPr>
                <a:xfrm>
                  <a:off x="7798718" y="3339649"/>
                  <a:ext cx="365805"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9" name="TextBox 219">
                  <a:extLst>
                    <a:ext uri="{FF2B5EF4-FFF2-40B4-BE49-F238E27FC236}">
                      <a16:creationId xmlns:a16="http://schemas.microsoft.com/office/drawing/2014/main" id="{FC0F7CC5-1841-C1C9-390A-94886D448CE5}"/>
                    </a:ext>
                  </a:extLst>
                </p:cNvPr>
                <p:cNvSpPr txBox="1">
                  <a:spLocks noRot="1" noChangeAspect="1" noMove="1" noResize="1" noEditPoints="1" noAdjustHandles="1" noChangeArrowheads="1" noChangeShapeType="1" noTextEdit="1"/>
                </p:cNvSpPr>
                <p:nvPr/>
              </p:nvSpPr>
              <p:spPr>
                <a:xfrm>
                  <a:off x="7798718" y="3339649"/>
                  <a:ext cx="365805" cy="369332"/>
                </a:xfrm>
                <a:prstGeom prst="rect">
                  <a:avLst/>
                </a:prstGeom>
                <a:blipFill>
                  <a:blip r:embed="rId18"/>
                  <a:stretch>
                    <a:fillRect/>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9484D4A2-142B-DBEF-533C-6A439ACCD699}"/>
                </a:ext>
              </a:extLst>
            </p:cNvPr>
            <p:cNvGrpSpPr/>
            <p:nvPr/>
          </p:nvGrpSpPr>
          <p:grpSpPr>
            <a:xfrm>
              <a:off x="8148702" y="3372938"/>
              <a:ext cx="3205098" cy="2747226"/>
              <a:chOff x="8148702" y="3372938"/>
              <a:chExt cx="3205098" cy="2747226"/>
            </a:xfrm>
          </p:grpSpPr>
          <p:sp>
            <p:nvSpPr>
              <p:cNvPr id="12" name="Rectangle 11">
                <a:extLst>
                  <a:ext uri="{FF2B5EF4-FFF2-40B4-BE49-F238E27FC236}">
                    <a16:creationId xmlns:a16="http://schemas.microsoft.com/office/drawing/2014/main" id="{A868511A-1837-C37A-2952-9C43AC3302AE}"/>
                  </a:ext>
                </a:extLst>
              </p:cNvPr>
              <p:cNvSpPr>
                <a:spLocks noChangeArrowheads="1"/>
              </p:cNvSpPr>
              <p:nvPr/>
            </p:nvSpPr>
            <p:spPr bwMode="auto">
              <a:xfrm>
                <a:off x="8606574" y="3383670"/>
                <a:ext cx="457871" cy="314786"/>
              </a:xfrm>
              <a:prstGeom prst="rect">
                <a:avLst/>
              </a:prstGeom>
              <a:noFill/>
              <a:ln>
                <a:noFill/>
              </a:ln>
              <a:effec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 name="Rectangle 12">
                <a:extLst>
                  <a:ext uri="{FF2B5EF4-FFF2-40B4-BE49-F238E27FC236}">
                    <a16:creationId xmlns:a16="http://schemas.microsoft.com/office/drawing/2014/main" id="{1CB45885-0BD6-F98B-955F-C6458427CC02}"/>
                  </a:ext>
                </a:extLst>
              </p:cNvPr>
              <p:cNvSpPr>
                <a:spLocks noChangeArrowheads="1"/>
              </p:cNvSpPr>
              <p:nvPr/>
            </p:nvSpPr>
            <p:spPr bwMode="auto">
              <a:xfrm>
                <a:off x="8148703" y="3372938"/>
                <a:ext cx="457871" cy="314786"/>
              </a:xfrm>
              <a:prstGeom prst="rect">
                <a:avLst/>
              </a:prstGeom>
              <a:noFill/>
              <a:ln>
                <a:noFill/>
              </a:ln>
              <a:effec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nvGrpSpPr>
              <p:cNvPr id="14" name="Group 13">
                <a:extLst>
                  <a:ext uri="{FF2B5EF4-FFF2-40B4-BE49-F238E27FC236}">
                    <a16:creationId xmlns:a16="http://schemas.microsoft.com/office/drawing/2014/main" id="{219FAF9D-F38D-057B-B826-E7D11A5D48BA}"/>
                  </a:ext>
                </a:extLst>
              </p:cNvPr>
              <p:cNvGrpSpPr>
                <a:grpSpLocks/>
              </p:cNvGrpSpPr>
              <p:nvPr/>
            </p:nvGrpSpPr>
            <p:grpSpPr bwMode="auto">
              <a:xfrm>
                <a:off x="8148703" y="3716342"/>
                <a:ext cx="3205097" cy="686807"/>
                <a:chOff x="960" y="1488"/>
                <a:chExt cx="2688" cy="576"/>
              </a:xfrm>
            </p:grpSpPr>
            <p:grpSp>
              <p:nvGrpSpPr>
                <p:cNvPr id="85204" name="Group 85203">
                  <a:extLst>
                    <a:ext uri="{FF2B5EF4-FFF2-40B4-BE49-F238E27FC236}">
                      <a16:creationId xmlns:a16="http://schemas.microsoft.com/office/drawing/2014/main" id="{427F2FE1-4EC8-8277-F061-72FC36402655}"/>
                    </a:ext>
                  </a:extLst>
                </p:cNvPr>
                <p:cNvGrpSpPr>
                  <a:grpSpLocks/>
                </p:cNvGrpSpPr>
                <p:nvPr/>
              </p:nvGrpSpPr>
              <p:grpSpPr bwMode="auto">
                <a:xfrm>
                  <a:off x="960" y="1488"/>
                  <a:ext cx="2688" cy="288"/>
                  <a:chOff x="432" y="1152"/>
                  <a:chExt cx="2688" cy="288"/>
                </a:xfrm>
              </p:grpSpPr>
              <p:grpSp>
                <p:nvGrpSpPr>
                  <p:cNvPr id="85218" name="Group 85217">
                    <a:extLst>
                      <a:ext uri="{FF2B5EF4-FFF2-40B4-BE49-F238E27FC236}">
                        <a16:creationId xmlns:a16="http://schemas.microsoft.com/office/drawing/2014/main" id="{98ED0B1C-C085-D627-04FD-31A73BB399F6}"/>
                      </a:ext>
                    </a:extLst>
                  </p:cNvPr>
                  <p:cNvGrpSpPr>
                    <a:grpSpLocks/>
                  </p:cNvGrpSpPr>
                  <p:nvPr/>
                </p:nvGrpSpPr>
                <p:grpSpPr bwMode="auto">
                  <a:xfrm>
                    <a:off x="1584" y="1152"/>
                    <a:ext cx="1152" cy="288"/>
                    <a:chOff x="432" y="1152"/>
                    <a:chExt cx="1152" cy="288"/>
                  </a:xfrm>
                </p:grpSpPr>
                <p:grpSp>
                  <p:nvGrpSpPr>
                    <p:cNvPr id="85226" name="Group 85225">
                      <a:extLst>
                        <a:ext uri="{FF2B5EF4-FFF2-40B4-BE49-F238E27FC236}">
                          <a16:creationId xmlns:a16="http://schemas.microsoft.com/office/drawing/2014/main" id="{76E49FA3-2A1D-BE85-2868-45287DBB0139}"/>
                        </a:ext>
                      </a:extLst>
                    </p:cNvPr>
                    <p:cNvGrpSpPr>
                      <a:grpSpLocks/>
                    </p:cNvGrpSpPr>
                    <p:nvPr/>
                  </p:nvGrpSpPr>
                  <p:grpSpPr bwMode="auto">
                    <a:xfrm>
                      <a:off x="432" y="1152"/>
                      <a:ext cx="768" cy="288"/>
                      <a:chOff x="432" y="1152"/>
                      <a:chExt cx="768" cy="288"/>
                    </a:xfrm>
                  </p:grpSpPr>
                  <p:sp>
                    <p:nvSpPr>
                      <p:cNvPr id="85228" name="Rectangle 85227">
                        <a:extLst>
                          <a:ext uri="{FF2B5EF4-FFF2-40B4-BE49-F238E27FC236}">
                            <a16:creationId xmlns:a16="http://schemas.microsoft.com/office/drawing/2014/main" id="{48091BD4-1715-2511-D4DC-9DDCD266F60A}"/>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229" name="Rectangle 85228">
                        <a:extLst>
                          <a:ext uri="{FF2B5EF4-FFF2-40B4-BE49-F238E27FC236}">
                            <a16:creationId xmlns:a16="http://schemas.microsoft.com/office/drawing/2014/main" id="{FBD2DC19-0EAC-25B2-3147-5361A310414A}"/>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227" name="Rectangle 85226">
                      <a:extLst>
                        <a:ext uri="{FF2B5EF4-FFF2-40B4-BE49-F238E27FC236}">
                          <a16:creationId xmlns:a16="http://schemas.microsoft.com/office/drawing/2014/main" id="{A5595DC9-062E-3CF0-6E59-AEBA2920F291}"/>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219" name="Group 85218">
                    <a:extLst>
                      <a:ext uri="{FF2B5EF4-FFF2-40B4-BE49-F238E27FC236}">
                        <a16:creationId xmlns:a16="http://schemas.microsoft.com/office/drawing/2014/main" id="{1B3F17B3-83CD-01EB-5500-21336CFD895C}"/>
                      </a:ext>
                    </a:extLst>
                  </p:cNvPr>
                  <p:cNvGrpSpPr>
                    <a:grpSpLocks/>
                  </p:cNvGrpSpPr>
                  <p:nvPr/>
                </p:nvGrpSpPr>
                <p:grpSpPr bwMode="auto">
                  <a:xfrm>
                    <a:off x="432" y="1152"/>
                    <a:ext cx="2688" cy="288"/>
                    <a:chOff x="432" y="1152"/>
                    <a:chExt cx="2688" cy="288"/>
                  </a:xfrm>
                </p:grpSpPr>
                <p:grpSp>
                  <p:nvGrpSpPr>
                    <p:cNvPr id="85220" name="Group 85219">
                      <a:extLst>
                        <a:ext uri="{FF2B5EF4-FFF2-40B4-BE49-F238E27FC236}">
                          <a16:creationId xmlns:a16="http://schemas.microsoft.com/office/drawing/2014/main" id="{CF62582E-047A-E39E-85C0-020C59BE232D}"/>
                        </a:ext>
                      </a:extLst>
                    </p:cNvPr>
                    <p:cNvGrpSpPr>
                      <a:grpSpLocks/>
                    </p:cNvGrpSpPr>
                    <p:nvPr/>
                  </p:nvGrpSpPr>
                  <p:grpSpPr bwMode="auto">
                    <a:xfrm>
                      <a:off x="432" y="1152"/>
                      <a:ext cx="1152" cy="288"/>
                      <a:chOff x="432" y="1152"/>
                      <a:chExt cx="1152" cy="288"/>
                    </a:xfrm>
                  </p:grpSpPr>
                  <p:grpSp>
                    <p:nvGrpSpPr>
                      <p:cNvPr id="85222" name="Group 85221">
                        <a:extLst>
                          <a:ext uri="{FF2B5EF4-FFF2-40B4-BE49-F238E27FC236}">
                            <a16:creationId xmlns:a16="http://schemas.microsoft.com/office/drawing/2014/main" id="{9107C5BF-69A0-06F6-D26F-08E61DA52436}"/>
                          </a:ext>
                        </a:extLst>
                      </p:cNvPr>
                      <p:cNvGrpSpPr>
                        <a:grpSpLocks/>
                      </p:cNvGrpSpPr>
                      <p:nvPr/>
                    </p:nvGrpSpPr>
                    <p:grpSpPr bwMode="auto">
                      <a:xfrm>
                        <a:off x="432" y="1152"/>
                        <a:ext cx="768" cy="288"/>
                        <a:chOff x="432" y="1152"/>
                        <a:chExt cx="768" cy="288"/>
                      </a:xfrm>
                    </p:grpSpPr>
                    <p:sp>
                      <p:nvSpPr>
                        <p:cNvPr id="85224" name="Rectangle 85223">
                          <a:extLst>
                            <a:ext uri="{FF2B5EF4-FFF2-40B4-BE49-F238E27FC236}">
                              <a16:creationId xmlns:a16="http://schemas.microsoft.com/office/drawing/2014/main" id="{B507B545-DE02-4685-7632-2687674A85C6}"/>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225" name="Rectangle 85224">
                          <a:extLst>
                            <a:ext uri="{FF2B5EF4-FFF2-40B4-BE49-F238E27FC236}">
                              <a16:creationId xmlns:a16="http://schemas.microsoft.com/office/drawing/2014/main" id="{F6C3F2D3-1F24-2E71-08AD-8FEF34996F72}"/>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223" name="Rectangle 85222">
                        <a:extLst>
                          <a:ext uri="{FF2B5EF4-FFF2-40B4-BE49-F238E27FC236}">
                            <a16:creationId xmlns:a16="http://schemas.microsoft.com/office/drawing/2014/main" id="{21E62ED8-9812-B8F9-10BE-CE89E4886B86}"/>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221" name="Rectangle 85220">
                      <a:extLst>
                        <a:ext uri="{FF2B5EF4-FFF2-40B4-BE49-F238E27FC236}">
                          <a16:creationId xmlns:a16="http://schemas.microsoft.com/office/drawing/2014/main" id="{053FA5C5-3AB5-490E-F773-BD35ED27F65E}"/>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85205" name="Group 85204">
                  <a:extLst>
                    <a:ext uri="{FF2B5EF4-FFF2-40B4-BE49-F238E27FC236}">
                      <a16:creationId xmlns:a16="http://schemas.microsoft.com/office/drawing/2014/main" id="{DF9372D9-81E6-0F91-3442-7B264DF90AE9}"/>
                    </a:ext>
                  </a:extLst>
                </p:cNvPr>
                <p:cNvGrpSpPr>
                  <a:grpSpLocks/>
                </p:cNvGrpSpPr>
                <p:nvPr/>
              </p:nvGrpSpPr>
              <p:grpSpPr bwMode="auto">
                <a:xfrm>
                  <a:off x="960" y="1776"/>
                  <a:ext cx="2688" cy="288"/>
                  <a:chOff x="432" y="1152"/>
                  <a:chExt cx="2688" cy="288"/>
                </a:xfrm>
              </p:grpSpPr>
              <p:grpSp>
                <p:nvGrpSpPr>
                  <p:cNvPr id="85206" name="Group 85205">
                    <a:extLst>
                      <a:ext uri="{FF2B5EF4-FFF2-40B4-BE49-F238E27FC236}">
                        <a16:creationId xmlns:a16="http://schemas.microsoft.com/office/drawing/2014/main" id="{B8332A39-323A-41C1-3E6C-7B0B73F7786D}"/>
                      </a:ext>
                    </a:extLst>
                  </p:cNvPr>
                  <p:cNvGrpSpPr>
                    <a:grpSpLocks/>
                  </p:cNvGrpSpPr>
                  <p:nvPr/>
                </p:nvGrpSpPr>
                <p:grpSpPr bwMode="auto">
                  <a:xfrm>
                    <a:off x="1584" y="1152"/>
                    <a:ext cx="1152" cy="288"/>
                    <a:chOff x="432" y="1152"/>
                    <a:chExt cx="1152" cy="288"/>
                  </a:xfrm>
                </p:grpSpPr>
                <p:grpSp>
                  <p:nvGrpSpPr>
                    <p:cNvPr id="85214" name="Group 85213">
                      <a:extLst>
                        <a:ext uri="{FF2B5EF4-FFF2-40B4-BE49-F238E27FC236}">
                          <a16:creationId xmlns:a16="http://schemas.microsoft.com/office/drawing/2014/main" id="{28530354-F378-BC58-A170-BB47BC1D1039}"/>
                        </a:ext>
                      </a:extLst>
                    </p:cNvPr>
                    <p:cNvGrpSpPr>
                      <a:grpSpLocks/>
                    </p:cNvGrpSpPr>
                    <p:nvPr/>
                  </p:nvGrpSpPr>
                  <p:grpSpPr bwMode="auto">
                    <a:xfrm>
                      <a:off x="432" y="1152"/>
                      <a:ext cx="768" cy="288"/>
                      <a:chOff x="432" y="1152"/>
                      <a:chExt cx="768" cy="288"/>
                    </a:xfrm>
                  </p:grpSpPr>
                  <p:sp>
                    <p:nvSpPr>
                      <p:cNvPr id="85216" name="Rectangle 85215">
                        <a:extLst>
                          <a:ext uri="{FF2B5EF4-FFF2-40B4-BE49-F238E27FC236}">
                            <a16:creationId xmlns:a16="http://schemas.microsoft.com/office/drawing/2014/main" id="{C265923C-99A1-825A-0DE9-52BBCCE79AD2}"/>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217" name="Rectangle 85216">
                        <a:extLst>
                          <a:ext uri="{FF2B5EF4-FFF2-40B4-BE49-F238E27FC236}">
                            <a16:creationId xmlns:a16="http://schemas.microsoft.com/office/drawing/2014/main" id="{63AC5DBC-706F-75E9-DFCD-2C6FCC62E638}"/>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215" name="Rectangle 85214">
                      <a:extLst>
                        <a:ext uri="{FF2B5EF4-FFF2-40B4-BE49-F238E27FC236}">
                          <a16:creationId xmlns:a16="http://schemas.microsoft.com/office/drawing/2014/main" id="{D021FFEE-1AC0-B6C8-7E09-42F4671CBC1D}"/>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207" name="Group 85206">
                    <a:extLst>
                      <a:ext uri="{FF2B5EF4-FFF2-40B4-BE49-F238E27FC236}">
                        <a16:creationId xmlns:a16="http://schemas.microsoft.com/office/drawing/2014/main" id="{A9D740A6-2BC4-74A2-A4C4-26D965659F52}"/>
                      </a:ext>
                    </a:extLst>
                  </p:cNvPr>
                  <p:cNvGrpSpPr>
                    <a:grpSpLocks/>
                  </p:cNvGrpSpPr>
                  <p:nvPr/>
                </p:nvGrpSpPr>
                <p:grpSpPr bwMode="auto">
                  <a:xfrm>
                    <a:off x="432" y="1152"/>
                    <a:ext cx="2688" cy="288"/>
                    <a:chOff x="432" y="1152"/>
                    <a:chExt cx="2688" cy="288"/>
                  </a:xfrm>
                </p:grpSpPr>
                <p:grpSp>
                  <p:nvGrpSpPr>
                    <p:cNvPr id="85208" name="Group 85207">
                      <a:extLst>
                        <a:ext uri="{FF2B5EF4-FFF2-40B4-BE49-F238E27FC236}">
                          <a16:creationId xmlns:a16="http://schemas.microsoft.com/office/drawing/2014/main" id="{337A6A38-CB10-9591-A7CD-F3E424328D5F}"/>
                        </a:ext>
                      </a:extLst>
                    </p:cNvPr>
                    <p:cNvGrpSpPr>
                      <a:grpSpLocks/>
                    </p:cNvGrpSpPr>
                    <p:nvPr/>
                  </p:nvGrpSpPr>
                  <p:grpSpPr bwMode="auto">
                    <a:xfrm>
                      <a:off x="432" y="1152"/>
                      <a:ext cx="1152" cy="288"/>
                      <a:chOff x="432" y="1152"/>
                      <a:chExt cx="1152" cy="288"/>
                    </a:xfrm>
                  </p:grpSpPr>
                  <p:grpSp>
                    <p:nvGrpSpPr>
                      <p:cNvPr id="85210" name="Group 85209">
                        <a:extLst>
                          <a:ext uri="{FF2B5EF4-FFF2-40B4-BE49-F238E27FC236}">
                            <a16:creationId xmlns:a16="http://schemas.microsoft.com/office/drawing/2014/main" id="{C70148E5-FFC1-EE60-2B08-0B273718FBCB}"/>
                          </a:ext>
                        </a:extLst>
                      </p:cNvPr>
                      <p:cNvGrpSpPr>
                        <a:grpSpLocks/>
                      </p:cNvGrpSpPr>
                      <p:nvPr/>
                    </p:nvGrpSpPr>
                    <p:grpSpPr bwMode="auto">
                      <a:xfrm>
                        <a:off x="432" y="1152"/>
                        <a:ext cx="768" cy="288"/>
                        <a:chOff x="432" y="1152"/>
                        <a:chExt cx="768" cy="288"/>
                      </a:xfrm>
                    </p:grpSpPr>
                    <p:sp>
                      <p:nvSpPr>
                        <p:cNvPr id="85212" name="Rectangle 85211">
                          <a:extLst>
                            <a:ext uri="{FF2B5EF4-FFF2-40B4-BE49-F238E27FC236}">
                              <a16:creationId xmlns:a16="http://schemas.microsoft.com/office/drawing/2014/main" id="{6F61C93E-C98F-A406-D154-D764EFB9231F}"/>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213" name="Rectangle 85212">
                          <a:extLst>
                            <a:ext uri="{FF2B5EF4-FFF2-40B4-BE49-F238E27FC236}">
                              <a16:creationId xmlns:a16="http://schemas.microsoft.com/office/drawing/2014/main" id="{D134737E-9679-1E55-3720-A716BA1D9E60}"/>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211" name="Rectangle 85210">
                        <a:extLst>
                          <a:ext uri="{FF2B5EF4-FFF2-40B4-BE49-F238E27FC236}">
                            <a16:creationId xmlns:a16="http://schemas.microsoft.com/office/drawing/2014/main" id="{91125097-43C0-D611-7C38-016C81AAA1E4}"/>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209" name="Rectangle 85208">
                      <a:extLst>
                        <a:ext uri="{FF2B5EF4-FFF2-40B4-BE49-F238E27FC236}">
                          <a16:creationId xmlns:a16="http://schemas.microsoft.com/office/drawing/2014/main" id="{FA092A93-4397-E131-F9F2-5CA0C3BF8751}"/>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18" name="Group 17">
                <a:extLst>
                  <a:ext uri="{FF2B5EF4-FFF2-40B4-BE49-F238E27FC236}">
                    <a16:creationId xmlns:a16="http://schemas.microsoft.com/office/drawing/2014/main" id="{54C7A98D-EFAF-BEE7-7214-B0922BF09A52}"/>
                  </a:ext>
                </a:extLst>
              </p:cNvPr>
              <p:cNvGrpSpPr>
                <a:grpSpLocks/>
              </p:cNvGrpSpPr>
              <p:nvPr/>
            </p:nvGrpSpPr>
            <p:grpSpPr bwMode="auto">
              <a:xfrm>
                <a:off x="8148703" y="3372938"/>
                <a:ext cx="3205097" cy="343403"/>
                <a:chOff x="432" y="1152"/>
                <a:chExt cx="2688" cy="288"/>
              </a:xfrm>
            </p:grpSpPr>
            <p:grpSp>
              <p:nvGrpSpPr>
                <p:cNvPr id="85192" name="Group 85191">
                  <a:extLst>
                    <a:ext uri="{FF2B5EF4-FFF2-40B4-BE49-F238E27FC236}">
                      <a16:creationId xmlns:a16="http://schemas.microsoft.com/office/drawing/2014/main" id="{0E434E07-C8EB-38F5-5331-108A6C8B94EA}"/>
                    </a:ext>
                  </a:extLst>
                </p:cNvPr>
                <p:cNvGrpSpPr>
                  <a:grpSpLocks/>
                </p:cNvGrpSpPr>
                <p:nvPr/>
              </p:nvGrpSpPr>
              <p:grpSpPr bwMode="auto">
                <a:xfrm>
                  <a:off x="1584" y="1152"/>
                  <a:ext cx="1152" cy="288"/>
                  <a:chOff x="432" y="1152"/>
                  <a:chExt cx="1152" cy="288"/>
                </a:xfrm>
              </p:grpSpPr>
              <p:grpSp>
                <p:nvGrpSpPr>
                  <p:cNvPr id="85200" name="Group 85199">
                    <a:extLst>
                      <a:ext uri="{FF2B5EF4-FFF2-40B4-BE49-F238E27FC236}">
                        <a16:creationId xmlns:a16="http://schemas.microsoft.com/office/drawing/2014/main" id="{C842DC30-6608-C47D-D946-32A6E4C4EE36}"/>
                      </a:ext>
                    </a:extLst>
                  </p:cNvPr>
                  <p:cNvGrpSpPr>
                    <a:grpSpLocks/>
                  </p:cNvGrpSpPr>
                  <p:nvPr/>
                </p:nvGrpSpPr>
                <p:grpSpPr bwMode="auto">
                  <a:xfrm>
                    <a:off x="432" y="1152"/>
                    <a:ext cx="768" cy="288"/>
                    <a:chOff x="432" y="1152"/>
                    <a:chExt cx="768" cy="288"/>
                  </a:xfrm>
                </p:grpSpPr>
                <p:sp>
                  <p:nvSpPr>
                    <p:cNvPr id="85202" name="Rectangle 85201">
                      <a:extLst>
                        <a:ext uri="{FF2B5EF4-FFF2-40B4-BE49-F238E27FC236}">
                          <a16:creationId xmlns:a16="http://schemas.microsoft.com/office/drawing/2014/main" id="{9AD03AEC-88C2-668D-7B17-1558A0FFE6C5}"/>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203" name="Rectangle 85202">
                      <a:extLst>
                        <a:ext uri="{FF2B5EF4-FFF2-40B4-BE49-F238E27FC236}">
                          <a16:creationId xmlns:a16="http://schemas.microsoft.com/office/drawing/2014/main" id="{4AAD8C15-E053-4FF2-AF74-9866CD4FB66C}"/>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201" name="Rectangle 85200">
                    <a:extLst>
                      <a:ext uri="{FF2B5EF4-FFF2-40B4-BE49-F238E27FC236}">
                        <a16:creationId xmlns:a16="http://schemas.microsoft.com/office/drawing/2014/main" id="{D3F39EE2-B2C8-6ED6-34AE-AC3983E505B9}"/>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193" name="Group 85192">
                  <a:extLst>
                    <a:ext uri="{FF2B5EF4-FFF2-40B4-BE49-F238E27FC236}">
                      <a16:creationId xmlns:a16="http://schemas.microsoft.com/office/drawing/2014/main" id="{A476114C-7440-FC13-9683-14773DC52984}"/>
                    </a:ext>
                  </a:extLst>
                </p:cNvPr>
                <p:cNvGrpSpPr>
                  <a:grpSpLocks/>
                </p:cNvGrpSpPr>
                <p:nvPr/>
              </p:nvGrpSpPr>
              <p:grpSpPr bwMode="auto">
                <a:xfrm>
                  <a:off x="432" y="1152"/>
                  <a:ext cx="2688" cy="288"/>
                  <a:chOff x="432" y="1152"/>
                  <a:chExt cx="2688" cy="288"/>
                </a:xfrm>
              </p:grpSpPr>
              <p:grpSp>
                <p:nvGrpSpPr>
                  <p:cNvPr id="85194" name="Group 85193">
                    <a:extLst>
                      <a:ext uri="{FF2B5EF4-FFF2-40B4-BE49-F238E27FC236}">
                        <a16:creationId xmlns:a16="http://schemas.microsoft.com/office/drawing/2014/main" id="{FEE3032F-FCB4-DC78-6A9E-B685CA7FA7A0}"/>
                      </a:ext>
                    </a:extLst>
                  </p:cNvPr>
                  <p:cNvGrpSpPr>
                    <a:grpSpLocks/>
                  </p:cNvGrpSpPr>
                  <p:nvPr/>
                </p:nvGrpSpPr>
                <p:grpSpPr bwMode="auto">
                  <a:xfrm>
                    <a:off x="432" y="1152"/>
                    <a:ext cx="1152" cy="288"/>
                    <a:chOff x="432" y="1152"/>
                    <a:chExt cx="1152" cy="288"/>
                  </a:xfrm>
                </p:grpSpPr>
                <p:grpSp>
                  <p:nvGrpSpPr>
                    <p:cNvPr id="85196" name="Group 85195">
                      <a:extLst>
                        <a:ext uri="{FF2B5EF4-FFF2-40B4-BE49-F238E27FC236}">
                          <a16:creationId xmlns:a16="http://schemas.microsoft.com/office/drawing/2014/main" id="{B70BDD0A-1C1D-2F0F-9F83-D99CD22C9471}"/>
                        </a:ext>
                      </a:extLst>
                    </p:cNvPr>
                    <p:cNvGrpSpPr>
                      <a:grpSpLocks/>
                    </p:cNvGrpSpPr>
                    <p:nvPr/>
                  </p:nvGrpSpPr>
                  <p:grpSpPr bwMode="auto">
                    <a:xfrm>
                      <a:off x="432" y="1152"/>
                      <a:ext cx="768" cy="288"/>
                      <a:chOff x="432" y="1152"/>
                      <a:chExt cx="768" cy="288"/>
                    </a:xfrm>
                  </p:grpSpPr>
                  <p:sp>
                    <p:nvSpPr>
                      <p:cNvPr id="85198" name="Rectangle 85197">
                        <a:extLst>
                          <a:ext uri="{FF2B5EF4-FFF2-40B4-BE49-F238E27FC236}">
                            <a16:creationId xmlns:a16="http://schemas.microsoft.com/office/drawing/2014/main" id="{86752488-91C4-EC5F-A3F1-C4D446305C62}"/>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99" name="Rectangle 85198">
                        <a:extLst>
                          <a:ext uri="{FF2B5EF4-FFF2-40B4-BE49-F238E27FC236}">
                            <a16:creationId xmlns:a16="http://schemas.microsoft.com/office/drawing/2014/main" id="{8FE71CDE-C7D6-9326-DC07-C34B76D161C4}"/>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97" name="Rectangle 85196">
                      <a:extLst>
                        <a:ext uri="{FF2B5EF4-FFF2-40B4-BE49-F238E27FC236}">
                          <a16:creationId xmlns:a16="http://schemas.microsoft.com/office/drawing/2014/main" id="{01059EBD-25CB-90EC-4325-4097D075500B}"/>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95" name="Rectangle 85194">
                    <a:extLst>
                      <a:ext uri="{FF2B5EF4-FFF2-40B4-BE49-F238E27FC236}">
                        <a16:creationId xmlns:a16="http://schemas.microsoft.com/office/drawing/2014/main" id="{A552574F-954B-1E81-DEEB-BD9F4C335AE7}"/>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20" name="Group 19">
                <a:extLst>
                  <a:ext uri="{FF2B5EF4-FFF2-40B4-BE49-F238E27FC236}">
                    <a16:creationId xmlns:a16="http://schemas.microsoft.com/office/drawing/2014/main" id="{775374C3-E046-7A95-D751-B93EA031FA8C}"/>
                  </a:ext>
                </a:extLst>
              </p:cNvPr>
              <p:cNvGrpSpPr>
                <a:grpSpLocks/>
              </p:cNvGrpSpPr>
              <p:nvPr/>
            </p:nvGrpSpPr>
            <p:grpSpPr bwMode="auto">
              <a:xfrm>
                <a:off x="8148703" y="4403148"/>
                <a:ext cx="3205097" cy="686807"/>
                <a:chOff x="960" y="1488"/>
                <a:chExt cx="2688" cy="576"/>
              </a:xfrm>
            </p:grpSpPr>
            <p:grpSp>
              <p:nvGrpSpPr>
                <p:cNvPr id="85038" name="Group 85037">
                  <a:extLst>
                    <a:ext uri="{FF2B5EF4-FFF2-40B4-BE49-F238E27FC236}">
                      <a16:creationId xmlns:a16="http://schemas.microsoft.com/office/drawing/2014/main" id="{A4565A70-F614-D355-DBBE-1DF9B3DEBF01}"/>
                    </a:ext>
                  </a:extLst>
                </p:cNvPr>
                <p:cNvGrpSpPr>
                  <a:grpSpLocks/>
                </p:cNvGrpSpPr>
                <p:nvPr/>
              </p:nvGrpSpPr>
              <p:grpSpPr bwMode="auto">
                <a:xfrm>
                  <a:off x="960" y="1488"/>
                  <a:ext cx="2688" cy="288"/>
                  <a:chOff x="432" y="1152"/>
                  <a:chExt cx="2688" cy="288"/>
                </a:xfrm>
              </p:grpSpPr>
              <p:grpSp>
                <p:nvGrpSpPr>
                  <p:cNvPr id="85052" name="Group 85051">
                    <a:extLst>
                      <a:ext uri="{FF2B5EF4-FFF2-40B4-BE49-F238E27FC236}">
                        <a16:creationId xmlns:a16="http://schemas.microsoft.com/office/drawing/2014/main" id="{668A7640-D064-A96F-3F1A-35486010E935}"/>
                      </a:ext>
                    </a:extLst>
                  </p:cNvPr>
                  <p:cNvGrpSpPr>
                    <a:grpSpLocks/>
                  </p:cNvGrpSpPr>
                  <p:nvPr/>
                </p:nvGrpSpPr>
                <p:grpSpPr bwMode="auto">
                  <a:xfrm>
                    <a:off x="1584" y="1152"/>
                    <a:ext cx="1152" cy="288"/>
                    <a:chOff x="432" y="1152"/>
                    <a:chExt cx="1152" cy="288"/>
                  </a:xfrm>
                </p:grpSpPr>
                <p:grpSp>
                  <p:nvGrpSpPr>
                    <p:cNvPr id="85188" name="Group 85187">
                      <a:extLst>
                        <a:ext uri="{FF2B5EF4-FFF2-40B4-BE49-F238E27FC236}">
                          <a16:creationId xmlns:a16="http://schemas.microsoft.com/office/drawing/2014/main" id="{354B851F-D325-FBCC-2612-6179ABF8488D}"/>
                        </a:ext>
                      </a:extLst>
                    </p:cNvPr>
                    <p:cNvGrpSpPr>
                      <a:grpSpLocks/>
                    </p:cNvGrpSpPr>
                    <p:nvPr/>
                  </p:nvGrpSpPr>
                  <p:grpSpPr bwMode="auto">
                    <a:xfrm>
                      <a:off x="432" y="1152"/>
                      <a:ext cx="768" cy="288"/>
                      <a:chOff x="432" y="1152"/>
                      <a:chExt cx="768" cy="288"/>
                    </a:xfrm>
                  </p:grpSpPr>
                  <p:sp>
                    <p:nvSpPr>
                      <p:cNvPr id="85190" name="Rectangle 85189">
                        <a:extLst>
                          <a:ext uri="{FF2B5EF4-FFF2-40B4-BE49-F238E27FC236}">
                            <a16:creationId xmlns:a16="http://schemas.microsoft.com/office/drawing/2014/main" id="{C06C415B-52E6-17D3-E580-A98780E640C8}"/>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91" name="Rectangle 85190">
                        <a:extLst>
                          <a:ext uri="{FF2B5EF4-FFF2-40B4-BE49-F238E27FC236}">
                            <a16:creationId xmlns:a16="http://schemas.microsoft.com/office/drawing/2014/main" id="{4FE5EF68-D38C-DAEA-24F3-7ED86131D61A}"/>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89" name="Rectangle 85188">
                      <a:extLst>
                        <a:ext uri="{FF2B5EF4-FFF2-40B4-BE49-F238E27FC236}">
                          <a16:creationId xmlns:a16="http://schemas.microsoft.com/office/drawing/2014/main" id="{5AA8812B-A3DB-EF70-8A02-B8B720CCF68C}"/>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053" name="Group 85052">
                    <a:extLst>
                      <a:ext uri="{FF2B5EF4-FFF2-40B4-BE49-F238E27FC236}">
                        <a16:creationId xmlns:a16="http://schemas.microsoft.com/office/drawing/2014/main" id="{830EE279-AEE3-A13B-B85C-DC78C77FFA51}"/>
                      </a:ext>
                    </a:extLst>
                  </p:cNvPr>
                  <p:cNvGrpSpPr>
                    <a:grpSpLocks/>
                  </p:cNvGrpSpPr>
                  <p:nvPr/>
                </p:nvGrpSpPr>
                <p:grpSpPr bwMode="auto">
                  <a:xfrm>
                    <a:off x="432" y="1152"/>
                    <a:ext cx="2688" cy="288"/>
                    <a:chOff x="432" y="1152"/>
                    <a:chExt cx="2688" cy="288"/>
                  </a:xfrm>
                </p:grpSpPr>
                <p:grpSp>
                  <p:nvGrpSpPr>
                    <p:cNvPr id="85054" name="Group 85053">
                      <a:extLst>
                        <a:ext uri="{FF2B5EF4-FFF2-40B4-BE49-F238E27FC236}">
                          <a16:creationId xmlns:a16="http://schemas.microsoft.com/office/drawing/2014/main" id="{B03916F9-79FC-D536-E116-AE30A285D6C1}"/>
                        </a:ext>
                      </a:extLst>
                    </p:cNvPr>
                    <p:cNvGrpSpPr>
                      <a:grpSpLocks/>
                    </p:cNvGrpSpPr>
                    <p:nvPr/>
                  </p:nvGrpSpPr>
                  <p:grpSpPr bwMode="auto">
                    <a:xfrm>
                      <a:off x="432" y="1152"/>
                      <a:ext cx="1152" cy="288"/>
                      <a:chOff x="432" y="1152"/>
                      <a:chExt cx="1152" cy="288"/>
                    </a:xfrm>
                  </p:grpSpPr>
                  <p:grpSp>
                    <p:nvGrpSpPr>
                      <p:cNvPr id="85184" name="Group 85183">
                        <a:extLst>
                          <a:ext uri="{FF2B5EF4-FFF2-40B4-BE49-F238E27FC236}">
                            <a16:creationId xmlns:a16="http://schemas.microsoft.com/office/drawing/2014/main" id="{161CBC9E-6312-6225-C559-A23306CFF8DF}"/>
                          </a:ext>
                        </a:extLst>
                      </p:cNvPr>
                      <p:cNvGrpSpPr>
                        <a:grpSpLocks/>
                      </p:cNvGrpSpPr>
                      <p:nvPr/>
                    </p:nvGrpSpPr>
                    <p:grpSpPr bwMode="auto">
                      <a:xfrm>
                        <a:off x="432" y="1152"/>
                        <a:ext cx="768" cy="288"/>
                        <a:chOff x="432" y="1152"/>
                        <a:chExt cx="768" cy="288"/>
                      </a:xfrm>
                    </p:grpSpPr>
                    <p:sp>
                      <p:nvSpPr>
                        <p:cNvPr id="85186" name="Rectangle 85185">
                          <a:extLst>
                            <a:ext uri="{FF2B5EF4-FFF2-40B4-BE49-F238E27FC236}">
                              <a16:creationId xmlns:a16="http://schemas.microsoft.com/office/drawing/2014/main" id="{C78586D2-CAC0-24AC-B272-CCB95D5F4982}"/>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87" name="Rectangle 85186">
                          <a:extLst>
                            <a:ext uri="{FF2B5EF4-FFF2-40B4-BE49-F238E27FC236}">
                              <a16:creationId xmlns:a16="http://schemas.microsoft.com/office/drawing/2014/main" id="{D77CB837-1868-4C33-3F88-BAA13DBB84A5}"/>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85" name="Rectangle 85184">
                        <a:extLst>
                          <a:ext uri="{FF2B5EF4-FFF2-40B4-BE49-F238E27FC236}">
                            <a16:creationId xmlns:a16="http://schemas.microsoft.com/office/drawing/2014/main" id="{EC09ED1F-89B9-314C-79FF-74D370418DF4}"/>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055" name="Rectangle 85054">
                      <a:extLst>
                        <a:ext uri="{FF2B5EF4-FFF2-40B4-BE49-F238E27FC236}">
                          <a16:creationId xmlns:a16="http://schemas.microsoft.com/office/drawing/2014/main" id="{C2A23823-D70A-3F2E-E401-A980D66D2F95}"/>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85039" name="Group 85038">
                  <a:extLst>
                    <a:ext uri="{FF2B5EF4-FFF2-40B4-BE49-F238E27FC236}">
                      <a16:creationId xmlns:a16="http://schemas.microsoft.com/office/drawing/2014/main" id="{2FEAD31F-9CD9-2DE1-BB24-47EA377345DE}"/>
                    </a:ext>
                  </a:extLst>
                </p:cNvPr>
                <p:cNvGrpSpPr>
                  <a:grpSpLocks/>
                </p:cNvGrpSpPr>
                <p:nvPr/>
              </p:nvGrpSpPr>
              <p:grpSpPr bwMode="auto">
                <a:xfrm>
                  <a:off x="960" y="1776"/>
                  <a:ext cx="2688" cy="288"/>
                  <a:chOff x="432" y="1152"/>
                  <a:chExt cx="2688" cy="288"/>
                </a:xfrm>
              </p:grpSpPr>
              <p:grpSp>
                <p:nvGrpSpPr>
                  <p:cNvPr id="85040" name="Group 85039">
                    <a:extLst>
                      <a:ext uri="{FF2B5EF4-FFF2-40B4-BE49-F238E27FC236}">
                        <a16:creationId xmlns:a16="http://schemas.microsoft.com/office/drawing/2014/main" id="{F3F4D3FD-4395-6A47-7547-25B41A0EA218}"/>
                      </a:ext>
                    </a:extLst>
                  </p:cNvPr>
                  <p:cNvGrpSpPr>
                    <a:grpSpLocks/>
                  </p:cNvGrpSpPr>
                  <p:nvPr/>
                </p:nvGrpSpPr>
                <p:grpSpPr bwMode="auto">
                  <a:xfrm>
                    <a:off x="1584" y="1152"/>
                    <a:ext cx="1152" cy="288"/>
                    <a:chOff x="432" y="1152"/>
                    <a:chExt cx="1152" cy="288"/>
                  </a:xfrm>
                </p:grpSpPr>
                <p:grpSp>
                  <p:nvGrpSpPr>
                    <p:cNvPr id="85048" name="Group 85047">
                      <a:extLst>
                        <a:ext uri="{FF2B5EF4-FFF2-40B4-BE49-F238E27FC236}">
                          <a16:creationId xmlns:a16="http://schemas.microsoft.com/office/drawing/2014/main" id="{902B837C-1053-170E-A75D-43B75875272D}"/>
                        </a:ext>
                      </a:extLst>
                    </p:cNvPr>
                    <p:cNvGrpSpPr>
                      <a:grpSpLocks/>
                    </p:cNvGrpSpPr>
                    <p:nvPr/>
                  </p:nvGrpSpPr>
                  <p:grpSpPr bwMode="auto">
                    <a:xfrm>
                      <a:off x="432" y="1152"/>
                      <a:ext cx="768" cy="288"/>
                      <a:chOff x="432" y="1152"/>
                      <a:chExt cx="768" cy="288"/>
                    </a:xfrm>
                  </p:grpSpPr>
                  <p:sp>
                    <p:nvSpPr>
                      <p:cNvPr id="85050" name="Rectangle 85049">
                        <a:extLst>
                          <a:ext uri="{FF2B5EF4-FFF2-40B4-BE49-F238E27FC236}">
                            <a16:creationId xmlns:a16="http://schemas.microsoft.com/office/drawing/2014/main" id="{9F14CB87-168B-B078-D298-A5D7D917CF56}"/>
                          </a:ext>
                        </a:extLst>
                      </p:cNvPr>
                      <p:cNvSpPr>
                        <a:spLocks noChangeArrowheads="1"/>
                      </p:cNvSpPr>
                      <p:nvPr/>
                    </p:nvSpPr>
                    <p:spPr bwMode="auto">
                      <a:xfrm>
                        <a:off x="432" y="1152"/>
                        <a:ext cx="384" cy="288"/>
                      </a:xfrm>
                      <a:prstGeom prst="rect">
                        <a:avLst/>
                      </a:prstGeom>
                      <a:solidFill>
                        <a:schemeClr val="accent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051" name="Rectangle 85050">
                        <a:extLst>
                          <a:ext uri="{FF2B5EF4-FFF2-40B4-BE49-F238E27FC236}">
                            <a16:creationId xmlns:a16="http://schemas.microsoft.com/office/drawing/2014/main" id="{950FB75B-3D4B-57B8-02F9-70A2955C0FFD}"/>
                          </a:ext>
                        </a:extLst>
                      </p:cNvPr>
                      <p:cNvSpPr>
                        <a:spLocks noChangeArrowheads="1"/>
                      </p:cNvSpPr>
                      <p:nvPr/>
                    </p:nvSpPr>
                    <p:spPr bwMode="auto">
                      <a:xfrm>
                        <a:off x="816" y="1152"/>
                        <a:ext cx="384" cy="288"/>
                      </a:xfrm>
                      <a:prstGeom prst="rect">
                        <a:avLst/>
                      </a:prstGeom>
                      <a:solidFill>
                        <a:schemeClr val="accent2"/>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049" name="Rectangle 85048">
                      <a:extLst>
                        <a:ext uri="{FF2B5EF4-FFF2-40B4-BE49-F238E27FC236}">
                          <a16:creationId xmlns:a16="http://schemas.microsoft.com/office/drawing/2014/main" id="{B0242704-5035-E7F2-0083-3A7367143977}"/>
                        </a:ext>
                      </a:extLst>
                    </p:cNvPr>
                    <p:cNvSpPr>
                      <a:spLocks noChangeArrowheads="1"/>
                    </p:cNvSpPr>
                    <p:nvPr/>
                  </p:nvSpPr>
                  <p:spPr bwMode="auto">
                    <a:xfrm>
                      <a:off x="1200" y="1152"/>
                      <a:ext cx="384" cy="288"/>
                    </a:xfrm>
                    <a:prstGeom prst="rect">
                      <a:avLst/>
                    </a:prstGeom>
                    <a:solidFill>
                      <a:schemeClr val="accent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041" name="Group 85040">
                    <a:extLst>
                      <a:ext uri="{FF2B5EF4-FFF2-40B4-BE49-F238E27FC236}">
                        <a16:creationId xmlns:a16="http://schemas.microsoft.com/office/drawing/2014/main" id="{9491EEAB-3034-3663-C49D-E8A3EB48E70A}"/>
                      </a:ext>
                    </a:extLst>
                  </p:cNvPr>
                  <p:cNvGrpSpPr>
                    <a:grpSpLocks/>
                  </p:cNvGrpSpPr>
                  <p:nvPr/>
                </p:nvGrpSpPr>
                <p:grpSpPr bwMode="auto">
                  <a:xfrm>
                    <a:off x="432" y="1152"/>
                    <a:ext cx="2688" cy="288"/>
                    <a:chOff x="432" y="1152"/>
                    <a:chExt cx="2688" cy="288"/>
                  </a:xfrm>
                </p:grpSpPr>
                <p:grpSp>
                  <p:nvGrpSpPr>
                    <p:cNvPr id="85042" name="Group 85041">
                      <a:extLst>
                        <a:ext uri="{FF2B5EF4-FFF2-40B4-BE49-F238E27FC236}">
                          <a16:creationId xmlns:a16="http://schemas.microsoft.com/office/drawing/2014/main" id="{F42E1F14-FB16-E77D-B430-D57F030B254A}"/>
                        </a:ext>
                      </a:extLst>
                    </p:cNvPr>
                    <p:cNvGrpSpPr>
                      <a:grpSpLocks/>
                    </p:cNvGrpSpPr>
                    <p:nvPr/>
                  </p:nvGrpSpPr>
                  <p:grpSpPr bwMode="auto">
                    <a:xfrm>
                      <a:off x="432" y="1152"/>
                      <a:ext cx="1152" cy="288"/>
                      <a:chOff x="432" y="1152"/>
                      <a:chExt cx="1152" cy="288"/>
                    </a:xfrm>
                  </p:grpSpPr>
                  <p:grpSp>
                    <p:nvGrpSpPr>
                      <p:cNvPr id="85044" name="Group 85043">
                        <a:extLst>
                          <a:ext uri="{FF2B5EF4-FFF2-40B4-BE49-F238E27FC236}">
                            <a16:creationId xmlns:a16="http://schemas.microsoft.com/office/drawing/2014/main" id="{D4ADD845-4E78-CC53-FF25-2364D5A59A41}"/>
                          </a:ext>
                        </a:extLst>
                      </p:cNvPr>
                      <p:cNvGrpSpPr>
                        <a:grpSpLocks/>
                      </p:cNvGrpSpPr>
                      <p:nvPr/>
                    </p:nvGrpSpPr>
                    <p:grpSpPr bwMode="auto">
                      <a:xfrm>
                        <a:off x="432" y="1152"/>
                        <a:ext cx="768" cy="288"/>
                        <a:chOff x="432" y="1152"/>
                        <a:chExt cx="768" cy="288"/>
                      </a:xfrm>
                    </p:grpSpPr>
                    <p:sp>
                      <p:nvSpPr>
                        <p:cNvPr id="85046" name="Rectangle 85045">
                          <a:extLst>
                            <a:ext uri="{FF2B5EF4-FFF2-40B4-BE49-F238E27FC236}">
                              <a16:creationId xmlns:a16="http://schemas.microsoft.com/office/drawing/2014/main" id="{063B17EB-60A1-99EA-1AEA-522F982BE7BA}"/>
                            </a:ext>
                          </a:extLst>
                        </p:cNvPr>
                        <p:cNvSpPr>
                          <a:spLocks noChangeArrowheads="1"/>
                        </p:cNvSpPr>
                        <p:nvPr/>
                      </p:nvSpPr>
                      <p:spPr bwMode="auto">
                        <a:xfrm>
                          <a:off x="432" y="1152"/>
                          <a:ext cx="384" cy="288"/>
                        </a:xfrm>
                        <a:prstGeom prst="rect">
                          <a:avLst/>
                        </a:prstGeom>
                        <a:solidFill>
                          <a:schemeClr val="accent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047" name="Rectangle 85046">
                          <a:extLst>
                            <a:ext uri="{FF2B5EF4-FFF2-40B4-BE49-F238E27FC236}">
                              <a16:creationId xmlns:a16="http://schemas.microsoft.com/office/drawing/2014/main" id="{863DA783-2968-2136-7230-08219C086AA9}"/>
                            </a:ext>
                          </a:extLst>
                        </p:cNvPr>
                        <p:cNvSpPr>
                          <a:spLocks noChangeArrowheads="1"/>
                        </p:cNvSpPr>
                        <p:nvPr/>
                      </p:nvSpPr>
                      <p:spPr bwMode="auto">
                        <a:xfrm>
                          <a:off x="816" y="1152"/>
                          <a:ext cx="384" cy="288"/>
                        </a:xfrm>
                        <a:prstGeom prst="rect">
                          <a:avLst/>
                        </a:prstGeom>
                        <a:solidFill>
                          <a:schemeClr val="accent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045" name="Rectangle 85044">
                        <a:extLst>
                          <a:ext uri="{FF2B5EF4-FFF2-40B4-BE49-F238E27FC236}">
                            <a16:creationId xmlns:a16="http://schemas.microsoft.com/office/drawing/2014/main" id="{8BB95389-F9C9-3227-F4E2-F4DF510A2832}"/>
                          </a:ext>
                        </a:extLst>
                      </p:cNvPr>
                      <p:cNvSpPr>
                        <a:spLocks noChangeArrowheads="1"/>
                      </p:cNvSpPr>
                      <p:nvPr/>
                    </p:nvSpPr>
                    <p:spPr bwMode="auto">
                      <a:xfrm>
                        <a:off x="1200" y="1152"/>
                        <a:ext cx="384" cy="288"/>
                      </a:xfrm>
                      <a:prstGeom prst="rect">
                        <a:avLst/>
                      </a:prstGeom>
                      <a:solidFill>
                        <a:schemeClr val="accent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043" name="Rectangle 85042">
                      <a:extLst>
                        <a:ext uri="{FF2B5EF4-FFF2-40B4-BE49-F238E27FC236}">
                          <a16:creationId xmlns:a16="http://schemas.microsoft.com/office/drawing/2014/main" id="{6B60D931-FE4F-DC5E-2F56-C84E99159A60}"/>
                        </a:ext>
                      </a:extLst>
                    </p:cNvPr>
                    <p:cNvSpPr>
                      <a:spLocks noChangeArrowheads="1"/>
                    </p:cNvSpPr>
                    <p:nvPr/>
                  </p:nvSpPr>
                  <p:spPr bwMode="auto">
                    <a:xfrm>
                      <a:off x="2736" y="1152"/>
                      <a:ext cx="384" cy="288"/>
                    </a:xfrm>
                    <a:prstGeom prst="rect">
                      <a:avLst/>
                    </a:prstGeom>
                    <a:solidFill>
                      <a:schemeClr val="accent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21" name="Group 20">
                <a:extLst>
                  <a:ext uri="{FF2B5EF4-FFF2-40B4-BE49-F238E27FC236}">
                    <a16:creationId xmlns:a16="http://schemas.microsoft.com/office/drawing/2014/main" id="{85ABAE53-458A-12D9-07BA-3E8D9348CDD1}"/>
                  </a:ext>
                </a:extLst>
              </p:cNvPr>
              <p:cNvGrpSpPr>
                <a:grpSpLocks/>
              </p:cNvGrpSpPr>
              <p:nvPr/>
            </p:nvGrpSpPr>
            <p:grpSpPr bwMode="auto">
              <a:xfrm>
                <a:off x="8148703" y="5089954"/>
                <a:ext cx="3205097" cy="686807"/>
                <a:chOff x="960" y="1488"/>
                <a:chExt cx="2688" cy="576"/>
              </a:xfrm>
            </p:grpSpPr>
            <p:grpSp>
              <p:nvGrpSpPr>
                <p:cNvPr id="85120" name="Group 85119">
                  <a:extLst>
                    <a:ext uri="{FF2B5EF4-FFF2-40B4-BE49-F238E27FC236}">
                      <a16:creationId xmlns:a16="http://schemas.microsoft.com/office/drawing/2014/main" id="{35837FFC-AF4B-C416-91EA-B16EAFFF2BE3}"/>
                    </a:ext>
                  </a:extLst>
                </p:cNvPr>
                <p:cNvGrpSpPr>
                  <a:grpSpLocks/>
                </p:cNvGrpSpPr>
                <p:nvPr/>
              </p:nvGrpSpPr>
              <p:grpSpPr bwMode="auto">
                <a:xfrm>
                  <a:off x="960" y="1488"/>
                  <a:ext cx="2688" cy="288"/>
                  <a:chOff x="432" y="1152"/>
                  <a:chExt cx="2688" cy="288"/>
                </a:xfrm>
              </p:grpSpPr>
              <p:grpSp>
                <p:nvGrpSpPr>
                  <p:cNvPr id="85178" name="Group 85177">
                    <a:extLst>
                      <a:ext uri="{FF2B5EF4-FFF2-40B4-BE49-F238E27FC236}">
                        <a16:creationId xmlns:a16="http://schemas.microsoft.com/office/drawing/2014/main" id="{0724A82D-2FD1-B016-B835-479F236DDEF0}"/>
                      </a:ext>
                    </a:extLst>
                  </p:cNvPr>
                  <p:cNvGrpSpPr>
                    <a:grpSpLocks/>
                  </p:cNvGrpSpPr>
                  <p:nvPr/>
                </p:nvGrpSpPr>
                <p:grpSpPr bwMode="auto">
                  <a:xfrm>
                    <a:off x="1584" y="1152"/>
                    <a:ext cx="1152" cy="288"/>
                    <a:chOff x="432" y="1152"/>
                    <a:chExt cx="1152" cy="288"/>
                  </a:xfrm>
                </p:grpSpPr>
                <p:grpSp>
                  <p:nvGrpSpPr>
                    <p:cNvPr id="85021" name="Group 85020">
                      <a:extLst>
                        <a:ext uri="{FF2B5EF4-FFF2-40B4-BE49-F238E27FC236}">
                          <a16:creationId xmlns:a16="http://schemas.microsoft.com/office/drawing/2014/main" id="{97F41295-4F9E-68A7-BBC8-31C891C4FD33}"/>
                        </a:ext>
                      </a:extLst>
                    </p:cNvPr>
                    <p:cNvGrpSpPr>
                      <a:grpSpLocks/>
                    </p:cNvGrpSpPr>
                    <p:nvPr/>
                  </p:nvGrpSpPr>
                  <p:grpSpPr bwMode="auto">
                    <a:xfrm>
                      <a:off x="432" y="1152"/>
                      <a:ext cx="768" cy="288"/>
                      <a:chOff x="432" y="1152"/>
                      <a:chExt cx="768" cy="288"/>
                    </a:xfrm>
                  </p:grpSpPr>
                  <p:sp>
                    <p:nvSpPr>
                      <p:cNvPr id="85023" name="Rectangle 85022">
                        <a:extLst>
                          <a:ext uri="{FF2B5EF4-FFF2-40B4-BE49-F238E27FC236}">
                            <a16:creationId xmlns:a16="http://schemas.microsoft.com/office/drawing/2014/main" id="{FC02F9DE-7BD2-A754-93E9-4FDC0601FC39}"/>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025" name="Rectangle 85024">
                        <a:extLst>
                          <a:ext uri="{FF2B5EF4-FFF2-40B4-BE49-F238E27FC236}">
                            <a16:creationId xmlns:a16="http://schemas.microsoft.com/office/drawing/2014/main" id="{46F383D9-733B-5B54-BD23-1F2E2452C9E5}"/>
                          </a:ext>
                        </a:extLst>
                      </p:cNvPr>
                      <p:cNvSpPr>
                        <a:spLocks noChangeArrowheads="1"/>
                      </p:cNvSpPr>
                      <p:nvPr/>
                    </p:nvSpPr>
                    <p:spPr bwMode="auto">
                      <a:xfrm>
                        <a:off x="816" y="1152"/>
                        <a:ext cx="384" cy="288"/>
                      </a:xfrm>
                      <a:prstGeom prst="rect">
                        <a:avLst/>
                      </a:prstGeom>
                      <a:solidFill>
                        <a:schemeClr val="tx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022" name="Rectangle 85021">
                      <a:extLst>
                        <a:ext uri="{FF2B5EF4-FFF2-40B4-BE49-F238E27FC236}">
                          <a16:creationId xmlns:a16="http://schemas.microsoft.com/office/drawing/2014/main" id="{82DBC9A9-696C-9C2E-C94A-81CDF3342EC0}"/>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179" name="Group 85178">
                    <a:extLst>
                      <a:ext uri="{FF2B5EF4-FFF2-40B4-BE49-F238E27FC236}">
                        <a16:creationId xmlns:a16="http://schemas.microsoft.com/office/drawing/2014/main" id="{F7C17871-7BB7-7158-45BF-E8DE9F2254B8}"/>
                      </a:ext>
                    </a:extLst>
                  </p:cNvPr>
                  <p:cNvGrpSpPr>
                    <a:grpSpLocks/>
                  </p:cNvGrpSpPr>
                  <p:nvPr/>
                </p:nvGrpSpPr>
                <p:grpSpPr bwMode="auto">
                  <a:xfrm>
                    <a:off x="432" y="1152"/>
                    <a:ext cx="2688" cy="288"/>
                    <a:chOff x="432" y="1152"/>
                    <a:chExt cx="2688" cy="288"/>
                  </a:xfrm>
                </p:grpSpPr>
                <p:grpSp>
                  <p:nvGrpSpPr>
                    <p:cNvPr id="85180" name="Group 85179">
                      <a:extLst>
                        <a:ext uri="{FF2B5EF4-FFF2-40B4-BE49-F238E27FC236}">
                          <a16:creationId xmlns:a16="http://schemas.microsoft.com/office/drawing/2014/main" id="{A6D8DAF9-8ED6-4EFA-79E1-3D1A816643A2}"/>
                        </a:ext>
                      </a:extLst>
                    </p:cNvPr>
                    <p:cNvGrpSpPr>
                      <a:grpSpLocks/>
                    </p:cNvGrpSpPr>
                    <p:nvPr/>
                  </p:nvGrpSpPr>
                  <p:grpSpPr bwMode="auto">
                    <a:xfrm>
                      <a:off x="432" y="1152"/>
                      <a:ext cx="1152" cy="288"/>
                      <a:chOff x="432" y="1152"/>
                      <a:chExt cx="1152" cy="288"/>
                    </a:xfrm>
                  </p:grpSpPr>
                  <p:grpSp>
                    <p:nvGrpSpPr>
                      <p:cNvPr id="85005" name="Group 85004">
                        <a:extLst>
                          <a:ext uri="{FF2B5EF4-FFF2-40B4-BE49-F238E27FC236}">
                            <a16:creationId xmlns:a16="http://schemas.microsoft.com/office/drawing/2014/main" id="{5BFB6028-0EA0-CDE9-B027-37E809510C2C}"/>
                          </a:ext>
                        </a:extLst>
                      </p:cNvPr>
                      <p:cNvGrpSpPr>
                        <a:grpSpLocks/>
                      </p:cNvGrpSpPr>
                      <p:nvPr/>
                    </p:nvGrpSpPr>
                    <p:grpSpPr bwMode="auto">
                      <a:xfrm>
                        <a:off x="432" y="1152"/>
                        <a:ext cx="768" cy="288"/>
                        <a:chOff x="432" y="1152"/>
                        <a:chExt cx="768" cy="288"/>
                      </a:xfrm>
                    </p:grpSpPr>
                    <p:sp>
                      <p:nvSpPr>
                        <p:cNvPr id="85007" name="Rectangle 85006">
                          <a:extLst>
                            <a:ext uri="{FF2B5EF4-FFF2-40B4-BE49-F238E27FC236}">
                              <a16:creationId xmlns:a16="http://schemas.microsoft.com/office/drawing/2014/main" id="{9BE32A6C-233E-7319-B240-54D8BD810CEC}"/>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009" name="Rectangle 85008">
                          <a:extLst>
                            <a:ext uri="{FF2B5EF4-FFF2-40B4-BE49-F238E27FC236}">
                              <a16:creationId xmlns:a16="http://schemas.microsoft.com/office/drawing/2014/main" id="{560A3347-AB48-8837-D271-23D3C362A064}"/>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006" name="Rectangle 85005">
                        <a:extLst>
                          <a:ext uri="{FF2B5EF4-FFF2-40B4-BE49-F238E27FC236}">
                            <a16:creationId xmlns:a16="http://schemas.microsoft.com/office/drawing/2014/main" id="{E9919CFA-D67F-2EA9-6E33-F1584822B639}"/>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82" name="Rectangle 85181">
                      <a:extLst>
                        <a:ext uri="{FF2B5EF4-FFF2-40B4-BE49-F238E27FC236}">
                          <a16:creationId xmlns:a16="http://schemas.microsoft.com/office/drawing/2014/main" id="{8923FC52-D8B9-DD43-41C0-75530E406FC5}"/>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85122" name="Group 85121">
                  <a:extLst>
                    <a:ext uri="{FF2B5EF4-FFF2-40B4-BE49-F238E27FC236}">
                      <a16:creationId xmlns:a16="http://schemas.microsoft.com/office/drawing/2014/main" id="{C8350C87-670A-6092-3903-FF9AE15F81DB}"/>
                    </a:ext>
                  </a:extLst>
                </p:cNvPr>
                <p:cNvGrpSpPr>
                  <a:grpSpLocks/>
                </p:cNvGrpSpPr>
                <p:nvPr/>
              </p:nvGrpSpPr>
              <p:grpSpPr bwMode="auto">
                <a:xfrm>
                  <a:off x="960" y="1776"/>
                  <a:ext cx="2688" cy="288"/>
                  <a:chOff x="432" y="1152"/>
                  <a:chExt cx="2688" cy="288"/>
                </a:xfrm>
              </p:grpSpPr>
              <p:grpSp>
                <p:nvGrpSpPr>
                  <p:cNvPr id="85128" name="Group 85127">
                    <a:extLst>
                      <a:ext uri="{FF2B5EF4-FFF2-40B4-BE49-F238E27FC236}">
                        <a16:creationId xmlns:a16="http://schemas.microsoft.com/office/drawing/2014/main" id="{7E6779CD-3E8E-0D6E-D5B7-8810D6820933}"/>
                      </a:ext>
                    </a:extLst>
                  </p:cNvPr>
                  <p:cNvGrpSpPr>
                    <a:grpSpLocks/>
                  </p:cNvGrpSpPr>
                  <p:nvPr/>
                </p:nvGrpSpPr>
                <p:grpSpPr bwMode="auto">
                  <a:xfrm>
                    <a:off x="1584" y="1152"/>
                    <a:ext cx="1152" cy="288"/>
                    <a:chOff x="432" y="1152"/>
                    <a:chExt cx="1152" cy="288"/>
                  </a:xfrm>
                </p:grpSpPr>
                <p:grpSp>
                  <p:nvGrpSpPr>
                    <p:cNvPr id="85162" name="Group 85161">
                      <a:extLst>
                        <a:ext uri="{FF2B5EF4-FFF2-40B4-BE49-F238E27FC236}">
                          <a16:creationId xmlns:a16="http://schemas.microsoft.com/office/drawing/2014/main" id="{50D54A41-A25F-C6EF-5482-B3769C306F62}"/>
                        </a:ext>
                      </a:extLst>
                    </p:cNvPr>
                    <p:cNvGrpSpPr>
                      <a:grpSpLocks/>
                    </p:cNvGrpSpPr>
                    <p:nvPr/>
                  </p:nvGrpSpPr>
                  <p:grpSpPr bwMode="auto">
                    <a:xfrm>
                      <a:off x="432" y="1152"/>
                      <a:ext cx="768" cy="288"/>
                      <a:chOff x="432" y="1152"/>
                      <a:chExt cx="768" cy="288"/>
                    </a:xfrm>
                  </p:grpSpPr>
                  <p:sp>
                    <p:nvSpPr>
                      <p:cNvPr id="85164" name="Rectangle 85163">
                        <a:extLst>
                          <a:ext uri="{FF2B5EF4-FFF2-40B4-BE49-F238E27FC236}">
                            <a16:creationId xmlns:a16="http://schemas.microsoft.com/office/drawing/2014/main" id="{85201AB0-53E0-E8E2-BEB5-BE833C7087AC}"/>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66" name="Rectangle 85165">
                        <a:extLst>
                          <a:ext uri="{FF2B5EF4-FFF2-40B4-BE49-F238E27FC236}">
                            <a16:creationId xmlns:a16="http://schemas.microsoft.com/office/drawing/2014/main" id="{BA32C867-18FD-D772-4745-97D65CEBF6AD}"/>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63" name="Rectangle 85162">
                      <a:extLst>
                        <a:ext uri="{FF2B5EF4-FFF2-40B4-BE49-F238E27FC236}">
                          <a16:creationId xmlns:a16="http://schemas.microsoft.com/office/drawing/2014/main" id="{44EF35E2-75AD-3C67-6A0C-B9FF0B476320}"/>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129" name="Group 85128">
                    <a:extLst>
                      <a:ext uri="{FF2B5EF4-FFF2-40B4-BE49-F238E27FC236}">
                        <a16:creationId xmlns:a16="http://schemas.microsoft.com/office/drawing/2014/main" id="{C9E71E2C-FD2B-8231-4FAF-3EF7E54E91FF}"/>
                      </a:ext>
                    </a:extLst>
                  </p:cNvPr>
                  <p:cNvGrpSpPr>
                    <a:grpSpLocks/>
                  </p:cNvGrpSpPr>
                  <p:nvPr/>
                </p:nvGrpSpPr>
                <p:grpSpPr bwMode="auto">
                  <a:xfrm>
                    <a:off x="432" y="1152"/>
                    <a:ext cx="2688" cy="288"/>
                    <a:chOff x="432" y="1152"/>
                    <a:chExt cx="2688" cy="288"/>
                  </a:xfrm>
                </p:grpSpPr>
                <p:grpSp>
                  <p:nvGrpSpPr>
                    <p:cNvPr id="85130" name="Group 85129">
                      <a:extLst>
                        <a:ext uri="{FF2B5EF4-FFF2-40B4-BE49-F238E27FC236}">
                          <a16:creationId xmlns:a16="http://schemas.microsoft.com/office/drawing/2014/main" id="{D42EAEF1-4813-11F9-3388-3E70F43E5B6A}"/>
                        </a:ext>
                      </a:extLst>
                    </p:cNvPr>
                    <p:cNvGrpSpPr>
                      <a:grpSpLocks/>
                    </p:cNvGrpSpPr>
                    <p:nvPr/>
                  </p:nvGrpSpPr>
                  <p:grpSpPr bwMode="auto">
                    <a:xfrm>
                      <a:off x="432" y="1152"/>
                      <a:ext cx="1152" cy="288"/>
                      <a:chOff x="432" y="1152"/>
                      <a:chExt cx="1152" cy="288"/>
                    </a:xfrm>
                  </p:grpSpPr>
                  <p:grpSp>
                    <p:nvGrpSpPr>
                      <p:cNvPr id="85146" name="Group 85145">
                        <a:extLst>
                          <a:ext uri="{FF2B5EF4-FFF2-40B4-BE49-F238E27FC236}">
                            <a16:creationId xmlns:a16="http://schemas.microsoft.com/office/drawing/2014/main" id="{2BC09161-5CA5-B136-CA43-46728BC7A172}"/>
                          </a:ext>
                        </a:extLst>
                      </p:cNvPr>
                      <p:cNvGrpSpPr>
                        <a:grpSpLocks/>
                      </p:cNvGrpSpPr>
                      <p:nvPr/>
                    </p:nvGrpSpPr>
                    <p:grpSpPr bwMode="auto">
                      <a:xfrm>
                        <a:off x="432" y="1152"/>
                        <a:ext cx="768" cy="288"/>
                        <a:chOff x="432" y="1152"/>
                        <a:chExt cx="768" cy="288"/>
                      </a:xfrm>
                    </p:grpSpPr>
                    <p:sp>
                      <p:nvSpPr>
                        <p:cNvPr id="85148" name="Rectangle 85147">
                          <a:extLst>
                            <a:ext uri="{FF2B5EF4-FFF2-40B4-BE49-F238E27FC236}">
                              <a16:creationId xmlns:a16="http://schemas.microsoft.com/office/drawing/2014/main" id="{93185792-2F78-0398-E241-FAC168940A0B}"/>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50" name="Rectangle 85149">
                          <a:extLst>
                            <a:ext uri="{FF2B5EF4-FFF2-40B4-BE49-F238E27FC236}">
                              <a16:creationId xmlns:a16="http://schemas.microsoft.com/office/drawing/2014/main" id="{FE20BD5A-FB7D-C2EC-030B-1C373050FC3A}"/>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47" name="Rectangle 85146">
                        <a:extLst>
                          <a:ext uri="{FF2B5EF4-FFF2-40B4-BE49-F238E27FC236}">
                            <a16:creationId xmlns:a16="http://schemas.microsoft.com/office/drawing/2014/main" id="{48BC3EAD-7A45-648A-F929-FE5B92783CB8}"/>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32" name="Rectangle 85131">
                      <a:extLst>
                        <a:ext uri="{FF2B5EF4-FFF2-40B4-BE49-F238E27FC236}">
                          <a16:creationId xmlns:a16="http://schemas.microsoft.com/office/drawing/2014/main" id="{8147D3E5-0B97-6CDD-FA5A-2328C2350197}"/>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22" name="Group 21">
                <a:extLst>
                  <a:ext uri="{FF2B5EF4-FFF2-40B4-BE49-F238E27FC236}">
                    <a16:creationId xmlns:a16="http://schemas.microsoft.com/office/drawing/2014/main" id="{44554EB8-D528-E9F3-19EA-17FE480CC719}"/>
                  </a:ext>
                </a:extLst>
              </p:cNvPr>
              <p:cNvGrpSpPr>
                <a:grpSpLocks/>
              </p:cNvGrpSpPr>
              <p:nvPr/>
            </p:nvGrpSpPr>
            <p:grpSpPr bwMode="auto">
              <a:xfrm>
                <a:off x="8148702" y="5776760"/>
                <a:ext cx="3205097" cy="343404"/>
                <a:chOff x="432" y="1152"/>
                <a:chExt cx="2688" cy="288"/>
              </a:xfrm>
            </p:grpSpPr>
            <p:grpSp>
              <p:nvGrpSpPr>
                <p:cNvPr id="34" name="Group 33">
                  <a:extLst>
                    <a:ext uri="{FF2B5EF4-FFF2-40B4-BE49-F238E27FC236}">
                      <a16:creationId xmlns:a16="http://schemas.microsoft.com/office/drawing/2014/main" id="{94254223-3F40-1411-CD6B-60CD124CF6B5}"/>
                    </a:ext>
                  </a:extLst>
                </p:cNvPr>
                <p:cNvGrpSpPr>
                  <a:grpSpLocks/>
                </p:cNvGrpSpPr>
                <p:nvPr/>
              </p:nvGrpSpPr>
              <p:grpSpPr bwMode="auto">
                <a:xfrm>
                  <a:off x="1584" y="1152"/>
                  <a:ext cx="1152" cy="288"/>
                  <a:chOff x="432" y="1152"/>
                  <a:chExt cx="1152" cy="288"/>
                </a:xfrm>
              </p:grpSpPr>
              <p:grpSp>
                <p:nvGrpSpPr>
                  <p:cNvPr id="59" name="Group 58">
                    <a:extLst>
                      <a:ext uri="{FF2B5EF4-FFF2-40B4-BE49-F238E27FC236}">
                        <a16:creationId xmlns:a16="http://schemas.microsoft.com/office/drawing/2014/main" id="{5A4681DB-7240-7F8C-5B0D-A8F78086F7C1}"/>
                      </a:ext>
                    </a:extLst>
                  </p:cNvPr>
                  <p:cNvGrpSpPr>
                    <a:grpSpLocks/>
                  </p:cNvGrpSpPr>
                  <p:nvPr/>
                </p:nvGrpSpPr>
                <p:grpSpPr bwMode="auto">
                  <a:xfrm>
                    <a:off x="432" y="1152"/>
                    <a:ext cx="768" cy="288"/>
                    <a:chOff x="432" y="1152"/>
                    <a:chExt cx="768" cy="288"/>
                  </a:xfrm>
                </p:grpSpPr>
                <p:sp>
                  <p:nvSpPr>
                    <p:cNvPr id="61" name="Rectangle 60">
                      <a:extLst>
                        <a:ext uri="{FF2B5EF4-FFF2-40B4-BE49-F238E27FC236}">
                          <a16:creationId xmlns:a16="http://schemas.microsoft.com/office/drawing/2014/main" id="{27A411F1-9353-BBB3-2669-9FC8A3C921DC}"/>
                        </a:ext>
                      </a:extLst>
                    </p:cNvPr>
                    <p:cNvSpPr>
                      <a:spLocks noChangeArrowheads="1"/>
                    </p:cNvSpPr>
                    <p:nvPr/>
                  </p:nvSpPr>
                  <p:spPr bwMode="auto">
                    <a:xfrm>
                      <a:off x="432"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62" name="Rectangle 61">
                      <a:extLst>
                        <a:ext uri="{FF2B5EF4-FFF2-40B4-BE49-F238E27FC236}">
                          <a16:creationId xmlns:a16="http://schemas.microsoft.com/office/drawing/2014/main" id="{9D850761-94D7-8011-9816-CF5CFF1B97D7}"/>
                        </a:ext>
                      </a:extLst>
                    </p:cNvPr>
                    <p:cNvSpPr>
                      <a:spLocks noChangeArrowheads="1"/>
                    </p:cNvSpPr>
                    <p:nvPr/>
                  </p:nvSpPr>
                  <p:spPr bwMode="auto">
                    <a:xfrm>
                      <a:off x="816"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60" name="Rectangle 59">
                    <a:extLst>
                      <a:ext uri="{FF2B5EF4-FFF2-40B4-BE49-F238E27FC236}">
                        <a16:creationId xmlns:a16="http://schemas.microsoft.com/office/drawing/2014/main" id="{1507BDE1-6A1F-02B8-0094-42DB535ED304}"/>
                      </a:ext>
                    </a:extLst>
                  </p:cNvPr>
                  <p:cNvSpPr>
                    <a:spLocks noChangeArrowheads="1"/>
                  </p:cNvSpPr>
                  <p:nvPr/>
                </p:nvSpPr>
                <p:spPr bwMode="auto">
                  <a:xfrm>
                    <a:off x="1200"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37" name="Group 36">
                  <a:extLst>
                    <a:ext uri="{FF2B5EF4-FFF2-40B4-BE49-F238E27FC236}">
                      <a16:creationId xmlns:a16="http://schemas.microsoft.com/office/drawing/2014/main" id="{8989557B-5001-5966-4076-EB180563BEB3}"/>
                    </a:ext>
                  </a:extLst>
                </p:cNvPr>
                <p:cNvGrpSpPr>
                  <a:grpSpLocks/>
                </p:cNvGrpSpPr>
                <p:nvPr/>
              </p:nvGrpSpPr>
              <p:grpSpPr bwMode="auto">
                <a:xfrm>
                  <a:off x="432" y="1152"/>
                  <a:ext cx="2688" cy="288"/>
                  <a:chOff x="432" y="1152"/>
                  <a:chExt cx="2688" cy="288"/>
                </a:xfrm>
              </p:grpSpPr>
              <p:grpSp>
                <p:nvGrpSpPr>
                  <p:cNvPr id="48" name="Group 47">
                    <a:extLst>
                      <a:ext uri="{FF2B5EF4-FFF2-40B4-BE49-F238E27FC236}">
                        <a16:creationId xmlns:a16="http://schemas.microsoft.com/office/drawing/2014/main" id="{AF3CAA16-D7F7-421A-91BB-F04AB2B0023A}"/>
                      </a:ext>
                    </a:extLst>
                  </p:cNvPr>
                  <p:cNvGrpSpPr>
                    <a:grpSpLocks/>
                  </p:cNvGrpSpPr>
                  <p:nvPr/>
                </p:nvGrpSpPr>
                <p:grpSpPr bwMode="auto">
                  <a:xfrm>
                    <a:off x="432" y="1152"/>
                    <a:ext cx="1152" cy="288"/>
                    <a:chOff x="432" y="1152"/>
                    <a:chExt cx="1152" cy="288"/>
                  </a:xfrm>
                </p:grpSpPr>
                <p:grpSp>
                  <p:nvGrpSpPr>
                    <p:cNvPr id="50" name="Group 49">
                      <a:extLst>
                        <a:ext uri="{FF2B5EF4-FFF2-40B4-BE49-F238E27FC236}">
                          <a16:creationId xmlns:a16="http://schemas.microsoft.com/office/drawing/2014/main" id="{06024FBA-3E85-FC6F-3BDF-9D0CAEA1EFBE}"/>
                        </a:ext>
                      </a:extLst>
                    </p:cNvPr>
                    <p:cNvGrpSpPr>
                      <a:grpSpLocks/>
                    </p:cNvGrpSpPr>
                    <p:nvPr/>
                  </p:nvGrpSpPr>
                  <p:grpSpPr bwMode="auto">
                    <a:xfrm>
                      <a:off x="432" y="1152"/>
                      <a:ext cx="768" cy="288"/>
                      <a:chOff x="432" y="1152"/>
                      <a:chExt cx="768" cy="288"/>
                    </a:xfrm>
                  </p:grpSpPr>
                  <p:sp>
                    <p:nvSpPr>
                      <p:cNvPr id="55" name="Rectangle 54">
                        <a:extLst>
                          <a:ext uri="{FF2B5EF4-FFF2-40B4-BE49-F238E27FC236}">
                            <a16:creationId xmlns:a16="http://schemas.microsoft.com/office/drawing/2014/main" id="{6C26FA8D-C457-83DF-A6FB-5E68BB1C2D06}"/>
                          </a:ext>
                        </a:extLst>
                      </p:cNvPr>
                      <p:cNvSpPr>
                        <a:spLocks noChangeArrowheads="1"/>
                      </p:cNvSpPr>
                      <p:nvPr/>
                    </p:nvSpPr>
                    <p:spPr bwMode="auto">
                      <a:xfrm>
                        <a:off x="432"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56" name="Rectangle 55">
                        <a:extLst>
                          <a:ext uri="{FF2B5EF4-FFF2-40B4-BE49-F238E27FC236}">
                            <a16:creationId xmlns:a16="http://schemas.microsoft.com/office/drawing/2014/main" id="{0C043350-D1A0-511A-DE30-44A7D4C1EB2A}"/>
                          </a:ext>
                        </a:extLst>
                      </p:cNvPr>
                      <p:cNvSpPr>
                        <a:spLocks noChangeArrowheads="1"/>
                      </p:cNvSpPr>
                      <p:nvPr/>
                    </p:nvSpPr>
                    <p:spPr bwMode="auto">
                      <a:xfrm>
                        <a:off x="816"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52" name="Rectangle 51">
                      <a:extLst>
                        <a:ext uri="{FF2B5EF4-FFF2-40B4-BE49-F238E27FC236}">
                          <a16:creationId xmlns:a16="http://schemas.microsoft.com/office/drawing/2014/main" id="{3A4BE985-0FC6-71E4-880F-E08CD35D8AF9}"/>
                        </a:ext>
                      </a:extLst>
                    </p:cNvPr>
                    <p:cNvSpPr>
                      <a:spLocks noChangeArrowheads="1"/>
                    </p:cNvSpPr>
                    <p:nvPr/>
                  </p:nvSpPr>
                  <p:spPr bwMode="auto">
                    <a:xfrm>
                      <a:off x="1200"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49" name="Rectangle 48">
                    <a:extLst>
                      <a:ext uri="{FF2B5EF4-FFF2-40B4-BE49-F238E27FC236}">
                        <a16:creationId xmlns:a16="http://schemas.microsoft.com/office/drawing/2014/main" id="{0F044F9C-9E21-EB94-3839-9D559FDD99C7}"/>
                      </a:ext>
                    </a:extLst>
                  </p:cNvPr>
                  <p:cNvSpPr>
                    <a:spLocks noChangeArrowheads="1"/>
                  </p:cNvSpPr>
                  <p:nvPr/>
                </p:nvSpPr>
                <p:spPr bwMode="auto">
                  <a:xfrm>
                    <a:off x="2736"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mc:AlternateContent xmlns:mc="http://schemas.openxmlformats.org/markup-compatibility/2006" xmlns:a14="http://schemas.microsoft.com/office/drawing/2010/main">
          <mc:Choice Requires="a14">
            <p:sp>
              <p:nvSpPr>
                <p:cNvPr id="11" name="TextBox 224">
                  <a:extLst>
                    <a:ext uri="{FF2B5EF4-FFF2-40B4-BE49-F238E27FC236}">
                      <a16:creationId xmlns:a16="http://schemas.microsoft.com/office/drawing/2014/main" id="{EB62B584-508B-2679-C863-79BA7F24C1D2}"/>
                    </a:ext>
                  </a:extLst>
                </p:cNvPr>
                <p:cNvSpPr txBox="1"/>
                <p:nvPr/>
              </p:nvSpPr>
              <p:spPr>
                <a:xfrm>
                  <a:off x="7793394" y="5760054"/>
                  <a:ext cx="365805"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m:t>
                        </m:r>
                      </m:oMath>
                    </m:oMathPara>
                  </a14:m>
                  <a:endParaRPr lang="en-US" dirty="0"/>
                </a:p>
              </p:txBody>
            </p:sp>
          </mc:Choice>
          <mc:Fallback xmlns="">
            <p:sp>
              <p:nvSpPr>
                <p:cNvPr id="11" name="TextBox 224">
                  <a:extLst>
                    <a:ext uri="{FF2B5EF4-FFF2-40B4-BE49-F238E27FC236}">
                      <a16:creationId xmlns:a16="http://schemas.microsoft.com/office/drawing/2014/main" id="{EB62B584-508B-2679-C863-79BA7F24C1D2}"/>
                    </a:ext>
                  </a:extLst>
                </p:cNvPr>
                <p:cNvSpPr txBox="1">
                  <a:spLocks noRot="1" noChangeAspect="1" noMove="1" noResize="1" noEditPoints="1" noAdjustHandles="1" noChangeArrowheads="1" noChangeShapeType="1" noTextEdit="1"/>
                </p:cNvSpPr>
                <p:nvPr/>
              </p:nvSpPr>
              <p:spPr>
                <a:xfrm>
                  <a:off x="7793394" y="5760054"/>
                  <a:ext cx="365805" cy="369332"/>
                </a:xfrm>
                <a:prstGeom prst="rect">
                  <a:avLst/>
                </a:prstGeom>
                <a:blipFill>
                  <a:blip r:embed="rId1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895431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EC552-ADFD-A9FF-B163-20CA02DAD5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3E2BF1-FD4E-3E83-2D8D-B91AD0E278D3}"/>
              </a:ext>
            </a:extLst>
          </p:cNvPr>
          <p:cNvSpPr>
            <a:spLocks noGrp="1"/>
          </p:cNvSpPr>
          <p:nvPr>
            <p:ph type="title"/>
          </p:nvPr>
        </p:nvSpPr>
        <p:spPr>
          <a:xfrm>
            <a:off x="838200" y="115745"/>
            <a:ext cx="10515600" cy="1325563"/>
          </a:xfrm>
        </p:spPr>
        <p:txBody>
          <a:bodyPr>
            <a:normAutofit/>
          </a:bodyPr>
          <a:lstStyle/>
          <a:p>
            <a:r>
              <a:rPr lang="en-US" dirty="0"/>
              <a:t>Bottom-Up Bellman-Ford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D7C7852-605F-B2BB-C3A0-178D383DD4D8}"/>
                  </a:ext>
                </a:extLst>
              </p:cNvPr>
              <p:cNvSpPr>
                <a:spLocks noGrp="1"/>
              </p:cNvSpPr>
              <p:nvPr>
                <p:ph idx="1"/>
              </p:nvPr>
            </p:nvSpPr>
            <p:spPr>
              <a:xfrm>
                <a:off x="182417" y="1377791"/>
                <a:ext cx="12009583" cy="5198500"/>
              </a:xfrm>
            </p:spPr>
            <p:txBody>
              <a:bodyPr>
                <a:normAutofit fontScale="85000" lnSpcReduction="20000"/>
              </a:bodyPr>
              <a:lstStyle/>
              <a:p>
                <a:pPr marL="0" indent="0">
                  <a:buNone/>
                </a:pPr>
                <a:r>
                  <a:rPr lang="en-US" b="1" dirty="0"/>
                  <a:t>BF</a:t>
                </a:r>
                <a:r>
                  <a:rPr lang="en-US" dirty="0"/>
                  <a:t>(</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a:t>
                </a:r>
              </a:p>
              <a:p>
                <a:pPr marL="0" indent="0">
                  <a:buNone/>
                </a:pPr>
                <a:r>
                  <a:rPr lang="en-US" dirty="0"/>
                  <a:t>	OPT[</a:t>
                </a:r>
                <a14:m>
                  <m:oMath xmlns:m="http://schemas.openxmlformats.org/officeDocument/2006/math">
                    <m:r>
                      <a:rPr lang="en-US" b="0" i="1" smtClean="0">
                        <a:latin typeface="Cambria Math" panose="02040503050406030204" pitchFamily="18" charset="0"/>
                      </a:rPr>
                      <m:t>0</m:t>
                    </m:r>
                  </m:oMath>
                </a14:m>
                <a:r>
                  <a:rPr lang="en-US" dirty="0"/>
                  <a:t>][</a:t>
                </a:r>
                <a14:m>
                  <m:oMath xmlns:m="http://schemas.openxmlformats.org/officeDocument/2006/math">
                    <m:r>
                      <a:rPr lang="en-US" b="0" i="1" dirty="0" smtClean="0">
                        <a:latin typeface="Cambria Math" panose="02040503050406030204" pitchFamily="18" charset="0"/>
                      </a:rPr>
                      <m:t>𝑠</m:t>
                    </m:r>
                  </m:oMath>
                </a14:m>
                <a:r>
                  <a:rPr lang="en-US" dirty="0"/>
                  <a:t>] = 0</a:t>
                </a:r>
                <a:r>
                  <a:rPr lang="en-US" dirty="0">
                    <a:solidFill>
                      <a:srgbClr val="7030A0"/>
                    </a:solidFill>
                  </a:rPr>
                  <a:t>   </a:t>
                </a:r>
                <a:r>
                  <a:rPr lang="en-US" dirty="0">
                    <a:solidFill>
                      <a:schemeClr val="accent3"/>
                    </a:solidFill>
                  </a:rPr>
                  <a:t>// Solve and save base cases</a:t>
                </a:r>
              </a:p>
              <a:p>
                <a:pPr marL="0" indent="0">
                  <a:buNone/>
                </a:pPr>
                <a:r>
                  <a:rPr lang="en-US" dirty="0">
                    <a:solidFill>
                      <a:schemeClr val="accent3"/>
                    </a:solidFill>
                  </a:rPr>
                  <a:t>	</a:t>
                </a:r>
                <a:r>
                  <a:rPr lang="en-US" dirty="0"/>
                  <a:t>for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a:t>
                </a:r>
              </a:p>
              <a:p>
                <a:pPr marL="0" indent="0">
                  <a:buNone/>
                </a:pPr>
                <a:r>
                  <a:rPr lang="en-US" dirty="0"/>
                  <a:t>		OPT[0][</a:t>
                </a:r>
                <a14:m>
                  <m:oMath xmlns:m="http://schemas.openxmlformats.org/officeDocument/2006/math">
                    <m:r>
                      <a:rPr lang="en-US" b="0" i="1" smtClean="0">
                        <a:latin typeface="Cambria Math" panose="02040503050406030204" pitchFamily="18" charset="0"/>
                      </a:rPr>
                      <m:t>𝑢</m:t>
                    </m:r>
                  </m:oMath>
                </a14:m>
                <a:r>
                  <a:rPr lang="en-US" dirty="0"/>
                  <a:t>] = </a:t>
                </a:r>
                <a14:m>
                  <m:oMath xmlns:m="http://schemas.openxmlformats.org/officeDocument/2006/math">
                    <m:r>
                      <a:rPr lang="en-US" b="0" i="1" smtClean="0">
                        <a:latin typeface="Cambria Math" panose="02040503050406030204" pitchFamily="18" charset="0"/>
                      </a:rPr>
                      <m:t>∞</m:t>
                    </m:r>
                  </m:oMath>
                </a14:m>
                <a:r>
                  <a:rPr lang="en-US" dirty="0">
                    <a:solidFill>
                      <a:srgbClr val="7030A0"/>
                    </a:solidFill>
                  </a:rPr>
                  <a:t>   </a:t>
                </a:r>
                <a:r>
                  <a:rPr lang="en-US" dirty="0">
                    <a:solidFill>
                      <a:schemeClr val="accent3"/>
                    </a:solidFill>
                  </a:rPr>
                  <a:t>// Solve and save base cases</a:t>
                </a:r>
                <a:endParaRPr lang="en-US" dirty="0">
                  <a:solidFill>
                    <a:srgbClr val="7030A0"/>
                  </a:solidFill>
                </a:endParaRPr>
              </a:p>
              <a:p>
                <a:pPr marL="0" indent="0">
                  <a:buNone/>
                </a:pPr>
                <a:r>
                  <a:rPr lang="en-US" dirty="0"/>
                  <a:t>	for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=0</m:t>
                    </m:r>
                  </m:oMath>
                </a14:m>
                <a:r>
                  <a:rPr lang="en-US" dirty="0"/>
                  <a:t> up to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e>
                    </m:d>
                  </m:oMath>
                </a14:m>
                <a:r>
                  <a:rPr lang="en-US" dirty="0"/>
                  <a:t>:</a:t>
                </a:r>
              </a:p>
              <a:p>
                <a:pPr marL="0" indent="0">
                  <a:buNone/>
                </a:pPr>
                <a:r>
                  <a:rPr lang="en-US" dirty="0"/>
                  <a:t>		for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𝑉</m:t>
                    </m:r>
                  </m:oMath>
                </a14:m>
                <a:r>
                  <a:rPr lang="en-US" dirty="0">
                    <a:solidFill>
                      <a:schemeClr val="tx1"/>
                    </a:solidFill>
                  </a:rPr>
                  <a:t>:</a:t>
                </a:r>
              </a:p>
              <a:p>
                <a:pPr marL="0" indent="0">
                  <a:buNone/>
                </a:pPr>
                <a:r>
                  <a:rPr lang="en-US" dirty="0"/>
                  <a:t>			for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r>
                      <m:rPr>
                        <m:sty m:val="p"/>
                      </m:rPr>
                      <a:rPr lang="en-US" b="0" i="0" smtClean="0">
                        <a:latin typeface="Cambria Math" panose="02040503050406030204" pitchFamily="18" charset="0"/>
                      </a:rPr>
                      <m:t>neighbors</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oMath>
                </a14:m>
                <a:r>
                  <a:rPr lang="en-US" dirty="0">
                    <a:solidFill>
                      <a:schemeClr val="tx1"/>
                    </a:solidFill>
                  </a:rPr>
                  <a:t>:</a:t>
                </a:r>
              </a:p>
              <a:p>
                <a:pPr marL="0" indent="0">
                  <a:buNone/>
                </a:pPr>
                <a:r>
                  <a:rPr lang="en-US" dirty="0"/>
                  <a:t>				</a:t>
                </a:r>
                <a14:m>
                  <m:oMath xmlns:m="http://schemas.openxmlformats.org/officeDocument/2006/math">
                    <m:r>
                      <a:rPr lang="en-US" b="0" i="1" smtClean="0">
                        <a:latin typeface="Cambria Math" panose="02040503050406030204" pitchFamily="18" charset="0"/>
                      </a:rPr>
                      <m:t>𝑂𝑃𝑇</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𝑢</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r>
                          <a:rPr lang="en-US" b="0" i="1" smtClean="0">
                            <a:latin typeface="Cambria Math" panose="02040503050406030204" pitchFamily="18" charset="0"/>
                          </a:rPr>
                          <m:t>(</m:t>
                        </m:r>
                        <m:r>
                          <a:rPr lang="en-US" b="0" i="1" smtClean="0">
                            <a:latin typeface="Cambria Math" panose="02040503050406030204" pitchFamily="18" charset="0"/>
                          </a:rPr>
                          <m:t>𝑂𝑃𝑇</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𝑢</m:t>
                            </m:r>
                          </m:e>
                        </m:d>
                        <m:r>
                          <a:rPr lang="en-US" b="0" i="1" smtClean="0">
                            <a:latin typeface="Cambria Math" panose="02040503050406030204" pitchFamily="18" charset="0"/>
                          </a:rPr>
                          <m:t>, </m:t>
                        </m:r>
                        <m:r>
                          <a:rPr lang="en-US" b="0" i="1" smtClean="0">
                            <a:latin typeface="Cambria Math" panose="02040503050406030204" pitchFamily="18" charset="0"/>
                          </a:rPr>
                          <m:t>𝑂𝑃𝑇</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m:t>
                        </m:r>
                      </m:e>
                    </m:func>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solidFill>
                      <a:schemeClr val="tx1"/>
                    </a:solidFill>
                  </a:rPr>
                  <a:t> </a:t>
                </a:r>
                <a:r>
                  <a:rPr lang="en-US" dirty="0">
                    <a:solidFill>
                      <a:schemeClr val="accent3"/>
                    </a:solidFill>
                  </a:rPr>
                  <a:t>// solve and pick</a:t>
                </a:r>
                <a:endParaRPr lang="en-US" dirty="0">
                  <a:solidFill>
                    <a:schemeClr val="tx1"/>
                  </a:solidFill>
                </a:endParaRPr>
              </a:p>
              <a:p>
                <a:pPr marL="0" indent="0">
                  <a:buNone/>
                </a:pPr>
                <a:r>
                  <a:rPr lang="en-US" dirty="0"/>
                  <a:t>			</a:t>
                </a:r>
                <a14:m>
                  <m:oMath xmlns:m="http://schemas.openxmlformats.org/officeDocument/2006/math">
                    <m:r>
                      <a:rPr lang="en-US" b="0" i="1" smtClean="0">
                        <a:latin typeface="Cambria Math" panose="02040503050406030204" pitchFamily="18" charset="0"/>
                      </a:rPr>
                      <m:t>𝑂𝑃𝑇</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𝑢</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𝑂𝑃𝑇</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𝑢</m:t>
                                </m:r>
                              </m:e>
                            </m:d>
                            <m:r>
                              <a:rPr lang="en-US" b="0" i="1" smtClean="0">
                                <a:latin typeface="Cambria Math" panose="02040503050406030204" pitchFamily="18" charset="0"/>
                              </a:rPr>
                              <m:t>,</m:t>
                            </m:r>
                            <m:r>
                              <a:rPr lang="en-US" b="0" i="1" smtClean="0">
                                <a:latin typeface="Cambria Math" panose="02040503050406030204" pitchFamily="18" charset="0"/>
                              </a:rPr>
                              <m:t>𝑂𝑃𝑇</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e>
                        </m:d>
                      </m:e>
                    </m:func>
                  </m:oMath>
                </a14:m>
                <a:r>
                  <a:rPr lang="en-US" dirty="0">
                    <a:solidFill>
                      <a:schemeClr val="tx1"/>
                    </a:solidFill>
                  </a:rPr>
                  <a:t> </a:t>
                </a:r>
                <a:r>
                  <a:rPr lang="en-US" dirty="0">
                    <a:solidFill>
                      <a:schemeClr val="accent3"/>
                    </a:solidFill>
                  </a:rPr>
                  <a:t>// solve and pick</a:t>
                </a:r>
                <a:endParaRPr lang="en-US" dirty="0">
                  <a:solidFill>
                    <a:schemeClr val="tx1"/>
                  </a:solidFill>
                </a:endParaRPr>
              </a:p>
              <a:p>
                <a:pPr marL="0" indent="0">
                  <a:buNone/>
                </a:pPr>
                <a:r>
                  <a:rPr lang="en-US" dirty="0">
                    <a:solidFill>
                      <a:schemeClr val="tx1"/>
                    </a:solidFill>
                  </a:rPr>
                  <a:t>	for </a:t>
                </a:r>
                <a14:m>
                  <m:oMath xmlns:m="http://schemas.openxmlformats.org/officeDocument/2006/math">
                    <m:r>
                      <a:rPr lang="en-US" b="0" i="1" smtClean="0">
                        <a:solidFill>
                          <a:schemeClr val="tx1"/>
                        </a:solidFill>
                        <a:latin typeface="Cambria Math" panose="02040503050406030204" pitchFamily="18" charset="0"/>
                      </a:rPr>
                      <m:t>𝑢</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𝑉</m:t>
                    </m:r>
                  </m:oMath>
                </a14:m>
                <a:r>
                  <a:rPr lang="en-US" dirty="0">
                    <a:solidFill>
                      <a:schemeClr val="tx1"/>
                    </a:solidFill>
                  </a:rPr>
                  <a:t>:</a:t>
                </a:r>
              </a:p>
              <a:p>
                <a:pPr marL="0" indent="0">
                  <a:buNone/>
                </a:pPr>
                <a:r>
                  <a:rPr lang="en-US" dirty="0">
                    <a:solidFill>
                      <a:schemeClr val="tx1"/>
                    </a:solidFill>
                  </a:rPr>
                  <a:t>		if </a:t>
                </a:r>
                <a14:m>
                  <m:oMath xmlns:m="http://schemas.openxmlformats.org/officeDocument/2006/math">
                    <m:r>
                      <a:rPr lang="en-US" b="0" i="1" smtClean="0">
                        <a:solidFill>
                          <a:schemeClr val="tx1"/>
                        </a:solidFill>
                        <a:latin typeface="Cambria Math" panose="02040503050406030204" pitchFamily="18" charset="0"/>
                      </a:rPr>
                      <m:t>𝑂𝑃𝑇</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𝑉</m:t>
                        </m:r>
                        <m:r>
                          <a:rPr lang="en-US" b="0" i="1" smtClean="0">
                            <a:solidFill>
                              <a:schemeClr val="tx1"/>
                            </a:solidFill>
                            <a:latin typeface="Cambria Math" panose="02040503050406030204" pitchFamily="18" charset="0"/>
                          </a:rPr>
                          <m:t>|</m:t>
                        </m:r>
                      </m:e>
                    </m:d>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𝑢</m:t>
                        </m:r>
                      </m:e>
                    </m:d>
                    <m:r>
                      <a:rPr lang="en-US" b="0" i="1" smtClean="0">
                        <a:solidFill>
                          <a:schemeClr val="tx1"/>
                        </a:solidFill>
                        <a:latin typeface="Cambria Math" panose="02040503050406030204" pitchFamily="18" charset="0"/>
                      </a:rPr>
                      <m:t>&lt;</m:t>
                    </m:r>
                    <m:r>
                      <a:rPr lang="en-US" b="0" i="1" smtClean="0">
                        <a:solidFill>
                          <a:schemeClr val="tx1"/>
                        </a:solidFill>
                        <a:latin typeface="Cambria Math" panose="02040503050406030204" pitchFamily="18" charset="0"/>
                      </a:rPr>
                      <m:t>𝑂𝑃𝑇</m:t>
                    </m:r>
                    <m:d>
                      <m:dPr>
                        <m:begChr m:val="["/>
                        <m:endChr m:val="]"/>
                        <m:ctrlPr>
                          <a:rPr lang="en-US" b="0" i="1" smtClean="0">
                            <a:solidFill>
                              <a:schemeClr val="tx1"/>
                            </a:solidFill>
                            <a:latin typeface="Cambria Math" panose="02040503050406030204" pitchFamily="18" charset="0"/>
                          </a:rPr>
                        </m:ctrlPr>
                      </m:dPr>
                      <m:e>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𝑉</m:t>
                            </m:r>
                          </m:e>
                        </m:d>
                        <m:r>
                          <a:rPr lang="en-US" b="0" i="1" smtClean="0">
                            <a:solidFill>
                              <a:schemeClr val="tx1"/>
                            </a:solidFill>
                            <a:latin typeface="Cambria Math" panose="02040503050406030204" pitchFamily="18" charset="0"/>
                          </a:rPr>
                          <m:t>−1</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𝑢</m:t>
                    </m:r>
                    <m:r>
                      <a:rPr lang="en-US" b="0" i="1" smtClean="0">
                        <a:solidFill>
                          <a:schemeClr val="tx1"/>
                        </a:solidFill>
                        <a:latin typeface="Cambria Math" panose="02040503050406030204" pitchFamily="18" charset="0"/>
                      </a:rPr>
                      <m:t>]</m:t>
                    </m:r>
                  </m:oMath>
                </a14:m>
                <a:r>
                  <a:rPr lang="en-US" dirty="0">
                    <a:solidFill>
                      <a:schemeClr val="tx1"/>
                    </a:solidFill>
                  </a:rPr>
                  <a:t>: </a:t>
                </a:r>
                <a:r>
                  <a:rPr lang="en-US" dirty="0">
                    <a:solidFill>
                      <a:schemeClr val="accent3"/>
                    </a:solidFill>
                  </a:rPr>
                  <a:t>// check for negative cycles</a:t>
                </a:r>
                <a:endParaRPr lang="en-US" dirty="0">
                  <a:solidFill>
                    <a:schemeClr val="tx1"/>
                  </a:solidFill>
                </a:endParaRPr>
              </a:p>
              <a:p>
                <a:pPr marL="0" indent="0">
                  <a:buNone/>
                </a:pPr>
                <a:r>
                  <a:rPr lang="en-US" dirty="0">
                    <a:solidFill>
                      <a:schemeClr val="tx1"/>
                    </a:solidFill>
                  </a:rPr>
                  <a:t>			return “</a:t>
                </a:r>
                <a:r>
                  <a:rPr lang="en-US" dirty="0"/>
                  <a:t>negative cycle”</a:t>
                </a:r>
                <a:endParaRPr lang="en-US" dirty="0">
                  <a:solidFill>
                    <a:schemeClr val="tx1"/>
                  </a:solidFill>
                </a:endParaRPr>
              </a:p>
              <a:p>
                <a:pPr marL="0" indent="0">
                  <a:buNone/>
                </a:pPr>
                <a:r>
                  <a:rPr lang="en-US" dirty="0"/>
                  <a:t>	return OPT[</a:t>
                </a:r>
                <a14:m>
                  <m:oMath xmlns:m="http://schemas.openxmlformats.org/officeDocument/2006/math">
                    <m:r>
                      <a:rPr lang="en-US" b="0" i="1" smtClean="0">
                        <a:latin typeface="Cambria Math" panose="02040503050406030204" pitchFamily="18" charset="0"/>
                      </a:rPr>
                      <m:t>𝑠</m:t>
                    </m:r>
                  </m:oMath>
                </a14:m>
                <a:r>
                  <a:rPr lang="en-US" dirty="0">
                    <a:solidFill>
                      <a:schemeClr val="tx1"/>
                    </a:solidFill>
                  </a:rPr>
                  <a:t>][</a:t>
                </a:r>
                <a14:m>
                  <m:oMath xmlns:m="http://schemas.openxmlformats.org/officeDocument/2006/math">
                    <m:r>
                      <a:rPr lang="en-US" b="0" i="1" dirty="0" smtClean="0">
                        <a:solidFill>
                          <a:schemeClr val="tx1"/>
                        </a:solidFill>
                        <a:latin typeface="Cambria Math" panose="02040503050406030204" pitchFamily="18" charset="0"/>
                      </a:rPr>
                      <m:t>𝑡</m:t>
                    </m:r>
                  </m:oMath>
                </a14:m>
                <a:r>
                  <a:rPr lang="en-US" dirty="0">
                    <a:solidFill>
                      <a:schemeClr val="tx1"/>
                    </a:solidFill>
                  </a:rPr>
                  <a:t>] </a:t>
                </a:r>
                <a:r>
                  <a:rPr lang="en-US" dirty="0">
                    <a:solidFill>
                      <a:schemeClr val="accent3"/>
                    </a:solidFill>
                  </a:rPr>
                  <a:t>// return the final answer</a:t>
                </a:r>
                <a:endParaRPr lang="en-US" dirty="0">
                  <a:solidFill>
                    <a:srgbClr val="7030A0"/>
                  </a:solidFill>
                </a:endParaRPr>
              </a:p>
            </p:txBody>
          </p:sp>
        </mc:Choice>
        <mc:Fallback xmlns="">
          <p:sp>
            <p:nvSpPr>
              <p:cNvPr id="3" name="Content Placeholder 2">
                <a:extLst>
                  <a:ext uri="{FF2B5EF4-FFF2-40B4-BE49-F238E27FC236}">
                    <a16:creationId xmlns:a16="http://schemas.microsoft.com/office/drawing/2014/main" id="{DD7C7852-605F-B2BB-C3A0-178D383DD4D8}"/>
                  </a:ext>
                </a:extLst>
              </p:cNvPr>
              <p:cNvSpPr>
                <a:spLocks noGrp="1" noRot="1" noChangeAspect="1" noMove="1" noResize="1" noEditPoints="1" noAdjustHandles="1" noChangeArrowheads="1" noChangeShapeType="1" noTextEdit="1"/>
              </p:cNvSpPr>
              <p:nvPr>
                <p:ph idx="1"/>
              </p:nvPr>
            </p:nvSpPr>
            <p:spPr>
              <a:xfrm>
                <a:off x="182417" y="1377791"/>
                <a:ext cx="12009583" cy="5198500"/>
              </a:xfrm>
              <a:blipFill>
                <a:blip r:embed="rId2"/>
                <a:stretch>
                  <a:fillRect l="-812" t="-269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A541D81-B8C6-3BA2-5BA8-20AD96AC082C}"/>
              </a:ext>
            </a:extLst>
          </p:cNvPr>
          <p:cNvSpPr>
            <a:spLocks noGrp="1"/>
          </p:cNvSpPr>
          <p:nvPr>
            <p:ph type="sldNum" sz="quarter" idx="12"/>
          </p:nvPr>
        </p:nvSpPr>
        <p:spPr/>
        <p:txBody>
          <a:bodyPr/>
          <a:lstStyle/>
          <a:p>
            <a:fld id="{86BADE50-950A-4D58-BFB2-FA2C6A8B385D}" type="slidenum">
              <a:rPr lang="en-US" smtClean="0"/>
              <a:t>11</a:t>
            </a:fld>
            <a:endParaRPr lang="en-US"/>
          </a:p>
        </p:txBody>
      </p:sp>
    </p:spTree>
    <p:extLst>
      <p:ext uri="{BB962C8B-B14F-4D97-AF65-F5344CB8AC3E}">
        <p14:creationId xmlns:p14="http://schemas.microsoft.com/office/powerpoint/2010/main" val="3679160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DEBF2-53AA-ED5A-A09B-80E5C951A1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408A50-AADF-D17D-7122-B3A3AE67A487}"/>
              </a:ext>
            </a:extLst>
          </p:cNvPr>
          <p:cNvSpPr>
            <a:spLocks noGrp="1"/>
          </p:cNvSpPr>
          <p:nvPr>
            <p:ph type="title"/>
          </p:nvPr>
        </p:nvSpPr>
        <p:spPr>
          <a:xfrm>
            <a:off x="838200" y="115745"/>
            <a:ext cx="10515600" cy="1325563"/>
          </a:xfrm>
        </p:spPr>
        <p:txBody>
          <a:bodyPr>
            <a:normAutofit/>
          </a:bodyPr>
          <a:lstStyle/>
          <a:p>
            <a:r>
              <a:rPr lang="en-US" dirty="0"/>
              <a:t>Bottom-Up Bellman-Ford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563456-40E3-F45A-248C-CD6E43BEF3C5}"/>
                  </a:ext>
                </a:extLst>
              </p:cNvPr>
              <p:cNvSpPr>
                <a:spLocks noGrp="1"/>
              </p:cNvSpPr>
              <p:nvPr>
                <p:ph idx="1"/>
              </p:nvPr>
            </p:nvSpPr>
            <p:spPr>
              <a:xfrm>
                <a:off x="182417" y="1377791"/>
                <a:ext cx="12009583" cy="5198500"/>
              </a:xfrm>
            </p:spPr>
            <p:txBody>
              <a:bodyPr>
                <a:normAutofit fontScale="85000" lnSpcReduction="20000"/>
              </a:bodyPr>
              <a:lstStyle/>
              <a:p>
                <a:pPr marL="0" indent="0">
                  <a:buNone/>
                </a:pPr>
                <a:r>
                  <a:rPr lang="en-US" b="1" dirty="0"/>
                  <a:t>BF</a:t>
                </a:r>
                <a:r>
                  <a:rPr lang="en-US" dirty="0"/>
                  <a:t>(</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a:t>
                </a:r>
              </a:p>
              <a:p>
                <a:pPr marL="0" indent="0">
                  <a:buNone/>
                </a:pPr>
                <a:r>
                  <a:rPr lang="en-US" dirty="0"/>
                  <a:t>	OPT[</a:t>
                </a:r>
                <a14:m>
                  <m:oMath xmlns:m="http://schemas.openxmlformats.org/officeDocument/2006/math">
                    <m:r>
                      <a:rPr lang="en-US" b="0" i="1" smtClean="0">
                        <a:latin typeface="Cambria Math" panose="02040503050406030204" pitchFamily="18" charset="0"/>
                      </a:rPr>
                      <m:t>0</m:t>
                    </m:r>
                  </m:oMath>
                </a14:m>
                <a:r>
                  <a:rPr lang="en-US" dirty="0"/>
                  <a:t>][</a:t>
                </a:r>
                <a14:m>
                  <m:oMath xmlns:m="http://schemas.openxmlformats.org/officeDocument/2006/math">
                    <m:r>
                      <a:rPr lang="en-US" b="0" i="1" dirty="0" smtClean="0">
                        <a:latin typeface="Cambria Math" panose="02040503050406030204" pitchFamily="18" charset="0"/>
                      </a:rPr>
                      <m:t>𝑠</m:t>
                    </m:r>
                  </m:oMath>
                </a14:m>
                <a:r>
                  <a:rPr lang="en-US" dirty="0"/>
                  <a:t>] = 0</a:t>
                </a:r>
                <a:r>
                  <a:rPr lang="en-US" dirty="0">
                    <a:solidFill>
                      <a:srgbClr val="7030A0"/>
                    </a:solidFill>
                  </a:rPr>
                  <a:t>   </a:t>
                </a:r>
                <a:r>
                  <a:rPr lang="en-US" dirty="0">
                    <a:solidFill>
                      <a:schemeClr val="accent3"/>
                    </a:solidFill>
                  </a:rPr>
                  <a:t>// Solve and save base cases</a:t>
                </a:r>
              </a:p>
              <a:p>
                <a:pPr marL="0" indent="0">
                  <a:buNone/>
                </a:pPr>
                <a:r>
                  <a:rPr lang="en-US" dirty="0">
                    <a:solidFill>
                      <a:schemeClr val="accent3"/>
                    </a:solidFill>
                  </a:rPr>
                  <a:t>	</a:t>
                </a:r>
                <a:r>
                  <a:rPr lang="en-US" dirty="0"/>
                  <a:t>for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a:t>
                </a:r>
              </a:p>
              <a:p>
                <a:pPr marL="0" indent="0">
                  <a:buNone/>
                </a:pPr>
                <a:r>
                  <a:rPr lang="en-US" dirty="0"/>
                  <a:t>		OPT[0][</a:t>
                </a:r>
                <a14:m>
                  <m:oMath xmlns:m="http://schemas.openxmlformats.org/officeDocument/2006/math">
                    <m:r>
                      <a:rPr lang="en-US" b="0" i="1" smtClean="0">
                        <a:latin typeface="Cambria Math" panose="02040503050406030204" pitchFamily="18" charset="0"/>
                      </a:rPr>
                      <m:t>𝑢</m:t>
                    </m:r>
                  </m:oMath>
                </a14:m>
                <a:r>
                  <a:rPr lang="en-US" dirty="0"/>
                  <a:t>] = </a:t>
                </a:r>
                <a14:m>
                  <m:oMath xmlns:m="http://schemas.openxmlformats.org/officeDocument/2006/math">
                    <m:r>
                      <a:rPr lang="en-US" b="0" i="1" smtClean="0">
                        <a:latin typeface="Cambria Math" panose="02040503050406030204" pitchFamily="18" charset="0"/>
                      </a:rPr>
                      <m:t>∞</m:t>
                    </m:r>
                  </m:oMath>
                </a14:m>
                <a:r>
                  <a:rPr lang="en-US" dirty="0">
                    <a:solidFill>
                      <a:srgbClr val="7030A0"/>
                    </a:solidFill>
                  </a:rPr>
                  <a:t>   </a:t>
                </a:r>
                <a:r>
                  <a:rPr lang="en-US" dirty="0">
                    <a:solidFill>
                      <a:schemeClr val="accent3"/>
                    </a:solidFill>
                  </a:rPr>
                  <a:t>// Solve and save base cases</a:t>
                </a:r>
                <a:endParaRPr lang="en-US" dirty="0">
                  <a:solidFill>
                    <a:srgbClr val="7030A0"/>
                  </a:solidFill>
                </a:endParaRPr>
              </a:p>
              <a:p>
                <a:pPr marL="0" indent="0">
                  <a:buNone/>
                </a:pPr>
                <a:r>
                  <a:rPr lang="en-US" dirty="0"/>
                  <a:t>	for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=0</m:t>
                    </m:r>
                  </m:oMath>
                </a14:m>
                <a:r>
                  <a:rPr lang="en-US" dirty="0"/>
                  <a:t> up to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e>
                    </m:d>
                  </m:oMath>
                </a14:m>
                <a:r>
                  <a:rPr lang="en-US" dirty="0"/>
                  <a:t>:</a:t>
                </a:r>
              </a:p>
              <a:p>
                <a:pPr marL="0" indent="0">
                  <a:buNone/>
                </a:pPr>
                <a:r>
                  <a:rPr lang="en-US" dirty="0"/>
                  <a:t>		for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𝑉</m:t>
                    </m:r>
                  </m:oMath>
                </a14:m>
                <a:r>
                  <a:rPr lang="en-US" dirty="0">
                    <a:solidFill>
                      <a:schemeClr val="tx1"/>
                    </a:solidFill>
                  </a:rPr>
                  <a:t>:</a:t>
                </a:r>
              </a:p>
              <a:p>
                <a:pPr marL="0" indent="0">
                  <a:buNone/>
                </a:pPr>
                <a:r>
                  <a:rPr lang="en-US" dirty="0"/>
                  <a:t>			for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r>
                      <m:rPr>
                        <m:sty m:val="p"/>
                      </m:rPr>
                      <a:rPr lang="en-US" b="0" i="0" smtClean="0">
                        <a:latin typeface="Cambria Math" panose="02040503050406030204" pitchFamily="18" charset="0"/>
                      </a:rPr>
                      <m:t>neighbors</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oMath>
                </a14:m>
                <a:r>
                  <a:rPr lang="en-US" dirty="0">
                    <a:solidFill>
                      <a:schemeClr val="tx1"/>
                    </a:solidFill>
                  </a:rPr>
                  <a:t>:</a:t>
                </a:r>
              </a:p>
              <a:p>
                <a:pPr marL="0" indent="0">
                  <a:buNone/>
                </a:pPr>
                <a:r>
                  <a:rPr lang="en-US" dirty="0"/>
                  <a:t>				</a:t>
                </a:r>
                <a14:m>
                  <m:oMath xmlns:m="http://schemas.openxmlformats.org/officeDocument/2006/math">
                    <m:r>
                      <a:rPr lang="en-US" b="0" i="1" smtClean="0">
                        <a:latin typeface="Cambria Math" panose="02040503050406030204" pitchFamily="18" charset="0"/>
                      </a:rPr>
                      <m:t>𝑂𝑃𝑇</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𝑢</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r>
                          <a:rPr lang="en-US" b="0" i="1" smtClean="0">
                            <a:latin typeface="Cambria Math" panose="02040503050406030204" pitchFamily="18" charset="0"/>
                          </a:rPr>
                          <m:t>(</m:t>
                        </m:r>
                        <m:r>
                          <a:rPr lang="en-US" b="0" i="1" smtClean="0">
                            <a:latin typeface="Cambria Math" panose="02040503050406030204" pitchFamily="18" charset="0"/>
                          </a:rPr>
                          <m:t>𝑂𝑃𝑇</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𝑢</m:t>
                            </m:r>
                          </m:e>
                        </m:d>
                        <m:r>
                          <a:rPr lang="en-US" b="0" i="1" smtClean="0">
                            <a:latin typeface="Cambria Math" panose="02040503050406030204" pitchFamily="18" charset="0"/>
                          </a:rPr>
                          <m:t>, </m:t>
                        </m:r>
                        <m:r>
                          <a:rPr lang="en-US" b="0" i="1" smtClean="0">
                            <a:latin typeface="Cambria Math" panose="02040503050406030204" pitchFamily="18" charset="0"/>
                          </a:rPr>
                          <m:t>𝑂𝑃𝑇</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m:t>
                        </m:r>
                      </m:e>
                    </m:func>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solidFill>
                      <a:schemeClr val="tx1"/>
                    </a:solidFill>
                  </a:rPr>
                  <a:t> </a:t>
                </a:r>
                <a:r>
                  <a:rPr lang="en-US" dirty="0">
                    <a:solidFill>
                      <a:schemeClr val="accent3"/>
                    </a:solidFill>
                  </a:rPr>
                  <a:t>// solve and pick</a:t>
                </a:r>
                <a:endParaRPr lang="en-US" dirty="0">
                  <a:solidFill>
                    <a:schemeClr val="tx1"/>
                  </a:solidFill>
                </a:endParaRPr>
              </a:p>
              <a:p>
                <a:pPr marL="0" indent="0">
                  <a:buNone/>
                </a:pPr>
                <a:r>
                  <a:rPr lang="en-US" dirty="0"/>
                  <a:t>			</a:t>
                </a:r>
                <a14:m>
                  <m:oMath xmlns:m="http://schemas.openxmlformats.org/officeDocument/2006/math">
                    <m:r>
                      <a:rPr lang="en-US" b="0" i="1" smtClean="0">
                        <a:latin typeface="Cambria Math" panose="02040503050406030204" pitchFamily="18" charset="0"/>
                      </a:rPr>
                      <m:t>𝑂𝑃𝑇</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𝑢</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𝑂𝑃𝑇</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𝑢</m:t>
                                </m:r>
                              </m:e>
                            </m:d>
                            <m:r>
                              <a:rPr lang="en-US" b="0" i="1" smtClean="0">
                                <a:latin typeface="Cambria Math" panose="02040503050406030204" pitchFamily="18" charset="0"/>
                              </a:rPr>
                              <m:t>,</m:t>
                            </m:r>
                            <m:r>
                              <a:rPr lang="en-US" b="0" i="1" smtClean="0">
                                <a:latin typeface="Cambria Math" panose="02040503050406030204" pitchFamily="18" charset="0"/>
                              </a:rPr>
                              <m:t>𝑂𝑃𝑇</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e>
                        </m:d>
                      </m:e>
                    </m:func>
                  </m:oMath>
                </a14:m>
                <a:r>
                  <a:rPr lang="en-US" dirty="0">
                    <a:solidFill>
                      <a:schemeClr val="tx1"/>
                    </a:solidFill>
                  </a:rPr>
                  <a:t> </a:t>
                </a:r>
                <a:r>
                  <a:rPr lang="en-US" dirty="0">
                    <a:solidFill>
                      <a:schemeClr val="accent3"/>
                    </a:solidFill>
                  </a:rPr>
                  <a:t>// solve and pick</a:t>
                </a:r>
                <a:endParaRPr lang="en-US" dirty="0">
                  <a:solidFill>
                    <a:schemeClr val="tx1"/>
                  </a:solidFill>
                </a:endParaRPr>
              </a:p>
              <a:p>
                <a:pPr marL="0" indent="0">
                  <a:buNone/>
                </a:pPr>
                <a:r>
                  <a:rPr lang="en-US" dirty="0">
                    <a:solidFill>
                      <a:schemeClr val="tx1"/>
                    </a:solidFill>
                  </a:rPr>
                  <a:t>	for </a:t>
                </a:r>
                <a14:m>
                  <m:oMath xmlns:m="http://schemas.openxmlformats.org/officeDocument/2006/math">
                    <m:r>
                      <a:rPr lang="en-US" b="0" i="1" smtClean="0">
                        <a:solidFill>
                          <a:schemeClr val="tx1"/>
                        </a:solidFill>
                        <a:latin typeface="Cambria Math" panose="02040503050406030204" pitchFamily="18" charset="0"/>
                      </a:rPr>
                      <m:t>𝑢</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𝑉</m:t>
                    </m:r>
                  </m:oMath>
                </a14:m>
                <a:r>
                  <a:rPr lang="en-US" dirty="0">
                    <a:solidFill>
                      <a:schemeClr val="tx1"/>
                    </a:solidFill>
                  </a:rPr>
                  <a:t>:</a:t>
                </a:r>
              </a:p>
              <a:p>
                <a:pPr marL="0" indent="0">
                  <a:buNone/>
                </a:pPr>
                <a:r>
                  <a:rPr lang="en-US" dirty="0">
                    <a:solidFill>
                      <a:schemeClr val="tx1"/>
                    </a:solidFill>
                  </a:rPr>
                  <a:t>		if </a:t>
                </a:r>
                <a14:m>
                  <m:oMath xmlns:m="http://schemas.openxmlformats.org/officeDocument/2006/math">
                    <m:r>
                      <a:rPr lang="en-US" b="0" i="1" smtClean="0">
                        <a:solidFill>
                          <a:schemeClr val="tx1"/>
                        </a:solidFill>
                        <a:latin typeface="Cambria Math" panose="02040503050406030204" pitchFamily="18" charset="0"/>
                      </a:rPr>
                      <m:t>𝑂𝑃𝑇</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𝑉</m:t>
                        </m:r>
                        <m:r>
                          <a:rPr lang="en-US" b="0" i="1" smtClean="0">
                            <a:solidFill>
                              <a:schemeClr val="tx1"/>
                            </a:solidFill>
                            <a:latin typeface="Cambria Math" panose="02040503050406030204" pitchFamily="18" charset="0"/>
                          </a:rPr>
                          <m:t>|</m:t>
                        </m:r>
                      </m:e>
                    </m:d>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𝑢</m:t>
                        </m:r>
                      </m:e>
                    </m:d>
                    <m:r>
                      <a:rPr lang="en-US" b="0" i="1" smtClean="0">
                        <a:solidFill>
                          <a:schemeClr val="tx1"/>
                        </a:solidFill>
                        <a:latin typeface="Cambria Math" panose="02040503050406030204" pitchFamily="18" charset="0"/>
                      </a:rPr>
                      <m:t>&lt;</m:t>
                    </m:r>
                    <m:r>
                      <a:rPr lang="en-US" b="0" i="1" smtClean="0">
                        <a:solidFill>
                          <a:schemeClr val="tx1"/>
                        </a:solidFill>
                        <a:latin typeface="Cambria Math" panose="02040503050406030204" pitchFamily="18" charset="0"/>
                      </a:rPr>
                      <m:t>𝑂𝑃𝑇</m:t>
                    </m:r>
                    <m:d>
                      <m:dPr>
                        <m:begChr m:val="["/>
                        <m:endChr m:val="]"/>
                        <m:ctrlPr>
                          <a:rPr lang="en-US" b="0" i="1" smtClean="0">
                            <a:solidFill>
                              <a:schemeClr val="tx1"/>
                            </a:solidFill>
                            <a:latin typeface="Cambria Math" panose="02040503050406030204" pitchFamily="18" charset="0"/>
                          </a:rPr>
                        </m:ctrlPr>
                      </m:dPr>
                      <m:e>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𝑉</m:t>
                            </m:r>
                          </m:e>
                        </m:d>
                        <m:r>
                          <a:rPr lang="en-US" b="0" i="1" smtClean="0">
                            <a:solidFill>
                              <a:schemeClr val="tx1"/>
                            </a:solidFill>
                            <a:latin typeface="Cambria Math" panose="02040503050406030204" pitchFamily="18" charset="0"/>
                          </a:rPr>
                          <m:t>−1</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𝑢</m:t>
                    </m:r>
                    <m:r>
                      <a:rPr lang="en-US" b="0" i="1" smtClean="0">
                        <a:solidFill>
                          <a:schemeClr val="tx1"/>
                        </a:solidFill>
                        <a:latin typeface="Cambria Math" panose="02040503050406030204" pitchFamily="18" charset="0"/>
                      </a:rPr>
                      <m:t>]</m:t>
                    </m:r>
                  </m:oMath>
                </a14:m>
                <a:r>
                  <a:rPr lang="en-US" dirty="0">
                    <a:solidFill>
                      <a:schemeClr val="tx1"/>
                    </a:solidFill>
                  </a:rPr>
                  <a:t>: </a:t>
                </a:r>
                <a:r>
                  <a:rPr lang="en-US" dirty="0">
                    <a:solidFill>
                      <a:schemeClr val="accent3"/>
                    </a:solidFill>
                  </a:rPr>
                  <a:t>// check for negative cycles</a:t>
                </a:r>
                <a:endParaRPr lang="en-US" dirty="0">
                  <a:solidFill>
                    <a:schemeClr val="tx1"/>
                  </a:solidFill>
                </a:endParaRPr>
              </a:p>
              <a:p>
                <a:pPr marL="0" indent="0">
                  <a:buNone/>
                </a:pPr>
                <a:r>
                  <a:rPr lang="en-US" dirty="0">
                    <a:solidFill>
                      <a:schemeClr val="tx1"/>
                    </a:solidFill>
                  </a:rPr>
                  <a:t>			return “</a:t>
                </a:r>
                <a:r>
                  <a:rPr lang="en-US" dirty="0"/>
                  <a:t>negative cycle”</a:t>
                </a:r>
                <a:endParaRPr lang="en-US" dirty="0">
                  <a:solidFill>
                    <a:schemeClr val="tx1"/>
                  </a:solidFill>
                </a:endParaRPr>
              </a:p>
              <a:p>
                <a:pPr marL="0" indent="0">
                  <a:buNone/>
                </a:pPr>
                <a:r>
                  <a:rPr lang="en-US" dirty="0"/>
                  <a:t>	return OPT[</a:t>
                </a:r>
                <a14:m>
                  <m:oMath xmlns:m="http://schemas.openxmlformats.org/officeDocument/2006/math">
                    <m:r>
                      <a:rPr lang="en-US" b="0" i="1" smtClean="0">
                        <a:latin typeface="Cambria Math" panose="02040503050406030204" pitchFamily="18" charset="0"/>
                      </a:rPr>
                      <m:t>𝑠</m:t>
                    </m:r>
                  </m:oMath>
                </a14:m>
                <a:r>
                  <a:rPr lang="en-US" dirty="0">
                    <a:solidFill>
                      <a:schemeClr val="tx1"/>
                    </a:solidFill>
                  </a:rPr>
                  <a:t>][</a:t>
                </a:r>
                <a14:m>
                  <m:oMath xmlns:m="http://schemas.openxmlformats.org/officeDocument/2006/math">
                    <m:r>
                      <a:rPr lang="en-US" b="0" i="1" dirty="0" smtClean="0">
                        <a:solidFill>
                          <a:schemeClr val="tx1"/>
                        </a:solidFill>
                        <a:latin typeface="Cambria Math" panose="02040503050406030204" pitchFamily="18" charset="0"/>
                      </a:rPr>
                      <m:t>𝑡</m:t>
                    </m:r>
                  </m:oMath>
                </a14:m>
                <a:r>
                  <a:rPr lang="en-US" dirty="0">
                    <a:solidFill>
                      <a:schemeClr val="tx1"/>
                    </a:solidFill>
                  </a:rPr>
                  <a:t>] </a:t>
                </a:r>
                <a:r>
                  <a:rPr lang="en-US" dirty="0">
                    <a:solidFill>
                      <a:schemeClr val="accent3"/>
                    </a:solidFill>
                  </a:rPr>
                  <a:t>// return the final answer</a:t>
                </a:r>
                <a:endParaRPr lang="en-US" dirty="0">
                  <a:solidFill>
                    <a:srgbClr val="7030A0"/>
                  </a:solidFill>
                </a:endParaRPr>
              </a:p>
            </p:txBody>
          </p:sp>
        </mc:Choice>
        <mc:Fallback xmlns="">
          <p:sp>
            <p:nvSpPr>
              <p:cNvPr id="3" name="Content Placeholder 2">
                <a:extLst>
                  <a:ext uri="{FF2B5EF4-FFF2-40B4-BE49-F238E27FC236}">
                    <a16:creationId xmlns:a16="http://schemas.microsoft.com/office/drawing/2014/main" id="{81563456-40E3-F45A-248C-CD6E43BEF3C5}"/>
                  </a:ext>
                </a:extLst>
              </p:cNvPr>
              <p:cNvSpPr>
                <a:spLocks noGrp="1" noRot="1" noChangeAspect="1" noMove="1" noResize="1" noEditPoints="1" noAdjustHandles="1" noChangeArrowheads="1" noChangeShapeType="1" noTextEdit="1"/>
              </p:cNvSpPr>
              <p:nvPr>
                <p:ph idx="1"/>
              </p:nvPr>
            </p:nvSpPr>
            <p:spPr>
              <a:xfrm>
                <a:off x="182417" y="1377791"/>
                <a:ext cx="12009583" cy="5198500"/>
              </a:xfrm>
              <a:blipFill>
                <a:blip r:embed="rId2"/>
                <a:stretch>
                  <a:fillRect l="-812" t="-269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4652141-BCD8-8B1F-FF3E-E487A8ABBF71}"/>
              </a:ext>
            </a:extLst>
          </p:cNvPr>
          <p:cNvSpPr>
            <a:spLocks noGrp="1"/>
          </p:cNvSpPr>
          <p:nvPr>
            <p:ph type="sldNum" sz="quarter" idx="12"/>
          </p:nvPr>
        </p:nvSpPr>
        <p:spPr/>
        <p:txBody>
          <a:bodyPr/>
          <a:lstStyle/>
          <a:p>
            <a:fld id="{86BADE50-950A-4D58-BFB2-FA2C6A8B385D}" type="slidenum">
              <a:rPr lang="en-US" smtClean="0"/>
              <a:t>12</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145E911-C25F-4DF1-BDF6-5A5EAF20CDBB}"/>
                  </a:ext>
                </a:extLst>
              </p:cNvPr>
              <p:cNvSpPr txBox="1"/>
              <p:nvPr/>
            </p:nvSpPr>
            <p:spPr>
              <a:xfrm>
                <a:off x="6681216" y="1651620"/>
                <a:ext cx="88036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solidFill>
                            <a:srgbClr val="FF0000"/>
                          </a:solidFill>
                          <a:latin typeface="Cambria Math" panose="02040503050406030204" pitchFamily="18" charset="0"/>
                        </a:rPr>
                        <m:t>Θ</m:t>
                      </m:r>
                      <m:r>
                        <a:rPr lang="en-US" sz="2400" b="0" i="1" smtClean="0">
                          <a:solidFill>
                            <a:srgbClr val="FF0000"/>
                          </a:solidFill>
                          <a:latin typeface="Cambria Math" panose="02040503050406030204" pitchFamily="18" charset="0"/>
                        </a:rPr>
                        <m:t>(1)</m:t>
                      </m:r>
                    </m:oMath>
                  </m:oMathPara>
                </a14:m>
                <a:endParaRPr lang="en-US" sz="2400" dirty="0">
                  <a:solidFill>
                    <a:srgbClr val="FF0000"/>
                  </a:solidFill>
                </a:endParaRPr>
              </a:p>
            </p:txBody>
          </p:sp>
        </mc:Choice>
        <mc:Fallback xmlns="">
          <p:sp>
            <p:nvSpPr>
              <p:cNvPr id="5" name="TextBox 4">
                <a:extLst>
                  <a:ext uri="{FF2B5EF4-FFF2-40B4-BE49-F238E27FC236}">
                    <a16:creationId xmlns:a16="http://schemas.microsoft.com/office/drawing/2014/main" id="{5145E911-C25F-4DF1-BDF6-5A5EAF20CDBB}"/>
                  </a:ext>
                </a:extLst>
              </p:cNvPr>
              <p:cNvSpPr txBox="1">
                <a:spLocks noRot="1" noChangeAspect="1" noMove="1" noResize="1" noEditPoints="1" noAdjustHandles="1" noChangeArrowheads="1" noChangeShapeType="1" noTextEdit="1"/>
              </p:cNvSpPr>
              <p:nvPr/>
            </p:nvSpPr>
            <p:spPr>
              <a:xfrm>
                <a:off x="6681216" y="1651620"/>
                <a:ext cx="880369" cy="461665"/>
              </a:xfrm>
              <a:prstGeom prst="rect">
                <a:avLst/>
              </a:prstGeom>
              <a:blipFill>
                <a:blip r:embed="rId3"/>
                <a:stretch>
                  <a:fillRect r="-2083"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2C76489-1369-8F37-5E5F-14D3615DCA4D}"/>
                  </a:ext>
                </a:extLst>
              </p:cNvPr>
              <p:cNvSpPr txBox="1"/>
              <p:nvPr/>
            </p:nvSpPr>
            <p:spPr>
              <a:xfrm>
                <a:off x="7561585" y="2323597"/>
                <a:ext cx="110812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solidFill>
                            <a:srgbClr val="FF0000"/>
                          </a:solidFill>
                          <a:latin typeface="Cambria Math" panose="02040503050406030204" pitchFamily="18" charset="0"/>
                        </a:rPr>
                        <m:t>Θ</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𝑉</m:t>
                      </m:r>
                      <m:r>
                        <a:rPr lang="en-US" sz="2400" b="0" i="1" smtClean="0">
                          <a:solidFill>
                            <a:srgbClr val="FF0000"/>
                          </a:solidFill>
                          <a:latin typeface="Cambria Math" panose="02040503050406030204" pitchFamily="18" charset="0"/>
                        </a:rPr>
                        <m:t>|)</m:t>
                      </m:r>
                    </m:oMath>
                  </m:oMathPara>
                </a14:m>
                <a:endParaRPr lang="en-US" sz="2400" dirty="0">
                  <a:solidFill>
                    <a:srgbClr val="FF0000"/>
                  </a:solidFill>
                </a:endParaRPr>
              </a:p>
            </p:txBody>
          </p:sp>
        </mc:Choice>
        <mc:Fallback xmlns="">
          <p:sp>
            <p:nvSpPr>
              <p:cNvPr id="6" name="TextBox 5">
                <a:extLst>
                  <a:ext uri="{FF2B5EF4-FFF2-40B4-BE49-F238E27FC236}">
                    <a16:creationId xmlns:a16="http://schemas.microsoft.com/office/drawing/2014/main" id="{12C76489-1369-8F37-5E5F-14D3615DCA4D}"/>
                  </a:ext>
                </a:extLst>
              </p:cNvPr>
              <p:cNvSpPr txBox="1">
                <a:spLocks noRot="1" noChangeAspect="1" noMove="1" noResize="1" noEditPoints="1" noAdjustHandles="1" noChangeArrowheads="1" noChangeShapeType="1" noTextEdit="1"/>
              </p:cNvSpPr>
              <p:nvPr/>
            </p:nvSpPr>
            <p:spPr>
              <a:xfrm>
                <a:off x="7561585" y="2323597"/>
                <a:ext cx="1108124" cy="461665"/>
              </a:xfrm>
              <a:prstGeom prst="rect">
                <a:avLst/>
              </a:prstGeom>
              <a:blipFill>
                <a:blip r:embed="rId4"/>
                <a:stretch>
                  <a:fillRect r="-1099"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3F1B395-27C6-6069-13DB-6B59B4636FED}"/>
                  </a:ext>
                </a:extLst>
              </p:cNvPr>
              <p:cNvSpPr txBox="1"/>
              <p:nvPr/>
            </p:nvSpPr>
            <p:spPr>
              <a:xfrm>
                <a:off x="9865180" y="3429000"/>
                <a:ext cx="150810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solidFill>
                            <a:srgbClr val="FF0000"/>
                          </a:solidFill>
                          <a:latin typeface="Cambria Math" panose="02040503050406030204" pitchFamily="18" charset="0"/>
                        </a:rPr>
                        <m:t>Θ</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𝑉</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𝐸</m:t>
                      </m:r>
                      <m:r>
                        <a:rPr lang="en-US" sz="2400" b="0" i="1" smtClean="0">
                          <a:solidFill>
                            <a:srgbClr val="FF0000"/>
                          </a:solidFill>
                          <a:latin typeface="Cambria Math" panose="02040503050406030204" pitchFamily="18" charset="0"/>
                        </a:rPr>
                        <m:t>|)</m:t>
                      </m:r>
                    </m:oMath>
                  </m:oMathPara>
                </a14:m>
                <a:endParaRPr lang="en-US" sz="2400" dirty="0">
                  <a:solidFill>
                    <a:srgbClr val="FF0000"/>
                  </a:solidFill>
                </a:endParaRPr>
              </a:p>
            </p:txBody>
          </p:sp>
        </mc:Choice>
        <mc:Fallback xmlns="">
          <p:sp>
            <p:nvSpPr>
              <p:cNvPr id="7" name="TextBox 6">
                <a:extLst>
                  <a:ext uri="{FF2B5EF4-FFF2-40B4-BE49-F238E27FC236}">
                    <a16:creationId xmlns:a16="http://schemas.microsoft.com/office/drawing/2014/main" id="{73F1B395-27C6-6069-13DB-6B59B4636FED}"/>
                  </a:ext>
                </a:extLst>
              </p:cNvPr>
              <p:cNvSpPr txBox="1">
                <a:spLocks noRot="1" noChangeAspect="1" noMove="1" noResize="1" noEditPoints="1" noAdjustHandles="1" noChangeArrowheads="1" noChangeShapeType="1" noTextEdit="1"/>
              </p:cNvSpPr>
              <p:nvPr/>
            </p:nvSpPr>
            <p:spPr>
              <a:xfrm>
                <a:off x="9865180" y="3429000"/>
                <a:ext cx="1508105" cy="461665"/>
              </a:xfrm>
              <a:prstGeom prst="rect">
                <a:avLst/>
              </a:prstGeom>
              <a:blipFill>
                <a:blip r:embed="rId5"/>
                <a:stretch>
                  <a:fillRect r="-806" b="-17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27C369A-1F59-C66B-B1DC-21818B351A72}"/>
                  </a:ext>
                </a:extLst>
              </p:cNvPr>
              <p:cNvSpPr txBox="1"/>
              <p:nvPr/>
            </p:nvSpPr>
            <p:spPr>
              <a:xfrm>
                <a:off x="10137145" y="5249376"/>
                <a:ext cx="110812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solidFill>
                            <a:srgbClr val="FF0000"/>
                          </a:solidFill>
                          <a:latin typeface="Cambria Math" panose="02040503050406030204" pitchFamily="18" charset="0"/>
                        </a:rPr>
                        <m:t>Θ</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𝑉</m:t>
                      </m:r>
                      <m:r>
                        <a:rPr lang="en-US" sz="2400" b="0" i="1" smtClean="0">
                          <a:solidFill>
                            <a:srgbClr val="FF0000"/>
                          </a:solidFill>
                          <a:latin typeface="Cambria Math" panose="02040503050406030204" pitchFamily="18" charset="0"/>
                        </a:rPr>
                        <m:t>|)</m:t>
                      </m:r>
                    </m:oMath>
                  </m:oMathPara>
                </a14:m>
                <a:endParaRPr lang="en-US" sz="2400" dirty="0">
                  <a:solidFill>
                    <a:srgbClr val="FF0000"/>
                  </a:solidFill>
                </a:endParaRPr>
              </a:p>
            </p:txBody>
          </p:sp>
        </mc:Choice>
        <mc:Fallback xmlns="">
          <p:sp>
            <p:nvSpPr>
              <p:cNvPr id="8" name="TextBox 7">
                <a:extLst>
                  <a:ext uri="{FF2B5EF4-FFF2-40B4-BE49-F238E27FC236}">
                    <a16:creationId xmlns:a16="http://schemas.microsoft.com/office/drawing/2014/main" id="{C27C369A-1F59-C66B-B1DC-21818B351A72}"/>
                  </a:ext>
                </a:extLst>
              </p:cNvPr>
              <p:cNvSpPr txBox="1">
                <a:spLocks noRot="1" noChangeAspect="1" noMove="1" noResize="1" noEditPoints="1" noAdjustHandles="1" noChangeArrowheads="1" noChangeShapeType="1" noTextEdit="1"/>
              </p:cNvSpPr>
              <p:nvPr/>
            </p:nvSpPr>
            <p:spPr>
              <a:xfrm>
                <a:off x="10137145" y="5249376"/>
                <a:ext cx="1108124" cy="461665"/>
              </a:xfrm>
              <a:prstGeom prst="rect">
                <a:avLst/>
              </a:prstGeom>
              <a:blipFill>
                <a:blip r:embed="rId6"/>
                <a:stretch>
                  <a:fillRect r="-549"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7B46239-4CB9-FE03-89B9-A64736C16F40}"/>
                  </a:ext>
                </a:extLst>
              </p:cNvPr>
              <p:cNvSpPr txBox="1"/>
              <p:nvPr/>
            </p:nvSpPr>
            <p:spPr>
              <a:xfrm>
                <a:off x="6513576" y="5894685"/>
                <a:ext cx="88036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solidFill>
                            <a:srgbClr val="FF0000"/>
                          </a:solidFill>
                          <a:latin typeface="Cambria Math" panose="02040503050406030204" pitchFamily="18" charset="0"/>
                        </a:rPr>
                        <m:t>Θ</m:t>
                      </m:r>
                      <m:r>
                        <a:rPr lang="en-US" sz="2400" b="0" i="1" smtClean="0">
                          <a:solidFill>
                            <a:srgbClr val="FF0000"/>
                          </a:solidFill>
                          <a:latin typeface="Cambria Math" panose="02040503050406030204" pitchFamily="18" charset="0"/>
                        </a:rPr>
                        <m:t>(1)</m:t>
                      </m:r>
                    </m:oMath>
                  </m:oMathPara>
                </a14:m>
                <a:endParaRPr lang="en-US" sz="2400" dirty="0">
                  <a:solidFill>
                    <a:srgbClr val="FF0000"/>
                  </a:solidFill>
                </a:endParaRPr>
              </a:p>
            </p:txBody>
          </p:sp>
        </mc:Choice>
        <mc:Fallback xmlns="">
          <p:sp>
            <p:nvSpPr>
              <p:cNvPr id="9" name="TextBox 8">
                <a:extLst>
                  <a:ext uri="{FF2B5EF4-FFF2-40B4-BE49-F238E27FC236}">
                    <a16:creationId xmlns:a16="http://schemas.microsoft.com/office/drawing/2014/main" id="{C7B46239-4CB9-FE03-89B9-A64736C16F40}"/>
                  </a:ext>
                </a:extLst>
              </p:cNvPr>
              <p:cNvSpPr txBox="1">
                <a:spLocks noRot="1" noChangeAspect="1" noMove="1" noResize="1" noEditPoints="1" noAdjustHandles="1" noChangeArrowheads="1" noChangeShapeType="1" noTextEdit="1"/>
              </p:cNvSpPr>
              <p:nvPr/>
            </p:nvSpPr>
            <p:spPr>
              <a:xfrm>
                <a:off x="6513576" y="5894685"/>
                <a:ext cx="880369" cy="461665"/>
              </a:xfrm>
              <a:prstGeom prst="rect">
                <a:avLst/>
              </a:prstGeom>
              <a:blipFill>
                <a:blip r:embed="rId7"/>
                <a:stretch>
                  <a:fillRect r="-2083" b="-17105"/>
                </a:stretch>
              </a:blipFill>
            </p:spPr>
            <p:txBody>
              <a:bodyPr/>
              <a:lstStyle/>
              <a:p>
                <a:r>
                  <a:rPr lang="en-US">
                    <a:noFill/>
                  </a:rPr>
                  <a:t> </a:t>
                </a:r>
              </a:p>
            </p:txBody>
          </p:sp>
        </mc:Fallback>
      </mc:AlternateContent>
    </p:spTree>
    <p:extLst>
      <p:ext uri="{BB962C8B-B14F-4D97-AF65-F5344CB8AC3E}">
        <p14:creationId xmlns:p14="http://schemas.microsoft.com/office/powerpoint/2010/main" val="112712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0749E-529F-9F02-C65D-20C53B16276F}"/>
            </a:ext>
          </a:extLst>
        </p:cNvPr>
        <p:cNvGrpSpPr/>
        <p:nvPr/>
      </p:nvGrpSpPr>
      <p:grpSpPr>
        <a:xfrm>
          <a:off x="0" y="0"/>
          <a:ext cx="0" cy="0"/>
          <a:chOff x="0" y="0"/>
          <a:chExt cx="0" cy="0"/>
        </a:xfrm>
      </p:grpSpPr>
      <p:sp>
        <p:nvSpPr>
          <p:cNvPr id="13315" name="Rectangle 2">
            <a:extLst>
              <a:ext uri="{FF2B5EF4-FFF2-40B4-BE49-F238E27FC236}">
                <a16:creationId xmlns:a16="http://schemas.microsoft.com/office/drawing/2014/main" id="{9C93ED83-FEDF-950F-039A-2BBCF3CFF550}"/>
              </a:ext>
            </a:extLst>
          </p:cNvPr>
          <p:cNvSpPr>
            <a:spLocks noGrp="1" noChangeArrowheads="1"/>
          </p:cNvSpPr>
          <p:nvPr>
            <p:ph type="title"/>
          </p:nvPr>
        </p:nvSpPr>
        <p:spPr>
          <a:xfrm>
            <a:off x="588818" y="-115166"/>
            <a:ext cx="10515600" cy="1325563"/>
          </a:xfrm>
        </p:spPr>
        <p:txBody>
          <a:bodyPr>
            <a:normAutofit/>
          </a:bodyPr>
          <a:lstStyle/>
          <a:p>
            <a:pPr eaLnBrk="1" hangingPunct="1"/>
            <a:r>
              <a:rPr lang="en-US" altLang="en-US" dirty="0"/>
              <a:t> Bellman Ford– Four Steps</a:t>
            </a:r>
          </a:p>
        </p:txBody>
      </p:sp>
      <p:sp>
        <p:nvSpPr>
          <p:cNvPr id="13316" name="Rectangle 3">
            <a:extLst>
              <a:ext uri="{FF2B5EF4-FFF2-40B4-BE49-F238E27FC236}">
                <a16:creationId xmlns:a16="http://schemas.microsoft.com/office/drawing/2014/main" id="{7F51E518-EF40-22D1-C639-B9D2D33F4194}"/>
              </a:ext>
            </a:extLst>
          </p:cNvPr>
          <p:cNvSpPr>
            <a:spLocks noGrp="1" noChangeArrowheads="1"/>
          </p:cNvSpPr>
          <p:nvPr>
            <p:ph idx="1"/>
          </p:nvPr>
        </p:nvSpPr>
        <p:spPr>
          <a:xfrm>
            <a:off x="3011055" y="979054"/>
            <a:ext cx="9180945" cy="5878945"/>
          </a:xfrm>
        </p:spPr>
        <p:txBody>
          <a:bodyPr>
            <a:normAutofit/>
          </a:bodyPr>
          <a:lstStyle/>
          <a:p>
            <a:pPr marL="514350" indent="-514350" eaLnBrk="1" hangingPunct="1">
              <a:lnSpc>
                <a:spcPct val="90000"/>
              </a:lnSpc>
              <a:buFont typeface="+mj-lt"/>
              <a:buAutoNum type="arabicPeriod"/>
            </a:pPr>
            <a:r>
              <a:rPr lang="en-US" altLang="en-US" sz="2400" dirty="0"/>
              <a:t>Formulate the answer with a recursive structure</a:t>
            </a:r>
          </a:p>
          <a:p>
            <a:pPr lvl="1"/>
            <a:r>
              <a:rPr lang="en-US" altLang="en-US" sz="2000" dirty="0"/>
              <a:t>What are the options for the last choice?</a:t>
            </a:r>
          </a:p>
          <a:p>
            <a:pPr lvl="1"/>
            <a:r>
              <a:rPr lang="en-US" altLang="en-US" sz="2000" dirty="0"/>
              <a:t>For each such option, what does the subproblem look like? How do we use it?</a:t>
            </a:r>
            <a:endParaRPr lang="en-US" altLang="en-US" sz="1600" dirty="0"/>
          </a:p>
          <a:p>
            <a:pPr marL="514350" indent="-514350" eaLnBrk="1" hangingPunct="1">
              <a:lnSpc>
                <a:spcPct val="90000"/>
              </a:lnSpc>
              <a:buFont typeface="+mj-lt"/>
              <a:buAutoNum type="arabicPeriod"/>
            </a:pPr>
            <a:r>
              <a:rPr lang="en-US" altLang="en-US" sz="2400" dirty="0"/>
              <a:t>Choose a memory structure.</a:t>
            </a:r>
            <a:endParaRPr lang="en-US" altLang="en-US" sz="2000" dirty="0"/>
          </a:p>
          <a:p>
            <a:pPr lvl="1"/>
            <a:r>
              <a:rPr lang="en-US" altLang="en-US" sz="2000" dirty="0"/>
              <a:t>Figure out the possible values of all parameters in the recursive calls.</a:t>
            </a:r>
          </a:p>
          <a:p>
            <a:pPr lvl="1"/>
            <a:r>
              <a:rPr lang="en-US" altLang="en-US" sz="2000" dirty="0"/>
              <a:t>How many subproblems (options for last choice) are there?</a:t>
            </a:r>
          </a:p>
          <a:p>
            <a:pPr lvl="1"/>
            <a:r>
              <a:rPr lang="en-US" altLang="en-US" sz="2000" dirty="0"/>
              <a:t>What are the parameters needed to identify each?</a:t>
            </a:r>
          </a:p>
          <a:p>
            <a:pPr lvl="1"/>
            <a:r>
              <a:rPr lang="en-US" altLang="en-US" sz="2000" dirty="0"/>
              <a:t>How many different values could there be per parameter?</a:t>
            </a:r>
            <a:endParaRPr lang="en-US" altLang="en-US" sz="1600" dirty="0"/>
          </a:p>
          <a:p>
            <a:pPr marL="514350" indent="-514350" eaLnBrk="1" hangingPunct="1">
              <a:lnSpc>
                <a:spcPct val="90000"/>
              </a:lnSpc>
              <a:buFont typeface="+mj-lt"/>
              <a:buAutoNum type="arabicPeriod"/>
            </a:pPr>
            <a:r>
              <a:rPr lang="en-US" altLang="en-US" sz="2400" dirty="0"/>
              <a:t>Specify an order of evaluation. </a:t>
            </a:r>
            <a:endParaRPr lang="en-US" altLang="en-US" sz="2000" dirty="0"/>
          </a:p>
          <a:p>
            <a:pPr lvl="1"/>
            <a:r>
              <a:rPr lang="en-US" altLang="en-US" sz="2000" dirty="0"/>
              <a:t>Want to guarantee that the necessary subproblem solutions are in memory when you need them.</a:t>
            </a:r>
          </a:p>
          <a:p>
            <a:pPr lvl="1"/>
            <a:r>
              <a:rPr lang="en-US" altLang="en-US" sz="2000" dirty="0"/>
              <a:t>With this step: a “Bottom-up” (iterative) algorithm</a:t>
            </a:r>
          </a:p>
          <a:p>
            <a:pPr lvl="1"/>
            <a:r>
              <a:rPr lang="en-US" altLang="en-US" sz="2000" dirty="0"/>
              <a:t>Without this step: a “Top-down” (recursive) algorithm</a:t>
            </a:r>
          </a:p>
          <a:p>
            <a:pPr marL="457200" indent="-457200">
              <a:buFont typeface="+mj-lt"/>
              <a:buAutoNum type="arabicPeriod"/>
            </a:pPr>
            <a:r>
              <a:rPr lang="en-US" altLang="en-US" sz="2400" dirty="0"/>
              <a:t>See if there’s a way to save space</a:t>
            </a:r>
          </a:p>
          <a:p>
            <a:pPr lvl="1"/>
            <a:r>
              <a:rPr lang="en-US" altLang="en-US" sz="2000" dirty="0"/>
              <a:t>Is it possible to reuse some memory locations?</a:t>
            </a:r>
          </a:p>
        </p:txBody>
      </p:sp>
      <p:grpSp>
        <p:nvGrpSpPr>
          <p:cNvPr id="2" name="Group 1">
            <a:extLst>
              <a:ext uri="{FF2B5EF4-FFF2-40B4-BE49-F238E27FC236}">
                <a16:creationId xmlns:a16="http://schemas.microsoft.com/office/drawing/2014/main" id="{B38C7CA4-2D64-F833-1DE2-1E5C8B42D31B}"/>
              </a:ext>
            </a:extLst>
          </p:cNvPr>
          <p:cNvGrpSpPr/>
          <p:nvPr/>
        </p:nvGrpSpPr>
        <p:grpSpPr>
          <a:xfrm>
            <a:off x="-26807" y="691431"/>
            <a:ext cx="3068114" cy="1483598"/>
            <a:chOff x="5320336" y="4019423"/>
            <a:chExt cx="5907194" cy="2856445"/>
          </a:xfrm>
        </p:grpSpPr>
        <p:grpSp>
          <p:nvGrpSpPr>
            <p:cNvPr id="3" name="Group 2">
              <a:extLst>
                <a:ext uri="{FF2B5EF4-FFF2-40B4-BE49-F238E27FC236}">
                  <a16:creationId xmlns:a16="http://schemas.microsoft.com/office/drawing/2014/main" id="{FC5ADD01-B3B1-0394-E4C2-06C68CF38CF1}"/>
                </a:ext>
              </a:extLst>
            </p:cNvPr>
            <p:cNvGrpSpPr/>
            <p:nvPr/>
          </p:nvGrpSpPr>
          <p:grpSpPr>
            <a:xfrm>
              <a:off x="6782738" y="4019423"/>
              <a:ext cx="4444792" cy="1299896"/>
              <a:chOff x="902323" y="4597231"/>
              <a:chExt cx="4444792" cy="1299896"/>
            </a:xfrm>
          </p:grpSpPr>
          <mc:AlternateContent xmlns:mc="http://schemas.openxmlformats.org/markup-compatibility/2006" xmlns:a14="http://schemas.microsoft.com/office/drawing/2010/main">
            <mc:Choice Requires="a14">
              <p:sp>
                <p:nvSpPr>
                  <p:cNvPr id="12" name="Oval 23">
                    <a:extLst>
                      <a:ext uri="{FF2B5EF4-FFF2-40B4-BE49-F238E27FC236}">
                        <a16:creationId xmlns:a16="http://schemas.microsoft.com/office/drawing/2014/main" id="{4075FAA8-E4F6-43E2-DD21-5254FC4BF6B3}"/>
                      </a:ext>
                    </a:extLst>
                  </p:cNvPr>
                  <p:cNvSpPr>
                    <a:spLocks noChangeArrowheads="1"/>
                  </p:cNvSpPr>
                  <p:nvPr/>
                </p:nvSpPr>
                <p:spPr bwMode="auto">
                  <a:xfrm rot="21536301">
                    <a:off x="4144571" y="5108966"/>
                    <a:ext cx="381000" cy="381000"/>
                  </a:xfrm>
                  <a:prstGeom prst="ellipse">
                    <a:avLst/>
                  </a:prstGeom>
                  <a:solidFill>
                    <a:schemeClr val="bg1"/>
                  </a:solidFill>
                  <a:ln w="38100">
                    <a:solidFill>
                      <a:schemeClr val="tx1"/>
                    </a:solidFill>
                    <a:round/>
                    <a:headEnd/>
                    <a:tailEnd/>
                  </a:ln>
                  <a:effec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14:m>
                      <m:oMathPara xmlns:m="http://schemas.openxmlformats.org/officeDocument/2006/math">
                        <m:oMathParaPr>
                          <m:jc m:val="centerGroup"/>
                        </m:oMathParaPr>
                        <m:oMath xmlns:m="http://schemas.openxmlformats.org/officeDocument/2006/math">
                          <m:r>
                            <a:rPr lang="en-US" altLang="en-US" sz="1200" b="0" i="1" smtClean="0">
                              <a:latin typeface="Cambria Math" panose="02040503050406030204" pitchFamily="18" charset="0"/>
                            </a:rPr>
                            <m:t>𝑢</m:t>
                          </m:r>
                        </m:oMath>
                      </m:oMathPara>
                    </a14:m>
                    <a:endParaRPr lang="en-US" altLang="en-US" sz="1200" dirty="0">
                      <a:latin typeface="Times New Roman" panose="02020603050405020304" pitchFamily="18" charset="0"/>
                    </a:endParaRPr>
                  </a:p>
                </p:txBody>
              </p:sp>
            </mc:Choice>
            <mc:Fallback xmlns="">
              <p:sp>
                <p:nvSpPr>
                  <p:cNvPr id="12" name="Oval 23">
                    <a:extLst>
                      <a:ext uri="{FF2B5EF4-FFF2-40B4-BE49-F238E27FC236}">
                        <a16:creationId xmlns:a16="http://schemas.microsoft.com/office/drawing/2014/main" id="{4075FAA8-E4F6-43E2-DD21-5254FC4BF6B3}"/>
                      </a:ext>
                    </a:extLst>
                  </p:cNvPr>
                  <p:cNvSpPr>
                    <a:spLocks noRot="1" noChangeAspect="1" noMove="1" noResize="1" noEditPoints="1" noAdjustHandles="1" noChangeArrowheads="1" noChangeShapeType="1" noTextEdit="1"/>
                  </p:cNvSpPr>
                  <p:nvPr/>
                </p:nvSpPr>
                <p:spPr bwMode="auto">
                  <a:xfrm rot="21536301">
                    <a:off x="4144571" y="5108966"/>
                    <a:ext cx="381000" cy="381000"/>
                  </a:xfrm>
                  <a:prstGeom prst="ellipse">
                    <a:avLst/>
                  </a:prstGeom>
                  <a:blipFill>
                    <a:blip r:embed="rId3"/>
                    <a:stretch>
                      <a:fillRect/>
                    </a:stretch>
                  </a:blipFill>
                  <a:ln w="38100">
                    <a:solidFill>
                      <a:schemeClr val="tx1"/>
                    </a:solidFill>
                    <a:round/>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val 23">
                    <a:extLst>
                      <a:ext uri="{FF2B5EF4-FFF2-40B4-BE49-F238E27FC236}">
                        <a16:creationId xmlns:a16="http://schemas.microsoft.com/office/drawing/2014/main" id="{02A16C49-B73F-B3A2-DCDC-F3BF0441497A}"/>
                      </a:ext>
                    </a:extLst>
                  </p:cNvPr>
                  <p:cNvSpPr>
                    <a:spLocks noChangeArrowheads="1"/>
                  </p:cNvSpPr>
                  <p:nvPr/>
                </p:nvSpPr>
                <p:spPr bwMode="auto">
                  <a:xfrm rot="21536301">
                    <a:off x="902323" y="4866457"/>
                    <a:ext cx="381000" cy="381000"/>
                  </a:xfrm>
                  <a:prstGeom prst="ellipse">
                    <a:avLst/>
                  </a:prstGeom>
                  <a:noFill/>
                  <a:ln w="38100">
                    <a:solidFill>
                      <a:schemeClr val="tx1"/>
                    </a:solidFill>
                    <a:round/>
                    <a:headEnd/>
                    <a:tailEnd/>
                  </a:ln>
                  <a:effectLst/>
                  <a:extLst>
                    <a:ext uri="{909E8E84-426E-40DD-AFC4-6F175D3DCCD1}">
                      <a14:hiddenFill>
                        <a:solidFill>
                          <a:schemeClr val="tx1"/>
                        </a:solidFill>
                      </a14:hiddenFill>
                    </a:ext>
                    <a:ext uri="{AF507438-7753-43E0-B8FC-AC1667EBCBE1}">
                      <a14:hiddenEffects>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14:m>
                      <m:oMathPara xmlns:m="http://schemas.openxmlformats.org/officeDocument/2006/math">
                        <m:oMathParaPr>
                          <m:jc m:val="centerGroup"/>
                        </m:oMathParaPr>
                        <m:oMath xmlns:m="http://schemas.openxmlformats.org/officeDocument/2006/math">
                          <m:r>
                            <a:rPr lang="en-US" altLang="en-US" sz="1200" b="0" i="1" smtClean="0">
                              <a:latin typeface="Cambria Math" panose="02040503050406030204" pitchFamily="18" charset="0"/>
                            </a:rPr>
                            <m:t>𝑠</m:t>
                          </m:r>
                        </m:oMath>
                      </m:oMathPara>
                    </a14:m>
                    <a:endParaRPr lang="en-US" altLang="en-US" sz="1200" dirty="0">
                      <a:latin typeface="Times New Roman" panose="02020603050405020304" pitchFamily="18" charset="0"/>
                    </a:endParaRPr>
                  </a:p>
                </p:txBody>
              </p:sp>
            </mc:Choice>
            <mc:Fallback xmlns="">
              <p:sp>
                <p:nvSpPr>
                  <p:cNvPr id="13" name="Oval 23">
                    <a:extLst>
                      <a:ext uri="{FF2B5EF4-FFF2-40B4-BE49-F238E27FC236}">
                        <a16:creationId xmlns:a16="http://schemas.microsoft.com/office/drawing/2014/main" id="{02A16C49-B73F-B3A2-DCDC-F3BF0441497A}"/>
                      </a:ext>
                    </a:extLst>
                  </p:cNvPr>
                  <p:cNvSpPr>
                    <a:spLocks noRot="1" noChangeAspect="1" noMove="1" noResize="1" noEditPoints="1" noAdjustHandles="1" noChangeArrowheads="1" noChangeShapeType="1" noTextEdit="1"/>
                  </p:cNvSpPr>
                  <p:nvPr/>
                </p:nvSpPr>
                <p:spPr bwMode="auto">
                  <a:xfrm rot="21536301">
                    <a:off x="902323" y="4866457"/>
                    <a:ext cx="381000" cy="381000"/>
                  </a:xfrm>
                  <a:prstGeom prst="ellipse">
                    <a:avLst/>
                  </a:prstGeom>
                  <a:blipFill>
                    <a:blip r:embed="rId4"/>
                    <a:stretch>
                      <a:fillRect/>
                    </a:stretch>
                  </a:blip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val 23">
                    <a:extLst>
                      <a:ext uri="{FF2B5EF4-FFF2-40B4-BE49-F238E27FC236}">
                        <a16:creationId xmlns:a16="http://schemas.microsoft.com/office/drawing/2014/main" id="{AC1F676F-75B4-08CD-60B2-9A3DCC487264}"/>
                      </a:ext>
                    </a:extLst>
                  </p:cNvPr>
                  <p:cNvSpPr>
                    <a:spLocks noChangeArrowheads="1"/>
                  </p:cNvSpPr>
                  <p:nvPr/>
                </p:nvSpPr>
                <p:spPr bwMode="auto">
                  <a:xfrm rot="21536301">
                    <a:off x="4966115" y="5060454"/>
                    <a:ext cx="381000" cy="381000"/>
                  </a:xfrm>
                  <a:prstGeom prst="ellipse">
                    <a:avLst/>
                  </a:prstGeom>
                  <a:noFill/>
                  <a:ln w="38100">
                    <a:solidFill>
                      <a:schemeClr val="tx1"/>
                    </a:solidFill>
                    <a:round/>
                    <a:headEnd/>
                    <a:tailEnd/>
                  </a:ln>
                  <a:effectLst/>
                  <a:extLst>
                    <a:ext uri="{909E8E84-426E-40DD-AFC4-6F175D3DCCD1}">
                      <a14:hiddenFill>
                        <a:solidFill>
                          <a:schemeClr val="tx1"/>
                        </a:solidFill>
                      </a14:hiddenFill>
                    </a:ext>
                    <a:ext uri="{AF507438-7753-43E0-B8FC-AC1667EBCBE1}">
                      <a14:hiddenEffects>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14:m>
                      <m:oMathPara xmlns:m="http://schemas.openxmlformats.org/officeDocument/2006/math">
                        <m:oMathParaPr>
                          <m:jc m:val="centerGroup"/>
                        </m:oMathParaPr>
                        <m:oMath xmlns:m="http://schemas.openxmlformats.org/officeDocument/2006/math">
                          <m:r>
                            <a:rPr lang="en-US" altLang="en-US" sz="1200" b="0" i="1" smtClean="0">
                              <a:latin typeface="Cambria Math" panose="02040503050406030204" pitchFamily="18" charset="0"/>
                            </a:rPr>
                            <m:t>𝑡</m:t>
                          </m:r>
                        </m:oMath>
                      </m:oMathPara>
                    </a14:m>
                    <a:endParaRPr lang="en-US" altLang="en-US" sz="1200" dirty="0">
                      <a:latin typeface="Times New Roman" panose="02020603050405020304" pitchFamily="18" charset="0"/>
                    </a:endParaRPr>
                  </a:p>
                </p:txBody>
              </p:sp>
            </mc:Choice>
            <mc:Fallback xmlns="">
              <p:sp>
                <p:nvSpPr>
                  <p:cNvPr id="14" name="Oval 23">
                    <a:extLst>
                      <a:ext uri="{FF2B5EF4-FFF2-40B4-BE49-F238E27FC236}">
                        <a16:creationId xmlns:a16="http://schemas.microsoft.com/office/drawing/2014/main" id="{AC1F676F-75B4-08CD-60B2-9A3DCC487264}"/>
                      </a:ext>
                    </a:extLst>
                  </p:cNvPr>
                  <p:cNvSpPr>
                    <a:spLocks noRot="1" noChangeAspect="1" noMove="1" noResize="1" noEditPoints="1" noAdjustHandles="1" noChangeArrowheads="1" noChangeShapeType="1" noTextEdit="1"/>
                  </p:cNvSpPr>
                  <p:nvPr/>
                </p:nvSpPr>
                <p:spPr bwMode="auto">
                  <a:xfrm rot="21536301">
                    <a:off x="4966115" y="5060454"/>
                    <a:ext cx="381000" cy="381000"/>
                  </a:xfrm>
                  <a:prstGeom prst="ellipse">
                    <a:avLst/>
                  </a:prstGeom>
                  <a:blipFill>
                    <a:blip r:embed="rId5"/>
                    <a:stretch>
                      <a:fillRect/>
                    </a:stretch>
                  </a:blip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5" name="Freeform: Shape 14">
                <a:extLst>
                  <a:ext uri="{FF2B5EF4-FFF2-40B4-BE49-F238E27FC236}">
                    <a16:creationId xmlns:a16="http://schemas.microsoft.com/office/drawing/2014/main" id="{722183FB-E37C-23BE-E734-A7133F8197F6}"/>
                  </a:ext>
                </a:extLst>
              </p:cNvPr>
              <p:cNvSpPr/>
              <p:nvPr/>
            </p:nvSpPr>
            <p:spPr>
              <a:xfrm>
                <a:off x="1286768" y="4597231"/>
                <a:ext cx="2854305" cy="943896"/>
              </a:xfrm>
              <a:custGeom>
                <a:avLst/>
                <a:gdLst>
                  <a:gd name="connsiteX0" fmla="*/ 0 w 3662149"/>
                  <a:gd name="connsiteY0" fmla="*/ 458100 h 943896"/>
                  <a:gd name="connsiteX1" fmla="*/ 291152 w 3662149"/>
                  <a:gd name="connsiteY1" fmla="*/ 221539 h 943896"/>
                  <a:gd name="connsiteX2" fmla="*/ 832513 w 3662149"/>
                  <a:gd name="connsiteY2" fmla="*/ 135103 h 943896"/>
                  <a:gd name="connsiteX3" fmla="*/ 1178256 w 3662149"/>
                  <a:gd name="connsiteY3" fmla="*/ 417157 h 943896"/>
                  <a:gd name="connsiteX4" fmla="*/ 1264692 w 3662149"/>
                  <a:gd name="connsiteY4" fmla="*/ 717407 h 943896"/>
                  <a:gd name="connsiteX5" fmla="*/ 1551295 w 3662149"/>
                  <a:gd name="connsiteY5" fmla="*/ 853885 h 943896"/>
                  <a:gd name="connsiteX6" fmla="*/ 1806053 w 3662149"/>
                  <a:gd name="connsiteY6" fmla="*/ 662816 h 943896"/>
                  <a:gd name="connsiteX7" fmla="*/ 1806053 w 3662149"/>
                  <a:gd name="connsiteY7" fmla="*/ 444452 h 943896"/>
                  <a:gd name="connsiteX8" fmla="*/ 1578591 w 3662149"/>
                  <a:gd name="connsiteY8" fmla="*/ 198792 h 943896"/>
                  <a:gd name="connsiteX9" fmla="*/ 1737815 w 3662149"/>
                  <a:gd name="connsiteY9" fmla="*/ 3175 h 943896"/>
                  <a:gd name="connsiteX10" fmla="*/ 2024418 w 3662149"/>
                  <a:gd name="connsiteY10" fmla="*/ 98709 h 943896"/>
                  <a:gd name="connsiteX11" fmla="*/ 2342865 w 3662149"/>
                  <a:gd name="connsiteY11" fmla="*/ 367115 h 943896"/>
                  <a:gd name="connsiteX12" fmla="*/ 2411104 w 3662149"/>
                  <a:gd name="connsiteY12" fmla="*/ 521789 h 943896"/>
                  <a:gd name="connsiteX13" fmla="*/ 2420203 w 3662149"/>
                  <a:gd name="connsiteY13" fmla="*/ 908476 h 943896"/>
                  <a:gd name="connsiteX14" fmla="*/ 2920621 w 3662149"/>
                  <a:gd name="connsiteY14" fmla="*/ 890279 h 943896"/>
                  <a:gd name="connsiteX15" fmla="*/ 3421038 w 3662149"/>
                  <a:gd name="connsiteY15" fmla="*/ 590028 h 943896"/>
                  <a:gd name="connsiteX16" fmla="*/ 3662149 w 3662149"/>
                  <a:gd name="connsiteY16" fmla="*/ 630972 h 9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2149" h="943896">
                    <a:moveTo>
                      <a:pt x="0" y="458100"/>
                    </a:moveTo>
                    <a:cubicBezTo>
                      <a:pt x="76200" y="366736"/>
                      <a:pt x="152400" y="275372"/>
                      <a:pt x="291152" y="221539"/>
                    </a:cubicBezTo>
                    <a:cubicBezTo>
                      <a:pt x="429904" y="167706"/>
                      <a:pt x="684662" y="102500"/>
                      <a:pt x="832513" y="135103"/>
                    </a:cubicBezTo>
                    <a:cubicBezTo>
                      <a:pt x="980364" y="167706"/>
                      <a:pt x="1106226" y="320106"/>
                      <a:pt x="1178256" y="417157"/>
                    </a:cubicBezTo>
                    <a:cubicBezTo>
                      <a:pt x="1250286" y="514208"/>
                      <a:pt x="1202519" y="644619"/>
                      <a:pt x="1264692" y="717407"/>
                    </a:cubicBezTo>
                    <a:cubicBezTo>
                      <a:pt x="1326865" y="790195"/>
                      <a:pt x="1461068" y="862984"/>
                      <a:pt x="1551295" y="853885"/>
                    </a:cubicBezTo>
                    <a:cubicBezTo>
                      <a:pt x="1641522" y="844787"/>
                      <a:pt x="1763593" y="731055"/>
                      <a:pt x="1806053" y="662816"/>
                    </a:cubicBezTo>
                    <a:cubicBezTo>
                      <a:pt x="1848513" y="594577"/>
                      <a:pt x="1843963" y="521789"/>
                      <a:pt x="1806053" y="444452"/>
                    </a:cubicBezTo>
                    <a:cubicBezTo>
                      <a:pt x="1768143" y="367115"/>
                      <a:pt x="1589964" y="272338"/>
                      <a:pt x="1578591" y="198792"/>
                    </a:cubicBezTo>
                    <a:cubicBezTo>
                      <a:pt x="1567218" y="125246"/>
                      <a:pt x="1663511" y="19855"/>
                      <a:pt x="1737815" y="3175"/>
                    </a:cubicBezTo>
                    <a:cubicBezTo>
                      <a:pt x="1812119" y="-13505"/>
                      <a:pt x="1923576" y="38052"/>
                      <a:pt x="2024418" y="98709"/>
                    </a:cubicBezTo>
                    <a:cubicBezTo>
                      <a:pt x="2125260" y="159366"/>
                      <a:pt x="2278417" y="296602"/>
                      <a:pt x="2342865" y="367115"/>
                    </a:cubicBezTo>
                    <a:cubicBezTo>
                      <a:pt x="2407313" y="437628"/>
                      <a:pt x="2398214" y="431562"/>
                      <a:pt x="2411104" y="521789"/>
                    </a:cubicBezTo>
                    <a:cubicBezTo>
                      <a:pt x="2423994" y="612016"/>
                      <a:pt x="2335283" y="847061"/>
                      <a:pt x="2420203" y="908476"/>
                    </a:cubicBezTo>
                    <a:cubicBezTo>
                      <a:pt x="2505123" y="969891"/>
                      <a:pt x="2753815" y="943354"/>
                      <a:pt x="2920621" y="890279"/>
                    </a:cubicBezTo>
                    <a:cubicBezTo>
                      <a:pt x="3087427" y="837204"/>
                      <a:pt x="3297450" y="633246"/>
                      <a:pt x="3421038" y="590028"/>
                    </a:cubicBezTo>
                    <a:cubicBezTo>
                      <a:pt x="3544626" y="546810"/>
                      <a:pt x="3603387" y="588891"/>
                      <a:pt x="3662149" y="630972"/>
                    </a:cubicBezTo>
                  </a:path>
                </a:pathLst>
              </a:custGeom>
              <a:noFill/>
              <a:ln w="28575">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EBBC577-0015-8B76-9A1B-6DF07747DBF6}"/>
                      </a:ext>
                    </a:extLst>
                  </p:cNvPr>
                  <p:cNvSpPr txBox="1"/>
                  <p:nvPr/>
                </p:nvSpPr>
                <p:spPr>
                  <a:xfrm>
                    <a:off x="1860772" y="5393436"/>
                    <a:ext cx="1633045" cy="503691"/>
                  </a:xfrm>
                  <a:prstGeom prst="rect">
                    <a:avLst/>
                  </a:prstGeom>
                  <a:noFill/>
                </p:spPr>
                <p:txBody>
                  <a:bodyPr wrap="none" rtlCol="0">
                    <a:spAutoFit/>
                  </a:bodyPr>
                  <a:lstStyle/>
                  <a:p>
                    <a14:m>
                      <m:oMath xmlns:m="http://schemas.openxmlformats.org/officeDocument/2006/math">
                        <m:r>
                          <a:rPr lang="en-US" sz="1050" b="0" i="1" smtClean="0">
                            <a:solidFill>
                              <a:schemeClr val="accent1"/>
                            </a:solidFill>
                            <a:latin typeface="Cambria Math" panose="02040503050406030204" pitchFamily="18" charset="0"/>
                          </a:rPr>
                          <m:t>𝑖</m:t>
                        </m:r>
                        <m:r>
                          <a:rPr lang="en-US" sz="1050" b="0" i="1" smtClean="0">
                            <a:solidFill>
                              <a:schemeClr val="accent1"/>
                            </a:solidFill>
                            <a:latin typeface="Cambria Math" panose="02040503050406030204" pitchFamily="18" charset="0"/>
                          </a:rPr>
                          <m:t>−1</m:t>
                        </m:r>
                      </m:oMath>
                    </a14:m>
                    <a:r>
                      <a:rPr lang="en-US" sz="1050" dirty="0">
                        <a:solidFill>
                          <a:schemeClr val="accent1"/>
                        </a:solidFill>
                      </a:rPr>
                      <a:t> edges</a:t>
                    </a:r>
                  </a:p>
                </p:txBody>
              </p:sp>
            </mc:Choice>
            <mc:Fallback xmlns="">
              <p:sp>
                <p:nvSpPr>
                  <p:cNvPr id="16" name="TextBox 15">
                    <a:extLst>
                      <a:ext uri="{FF2B5EF4-FFF2-40B4-BE49-F238E27FC236}">
                        <a16:creationId xmlns:a16="http://schemas.microsoft.com/office/drawing/2014/main" id="{1EBBC577-0015-8B76-9A1B-6DF07747DBF6}"/>
                      </a:ext>
                    </a:extLst>
                  </p:cNvPr>
                  <p:cNvSpPr txBox="1">
                    <a:spLocks noRot="1" noChangeAspect="1" noMove="1" noResize="1" noEditPoints="1" noAdjustHandles="1" noChangeArrowheads="1" noChangeShapeType="1" noTextEdit="1"/>
                  </p:cNvSpPr>
                  <p:nvPr/>
                </p:nvSpPr>
                <p:spPr>
                  <a:xfrm>
                    <a:off x="1860772" y="5393436"/>
                    <a:ext cx="1633045" cy="503691"/>
                  </a:xfrm>
                  <a:prstGeom prst="rect">
                    <a:avLst/>
                  </a:prstGeom>
                  <a:blipFill>
                    <a:blip r:embed="rId6"/>
                    <a:stretch>
                      <a:fillRect b="-11628"/>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43886D43-8841-AEF0-80CD-51ACEC341491}"/>
                  </a:ext>
                </a:extLst>
              </p:cNvPr>
              <p:cNvCxnSpPr>
                <a:cxnSpLocks/>
                <a:stCxn id="12" idx="6"/>
                <a:endCxn id="14" idx="2"/>
              </p:cNvCxnSpPr>
              <p:nvPr/>
            </p:nvCxnSpPr>
            <p:spPr>
              <a:xfrm flipV="1">
                <a:off x="4525538" y="5254484"/>
                <a:ext cx="440610" cy="4145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BC59EBE0-148D-97BC-0A2C-7B63C1CAB1AA}"/>
                </a:ext>
              </a:extLst>
            </p:cNvPr>
            <p:cNvGrpSpPr/>
            <p:nvPr/>
          </p:nvGrpSpPr>
          <p:grpSpPr>
            <a:xfrm>
              <a:off x="6740068" y="5506397"/>
              <a:ext cx="4444792" cy="1369471"/>
              <a:chOff x="1923719" y="1947546"/>
              <a:chExt cx="4444792" cy="1369471"/>
            </a:xfrm>
          </p:grpSpPr>
          <p:grpSp>
            <p:nvGrpSpPr>
              <p:cNvPr id="7" name="Group 6">
                <a:extLst>
                  <a:ext uri="{FF2B5EF4-FFF2-40B4-BE49-F238E27FC236}">
                    <a16:creationId xmlns:a16="http://schemas.microsoft.com/office/drawing/2014/main" id="{0F1CDA32-3BC0-7AA3-EC2C-CB18E8E04DA5}"/>
                  </a:ext>
                </a:extLst>
              </p:cNvPr>
              <p:cNvGrpSpPr/>
              <p:nvPr/>
            </p:nvGrpSpPr>
            <p:grpSpPr>
              <a:xfrm>
                <a:off x="1923719" y="1947546"/>
                <a:ext cx="4444792" cy="943896"/>
                <a:chOff x="989430" y="2157721"/>
                <a:chExt cx="4444792" cy="943896"/>
              </a:xfrm>
            </p:grpSpPr>
            <mc:AlternateContent xmlns:mc="http://schemas.openxmlformats.org/markup-compatibility/2006" xmlns:a14="http://schemas.microsoft.com/office/drawing/2010/main">
              <mc:Choice Requires="a14">
                <p:sp>
                  <p:nvSpPr>
                    <p:cNvPr id="9" name="Oval 23">
                      <a:extLst>
                        <a:ext uri="{FF2B5EF4-FFF2-40B4-BE49-F238E27FC236}">
                          <a16:creationId xmlns:a16="http://schemas.microsoft.com/office/drawing/2014/main" id="{B0B0CB38-131C-BC36-34B1-82C971A7D693}"/>
                        </a:ext>
                      </a:extLst>
                    </p:cNvPr>
                    <p:cNvSpPr>
                      <a:spLocks noChangeArrowheads="1"/>
                    </p:cNvSpPr>
                    <p:nvPr/>
                  </p:nvSpPr>
                  <p:spPr bwMode="auto">
                    <a:xfrm rot="21536301">
                      <a:off x="989430" y="2426947"/>
                      <a:ext cx="381000" cy="381000"/>
                    </a:xfrm>
                    <a:prstGeom prst="ellipse">
                      <a:avLst/>
                    </a:prstGeom>
                    <a:noFill/>
                    <a:ln w="38100">
                      <a:solidFill>
                        <a:schemeClr val="tx1"/>
                      </a:solidFill>
                      <a:round/>
                      <a:headEnd/>
                      <a:tailEnd/>
                    </a:ln>
                    <a:effectLst/>
                    <a:extLst>
                      <a:ext uri="{909E8E84-426E-40DD-AFC4-6F175D3DCCD1}">
                        <a14:hiddenFill>
                          <a:solidFill>
                            <a:schemeClr val="tx1"/>
                          </a:solidFill>
                        </a14:hiddenFill>
                      </a:ext>
                      <a:ext uri="{AF507438-7753-43E0-B8FC-AC1667EBCBE1}">
                        <a14:hiddenEffects>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14:m>
                        <m:oMathPara xmlns:m="http://schemas.openxmlformats.org/officeDocument/2006/math">
                          <m:oMathParaPr>
                            <m:jc m:val="centerGroup"/>
                          </m:oMathParaPr>
                          <m:oMath xmlns:m="http://schemas.openxmlformats.org/officeDocument/2006/math">
                            <m:r>
                              <a:rPr lang="en-US" altLang="en-US" sz="1200" b="0" i="1" smtClean="0">
                                <a:latin typeface="Cambria Math" panose="02040503050406030204" pitchFamily="18" charset="0"/>
                              </a:rPr>
                              <m:t>𝑠</m:t>
                            </m:r>
                          </m:oMath>
                        </m:oMathPara>
                      </a14:m>
                      <a:endParaRPr lang="en-US" altLang="en-US" sz="1200" dirty="0">
                        <a:latin typeface="Times New Roman" panose="02020603050405020304" pitchFamily="18" charset="0"/>
                      </a:endParaRPr>
                    </a:p>
                  </p:txBody>
                </p:sp>
              </mc:Choice>
              <mc:Fallback xmlns="">
                <p:sp>
                  <p:nvSpPr>
                    <p:cNvPr id="9" name="Oval 23">
                      <a:extLst>
                        <a:ext uri="{FF2B5EF4-FFF2-40B4-BE49-F238E27FC236}">
                          <a16:creationId xmlns:a16="http://schemas.microsoft.com/office/drawing/2014/main" id="{B0B0CB38-131C-BC36-34B1-82C971A7D693}"/>
                        </a:ext>
                      </a:extLst>
                    </p:cNvPr>
                    <p:cNvSpPr>
                      <a:spLocks noRot="1" noChangeAspect="1" noMove="1" noResize="1" noEditPoints="1" noAdjustHandles="1" noChangeArrowheads="1" noChangeShapeType="1" noTextEdit="1"/>
                    </p:cNvSpPr>
                    <p:nvPr/>
                  </p:nvSpPr>
                  <p:spPr bwMode="auto">
                    <a:xfrm rot="21536301">
                      <a:off x="989430" y="2426947"/>
                      <a:ext cx="381000" cy="381000"/>
                    </a:xfrm>
                    <a:prstGeom prst="ellipse">
                      <a:avLst/>
                    </a:prstGeom>
                    <a:blipFill>
                      <a:blip r:embed="rId7"/>
                      <a:stretch>
                        <a:fillRect/>
                      </a:stretch>
                    </a:blip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23">
                      <a:extLst>
                        <a:ext uri="{FF2B5EF4-FFF2-40B4-BE49-F238E27FC236}">
                          <a16:creationId xmlns:a16="http://schemas.microsoft.com/office/drawing/2014/main" id="{7F47C080-36BC-E5AB-E5F0-D078A2F1B131}"/>
                        </a:ext>
                      </a:extLst>
                    </p:cNvPr>
                    <p:cNvSpPr>
                      <a:spLocks noChangeArrowheads="1"/>
                    </p:cNvSpPr>
                    <p:nvPr/>
                  </p:nvSpPr>
                  <p:spPr bwMode="auto">
                    <a:xfrm rot="21536301">
                      <a:off x="5053222" y="2620944"/>
                      <a:ext cx="381000" cy="381000"/>
                    </a:xfrm>
                    <a:prstGeom prst="ellipse">
                      <a:avLst/>
                    </a:prstGeom>
                    <a:noFill/>
                    <a:ln w="38100">
                      <a:solidFill>
                        <a:schemeClr val="tx1"/>
                      </a:solidFill>
                      <a:round/>
                      <a:headEnd/>
                      <a:tailEnd/>
                    </a:ln>
                    <a:effectLst/>
                    <a:extLst>
                      <a:ext uri="{909E8E84-426E-40DD-AFC4-6F175D3DCCD1}">
                        <a14:hiddenFill>
                          <a:solidFill>
                            <a:schemeClr val="tx1"/>
                          </a:solidFill>
                        </a14:hiddenFill>
                      </a:ext>
                      <a:ext uri="{AF507438-7753-43E0-B8FC-AC1667EBCBE1}">
                        <a14:hiddenEffects>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14:m>
                        <m:oMathPara xmlns:m="http://schemas.openxmlformats.org/officeDocument/2006/math">
                          <m:oMathParaPr>
                            <m:jc m:val="centerGroup"/>
                          </m:oMathParaPr>
                          <m:oMath xmlns:m="http://schemas.openxmlformats.org/officeDocument/2006/math">
                            <m:r>
                              <a:rPr lang="en-US" altLang="en-US" sz="1200" b="0" i="1" smtClean="0">
                                <a:latin typeface="Cambria Math" panose="02040503050406030204" pitchFamily="18" charset="0"/>
                              </a:rPr>
                              <m:t>𝑡</m:t>
                            </m:r>
                          </m:oMath>
                        </m:oMathPara>
                      </a14:m>
                      <a:endParaRPr lang="en-US" altLang="en-US" sz="1200" dirty="0">
                        <a:latin typeface="Times New Roman" panose="02020603050405020304" pitchFamily="18" charset="0"/>
                      </a:endParaRPr>
                    </a:p>
                  </p:txBody>
                </p:sp>
              </mc:Choice>
              <mc:Fallback xmlns="">
                <p:sp>
                  <p:nvSpPr>
                    <p:cNvPr id="10" name="Oval 23">
                      <a:extLst>
                        <a:ext uri="{FF2B5EF4-FFF2-40B4-BE49-F238E27FC236}">
                          <a16:creationId xmlns:a16="http://schemas.microsoft.com/office/drawing/2014/main" id="{7F47C080-36BC-E5AB-E5F0-D078A2F1B131}"/>
                        </a:ext>
                      </a:extLst>
                    </p:cNvPr>
                    <p:cNvSpPr>
                      <a:spLocks noRot="1" noChangeAspect="1" noMove="1" noResize="1" noEditPoints="1" noAdjustHandles="1" noChangeArrowheads="1" noChangeShapeType="1" noTextEdit="1"/>
                    </p:cNvSpPr>
                    <p:nvPr/>
                  </p:nvSpPr>
                  <p:spPr bwMode="auto">
                    <a:xfrm rot="21536301">
                      <a:off x="5053222" y="2620944"/>
                      <a:ext cx="381000" cy="381000"/>
                    </a:xfrm>
                    <a:prstGeom prst="ellipse">
                      <a:avLst/>
                    </a:prstGeom>
                    <a:blipFill>
                      <a:blip r:embed="rId8"/>
                      <a:stretch>
                        <a:fillRect/>
                      </a:stretch>
                    </a:blip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 name="Freeform: Shape 10">
                  <a:extLst>
                    <a:ext uri="{FF2B5EF4-FFF2-40B4-BE49-F238E27FC236}">
                      <a16:creationId xmlns:a16="http://schemas.microsoft.com/office/drawing/2014/main" id="{9389DD52-AE3C-D73E-E85D-7870803AE2EE}"/>
                    </a:ext>
                  </a:extLst>
                </p:cNvPr>
                <p:cNvSpPr/>
                <p:nvPr/>
              </p:nvSpPr>
              <p:spPr>
                <a:xfrm>
                  <a:off x="1373875" y="2157721"/>
                  <a:ext cx="3662149" cy="943896"/>
                </a:xfrm>
                <a:custGeom>
                  <a:avLst/>
                  <a:gdLst>
                    <a:gd name="connsiteX0" fmla="*/ 0 w 3662149"/>
                    <a:gd name="connsiteY0" fmla="*/ 458100 h 943896"/>
                    <a:gd name="connsiteX1" fmla="*/ 291152 w 3662149"/>
                    <a:gd name="connsiteY1" fmla="*/ 221539 h 943896"/>
                    <a:gd name="connsiteX2" fmla="*/ 832513 w 3662149"/>
                    <a:gd name="connsiteY2" fmla="*/ 135103 h 943896"/>
                    <a:gd name="connsiteX3" fmla="*/ 1178256 w 3662149"/>
                    <a:gd name="connsiteY3" fmla="*/ 417157 h 943896"/>
                    <a:gd name="connsiteX4" fmla="*/ 1264692 w 3662149"/>
                    <a:gd name="connsiteY4" fmla="*/ 717407 h 943896"/>
                    <a:gd name="connsiteX5" fmla="*/ 1551295 w 3662149"/>
                    <a:gd name="connsiteY5" fmla="*/ 853885 h 943896"/>
                    <a:gd name="connsiteX6" fmla="*/ 1806053 w 3662149"/>
                    <a:gd name="connsiteY6" fmla="*/ 662816 h 943896"/>
                    <a:gd name="connsiteX7" fmla="*/ 1806053 w 3662149"/>
                    <a:gd name="connsiteY7" fmla="*/ 444452 h 943896"/>
                    <a:gd name="connsiteX8" fmla="*/ 1578591 w 3662149"/>
                    <a:gd name="connsiteY8" fmla="*/ 198792 h 943896"/>
                    <a:gd name="connsiteX9" fmla="*/ 1737815 w 3662149"/>
                    <a:gd name="connsiteY9" fmla="*/ 3175 h 943896"/>
                    <a:gd name="connsiteX10" fmla="*/ 2024418 w 3662149"/>
                    <a:gd name="connsiteY10" fmla="*/ 98709 h 943896"/>
                    <a:gd name="connsiteX11" fmla="*/ 2342865 w 3662149"/>
                    <a:gd name="connsiteY11" fmla="*/ 367115 h 943896"/>
                    <a:gd name="connsiteX12" fmla="*/ 2411104 w 3662149"/>
                    <a:gd name="connsiteY12" fmla="*/ 521789 h 943896"/>
                    <a:gd name="connsiteX13" fmla="*/ 2420203 w 3662149"/>
                    <a:gd name="connsiteY13" fmla="*/ 908476 h 943896"/>
                    <a:gd name="connsiteX14" fmla="*/ 2920621 w 3662149"/>
                    <a:gd name="connsiteY14" fmla="*/ 890279 h 943896"/>
                    <a:gd name="connsiteX15" fmla="*/ 3421038 w 3662149"/>
                    <a:gd name="connsiteY15" fmla="*/ 590028 h 943896"/>
                    <a:gd name="connsiteX16" fmla="*/ 3662149 w 3662149"/>
                    <a:gd name="connsiteY16" fmla="*/ 630972 h 9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2149" h="943896">
                      <a:moveTo>
                        <a:pt x="0" y="458100"/>
                      </a:moveTo>
                      <a:cubicBezTo>
                        <a:pt x="76200" y="366736"/>
                        <a:pt x="152400" y="275372"/>
                        <a:pt x="291152" y="221539"/>
                      </a:cubicBezTo>
                      <a:cubicBezTo>
                        <a:pt x="429904" y="167706"/>
                        <a:pt x="684662" y="102500"/>
                        <a:pt x="832513" y="135103"/>
                      </a:cubicBezTo>
                      <a:cubicBezTo>
                        <a:pt x="980364" y="167706"/>
                        <a:pt x="1106226" y="320106"/>
                        <a:pt x="1178256" y="417157"/>
                      </a:cubicBezTo>
                      <a:cubicBezTo>
                        <a:pt x="1250286" y="514208"/>
                        <a:pt x="1202519" y="644619"/>
                        <a:pt x="1264692" y="717407"/>
                      </a:cubicBezTo>
                      <a:cubicBezTo>
                        <a:pt x="1326865" y="790195"/>
                        <a:pt x="1461068" y="862984"/>
                        <a:pt x="1551295" y="853885"/>
                      </a:cubicBezTo>
                      <a:cubicBezTo>
                        <a:pt x="1641522" y="844787"/>
                        <a:pt x="1763593" y="731055"/>
                        <a:pt x="1806053" y="662816"/>
                      </a:cubicBezTo>
                      <a:cubicBezTo>
                        <a:pt x="1848513" y="594577"/>
                        <a:pt x="1843963" y="521789"/>
                        <a:pt x="1806053" y="444452"/>
                      </a:cubicBezTo>
                      <a:cubicBezTo>
                        <a:pt x="1768143" y="367115"/>
                        <a:pt x="1589964" y="272338"/>
                        <a:pt x="1578591" y="198792"/>
                      </a:cubicBezTo>
                      <a:cubicBezTo>
                        <a:pt x="1567218" y="125246"/>
                        <a:pt x="1663511" y="19855"/>
                        <a:pt x="1737815" y="3175"/>
                      </a:cubicBezTo>
                      <a:cubicBezTo>
                        <a:pt x="1812119" y="-13505"/>
                        <a:pt x="1923576" y="38052"/>
                        <a:pt x="2024418" y="98709"/>
                      </a:cubicBezTo>
                      <a:cubicBezTo>
                        <a:pt x="2125260" y="159366"/>
                        <a:pt x="2278417" y="296602"/>
                        <a:pt x="2342865" y="367115"/>
                      </a:cubicBezTo>
                      <a:cubicBezTo>
                        <a:pt x="2407313" y="437628"/>
                        <a:pt x="2398214" y="431562"/>
                        <a:pt x="2411104" y="521789"/>
                      </a:cubicBezTo>
                      <a:cubicBezTo>
                        <a:pt x="2423994" y="612016"/>
                        <a:pt x="2335283" y="847061"/>
                        <a:pt x="2420203" y="908476"/>
                      </a:cubicBezTo>
                      <a:cubicBezTo>
                        <a:pt x="2505123" y="969891"/>
                        <a:pt x="2753815" y="943354"/>
                        <a:pt x="2920621" y="890279"/>
                      </a:cubicBezTo>
                      <a:cubicBezTo>
                        <a:pt x="3087427" y="837204"/>
                        <a:pt x="3297450" y="633246"/>
                        <a:pt x="3421038" y="590028"/>
                      </a:cubicBezTo>
                      <a:cubicBezTo>
                        <a:pt x="3544626" y="546810"/>
                        <a:pt x="3603387" y="588891"/>
                        <a:pt x="3662149" y="630972"/>
                      </a:cubicBezTo>
                    </a:path>
                  </a:pathLst>
                </a:custGeom>
                <a:noFill/>
                <a:ln w="28575">
                  <a:solidFill>
                    <a:srgbClr val="00B05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83D4878-E7D2-A65E-1E37-45200ABFC4CF}"/>
                      </a:ext>
                    </a:extLst>
                  </p:cNvPr>
                  <p:cNvSpPr txBox="1"/>
                  <p:nvPr/>
                </p:nvSpPr>
                <p:spPr>
                  <a:xfrm>
                    <a:off x="3264575" y="2813326"/>
                    <a:ext cx="1912175" cy="503691"/>
                  </a:xfrm>
                  <a:prstGeom prst="rect">
                    <a:avLst/>
                  </a:prstGeom>
                  <a:noFill/>
                </p:spPr>
                <p:txBody>
                  <a:bodyPr wrap="none" rtlCol="0">
                    <a:spAutoFit/>
                  </a:bodyPr>
                  <a:lstStyle/>
                  <a:p>
                    <a14:m>
                      <m:oMath xmlns:m="http://schemas.openxmlformats.org/officeDocument/2006/math">
                        <m:r>
                          <a:rPr lang="en-US" sz="1050" b="0" i="1" smtClean="0">
                            <a:solidFill>
                              <a:srgbClr val="006600"/>
                            </a:solidFill>
                            <a:latin typeface="Cambria Math" panose="02040503050406030204" pitchFamily="18" charset="0"/>
                          </a:rPr>
                          <m:t>≤</m:t>
                        </m:r>
                        <m:r>
                          <a:rPr lang="en-US" sz="1050" b="0" i="1" smtClean="0">
                            <a:solidFill>
                              <a:srgbClr val="006600"/>
                            </a:solidFill>
                            <a:latin typeface="Cambria Math" panose="02040503050406030204" pitchFamily="18" charset="0"/>
                          </a:rPr>
                          <m:t>𝑖</m:t>
                        </m:r>
                        <m:r>
                          <a:rPr lang="en-US" sz="1050" b="0" i="1" smtClean="0">
                            <a:solidFill>
                              <a:srgbClr val="006600"/>
                            </a:solidFill>
                            <a:latin typeface="Cambria Math" panose="02040503050406030204" pitchFamily="18" charset="0"/>
                          </a:rPr>
                          <m:t>−1</m:t>
                        </m:r>
                      </m:oMath>
                    </a14:m>
                    <a:r>
                      <a:rPr lang="en-US" sz="1050" dirty="0">
                        <a:solidFill>
                          <a:srgbClr val="006600"/>
                        </a:solidFill>
                      </a:rPr>
                      <a:t> edges</a:t>
                    </a:r>
                  </a:p>
                </p:txBody>
              </p:sp>
            </mc:Choice>
            <mc:Fallback xmlns="">
              <p:sp>
                <p:nvSpPr>
                  <p:cNvPr id="8" name="TextBox 7">
                    <a:extLst>
                      <a:ext uri="{FF2B5EF4-FFF2-40B4-BE49-F238E27FC236}">
                        <a16:creationId xmlns:a16="http://schemas.microsoft.com/office/drawing/2014/main" id="{983D4878-E7D2-A65E-1E37-45200ABFC4CF}"/>
                      </a:ext>
                    </a:extLst>
                  </p:cNvPr>
                  <p:cNvSpPr txBox="1">
                    <a:spLocks noRot="1" noChangeAspect="1" noMove="1" noResize="1" noEditPoints="1" noAdjustHandles="1" noChangeArrowheads="1" noChangeShapeType="1" noTextEdit="1"/>
                  </p:cNvSpPr>
                  <p:nvPr/>
                </p:nvSpPr>
                <p:spPr>
                  <a:xfrm>
                    <a:off x="3264575" y="2813326"/>
                    <a:ext cx="1912175" cy="503691"/>
                  </a:xfrm>
                  <a:prstGeom prst="rect">
                    <a:avLst/>
                  </a:prstGeom>
                  <a:blipFill>
                    <a:blip r:embed="rId9"/>
                    <a:stretch>
                      <a:fillRect b="-1162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5EC7AF5-9294-C977-87FB-576173C5BB10}"/>
                    </a:ext>
                  </a:extLst>
                </p:cNvPr>
                <p:cNvSpPr txBox="1"/>
                <p:nvPr/>
              </p:nvSpPr>
              <p:spPr>
                <a:xfrm>
                  <a:off x="5320336" y="4934249"/>
                  <a:ext cx="1009852" cy="5925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latin typeface="Cambria Math" panose="02040503050406030204" pitchFamily="18" charset="0"/>
                          </a:rPr>
                          <m:t>min</m:t>
                        </m:r>
                      </m:oMath>
                    </m:oMathPara>
                  </a14:m>
                  <a:endParaRPr lang="en-US" sz="1400" dirty="0"/>
                </a:p>
              </p:txBody>
            </p:sp>
          </mc:Choice>
          <mc:Fallback xmlns="">
            <p:sp>
              <p:nvSpPr>
                <p:cNvPr id="5" name="TextBox 4">
                  <a:extLst>
                    <a:ext uri="{FF2B5EF4-FFF2-40B4-BE49-F238E27FC236}">
                      <a16:creationId xmlns:a16="http://schemas.microsoft.com/office/drawing/2014/main" id="{45EC7AF5-9294-C977-87FB-576173C5BB10}"/>
                    </a:ext>
                  </a:extLst>
                </p:cNvPr>
                <p:cNvSpPr txBox="1">
                  <a:spLocks noRot="1" noChangeAspect="1" noMove="1" noResize="1" noEditPoints="1" noAdjustHandles="1" noChangeArrowheads="1" noChangeShapeType="1" noTextEdit="1"/>
                </p:cNvSpPr>
                <p:nvPr/>
              </p:nvSpPr>
              <p:spPr>
                <a:xfrm>
                  <a:off x="5320336" y="4934249"/>
                  <a:ext cx="1009852" cy="592578"/>
                </a:xfrm>
                <a:prstGeom prst="rect">
                  <a:avLst/>
                </a:prstGeom>
                <a:blipFill>
                  <a:blip r:embed="rId10"/>
                  <a:stretch>
                    <a:fillRect/>
                  </a:stretch>
                </a:blipFill>
              </p:spPr>
              <p:txBody>
                <a:bodyPr/>
                <a:lstStyle/>
                <a:p>
                  <a:r>
                    <a:rPr lang="en-US">
                      <a:noFill/>
                    </a:rPr>
                    <a:t> </a:t>
                  </a:r>
                </a:p>
              </p:txBody>
            </p:sp>
          </mc:Fallback>
        </mc:AlternateContent>
        <p:sp>
          <p:nvSpPr>
            <p:cNvPr id="6" name="Left Brace 5">
              <a:extLst>
                <a:ext uri="{FF2B5EF4-FFF2-40B4-BE49-F238E27FC236}">
                  <a16:creationId xmlns:a16="http://schemas.microsoft.com/office/drawing/2014/main" id="{4CF57DF2-7BC6-9820-4509-0BF74A35AB6C}"/>
                </a:ext>
              </a:extLst>
            </p:cNvPr>
            <p:cNvSpPr/>
            <p:nvPr/>
          </p:nvSpPr>
          <p:spPr>
            <a:xfrm>
              <a:off x="6090462" y="4092822"/>
              <a:ext cx="401777" cy="2261295"/>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grpSp>
      <p:grpSp>
        <p:nvGrpSpPr>
          <p:cNvPr id="13383" name="Group 13382">
            <a:extLst>
              <a:ext uri="{FF2B5EF4-FFF2-40B4-BE49-F238E27FC236}">
                <a16:creationId xmlns:a16="http://schemas.microsoft.com/office/drawing/2014/main" id="{EE090CA2-379A-EF70-662F-880441E1F85A}"/>
              </a:ext>
            </a:extLst>
          </p:cNvPr>
          <p:cNvGrpSpPr/>
          <p:nvPr/>
        </p:nvGrpSpPr>
        <p:grpSpPr>
          <a:xfrm>
            <a:off x="1314352" y="2418893"/>
            <a:ext cx="1178459" cy="1010107"/>
            <a:chOff x="8148702" y="3372938"/>
            <a:chExt cx="3205098" cy="2747226"/>
          </a:xfrm>
        </p:grpSpPr>
        <p:sp>
          <p:nvSpPr>
            <p:cNvPr id="13384" name="Rectangle 13383">
              <a:extLst>
                <a:ext uri="{FF2B5EF4-FFF2-40B4-BE49-F238E27FC236}">
                  <a16:creationId xmlns:a16="http://schemas.microsoft.com/office/drawing/2014/main" id="{A7320C21-733A-292E-5A1C-452A9CF692FF}"/>
                </a:ext>
              </a:extLst>
            </p:cNvPr>
            <p:cNvSpPr>
              <a:spLocks noChangeArrowheads="1"/>
            </p:cNvSpPr>
            <p:nvPr/>
          </p:nvSpPr>
          <p:spPr bwMode="auto">
            <a:xfrm>
              <a:off x="8606574" y="3383670"/>
              <a:ext cx="457871" cy="314786"/>
            </a:xfrm>
            <a:prstGeom prst="rect">
              <a:avLst/>
            </a:prstGeom>
            <a:noFill/>
            <a:ln>
              <a:noFill/>
            </a:ln>
            <a:effec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385" name="Rectangle 13384">
              <a:extLst>
                <a:ext uri="{FF2B5EF4-FFF2-40B4-BE49-F238E27FC236}">
                  <a16:creationId xmlns:a16="http://schemas.microsoft.com/office/drawing/2014/main" id="{95046991-F90F-479C-FF77-4AFE55AFF3D7}"/>
                </a:ext>
              </a:extLst>
            </p:cNvPr>
            <p:cNvSpPr>
              <a:spLocks noChangeArrowheads="1"/>
            </p:cNvSpPr>
            <p:nvPr/>
          </p:nvSpPr>
          <p:spPr bwMode="auto">
            <a:xfrm>
              <a:off x="8148703" y="3372938"/>
              <a:ext cx="457871" cy="314786"/>
            </a:xfrm>
            <a:prstGeom prst="rect">
              <a:avLst/>
            </a:prstGeom>
            <a:noFill/>
            <a:ln>
              <a:noFill/>
            </a:ln>
            <a:effec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nvGrpSpPr>
            <p:cNvPr id="13386" name="Group 13385">
              <a:extLst>
                <a:ext uri="{FF2B5EF4-FFF2-40B4-BE49-F238E27FC236}">
                  <a16:creationId xmlns:a16="http://schemas.microsoft.com/office/drawing/2014/main" id="{D8089428-3CE5-A883-BE86-2067CBD4F614}"/>
                </a:ext>
              </a:extLst>
            </p:cNvPr>
            <p:cNvGrpSpPr>
              <a:grpSpLocks/>
            </p:cNvGrpSpPr>
            <p:nvPr/>
          </p:nvGrpSpPr>
          <p:grpSpPr bwMode="auto">
            <a:xfrm>
              <a:off x="8148703" y="3716342"/>
              <a:ext cx="3205097" cy="686807"/>
              <a:chOff x="960" y="1488"/>
              <a:chExt cx="2688" cy="576"/>
            </a:xfrm>
          </p:grpSpPr>
          <p:grpSp>
            <p:nvGrpSpPr>
              <p:cNvPr id="13467" name="Group 13466">
                <a:extLst>
                  <a:ext uri="{FF2B5EF4-FFF2-40B4-BE49-F238E27FC236}">
                    <a16:creationId xmlns:a16="http://schemas.microsoft.com/office/drawing/2014/main" id="{418B4FFA-D623-6AFD-B50A-F9B11156603A}"/>
                  </a:ext>
                </a:extLst>
              </p:cNvPr>
              <p:cNvGrpSpPr>
                <a:grpSpLocks/>
              </p:cNvGrpSpPr>
              <p:nvPr/>
            </p:nvGrpSpPr>
            <p:grpSpPr bwMode="auto">
              <a:xfrm>
                <a:off x="960" y="1488"/>
                <a:ext cx="2688" cy="288"/>
                <a:chOff x="432" y="1152"/>
                <a:chExt cx="2688" cy="288"/>
              </a:xfrm>
            </p:grpSpPr>
            <p:grpSp>
              <p:nvGrpSpPr>
                <p:cNvPr id="13481" name="Group 13480">
                  <a:extLst>
                    <a:ext uri="{FF2B5EF4-FFF2-40B4-BE49-F238E27FC236}">
                      <a16:creationId xmlns:a16="http://schemas.microsoft.com/office/drawing/2014/main" id="{29B500B8-AA03-F08B-CCA9-B3E2FE0B64CB}"/>
                    </a:ext>
                  </a:extLst>
                </p:cNvPr>
                <p:cNvGrpSpPr>
                  <a:grpSpLocks/>
                </p:cNvGrpSpPr>
                <p:nvPr/>
              </p:nvGrpSpPr>
              <p:grpSpPr bwMode="auto">
                <a:xfrm>
                  <a:off x="1584" y="1152"/>
                  <a:ext cx="1152" cy="288"/>
                  <a:chOff x="432" y="1152"/>
                  <a:chExt cx="1152" cy="288"/>
                </a:xfrm>
              </p:grpSpPr>
              <p:grpSp>
                <p:nvGrpSpPr>
                  <p:cNvPr id="13489" name="Group 13488">
                    <a:extLst>
                      <a:ext uri="{FF2B5EF4-FFF2-40B4-BE49-F238E27FC236}">
                        <a16:creationId xmlns:a16="http://schemas.microsoft.com/office/drawing/2014/main" id="{9890C9AF-70A4-2DDF-AC79-6BEA04C1D6C0}"/>
                      </a:ext>
                    </a:extLst>
                  </p:cNvPr>
                  <p:cNvGrpSpPr>
                    <a:grpSpLocks/>
                  </p:cNvGrpSpPr>
                  <p:nvPr/>
                </p:nvGrpSpPr>
                <p:grpSpPr bwMode="auto">
                  <a:xfrm>
                    <a:off x="432" y="1152"/>
                    <a:ext cx="768" cy="288"/>
                    <a:chOff x="432" y="1152"/>
                    <a:chExt cx="768" cy="288"/>
                  </a:xfrm>
                </p:grpSpPr>
                <p:sp>
                  <p:nvSpPr>
                    <p:cNvPr id="13491" name="Rectangle 13490">
                      <a:extLst>
                        <a:ext uri="{FF2B5EF4-FFF2-40B4-BE49-F238E27FC236}">
                          <a16:creationId xmlns:a16="http://schemas.microsoft.com/office/drawing/2014/main" id="{86DE5BE2-A63E-457C-4E39-FF556389E47D}"/>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92" name="Rectangle 13491">
                      <a:extLst>
                        <a:ext uri="{FF2B5EF4-FFF2-40B4-BE49-F238E27FC236}">
                          <a16:creationId xmlns:a16="http://schemas.microsoft.com/office/drawing/2014/main" id="{AB4FC87F-A80B-FBFB-F7EC-6425A303EF29}"/>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90" name="Rectangle 13489">
                    <a:extLst>
                      <a:ext uri="{FF2B5EF4-FFF2-40B4-BE49-F238E27FC236}">
                        <a16:creationId xmlns:a16="http://schemas.microsoft.com/office/drawing/2014/main" id="{E15B8F2B-36E9-9D65-6DF0-48CF309779B9}"/>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13482" name="Group 13481">
                  <a:extLst>
                    <a:ext uri="{FF2B5EF4-FFF2-40B4-BE49-F238E27FC236}">
                      <a16:creationId xmlns:a16="http://schemas.microsoft.com/office/drawing/2014/main" id="{8B7BF746-B121-CEFF-6620-FD15A5010673}"/>
                    </a:ext>
                  </a:extLst>
                </p:cNvPr>
                <p:cNvGrpSpPr>
                  <a:grpSpLocks/>
                </p:cNvGrpSpPr>
                <p:nvPr/>
              </p:nvGrpSpPr>
              <p:grpSpPr bwMode="auto">
                <a:xfrm>
                  <a:off x="432" y="1152"/>
                  <a:ext cx="2688" cy="288"/>
                  <a:chOff x="432" y="1152"/>
                  <a:chExt cx="2688" cy="288"/>
                </a:xfrm>
              </p:grpSpPr>
              <p:grpSp>
                <p:nvGrpSpPr>
                  <p:cNvPr id="13483" name="Group 13482">
                    <a:extLst>
                      <a:ext uri="{FF2B5EF4-FFF2-40B4-BE49-F238E27FC236}">
                        <a16:creationId xmlns:a16="http://schemas.microsoft.com/office/drawing/2014/main" id="{F399687F-18B5-CF47-C369-7F73B5B8A510}"/>
                      </a:ext>
                    </a:extLst>
                  </p:cNvPr>
                  <p:cNvGrpSpPr>
                    <a:grpSpLocks/>
                  </p:cNvGrpSpPr>
                  <p:nvPr/>
                </p:nvGrpSpPr>
                <p:grpSpPr bwMode="auto">
                  <a:xfrm>
                    <a:off x="432" y="1152"/>
                    <a:ext cx="1152" cy="288"/>
                    <a:chOff x="432" y="1152"/>
                    <a:chExt cx="1152" cy="288"/>
                  </a:xfrm>
                </p:grpSpPr>
                <p:grpSp>
                  <p:nvGrpSpPr>
                    <p:cNvPr id="13485" name="Group 13484">
                      <a:extLst>
                        <a:ext uri="{FF2B5EF4-FFF2-40B4-BE49-F238E27FC236}">
                          <a16:creationId xmlns:a16="http://schemas.microsoft.com/office/drawing/2014/main" id="{F425ED60-8A3D-3471-DE66-B6BCAE2D967F}"/>
                        </a:ext>
                      </a:extLst>
                    </p:cNvPr>
                    <p:cNvGrpSpPr>
                      <a:grpSpLocks/>
                    </p:cNvGrpSpPr>
                    <p:nvPr/>
                  </p:nvGrpSpPr>
                  <p:grpSpPr bwMode="auto">
                    <a:xfrm>
                      <a:off x="432" y="1152"/>
                      <a:ext cx="768" cy="288"/>
                      <a:chOff x="432" y="1152"/>
                      <a:chExt cx="768" cy="288"/>
                    </a:xfrm>
                  </p:grpSpPr>
                  <p:sp>
                    <p:nvSpPr>
                      <p:cNvPr id="13487" name="Rectangle 13486">
                        <a:extLst>
                          <a:ext uri="{FF2B5EF4-FFF2-40B4-BE49-F238E27FC236}">
                            <a16:creationId xmlns:a16="http://schemas.microsoft.com/office/drawing/2014/main" id="{60F12B03-2800-AB0E-1C59-E0BCF41D8757}"/>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88" name="Rectangle 13487">
                        <a:extLst>
                          <a:ext uri="{FF2B5EF4-FFF2-40B4-BE49-F238E27FC236}">
                            <a16:creationId xmlns:a16="http://schemas.microsoft.com/office/drawing/2014/main" id="{B98278D3-2B52-77C8-307F-46D94A122168}"/>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86" name="Rectangle 13485">
                      <a:extLst>
                        <a:ext uri="{FF2B5EF4-FFF2-40B4-BE49-F238E27FC236}">
                          <a16:creationId xmlns:a16="http://schemas.microsoft.com/office/drawing/2014/main" id="{E96E4060-835E-B7D9-EE7C-8F36E5D551DF}"/>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84" name="Rectangle 13483">
                    <a:extLst>
                      <a:ext uri="{FF2B5EF4-FFF2-40B4-BE49-F238E27FC236}">
                        <a16:creationId xmlns:a16="http://schemas.microsoft.com/office/drawing/2014/main" id="{F5E428CF-6179-FE83-6BFB-52C6EFF2BAA1}"/>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13468" name="Group 13467">
                <a:extLst>
                  <a:ext uri="{FF2B5EF4-FFF2-40B4-BE49-F238E27FC236}">
                    <a16:creationId xmlns:a16="http://schemas.microsoft.com/office/drawing/2014/main" id="{4BBAC819-AC9A-3D3E-B541-2DDE813779A5}"/>
                  </a:ext>
                </a:extLst>
              </p:cNvPr>
              <p:cNvGrpSpPr>
                <a:grpSpLocks/>
              </p:cNvGrpSpPr>
              <p:nvPr/>
            </p:nvGrpSpPr>
            <p:grpSpPr bwMode="auto">
              <a:xfrm>
                <a:off x="960" y="1776"/>
                <a:ext cx="2688" cy="288"/>
                <a:chOff x="432" y="1152"/>
                <a:chExt cx="2688" cy="288"/>
              </a:xfrm>
            </p:grpSpPr>
            <p:grpSp>
              <p:nvGrpSpPr>
                <p:cNvPr id="13469" name="Group 13468">
                  <a:extLst>
                    <a:ext uri="{FF2B5EF4-FFF2-40B4-BE49-F238E27FC236}">
                      <a16:creationId xmlns:a16="http://schemas.microsoft.com/office/drawing/2014/main" id="{D4D83D96-4537-D4BF-8A70-87726E0E4D2C}"/>
                    </a:ext>
                  </a:extLst>
                </p:cNvPr>
                <p:cNvGrpSpPr>
                  <a:grpSpLocks/>
                </p:cNvGrpSpPr>
                <p:nvPr/>
              </p:nvGrpSpPr>
              <p:grpSpPr bwMode="auto">
                <a:xfrm>
                  <a:off x="1584" y="1152"/>
                  <a:ext cx="1152" cy="288"/>
                  <a:chOff x="432" y="1152"/>
                  <a:chExt cx="1152" cy="288"/>
                </a:xfrm>
              </p:grpSpPr>
              <p:grpSp>
                <p:nvGrpSpPr>
                  <p:cNvPr id="13477" name="Group 13476">
                    <a:extLst>
                      <a:ext uri="{FF2B5EF4-FFF2-40B4-BE49-F238E27FC236}">
                        <a16:creationId xmlns:a16="http://schemas.microsoft.com/office/drawing/2014/main" id="{F8A396C9-59D2-A1FB-C695-D294D78ADD71}"/>
                      </a:ext>
                    </a:extLst>
                  </p:cNvPr>
                  <p:cNvGrpSpPr>
                    <a:grpSpLocks/>
                  </p:cNvGrpSpPr>
                  <p:nvPr/>
                </p:nvGrpSpPr>
                <p:grpSpPr bwMode="auto">
                  <a:xfrm>
                    <a:off x="432" y="1152"/>
                    <a:ext cx="768" cy="288"/>
                    <a:chOff x="432" y="1152"/>
                    <a:chExt cx="768" cy="288"/>
                  </a:xfrm>
                </p:grpSpPr>
                <p:sp>
                  <p:nvSpPr>
                    <p:cNvPr id="13479" name="Rectangle 13478">
                      <a:extLst>
                        <a:ext uri="{FF2B5EF4-FFF2-40B4-BE49-F238E27FC236}">
                          <a16:creationId xmlns:a16="http://schemas.microsoft.com/office/drawing/2014/main" id="{27A8EF05-EA06-E84B-5843-10B9600D7AE5}"/>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80" name="Rectangle 13479">
                      <a:extLst>
                        <a:ext uri="{FF2B5EF4-FFF2-40B4-BE49-F238E27FC236}">
                          <a16:creationId xmlns:a16="http://schemas.microsoft.com/office/drawing/2014/main" id="{C50C3B02-88CE-6B7A-4AA9-713B7A1BD2A1}"/>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78" name="Rectangle 13477">
                    <a:extLst>
                      <a:ext uri="{FF2B5EF4-FFF2-40B4-BE49-F238E27FC236}">
                        <a16:creationId xmlns:a16="http://schemas.microsoft.com/office/drawing/2014/main" id="{84E2E9E0-66BF-67FF-D0BD-A0A81E5D363E}"/>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13470" name="Group 13469">
                  <a:extLst>
                    <a:ext uri="{FF2B5EF4-FFF2-40B4-BE49-F238E27FC236}">
                      <a16:creationId xmlns:a16="http://schemas.microsoft.com/office/drawing/2014/main" id="{BAA4C542-90AA-55CE-27CC-506884398EBC}"/>
                    </a:ext>
                  </a:extLst>
                </p:cNvPr>
                <p:cNvGrpSpPr>
                  <a:grpSpLocks/>
                </p:cNvGrpSpPr>
                <p:nvPr/>
              </p:nvGrpSpPr>
              <p:grpSpPr bwMode="auto">
                <a:xfrm>
                  <a:off x="432" y="1152"/>
                  <a:ext cx="2688" cy="288"/>
                  <a:chOff x="432" y="1152"/>
                  <a:chExt cx="2688" cy="288"/>
                </a:xfrm>
              </p:grpSpPr>
              <p:grpSp>
                <p:nvGrpSpPr>
                  <p:cNvPr id="13471" name="Group 13470">
                    <a:extLst>
                      <a:ext uri="{FF2B5EF4-FFF2-40B4-BE49-F238E27FC236}">
                        <a16:creationId xmlns:a16="http://schemas.microsoft.com/office/drawing/2014/main" id="{AC9A97BF-9043-61C4-EF53-8323A822BEB9}"/>
                      </a:ext>
                    </a:extLst>
                  </p:cNvPr>
                  <p:cNvGrpSpPr>
                    <a:grpSpLocks/>
                  </p:cNvGrpSpPr>
                  <p:nvPr/>
                </p:nvGrpSpPr>
                <p:grpSpPr bwMode="auto">
                  <a:xfrm>
                    <a:off x="432" y="1152"/>
                    <a:ext cx="1152" cy="288"/>
                    <a:chOff x="432" y="1152"/>
                    <a:chExt cx="1152" cy="288"/>
                  </a:xfrm>
                </p:grpSpPr>
                <p:grpSp>
                  <p:nvGrpSpPr>
                    <p:cNvPr id="13473" name="Group 13472">
                      <a:extLst>
                        <a:ext uri="{FF2B5EF4-FFF2-40B4-BE49-F238E27FC236}">
                          <a16:creationId xmlns:a16="http://schemas.microsoft.com/office/drawing/2014/main" id="{E16E78CE-C9BB-6622-E27B-2FF7AAB3715E}"/>
                        </a:ext>
                      </a:extLst>
                    </p:cNvPr>
                    <p:cNvGrpSpPr>
                      <a:grpSpLocks/>
                    </p:cNvGrpSpPr>
                    <p:nvPr/>
                  </p:nvGrpSpPr>
                  <p:grpSpPr bwMode="auto">
                    <a:xfrm>
                      <a:off x="432" y="1152"/>
                      <a:ext cx="768" cy="288"/>
                      <a:chOff x="432" y="1152"/>
                      <a:chExt cx="768" cy="288"/>
                    </a:xfrm>
                  </p:grpSpPr>
                  <p:sp>
                    <p:nvSpPr>
                      <p:cNvPr id="13475" name="Rectangle 13474">
                        <a:extLst>
                          <a:ext uri="{FF2B5EF4-FFF2-40B4-BE49-F238E27FC236}">
                            <a16:creationId xmlns:a16="http://schemas.microsoft.com/office/drawing/2014/main" id="{9E5C411D-541A-DD15-4DE5-9A06B9CFA136}"/>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76" name="Rectangle 13475">
                        <a:extLst>
                          <a:ext uri="{FF2B5EF4-FFF2-40B4-BE49-F238E27FC236}">
                            <a16:creationId xmlns:a16="http://schemas.microsoft.com/office/drawing/2014/main" id="{23A81421-C22A-B6EC-C2BF-588D1E460001}"/>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74" name="Rectangle 13473">
                      <a:extLst>
                        <a:ext uri="{FF2B5EF4-FFF2-40B4-BE49-F238E27FC236}">
                          <a16:creationId xmlns:a16="http://schemas.microsoft.com/office/drawing/2014/main" id="{87055DCF-3E28-87A1-F1C4-237B56C6E415}"/>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72" name="Rectangle 13471">
                    <a:extLst>
                      <a:ext uri="{FF2B5EF4-FFF2-40B4-BE49-F238E27FC236}">
                        <a16:creationId xmlns:a16="http://schemas.microsoft.com/office/drawing/2014/main" id="{512A969D-E5E7-24D0-915C-F91FC4594A65}"/>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13387" name="Group 13386">
              <a:extLst>
                <a:ext uri="{FF2B5EF4-FFF2-40B4-BE49-F238E27FC236}">
                  <a16:creationId xmlns:a16="http://schemas.microsoft.com/office/drawing/2014/main" id="{0FB9632D-00E0-A1A5-0665-FD1280A1E40C}"/>
                </a:ext>
              </a:extLst>
            </p:cNvPr>
            <p:cNvGrpSpPr>
              <a:grpSpLocks/>
            </p:cNvGrpSpPr>
            <p:nvPr/>
          </p:nvGrpSpPr>
          <p:grpSpPr bwMode="auto">
            <a:xfrm>
              <a:off x="8148703" y="3372938"/>
              <a:ext cx="3205097" cy="343403"/>
              <a:chOff x="432" y="1152"/>
              <a:chExt cx="2688" cy="288"/>
            </a:xfrm>
          </p:grpSpPr>
          <p:grpSp>
            <p:nvGrpSpPr>
              <p:cNvPr id="13455" name="Group 13454">
                <a:extLst>
                  <a:ext uri="{FF2B5EF4-FFF2-40B4-BE49-F238E27FC236}">
                    <a16:creationId xmlns:a16="http://schemas.microsoft.com/office/drawing/2014/main" id="{728F204B-27B5-0256-BE03-D23134EF7E23}"/>
                  </a:ext>
                </a:extLst>
              </p:cNvPr>
              <p:cNvGrpSpPr>
                <a:grpSpLocks/>
              </p:cNvGrpSpPr>
              <p:nvPr/>
            </p:nvGrpSpPr>
            <p:grpSpPr bwMode="auto">
              <a:xfrm>
                <a:off x="1584" y="1152"/>
                <a:ext cx="1152" cy="288"/>
                <a:chOff x="432" y="1152"/>
                <a:chExt cx="1152" cy="288"/>
              </a:xfrm>
            </p:grpSpPr>
            <p:grpSp>
              <p:nvGrpSpPr>
                <p:cNvPr id="13463" name="Group 13462">
                  <a:extLst>
                    <a:ext uri="{FF2B5EF4-FFF2-40B4-BE49-F238E27FC236}">
                      <a16:creationId xmlns:a16="http://schemas.microsoft.com/office/drawing/2014/main" id="{5747DC2A-900F-4881-72A7-4AD16818B170}"/>
                    </a:ext>
                  </a:extLst>
                </p:cNvPr>
                <p:cNvGrpSpPr>
                  <a:grpSpLocks/>
                </p:cNvGrpSpPr>
                <p:nvPr/>
              </p:nvGrpSpPr>
              <p:grpSpPr bwMode="auto">
                <a:xfrm>
                  <a:off x="432" y="1152"/>
                  <a:ext cx="768" cy="288"/>
                  <a:chOff x="432" y="1152"/>
                  <a:chExt cx="768" cy="288"/>
                </a:xfrm>
              </p:grpSpPr>
              <p:sp>
                <p:nvSpPr>
                  <p:cNvPr id="13465" name="Rectangle 13464">
                    <a:extLst>
                      <a:ext uri="{FF2B5EF4-FFF2-40B4-BE49-F238E27FC236}">
                        <a16:creationId xmlns:a16="http://schemas.microsoft.com/office/drawing/2014/main" id="{F0E290F9-EE9C-77D7-3E43-029042C89A17}"/>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66" name="Rectangle 13465">
                    <a:extLst>
                      <a:ext uri="{FF2B5EF4-FFF2-40B4-BE49-F238E27FC236}">
                        <a16:creationId xmlns:a16="http://schemas.microsoft.com/office/drawing/2014/main" id="{B215DF50-B4EA-9027-F961-F3E242B16486}"/>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64" name="Rectangle 13463">
                  <a:extLst>
                    <a:ext uri="{FF2B5EF4-FFF2-40B4-BE49-F238E27FC236}">
                      <a16:creationId xmlns:a16="http://schemas.microsoft.com/office/drawing/2014/main" id="{AB658A51-0F41-E977-F335-DB77DBC5E408}"/>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13456" name="Group 13455">
                <a:extLst>
                  <a:ext uri="{FF2B5EF4-FFF2-40B4-BE49-F238E27FC236}">
                    <a16:creationId xmlns:a16="http://schemas.microsoft.com/office/drawing/2014/main" id="{B16A2CCA-077A-BEF8-A13C-DC1E79EBBC52}"/>
                  </a:ext>
                </a:extLst>
              </p:cNvPr>
              <p:cNvGrpSpPr>
                <a:grpSpLocks/>
              </p:cNvGrpSpPr>
              <p:nvPr/>
            </p:nvGrpSpPr>
            <p:grpSpPr bwMode="auto">
              <a:xfrm>
                <a:off x="432" y="1152"/>
                <a:ext cx="2688" cy="288"/>
                <a:chOff x="432" y="1152"/>
                <a:chExt cx="2688" cy="288"/>
              </a:xfrm>
            </p:grpSpPr>
            <p:grpSp>
              <p:nvGrpSpPr>
                <p:cNvPr id="13457" name="Group 13456">
                  <a:extLst>
                    <a:ext uri="{FF2B5EF4-FFF2-40B4-BE49-F238E27FC236}">
                      <a16:creationId xmlns:a16="http://schemas.microsoft.com/office/drawing/2014/main" id="{06C2FD23-C9DD-C20B-4BAE-E06D4D8C9026}"/>
                    </a:ext>
                  </a:extLst>
                </p:cNvPr>
                <p:cNvGrpSpPr>
                  <a:grpSpLocks/>
                </p:cNvGrpSpPr>
                <p:nvPr/>
              </p:nvGrpSpPr>
              <p:grpSpPr bwMode="auto">
                <a:xfrm>
                  <a:off x="432" y="1152"/>
                  <a:ext cx="1152" cy="288"/>
                  <a:chOff x="432" y="1152"/>
                  <a:chExt cx="1152" cy="288"/>
                </a:xfrm>
              </p:grpSpPr>
              <p:grpSp>
                <p:nvGrpSpPr>
                  <p:cNvPr id="13459" name="Group 13458">
                    <a:extLst>
                      <a:ext uri="{FF2B5EF4-FFF2-40B4-BE49-F238E27FC236}">
                        <a16:creationId xmlns:a16="http://schemas.microsoft.com/office/drawing/2014/main" id="{FBAF5394-626A-0839-7B20-556245F05A21}"/>
                      </a:ext>
                    </a:extLst>
                  </p:cNvPr>
                  <p:cNvGrpSpPr>
                    <a:grpSpLocks/>
                  </p:cNvGrpSpPr>
                  <p:nvPr/>
                </p:nvGrpSpPr>
                <p:grpSpPr bwMode="auto">
                  <a:xfrm>
                    <a:off x="432" y="1152"/>
                    <a:ext cx="768" cy="288"/>
                    <a:chOff x="432" y="1152"/>
                    <a:chExt cx="768" cy="288"/>
                  </a:xfrm>
                </p:grpSpPr>
                <p:sp>
                  <p:nvSpPr>
                    <p:cNvPr id="13461" name="Rectangle 13460">
                      <a:extLst>
                        <a:ext uri="{FF2B5EF4-FFF2-40B4-BE49-F238E27FC236}">
                          <a16:creationId xmlns:a16="http://schemas.microsoft.com/office/drawing/2014/main" id="{C9366192-8163-9ADF-F0D4-D252A54C29CA}"/>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62" name="Rectangle 13461">
                      <a:extLst>
                        <a:ext uri="{FF2B5EF4-FFF2-40B4-BE49-F238E27FC236}">
                          <a16:creationId xmlns:a16="http://schemas.microsoft.com/office/drawing/2014/main" id="{E7215F8B-E769-D123-6578-0E021F7B7CF6}"/>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60" name="Rectangle 13459">
                    <a:extLst>
                      <a:ext uri="{FF2B5EF4-FFF2-40B4-BE49-F238E27FC236}">
                        <a16:creationId xmlns:a16="http://schemas.microsoft.com/office/drawing/2014/main" id="{3E537C97-C35F-9CB2-0618-909283A144AF}"/>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58" name="Rectangle 13457">
                  <a:extLst>
                    <a:ext uri="{FF2B5EF4-FFF2-40B4-BE49-F238E27FC236}">
                      <a16:creationId xmlns:a16="http://schemas.microsoft.com/office/drawing/2014/main" id="{C743D885-C9CC-1785-849F-05DA3A9E632E}"/>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13388" name="Group 13387">
              <a:extLst>
                <a:ext uri="{FF2B5EF4-FFF2-40B4-BE49-F238E27FC236}">
                  <a16:creationId xmlns:a16="http://schemas.microsoft.com/office/drawing/2014/main" id="{700A2096-642A-A694-C64C-4C5D02A8FD32}"/>
                </a:ext>
              </a:extLst>
            </p:cNvPr>
            <p:cNvGrpSpPr>
              <a:grpSpLocks/>
            </p:cNvGrpSpPr>
            <p:nvPr/>
          </p:nvGrpSpPr>
          <p:grpSpPr bwMode="auto">
            <a:xfrm>
              <a:off x="8148703" y="4403148"/>
              <a:ext cx="3205097" cy="686807"/>
              <a:chOff x="960" y="1488"/>
              <a:chExt cx="2688" cy="576"/>
            </a:xfrm>
          </p:grpSpPr>
          <p:grpSp>
            <p:nvGrpSpPr>
              <p:cNvPr id="13429" name="Group 13428">
                <a:extLst>
                  <a:ext uri="{FF2B5EF4-FFF2-40B4-BE49-F238E27FC236}">
                    <a16:creationId xmlns:a16="http://schemas.microsoft.com/office/drawing/2014/main" id="{80E313AB-8D83-0F9C-24E2-FC2FF5C63869}"/>
                  </a:ext>
                </a:extLst>
              </p:cNvPr>
              <p:cNvGrpSpPr>
                <a:grpSpLocks/>
              </p:cNvGrpSpPr>
              <p:nvPr/>
            </p:nvGrpSpPr>
            <p:grpSpPr bwMode="auto">
              <a:xfrm>
                <a:off x="960" y="1488"/>
                <a:ext cx="2688" cy="288"/>
                <a:chOff x="432" y="1152"/>
                <a:chExt cx="2688" cy="288"/>
              </a:xfrm>
            </p:grpSpPr>
            <p:grpSp>
              <p:nvGrpSpPr>
                <p:cNvPr id="13443" name="Group 13442">
                  <a:extLst>
                    <a:ext uri="{FF2B5EF4-FFF2-40B4-BE49-F238E27FC236}">
                      <a16:creationId xmlns:a16="http://schemas.microsoft.com/office/drawing/2014/main" id="{39D5DCC1-D3B7-DC54-BE55-D4AD5328B88E}"/>
                    </a:ext>
                  </a:extLst>
                </p:cNvPr>
                <p:cNvGrpSpPr>
                  <a:grpSpLocks/>
                </p:cNvGrpSpPr>
                <p:nvPr/>
              </p:nvGrpSpPr>
              <p:grpSpPr bwMode="auto">
                <a:xfrm>
                  <a:off x="1584" y="1152"/>
                  <a:ext cx="1152" cy="288"/>
                  <a:chOff x="432" y="1152"/>
                  <a:chExt cx="1152" cy="288"/>
                </a:xfrm>
              </p:grpSpPr>
              <p:grpSp>
                <p:nvGrpSpPr>
                  <p:cNvPr id="13451" name="Group 13450">
                    <a:extLst>
                      <a:ext uri="{FF2B5EF4-FFF2-40B4-BE49-F238E27FC236}">
                        <a16:creationId xmlns:a16="http://schemas.microsoft.com/office/drawing/2014/main" id="{150213BE-B6E0-E461-719C-E6CCCB6EEBAE}"/>
                      </a:ext>
                    </a:extLst>
                  </p:cNvPr>
                  <p:cNvGrpSpPr>
                    <a:grpSpLocks/>
                  </p:cNvGrpSpPr>
                  <p:nvPr/>
                </p:nvGrpSpPr>
                <p:grpSpPr bwMode="auto">
                  <a:xfrm>
                    <a:off x="432" y="1152"/>
                    <a:ext cx="768" cy="288"/>
                    <a:chOff x="432" y="1152"/>
                    <a:chExt cx="768" cy="288"/>
                  </a:xfrm>
                </p:grpSpPr>
                <p:sp>
                  <p:nvSpPr>
                    <p:cNvPr id="13453" name="Rectangle 13452">
                      <a:extLst>
                        <a:ext uri="{FF2B5EF4-FFF2-40B4-BE49-F238E27FC236}">
                          <a16:creationId xmlns:a16="http://schemas.microsoft.com/office/drawing/2014/main" id="{2018C1FD-A5ED-BAA9-4085-511AEF0206BD}"/>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54" name="Rectangle 13453">
                      <a:extLst>
                        <a:ext uri="{FF2B5EF4-FFF2-40B4-BE49-F238E27FC236}">
                          <a16:creationId xmlns:a16="http://schemas.microsoft.com/office/drawing/2014/main" id="{2080DE5F-D8A2-2A45-29E6-75DAC9FF8B21}"/>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52" name="Rectangle 13451">
                    <a:extLst>
                      <a:ext uri="{FF2B5EF4-FFF2-40B4-BE49-F238E27FC236}">
                        <a16:creationId xmlns:a16="http://schemas.microsoft.com/office/drawing/2014/main" id="{4C8E1E3D-FFC3-ABED-DCD4-B890D3F50600}"/>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13444" name="Group 13443">
                  <a:extLst>
                    <a:ext uri="{FF2B5EF4-FFF2-40B4-BE49-F238E27FC236}">
                      <a16:creationId xmlns:a16="http://schemas.microsoft.com/office/drawing/2014/main" id="{2F04CB97-3B97-A2CF-1B1D-CC1DB11E8D7B}"/>
                    </a:ext>
                  </a:extLst>
                </p:cNvPr>
                <p:cNvGrpSpPr>
                  <a:grpSpLocks/>
                </p:cNvGrpSpPr>
                <p:nvPr/>
              </p:nvGrpSpPr>
              <p:grpSpPr bwMode="auto">
                <a:xfrm>
                  <a:off x="432" y="1152"/>
                  <a:ext cx="2688" cy="288"/>
                  <a:chOff x="432" y="1152"/>
                  <a:chExt cx="2688" cy="288"/>
                </a:xfrm>
              </p:grpSpPr>
              <p:grpSp>
                <p:nvGrpSpPr>
                  <p:cNvPr id="13445" name="Group 13444">
                    <a:extLst>
                      <a:ext uri="{FF2B5EF4-FFF2-40B4-BE49-F238E27FC236}">
                        <a16:creationId xmlns:a16="http://schemas.microsoft.com/office/drawing/2014/main" id="{B7B2C469-684D-C4A1-D181-8F90AEF18DED}"/>
                      </a:ext>
                    </a:extLst>
                  </p:cNvPr>
                  <p:cNvGrpSpPr>
                    <a:grpSpLocks/>
                  </p:cNvGrpSpPr>
                  <p:nvPr/>
                </p:nvGrpSpPr>
                <p:grpSpPr bwMode="auto">
                  <a:xfrm>
                    <a:off x="432" y="1152"/>
                    <a:ext cx="1152" cy="288"/>
                    <a:chOff x="432" y="1152"/>
                    <a:chExt cx="1152" cy="288"/>
                  </a:xfrm>
                </p:grpSpPr>
                <p:grpSp>
                  <p:nvGrpSpPr>
                    <p:cNvPr id="13447" name="Group 13446">
                      <a:extLst>
                        <a:ext uri="{FF2B5EF4-FFF2-40B4-BE49-F238E27FC236}">
                          <a16:creationId xmlns:a16="http://schemas.microsoft.com/office/drawing/2014/main" id="{61A1784D-3A7F-85CB-18B5-6FD867EFE842}"/>
                        </a:ext>
                      </a:extLst>
                    </p:cNvPr>
                    <p:cNvGrpSpPr>
                      <a:grpSpLocks/>
                    </p:cNvGrpSpPr>
                    <p:nvPr/>
                  </p:nvGrpSpPr>
                  <p:grpSpPr bwMode="auto">
                    <a:xfrm>
                      <a:off x="432" y="1152"/>
                      <a:ext cx="768" cy="288"/>
                      <a:chOff x="432" y="1152"/>
                      <a:chExt cx="768" cy="288"/>
                    </a:xfrm>
                  </p:grpSpPr>
                  <p:sp>
                    <p:nvSpPr>
                      <p:cNvPr id="13449" name="Rectangle 13448">
                        <a:extLst>
                          <a:ext uri="{FF2B5EF4-FFF2-40B4-BE49-F238E27FC236}">
                            <a16:creationId xmlns:a16="http://schemas.microsoft.com/office/drawing/2014/main" id="{9D95A325-8772-DA51-5B09-8C7B32148EEB}"/>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50" name="Rectangle 13449">
                        <a:extLst>
                          <a:ext uri="{FF2B5EF4-FFF2-40B4-BE49-F238E27FC236}">
                            <a16:creationId xmlns:a16="http://schemas.microsoft.com/office/drawing/2014/main" id="{EAEEE1FB-A6B4-F25B-EC8D-B6B156F8C69C}"/>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48" name="Rectangle 13447">
                      <a:extLst>
                        <a:ext uri="{FF2B5EF4-FFF2-40B4-BE49-F238E27FC236}">
                          <a16:creationId xmlns:a16="http://schemas.microsoft.com/office/drawing/2014/main" id="{FC79C6CC-CF18-90A9-E58B-81D3F67CCF58}"/>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46" name="Rectangle 13445">
                    <a:extLst>
                      <a:ext uri="{FF2B5EF4-FFF2-40B4-BE49-F238E27FC236}">
                        <a16:creationId xmlns:a16="http://schemas.microsoft.com/office/drawing/2014/main" id="{BB44D9E9-B71B-CC15-F3EA-4FF39114A3A0}"/>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13430" name="Group 13429">
                <a:extLst>
                  <a:ext uri="{FF2B5EF4-FFF2-40B4-BE49-F238E27FC236}">
                    <a16:creationId xmlns:a16="http://schemas.microsoft.com/office/drawing/2014/main" id="{9F5D2177-68AD-3AAB-9FDB-D8FECED41D7B}"/>
                  </a:ext>
                </a:extLst>
              </p:cNvPr>
              <p:cNvGrpSpPr>
                <a:grpSpLocks/>
              </p:cNvGrpSpPr>
              <p:nvPr/>
            </p:nvGrpSpPr>
            <p:grpSpPr bwMode="auto">
              <a:xfrm>
                <a:off x="960" y="1776"/>
                <a:ext cx="2688" cy="288"/>
                <a:chOff x="432" y="1152"/>
                <a:chExt cx="2688" cy="288"/>
              </a:xfrm>
            </p:grpSpPr>
            <p:grpSp>
              <p:nvGrpSpPr>
                <p:cNvPr id="13431" name="Group 13430">
                  <a:extLst>
                    <a:ext uri="{FF2B5EF4-FFF2-40B4-BE49-F238E27FC236}">
                      <a16:creationId xmlns:a16="http://schemas.microsoft.com/office/drawing/2014/main" id="{7E82948E-EBB2-EABD-EADC-996BC8EC7B00}"/>
                    </a:ext>
                  </a:extLst>
                </p:cNvPr>
                <p:cNvGrpSpPr>
                  <a:grpSpLocks/>
                </p:cNvGrpSpPr>
                <p:nvPr/>
              </p:nvGrpSpPr>
              <p:grpSpPr bwMode="auto">
                <a:xfrm>
                  <a:off x="1584" y="1152"/>
                  <a:ext cx="1152" cy="288"/>
                  <a:chOff x="432" y="1152"/>
                  <a:chExt cx="1152" cy="288"/>
                </a:xfrm>
              </p:grpSpPr>
              <p:grpSp>
                <p:nvGrpSpPr>
                  <p:cNvPr id="13439" name="Group 13438">
                    <a:extLst>
                      <a:ext uri="{FF2B5EF4-FFF2-40B4-BE49-F238E27FC236}">
                        <a16:creationId xmlns:a16="http://schemas.microsoft.com/office/drawing/2014/main" id="{15D77A06-5F2E-54E4-685B-804A1D12A1D3}"/>
                      </a:ext>
                    </a:extLst>
                  </p:cNvPr>
                  <p:cNvGrpSpPr>
                    <a:grpSpLocks/>
                  </p:cNvGrpSpPr>
                  <p:nvPr/>
                </p:nvGrpSpPr>
                <p:grpSpPr bwMode="auto">
                  <a:xfrm>
                    <a:off x="432" y="1152"/>
                    <a:ext cx="768" cy="288"/>
                    <a:chOff x="432" y="1152"/>
                    <a:chExt cx="768" cy="288"/>
                  </a:xfrm>
                </p:grpSpPr>
                <p:sp>
                  <p:nvSpPr>
                    <p:cNvPr id="13441" name="Rectangle 13440">
                      <a:extLst>
                        <a:ext uri="{FF2B5EF4-FFF2-40B4-BE49-F238E27FC236}">
                          <a16:creationId xmlns:a16="http://schemas.microsoft.com/office/drawing/2014/main" id="{092DD7D3-39B3-6684-184A-BCD193238117}"/>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42" name="Rectangle 13441">
                      <a:extLst>
                        <a:ext uri="{FF2B5EF4-FFF2-40B4-BE49-F238E27FC236}">
                          <a16:creationId xmlns:a16="http://schemas.microsoft.com/office/drawing/2014/main" id="{69959685-6DD2-7A63-BD4F-224E1058D6E4}"/>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40" name="Rectangle 13439">
                    <a:extLst>
                      <a:ext uri="{FF2B5EF4-FFF2-40B4-BE49-F238E27FC236}">
                        <a16:creationId xmlns:a16="http://schemas.microsoft.com/office/drawing/2014/main" id="{C9CAB7BA-C303-D6DF-02FD-CDE627D33F4B}"/>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13432" name="Group 13431">
                  <a:extLst>
                    <a:ext uri="{FF2B5EF4-FFF2-40B4-BE49-F238E27FC236}">
                      <a16:creationId xmlns:a16="http://schemas.microsoft.com/office/drawing/2014/main" id="{7BF8E398-7B38-AA21-3B13-A43918E338B5}"/>
                    </a:ext>
                  </a:extLst>
                </p:cNvPr>
                <p:cNvGrpSpPr>
                  <a:grpSpLocks/>
                </p:cNvGrpSpPr>
                <p:nvPr/>
              </p:nvGrpSpPr>
              <p:grpSpPr bwMode="auto">
                <a:xfrm>
                  <a:off x="432" y="1152"/>
                  <a:ext cx="2688" cy="288"/>
                  <a:chOff x="432" y="1152"/>
                  <a:chExt cx="2688" cy="288"/>
                </a:xfrm>
              </p:grpSpPr>
              <p:grpSp>
                <p:nvGrpSpPr>
                  <p:cNvPr id="13433" name="Group 13432">
                    <a:extLst>
                      <a:ext uri="{FF2B5EF4-FFF2-40B4-BE49-F238E27FC236}">
                        <a16:creationId xmlns:a16="http://schemas.microsoft.com/office/drawing/2014/main" id="{5612C4D1-26AA-04D5-0047-857138286159}"/>
                      </a:ext>
                    </a:extLst>
                  </p:cNvPr>
                  <p:cNvGrpSpPr>
                    <a:grpSpLocks/>
                  </p:cNvGrpSpPr>
                  <p:nvPr/>
                </p:nvGrpSpPr>
                <p:grpSpPr bwMode="auto">
                  <a:xfrm>
                    <a:off x="432" y="1152"/>
                    <a:ext cx="1152" cy="288"/>
                    <a:chOff x="432" y="1152"/>
                    <a:chExt cx="1152" cy="288"/>
                  </a:xfrm>
                </p:grpSpPr>
                <p:grpSp>
                  <p:nvGrpSpPr>
                    <p:cNvPr id="13435" name="Group 13434">
                      <a:extLst>
                        <a:ext uri="{FF2B5EF4-FFF2-40B4-BE49-F238E27FC236}">
                          <a16:creationId xmlns:a16="http://schemas.microsoft.com/office/drawing/2014/main" id="{79B5EBA5-54F6-DC65-8BA3-85BB6DBEAA37}"/>
                        </a:ext>
                      </a:extLst>
                    </p:cNvPr>
                    <p:cNvGrpSpPr>
                      <a:grpSpLocks/>
                    </p:cNvGrpSpPr>
                    <p:nvPr/>
                  </p:nvGrpSpPr>
                  <p:grpSpPr bwMode="auto">
                    <a:xfrm>
                      <a:off x="432" y="1152"/>
                      <a:ext cx="768" cy="288"/>
                      <a:chOff x="432" y="1152"/>
                      <a:chExt cx="768" cy="288"/>
                    </a:xfrm>
                  </p:grpSpPr>
                  <p:sp>
                    <p:nvSpPr>
                      <p:cNvPr id="13437" name="Rectangle 13436">
                        <a:extLst>
                          <a:ext uri="{FF2B5EF4-FFF2-40B4-BE49-F238E27FC236}">
                            <a16:creationId xmlns:a16="http://schemas.microsoft.com/office/drawing/2014/main" id="{B4FA9260-2D99-711D-97D2-6C32E4A82C15}"/>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38" name="Rectangle 13437">
                        <a:extLst>
                          <a:ext uri="{FF2B5EF4-FFF2-40B4-BE49-F238E27FC236}">
                            <a16:creationId xmlns:a16="http://schemas.microsoft.com/office/drawing/2014/main" id="{CA52DCED-0BE8-98F2-4A40-DA5B3813FF1D}"/>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36" name="Rectangle 13435">
                      <a:extLst>
                        <a:ext uri="{FF2B5EF4-FFF2-40B4-BE49-F238E27FC236}">
                          <a16:creationId xmlns:a16="http://schemas.microsoft.com/office/drawing/2014/main" id="{C4A89BAB-237D-4823-8ACA-D1685E32E8D9}"/>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34" name="Rectangle 13433">
                    <a:extLst>
                      <a:ext uri="{FF2B5EF4-FFF2-40B4-BE49-F238E27FC236}">
                        <a16:creationId xmlns:a16="http://schemas.microsoft.com/office/drawing/2014/main" id="{E7B8CA50-7358-18A1-2224-D79B7E79A977}"/>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13389" name="Group 13388">
              <a:extLst>
                <a:ext uri="{FF2B5EF4-FFF2-40B4-BE49-F238E27FC236}">
                  <a16:creationId xmlns:a16="http://schemas.microsoft.com/office/drawing/2014/main" id="{34763622-5CA4-7180-2635-2F6D08F41E44}"/>
                </a:ext>
              </a:extLst>
            </p:cNvPr>
            <p:cNvGrpSpPr>
              <a:grpSpLocks/>
            </p:cNvGrpSpPr>
            <p:nvPr/>
          </p:nvGrpSpPr>
          <p:grpSpPr bwMode="auto">
            <a:xfrm>
              <a:off x="8148703" y="5089954"/>
              <a:ext cx="3205097" cy="686807"/>
              <a:chOff x="960" y="1488"/>
              <a:chExt cx="2688" cy="576"/>
            </a:xfrm>
          </p:grpSpPr>
          <p:grpSp>
            <p:nvGrpSpPr>
              <p:cNvPr id="13403" name="Group 13402">
                <a:extLst>
                  <a:ext uri="{FF2B5EF4-FFF2-40B4-BE49-F238E27FC236}">
                    <a16:creationId xmlns:a16="http://schemas.microsoft.com/office/drawing/2014/main" id="{F4E71B0F-83AF-EB75-EA2B-C9426005866C}"/>
                  </a:ext>
                </a:extLst>
              </p:cNvPr>
              <p:cNvGrpSpPr>
                <a:grpSpLocks/>
              </p:cNvGrpSpPr>
              <p:nvPr/>
            </p:nvGrpSpPr>
            <p:grpSpPr bwMode="auto">
              <a:xfrm>
                <a:off x="960" y="1488"/>
                <a:ext cx="2688" cy="288"/>
                <a:chOff x="432" y="1152"/>
                <a:chExt cx="2688" cy="288"/>
              </a:xfrm>
            </p:grpSpPr>
            <p:grpSp>
              <p:nvGrpSpPr>
                <p:cNvPr id="13417" name="Group 13416">
                  <a:extLst>
                    <a:ext uri="{FF2B5EF4-FFF2-40B4-BE49-F238E27FC236}">
                      <a16:creationId xmlns:a16="http://schemas.microsoft.com/office/drawing/2014/main" id="{FDB26121-FCDE-AC66-73A6-454CA76A81A2}"/>
                    </a:ext>
                  </a:extLst>
                </p:cNvPr>
                <p:cNvGrpSpPr>
                  <a:grpSpLocks/>
                </p:cNvGrpSpPr>
                <p:nvPr/>
              </p:nvGrpSpPr>
              <p:grpSpPr bwMode="auto">
                <a:xfrm>
                  <a:off x="1584" y="1152"/>
                  <a:ext cx="1152" cy="288"/>
                  <a:chOff x="432" y="1152"/>
                  <a:chExt cx="1152" cy="288"/>
                </a:xfrm>
              </p:grpSpPr>
              <p:grpSp>
                <p:nvGrpSpPr>
                  <p:cNvPr id="13425" name="Group 13424">
                    <a:extLst>
                      <a:ext uri="{FF2B5EF4-FFF2-40B4-BE49-F238E27FC236}">
                        <a16:creationId xmlns:a16="http://schemas.microsoft.com/office/drawing/2014/main" id="{2A180ADD-E644-BFA8-277E-B03BF994AD25}"/>
                      </a:ext>
                    </a:extLst>
                  </p:cNvPr>
                  <p:cNvGrpSpPr>
                    <a:grpSpLocks/>
                  </p:cNvGrpSpPr>
                  <p:nvPr/>
                </p:nvGrpSpPr>
                <p:grpSpPr bwMode="auto">
                  <a:xfrm>
                    <a:off x="432" y="1152"/>
                    <a:ext cx="768" cy="288"/>
                    <a:chOff x="432" y="1152"/>
                    <a:chExt cx="768" cy="288"/>
                  </a:xfrm>
                </p:grpSpPr>
                <p:sp>
                  <p:nvSpPr>
                    <p:cNvPr id="13427" name="Rectangle 13426">
                      <a:extLst>
                        <a:ext uri="{FF2B5EF4-FFF2-40B4-BE49-F238E27FC236}">
                          <a16:creationId xmlns:a16="http://schemas.microsoft.com/office/drawing/2014/main" id="{45816137-8EB0-4E59-E7F3-E21D2AABE8AC}"/>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28" name="Rectangle 13427">
                      <a:extLst>
                        <a:ext uri="{FF2B5EF4-FFF2-40B4-BE49-F238E27FC236}">
                          <a16:creationId xmlns:a16="http://schemas.microsoft.com/office/drawing/2014/main" id="{98CAC753-8C92-A067-A195-730B7395F44A}"/>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26" name="Rectangle 13425">
                    <a:extLst>
                      <a:ext uri="{FF2B5EF4-FFF2-40B4-BE49-F238E27FC236}">
                        <a16:creationId xmlns:a16="http://schemas.microsoft.com/office/drawing/2014/main" id="{B38CAC57-8024-5D15-F46C-2F27F1F07D99}"/>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13418" name="Group 13417">
                  <a:extLst>
                    <a:ext uri="{FF2B5EF4-FFF2-40B4-BE49-F238E27FC236}">
                      <a16:creationId xmlns:a16="http://schemas.microsoft.com/office/drawing/2014/main" id="{055D2719-8D81-E702-8A7D-EE0DCE742352}"/>
                    </a:ext>
                  </a:extLst>
                </p:cNvPr>
                <p:cNvGrpSpPr>
                  <a:grpSpLocks/>
                </p:cNvGrpSpPr>
                <p:nvPr/>
              </p:nvGrpSpPr>
              <p:grpSpPr bwMode="auto">
                <a:xfrm>
                  <a:off x="432" y="1152"/>
                  <a:ext cx="2688" cy="288"/>
                  <a:chOff x="432" y="1152"/>
                  <a:chExt cx="2688" cy="288"/>
                </a:xfrm>
              </p:grpSpPr>
              <p:grpSp>
                <p:nvGrpSpPr>
                  <p:cNvPr id="13419" name="Group 13418">
                    <a:extLst>
                      <a:ext uri="{FF2B5EF4-FFF2-40B4-BE49-F238E27FC236}">
                        <a16:creationId xmlns:a16="http://schemas.microsoft.com/office/drawing/2014/main" id="{7DA37291-059B-A9D3-21DF-0BE3FBA4CCDA}"/>
                      </a:ext>
                    </a:extLst>
                  </p:cNvPr>
                  <p:cNvGrpSpPr>
                    <a:grpSpLocks/>
                  </p:cNvGrpSpPr>
                  <p:nvPr/>
                </p:nvGrpSpPr>
                <p:grpSpPr bwMode="auto">
                  <a:xfrm>
                    <a:off x="432" y="1152"/>
                    <a:ext cx="1152" cy="288"/>
                    <a:chOff x="432" y="1152"/>
                    <a:chExt cx="1152" cy="288"/>
                  </a:xfrm>
                </p:grpSpPr>
                <p:grpSp>
                  <p:nvGrpSpPr>
                    <p:cNvPr id="13421" name="Group 13420">
                      <a:extLst>
                        <a:ext uri="{FF2B5EF4-FFF2-40B4-BE49-F238E27FC236}">
                          <a16:creationId xmlns:a16="http://schemas.microsoft.com/office/drawing/2014/main" id="{03C086DC-4485-4DB0-3D4C-92BFA111A60E}"/>
                        </a:ext>
                      </a:extLst>
                    </p:cNvPr>
                    <p:cNvGrpSpPr>
                      <a:grpSpLocks/>
                    </p:cNvGrpSpPr>
                    <p:nvPr/>
                  </p:nvGrpSpPr>
                  <p:grpSpPr bwMode="auto">
                    <a:xfrm>
                      <a:off x="432" y="1152"/>
                      <a:ext cx="768" cy="288"/>
                      <a:chOff x="432" y="1152"/>
                      <a:chExt cx="768" cy="288"/>
                    </a:xfrm>
                  </p:grpSpPr>
                  <p:sp>
                    <p:nvSpPr>
                      <p:cNvPr id="13423" name="Rectangle 13422">
                        <a:extLst>
                          <a:ext uri="{FF2B5EF4-FFF2-40B4-BE49-F238E27FC236}">
                            <a16:creationId xmlns:a16="http://schemas.microsoft.com/office/drawing/2014/main" id="{995768E2-5599-8AF3-F635-14108419F714}"/>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24" name="Rectangle 13423">
                        <a:extLst>
                          <a:ext uri="{FF2B5EF4-FFF2-40B4-BE49-F238E27FC236}">
                            <a16:creationId xmlns:a16="http://schemas.microsoft.com/office/drawing/2014/main" id="{A37E5309-C0AC-BF20-F5A8-865BBBB8C51E}"/>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22" name="Rectangle 13421">
                      <a:extLst>
                        <a:ext uri="{FF2B5EF4-FFF2-40B4-BE49-F238E27FC236}">
                          <a16:creationId xmlns:a16="http://schemas.microsoft.com/office/drawing/2014/main" id="{6AD67262-4913-B756-D4A6-7BBC3097E753}"/>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20" name="Rectangle 13419">
                    <a:extLst>
                      <a:ext uri="{FF2B5EF4-FFF2-40B4-BE49-F238E27FC236}">
                        <a16:creationId xmlns:a16="http://schemas.microsoft.com/office/drawing/2014/main" id="{A41F38B1-0217-4D27-976B-2C0C4A0BA6D5}"/>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13404" name="Group 13403">
                <a:extLst>
                  <a:ext uri="{FF2B5EF4-FFF2-40B4-BE49-F238E27FC236}">
                    <a16:creationId xmlns:a16="http://schemas.microsoft.com/office/drawing/2014/main" id="{4796B5D7-2D8D-EA19-01E3-AAF44A094E4F}"/>
                  </a:ext>
                </a:extLst>
              </p:cNvPr>
              <p:cNvGrpSpPr>
                <a:grpSpLocks/>
              </p:cNvGrpSpPr>
              <p:nvPr/>
            </p:nvGrpSpPr>
            <p:grpSpPr bwMode="auto">
              <a:xfrm>
                <a:off x="960" y="1776"/>
                <a:ext cx="2688" cy="288"/>
                <a:chOff x="432" y="1152"/>
                <a:chExt cx="2688" cy="288"/>
              </a:xfrm>
            </p:grpSpPr>
            <p:grpSp>
              <p:nvGrpSpPr>
                <p:cNvPr id="13405" name="Group 13404">
                  <a:extLst>
                    <a:ext uri="{FF2B5EF4-FFF2-40B4-BE49-F238E27FC236}">
                      <a16:creationId xmlns:a16="http://schemas.microsoft.com/office/drawing/2014/main" id="{7D9B2AA7-C805-392F-5831-5BAC58687B2E}"/>
                    </a:ext>
                  </a:extLst>
                </p:cNvPr>
                <p:cNvGrpSpPr>
                  <a:grpSpLocks/>
                </p:cNvGrpSpPr>
                <p:nvPr/>
              </p:nvGrpSpPr>
              <p:grpSpPr bwMode="auto">
                <a:xfrm>
                  <a:off x="1584" y="1152"/>
                  <a:ext cx="1152" cy="288"/>
                  <a:chOff x="432" y="1152"/>
                  <a:chExt cx="1152" cy="288"/>
                </a:xfrm>
              </p:grpSpPr>
              <p:grpSp>
                <p:nvGrpSpPr>
                  <p:cNvPr id="13413" name="Group 13412">
                    <a:extLst>
                      <a:ext uri="{FF2B5EF4-FFF2-40B4-BE49-F238E27FC236}">
                        <a16:creationId xmlns:a16="http://schemas.microsoft.com/office/drawing/2014/main" id="{0E4F88CB-DDE3-78C5-8BDE-32FAFB823FBE}"/>
                      </a:ext>
                    </a:extLst>
                  </p:cNvPr>
                  <p:cNvGrpSpPr>
                    <a:grpSpLocks/>
                  </p:cNvGrpSpPr>
                  <p:nvPr/>
                </p:nvGrpSpPr>
                <p:grpSpPr bwMode="auto">
                  <a:xfrm>
                    <a:off x="432" y="1152"/>
                    <a:ext cx="768" cy="288"/>
                    <a:chOff x="432" y="1152"/>
                    <a:chExt cx="768" cy="288"/>
                  </a:xfrm>
                </p:grpSpPr>
                <p:sp>
                  <p:nvSpPr>
                    <p:cNvPr id="13415" name="Rectangle 13414">
                      <a:extLst>
                        <a:ext uri="{FF2B5EF4-FFF2-40B4-BE49-F238E27FC236}">
                          <a16:creationId xmlns:a16="http://schemas.microsoft.com/office/drawing/2014/main" id="{08F3AB2A-9BE2-FC64-E892-129A3769FEF8}"/>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16" name="Rectangle 13415">
                      <a:extLst>
                        <a:ext uri="{FF2B5EF4-FFF2-40B4-BE49-F238E27FC236}">
                          <a16:creationId xmlns:a16="http://schemas.microsoft.com/office/drawing/2014/main" id="{424002E8-33E0-3FE5-A352-D0BC948DA455}"/>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14" name="Rectangle 13413">
                    <a:extLst>
                      <a:ext uri="{FF2B5EF4-FFF2-40B4-BE49-F238E27FC236}">
                        <a16:creationId xmlns:a16="http://schemas.microsoft.com/office/drawing/2014/main" id="{6B0DEF48-282F-A66B-779B-41B2E602120D}"/>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13406" name="Group 13405">
                  <a:extLst>
                    <a:ext uri="{FF2B5EF4-FFF2-40B4-BE49-F238E27FC236}">
                      <a16:creationId xmlns:a16="http://schemas.microsoft.com/office/drawing/2014/main" id="{33873AAA-9659-FD81-CACB-83C7C9D51D22}"/>
                    </a:ext>
                  </a:extLst>
                </p:cNvPr>
                <p:cNvGrpSpPr>
                  <a:grpSpLocks/>
                </p:cNvGrpSpPr>
                <p:nvPr/>
              </p:nvGrpSpPr>
              <p:grpSpPr bwMode="auto">
                <a:xfrm>
                  <a:off x="432" y="1152"/>
                  <a:ext cx="2688" cy="288"/>
                  <a:chOff x="432" y="1152"/>
                  <a:chExt cx="2688" cy="288"/>
                </a:xfrm>
              </p:grpSpPr>
              <p:grpSp>
                <p:nvGrpSpPr>
                  <p:cNvPr id="13407" name="Group 13406">
                    <a:extLst>
                      <a:ext uri="{FF2B5EF4-FFF2-40B4-BE49-F238E27FC236}">
                        <a16:creationId xmlns:a16="http://schemas.microsoft.com/office/drawing/2014/main" id="{07DF9D3F-F31B-F571-DF0A-26296CD4A557}"/>
                      </a:ext>
                    </a:extLst>
                  </p:cNvPr>
                  <p:cNvGrpSpPr>
                    <a:grpSpLocks/>
                  </p:cNvGrpSpPr>
                  <p:nvPr/>
                </p:nvGrpSpPr>
                <p:grpSpPr bwMode="auto">
                  <a:xfrm>
                    <a:off x="432" y="1152"/>
                    <a:ext cx="1152" cy="288"/>
                    <a:chOff x="432" y="1152"/>
                    <a:chExt cx="1152" cy="288"/>
                  </a:xfrm>
                </p:grpSpPr>
                <p:grpSp>
                  <p:nvGrpSpPr>
                    <p:cNvPr id="13409" name="Group 13408">
                      <a:extLst>
                        <a:ext uri="{FF2B5EF4-FFF2-40B4-BE49-F238E27FC236}">
                          <a16:creationId xmlns:a16="http://schemas.microsoft.com/office/drawing/2014/main" id="{F4EED1D3-90C1-4F0B-E19A-24F2E299618C}"/>
                        </a:ext>
                      </a:extLst>
                    </p:cNvPr>
                    <p:cNvGrpSpPr>
                      <a:grpSpLocks/>
                    </p:cNvGrpSpPr>
                    <p:nvPr/>
                  </p:nvGrpSpPr>
                  <p:grpSpPr bwMode="auto">
                    <a:xfrm>
                      <a:off x="432" y="1152"/>
                      <a:ext cx="768" cy="288"/>
                      <a:chOff x="432" y="1152"/>
                      <a:chExt cx="768" cy="288"/>
                    </a:xfrm>
                  </p:grpSpPr>
                  <p:sp>
                    <p:nvSpPr>
                      <p:cNvPr id="13411" name="Rectangle 13410">
                        <a:extLst>
                          <a:ext uri="{FF2B5EF4-FFF2-40B4-BE49-F238E27FC236}">
                            <a16:creationId xmlns:a16="http://schemas.microsoft.com/office/drawing/2014/main" id="{7C16871D-006D-8CC0-A2AB-EF34660CC307}"/>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12" name="Rectangle 13411">
                        <a:extLst>
                          <a:ext uri="{FF2B5EF4-FFF2-40B4-BE49-F238E27FC236}">
                            <a16:creationId xmlns:a16="http://schemas.microsoft.com/office/drawing/2014/main" id="{26BA0D34-C2A6-7F56-896B-46EB4A07B2D8}"/>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10" name="Rectangle 13409">
                      <a:extLst>
                        <a:ext uri="{FF2B5EF4-FFF2-40B4-BE49-F238E27FC236}">
                          <a16:creationId xmlns:a16="http://schemas.microsoft.com/office/drawing/2014/main" id="{4513D968-C1AA-E19B-6733-D4B45A0B1026}"/>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08" name="Rectangle 13407">
                    <a:extLst>
                      <a:ext uri="{FF2B5EF4-FFF2-40B4-BE49-F238E27FC236}">
                        <a16:creationId xmlns:a16="http://schemas.microsoft.com/office/drawing/2014/main" id="{C5567051-2585-7766-B929-948A2C3B54B1}"/>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13390" name="Group 13389">
              <a:extLst>
                <a:ext uri="{FF2B5EF4-FFF2-40B4-BE49-F238E27FC236}">
                  <a16:creationId xmlns:a16="http://schemas.microsoft.com/office/drawing/2014/main" id="{F9F83ECE-F12B-DCE0-18B4-EC3EBF81B7BC}"/>
                </a:ext>
              </a:extLst>
            </p:cNvPr>
            <p:cNvGrpSpPr>
              <a:grpSpLocks/>
            </p:cNvGrpSpPr>
            <p:nvPr/>
          </p:nvGrpSpPr>
          <p:grpSpPr bwMode="auto">
            <a:xfrm>
              <a:off x="8148702" y="5776760"/>
              <a:ext cx="3205097" cy="343404"/>
              <a:chOff x="432" y="1152"/>
              <a:chExt cx="2688" cy="288"/>
            </a:xfrm>
          </p:grpSpPr>
          <p:grpSp>
            <p:nvGrpSpPr>
              <p:cNvPr id="13391" name="Group 13390">
                <a:extLst>
                  <a:ext uri="{FF2B5EF4-FFF2-40B4-BE49-F238E27FC236}">
                    <a16:creationId xmlns:a16="http://schemas.microsoft.com/office/drawing/2014/main" id="{8310B94E-8D76-21AA-20E1-77BB3B9D02D5}"/>
                  </a:ext>
                </a:extLst>
              </p:cNvPr>
              <p:cNvGrpSpPr>
                <a:grpSpLocks/>
              </p:cNvGrpSpPr>
              <p:nvPr/>
            </p:nvGrpSpPr>
            <p:grpSpPr bwMode="auto">
              <a:xfrm>
                <a:off x="1584" y="1152"/>
                <a:ext cx="1152" cy="288"/>
                <a:chOff x="432" y="1152"/>
                <a:chExt cx="1152" cy="288"/>
              </a:xfrm>
            </p:grpSpPr>
            <p:grpSp>
              <p:nvGrpSpPr>
                <p:cNvPr id="13399" name="Group 13398">
                  <a:extLst>
                    <a:ext uri="{FF2B5EF4-FFF2-40B4-BE49-F238E27FC236}">
                      <a16:creationId xmlns:a16="http://schemas.microsoft.com/office/drawing/2014/main" id="{CE4458E0-8550-6CD2-88AD-6D00E316E02F}"/>
                    </a:ext>
                  </a:extLst>
                </p:cNvPr>
                <p:cNvGrpSpPr>
                  <a:grpSpLocks/>
                </p:cNvGrpSpPr>
                <p:nvPr/>
              </p:nvGrpSpPr>
              <p:grpSpPr bwMode="auto">
                <a:xfrm>
                  <a:off x="432" y="1152"/>
                  <a:ext cx="768" cy="288"/>
                  <a:chOff x="432" y="1152"/>
                  <a:chExt cx="768" cy="288"/>
                </a:xfrm>
              </p:grpSpPr>
              <p:sp>
                <p:nvSpPr>
                  <p:cNvPr id="13401" name="Rectangle 13400">
                    <a:extLst>
                      <a:ext uri="{FF2B5EF4-FFF2-40B4-BE49-F238E27FC236}">
                        <a16:creationId xmlns:a16="http://schemas.microsoft.com/office/drawing/2014/main" id="{FBBFDE70-FF1D-D814-841E-92399385D408}"/>
                      </a:ext>
                    </a:extLst>
                  </p:cNvPr>
                  <p:cNvSpPr>
                    <a:spLocks noChangeArrowheads="1"/>
                  </p:cNvSpPr>
                  <p:nvPr/>
                </p:nvSpPr>
                <p:spPr bwMode="auto">
                  <a:xfrm>
                    <a:off x="432"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02" name="Rectangle 13401">
                    <a:extLst>
                      <a:ext uri="{FF2B5EF4-FFF2-40B4-BE49-F238E27FC236}">
                        <a16:creationId xmlns:a16="http://schemas.microsoft.com/office/drawing/2014/main" id="{C223F0F2-03F6-A4C7-D16C-418DCED8F354}"/>
                      </a:ext>
                    </a:extLst>
                  </p:cNvPr>
                  <p:cNvSpPr>
                    <a:spLocks noChangeArrowheads="1"/>
                  </p:cNvSpPr>
                  <p:nvPr/>
                </p:nvSpPr>
                <p:spPr bwMode="auto">
                  <a:xfrm>
                    <a:off x="816"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00" name="Rectangle 13399">
                  <a:extLst>
                    <a:ext uri="{FF2B5EF4-FFF2-40B4-BE49-F238E27FC236}">
                      <a16:creationId xmlns:a16="http://schemas.microsoft.com/office/drawing/2014/main" id="{4D6EA21E-1B72-7EA4-9554-968B292259BE}"/>
                    </a:ext>
                  </a:extLst>
                </p:cNvPr>
                <p:cNvSpPr>
                  <a:spLocks noChangeArrowheads="1"/>
                </p:cNvSpPr>
                <p:nvPr/>
              </p:nvSpPr>
              <p:spPr bwMode="auto">
                <a:xfrm>
                  <a:off x="1200"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13392" name="Group 13391">
                <a:extLst>
                  <a:ext uri="{FF2B5EF4-FFF2-40B4-BE49-F238E27FC236}">
                    <a16:creationId xmlns:a16="http://schemas.microsoft.com/office/drawing/2014/main" id="{87ABBC48-E05B-AA9F-5235-9C181A71F418}"/>
                  </a:ext>
                </a:extLst>
              </p:cNvPr>
              <p:cNvGrpSpPr>
                <a:grpSpLocks/>
              </p:cNvGrpSpPr>
              <p:nvPr/>
            </p:nvGrpSpPr>
            <p:grpSpPr bwMode="auto">
              <a:xfrm>
                <a:off x="432" y="1152"/>
                <a:ext cx="2688" cy="288"/>
                <a:chOff x="432" y="1152"/>
                <a:chExt cx="2688" cy="288"/>
              </a:xfrm>
            </p:grpSpPr>
            <p:grpSp>
              <p:nvGrpSpPr>
                <p:cNvPr id="13393" name="Group 13392">
                  <a:extLst>
                    <a:ext uri="{FF2B5EF4-FFF2-40B4-BE49-F238E27FC236}">
                      <a16:creationId xmlns:a16="http://schemas.microsoft.com/office/drawing/2014/main" id="{F533C915-F667-77C1-5BA6-D50CBE630EE1}"/>
                    </a:ext>
                  </a:extLst>
                </p:cNvPr>
                <p:cNvGrpSpPr>
                  <a:grpSpLocks/>
                </p:cNvGrpSpPr>
                <p:nvPr/>
              </p:nvGrpSpPr>
              <p:grpSpPr bwMode="auto">
                <a:xfrm>
                  <a:off x="432" y="1152"/>
                  <a:ext cx="1152" cy="288"/>
                  <a:chOff x="432" y="1152"/>
                  <a:chExt cx="1152" cy="288"/>
                </a:xfrm>
              </p:grpSpPr>
              <p:grpSp>
                <p:nvGrpSpPr>
                  <p:cNvPr id="13395" name="Group 13394">
                    <a:extLst>
                      <a:ext uri="{FF2B5EF4-FFF2-40B4-BE49-F238E27FC236}">
                        <a16:creationId xmlns:a16="http://schemas.microsoft.com/office/drawing/2014/main" id="{05B83E02-30A7-3A4E-8DDE-0B09C7D37E7F}"/>
                      </a:ext>
                    </a:extLst>
                  </p:cNvPr>
                  <p:cNvGrpSpPr>
                    <a:grpSpLocks/>
                  </p:cNvGrpSpPr>
                  <p:nvPr/>
                </p:nvGrpSpPr>
                <p:grpSpPr bwMode="auto">
                  <a:xfrm>
                    <a:off x="432" y="1152"/>
                    <a:ext cx="768" cy="288"/>
                    <a:chOff x="432" y="1152"/>
                    <a:chExt cx="768" cy="288"/>
                  </a:xfrm>
                </p:grpSpPr>
                <p:sp>
                  <p:nvSpPr>
                    <p:cNvPr id="13397" name="Rectangle 13396">
                      <a:extLst>
                        <a:ext uri="{FF2B5EF4-FFF2-40B4-BE49-F238E27FC236}">
                          <a16:creationId xmlns:a16="http://schemas.microsoft.com/office/drawing/2014/main" id="{B99110DB-F244-E6FC-690C-A44FBF5D97C2}"/>
                        </a:ext>
                      </a:extLst>
                    </p:cNvPr>
                    <p:cNvSpPr>
                      <a:spLocks noChangeArrowheads="1"/>
                    </p:cNvSpPr>
                    <p:nvPr/>
                  </p:nvSpPr>
                  <p:spPr bwMode="auto">
                    <a:xfrm>
                      <a:off x="432"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398" name="Rectangle 13397">
                      <a:extLst>
                        <a:ext uri="{FF2B5EF4-FFF2-40B4-BE49-F238E27FC236}">
                          <a16:creationId xmlns:a16="http://schemas.microsoft.com/office/drawing/2014/main" id="{0AD74D86-C303-57AC-668C-6356A56E96A6}"/>
                        </a:ext>
                      </a:extLst>
                    </p:cNvPr>
                    <p:cNvSpPr>
                      <a:spLocks noChangeArrowheads="1"/>
                    </p:cNvSpPr>
                    <p:nvPr/>
                  </p:nvSpPr>
                  <p:spPr bwMode="auto">
                    <a:xfrm>
                      <a:off x="816"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396" name="Rectangle 13395">
                    <a:extLst>
                      <a:ext uri="{FF2B5EF4-FFF2-40B4-BE49-F238E27FC236}">
                        <a16:creationId xmlns:a16="http://schemas.microsoft.com/office/drawing/2014/main" id="{68911B7B-8DB3-E695-732C-0906380F4CFB}"/>
                      </a:ext>
                    </a:extLst>
                  </p:cNvPr>
                  <p:cNvSpPr>
                    <a:spLocks noChangeArrowheads="1"/>
                  </p:cNvSpPr>
                  <p:nvPr/>
                </p:nvSpPr>
                <p:spPr bwMode="auto">
                  <a:xfrm>
                    <a:off x="1200"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394" name="Rectangle 13393">
                  <a:extLst>
                    <a:ext uri="{FF2B5EF4-FFF2-40B4-BE49-F238E27FC236}">
                      <a16:creationId xmlns:a16="http://schemas.microsoft.com/office/drawing/2014/main" id="{E4BF2E5F-BE64-981E-E43A-13C0DE0D5DDE}"/>
                    </a:ext>
                  </a:extLst>
                </p:cNvPr>
                <p:cNvSpPr>
                  <a:spLocks noChangeArrowheads="1"/>
                </p:cNvSpPr>
                <p:nvPr/>
              </p:nvSpPr>
              <p:spPr bwMode="auto">
                <a:xfrm>
                  <a:off x="2736"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13368" name="Group 13367">
            <a:extLst>
              <a:ext uri="{FF2B5EF4-FFF2-40B4-BE49-F238E27FC236}">
                <a16:creationId xmlns:a16="http://schemas.microsoft.com/office/drawing/2014/main" id="{E8E5B78B-5EAB-11BF-F374-E8F5F8C44606}"/>
              </a:ext>
            </a:extLst>
          </p:cNvPr>
          <p:cNvGrpSpPr/>
          <p:nvPr/>
        </p:nvGrpSpPr>
        <p:grpSpPr>
          <a:xfrm>
            <a:off x="1056471" y="4290979"/>
            <a:ext cx="1343690" cy="1010107"/>
            <a:chOff x="1056471" y="4290979"/>
            <a:chExt cx="1343690" cy="1010107"/>
          </a:xfrm>
        </p:grpSpPr>
        <p:grpSp>
          <p:nvGrpSpPr>
            <p:cNvPr id="18" name="Group 17">
              <a:extLst>
                <a:ext uri="{FF2B5EF4-FFF2-40B4-BE49-F238E27FC236}">
                  <a16:creationId xmlns:a16="http://schemas.microsoft.com/office/drawing/2014/main" id="{1F81B59B-057C-9C8F-1E33-35F1428AA430}"/>
                </a:ext>
              </a:extLst>
            </p:cNvPr>
            <p:cNvGrpSpPr/>
            <p:nvPr/>
          </p:nvGrpSpPr>
          <p:grpSpPr>
            <a:xfrm>
              <a:off x="1221702" y="4290979"/>
              <a:ext cx="1178459" cy="1010107"/>
              <a:chOff x="8148702" y="3372938"/>
              <a:chExt cx="3205098" cy="2747226"/>
            </a:xfrm>
          </p:grpSpPr>
          <p:sp>
            <p:nvSpPr>
              <p:cNvPr id="19" name="Rectangle 18">
                <a:extLst>
                  <a:ext uri="{FF2B5EF4-FFF2-40B4-BE49-F238E27FC236}">
                    <a16:creationId xmlns:a16="http://schemas.microsoft.com/office/drawing/2014/main" id="{D8A79234-3869-DA7C-4663-E2D1D1D4F02E}"/>
                  </a:ext>
                </a:extLst>
              </p:cNvPr>
              <p:cNvSpPr>
                <a:spLocks noChangeArrowheads="1"/>
              </p:cNvSpPr>
              <p:nvPr/>
            </p:nvSpPr>
            <p:spPr bwMode="auto">
              <a:xfrm>
                <a:off x="8606574" y="3383670"/>
                <a:ext cx="457871" cy="314786"/>
              </a:xfrm>
              <a:prstGeom prst="rect">
                <a:avLst/>
              </a:prstGeom>
              <a:noFill/>
              <a:ln>
                <a:noFill/>
              </a:ln>
              <a:effec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20" name="Rectangle 19">
                <a:extLst>
                  <a:ext uri="{FF2B5EF4-FFF2-40B4-BE49-F238E27FC236}">
                    <a16:creationId xmlns:a16="http://schemas.microsoft.com/office/drawing/2014/main" id="{D6F1CDCB-0D5F-BD25-5F3A-79869E1FBC34}"/>
                  </a:ext>
                </a:extLst>
              </p:cNvPr>
              <p:cNvSpPr>
                <a:spLocks noChangeArrowheads="1"/>
              </p:cNvSpPr>
              <p:nvPr/>
            </p:nvSpPr>
            <p:spPr bwMode="auto">
              <a:xfrm>
                <a:off x="8148703" y="3372938"/>
                <a:ext cx="457871" cy="314786"/>
              </a:xfrm>
              <a:prstGeom prst="rect">
                <a:avLst/>
              </a:prstGeom>
              <a:noFill/>
              <a:ln>
                <a:noFill/>
              </a:ln>
              <a:effec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nvGrpSpPr>
              <p:cNvPr id="21" name="Group 20">
                <a:extLst>
                  <a:ext uri="{FF2B5EF4-FFF2-40B4-BE49-F238E27FC236}">
                    <a16:creationId xmlns:a16="http://schemas.microsoft.com/office/drawing/2014/main" id="{D04D6906-F656-B92C-A2FC-A1D9E495A605}"/>
                  </a:ext>
                </a:extLst>
              </p:cNvPr>
              <p:cNvGrpSpPr>
                <a:grpSpLocks/>
              </p:cNvGrpSpPr>
              <p:nvPr/>
            </p:nvGrpSpPr>
            <p:grpSpPr bwMode="auto">
              <a:xfrm>
                <a:off x="8148703" y="3716342"/>
                <a:ext cx="3205097" cy="686807"/>
                <a:chOff x="960" y="1488"/>
                <a:chExt cx="2688" cy="576"/>
              </a:xfrm>
            </p:grpSpPr>
            <p:grpSp>
              <p:nvGrpSpPr>
                <p:cNvPr id="13341" name="Group 13340">
                  <a:extLst>
                    <a:ext uri="{FF2B5EF4-FFF2-40B4-BE49-F238E27FC236}">
                      <a16:creationId xmlns:a16="http://schemas.microsoft.com/office/drawing/2014/main" id="{A99C2E6E-0F1B-F5B7-34B2-7AD18D74A813}"/>
                    </a:ext>
                  </a:extLst>
                </p:cNvPr>
                <p:cNvGrpSpPr>
                  <a:grpSpLocks/>
                </p:cNvGrpSpPr>
                <p:nvPr/>
              </p:nvGrpSpPr>
              <p:grpSpPr bwMode="auto">
                <a:xfrm>
                  <a:off x="960" y="1488"/>
                  <a:ext cx="2688" cy="288"/>
                  <a:chOff x="432" y="1152"/>
                  <a:chExt cx="2688" cy="288"/>
                </a:xfrm>
              </p:grpSpPr>
              <p:grpSp>
                <p:nvGrpSpPr>
                  <p:cNvPr id="13355" name="Group 13354">
                    <a:extLst>
                      <a:ext uri="{FF2B5EF4-FFF2-40B4-BE49-F238E27FC236}">
                        <a16:creationId xmlns:a16="http://schemas.microsoft.com/office/drawing/2014/main" id="{89897C5E-86A6-B5DA-2F9A-46751EFA6614}"/>
                      </a:ext>
                    </a:extLst>
                  </p:cNvPr>
                  <p:cNvGrpSpPr>
                    <a:grpSpLocks/>
                  </p:cNvGrpSpPr>
                  <p:nvPr/>
                </p:nvGrpSpPr>
                <p:grpSpPr bwMode="auto">
                  <a:xfrm>
                    <a:off x="1584" y="1152"/>
                    <a:ext cx="1152" cy="288"/>
                    <a:chOff x="432" y="1152"/>
                    <a:chExt cx="1152" cy="288"/>
                  </a:xfrm>
                </p:grpSpPr>
                <p:grpSp>
                  <p:nvGrpSpPr>
                    <p:cNvPr id="13363" name="Group 13362">
                      <a:extLst>
                        <a:ext uri="{FF2B5EF4-FFF2-40B4-BE49-F238E27FC236}">
                          <a16:creationId xmlns:a16="http://schemas.microsoft.com/office/drawing/2014/main" id="{2F2669B9-C39E-6799-6E9D-0704DB971BD6}"/>
                        </a:ext>
                      </a:extLst>
                    </p:cNvPr>
                    <p:cNvGrpSpPr>
                      <a:grpSpLocks/>
                    </p:cNvGrpSpPr>
                    <p:nvPr/>
                  </p:nvGrpSpPr>
                  <p:grpSpPr bwMode="auto">
                    <a:xfrm>
                      <a:off x="432" y="1152"/>
                      <a:ext cx="768" cy="288"/>
                      <a:chOff x="432" y="1152"/>
                      <a:chExt cx="768" cy="288"/>
                    </a:xfrm>
                  </p:grpSpPr>
                  <p:sp>
                    <p:nvSpPr>
                      <p:cNvPr id="13365" name="Rectangle 13364">
                        <a:extLst>
                          <a:ext uri="{FF2B5EF4-FFF2-40B4-BE49-F238E27FC236}">
                            <a16:creationId xmlns:a16="http://schemas.microsoft.com/office/drawing/2014/main" id="{806FA931-42CD-3242-0EBB-B5943FA9E971}"/>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366" name="Rectangle 13365">
                        <a:extLst>
                          <a:ext uri="{FF2B5EF4-FFF2-40B4-BE49-F238E27FC236}">
                            <a16:creationId xmlns:a16="http://schemas.microsoft.com/office/drawing/2014/main" id="{5D743AE6-2709-B263-6480-C80395E78B94}"/>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364" name="Rectangle 13363">
                      <a:extLst>
                        <a:ext uri="{FF2B5EF4-FFF2-40B4-BE49-F238E27FC236}">
                          <a16:creationId xmlns:a16="http://schemas.microsoft.com/office/drawing/2014/main" id="{4C7827C6-6403-C377-E1DB-643648B4773C}"/>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13356" name="Group 13355">
                    <a:extLst>
                      <a:ext uri="{FF2B5EF4-FFF2-40B4-BE49-F238E27FC236}">
                        <a16:creationId xmlns:a16="http://schemas.microsoft.com/office/drawing/2014/main" id="{91F4BF80-8291-A660-AD07-7798ABFC1E73}"/>
                      </a:ext>
                    </a:extLst>
                  </p:cNvPr>
                  <p:cNvGrpSpPr>
                    <a:grpSpLocks/>
                  </p:cNvGrpSpPr>
                  <p:nvPr/>
                </p:nvGrpSpPr>
                <p:grpSpPr bwMode="auto">
                  <a:xfrm>
                    <a:off x="432" y="1152"/>
                    <a:ext cx="2688" cy="288"/>
                    <a:chOff x="432" y="1152"/>
                    <a:chExt cx="2688" cy="288"/>
                  </a:xfrm>
                </p:grpSpPr>
                <p:grpSp>
                  <p:nvGrpSpPr>
                    <p:cNvPr id="13357" name="Group 13356">
                      <a:extLst>
                        <a:ext uri="{FF2B5EF4-FFF2-40B4-BE49-F238E27FC236}">
                          <a16:creationId xmlns:a16="http://schemas.microsoft.com/office/drawing/2014/main" id="{8E93EDDC-A901-E37D-5946-7055F6512577}"/>
                        </a:ext>
                      </a:extLst>
                    </p:cNvPr>
                    <p:cNvGrpSpPr>
                      <a:grpSpLocks/>
                    </p:cNvGrpSpPr>
                    <p:nvPr/>
                  </p:nvGrpSpPr>
                  <p:grpSpPr bwMode="auto">
                    <a:xfrm>
                      <a:off x="432" y="1152"/>
                      <a:ext cx="1152" cy="288"/>
                      <a:chOff x="432" y="1152"/>
                      <a:chExt cx="1152" cy="288"/>
                    </a:xfrm>
                  </p:grpSpPr>
                  <p:grpSp>
                    <p:nvGrpSpPr>
                      <p:cNvPr id="13359" name="Group 13358">
                        <a:extLst>
                          <a:ext uri="{FF2B5EF4-FFF2-40B4-BE49-F238E27FC236}">
                            <a16:creationId xmlns:a16="http://schemas.microsoft.com/office/drawing/2014/main" id="{61959229-E784-D851-9F3A-827A3F7D6B2A}"/>
                          </a:ext>
                        </a:extLst>
                      </p:cNvPr>
                      <p:cNvGrpSpPr>
                        <a:grpSpLocks/>
                      </p:cNvGrpSpPr>
                      <p:nvPr/>
                    </p:nvGrpSpPr>
                    <p:grpSpPr bwMode="auto">
                      <a:xfrm>
                        <a:off x="432" y="1152"/>
                        <a:ext cx="768" cy="288"/>
                        <a:chOff x="432" y="1152"/>
                        <a:chExt cx="768" cy="288"/>
                      </a:xfrm>
                    </p:grpSpPr>
                    <p:sp>
                      <p:nvSpPr>
                        <p:cNvPr id="13361" name="Rectangle 13360">
                          <a:extLst>
                            <a:ext uri="{FF2B5EF4-FFF2-40B4-BE49-F238E27FC236}">
                              <a16:creationId xmlns:a16="http://schemas.microsoft.com/office/drawing/2014/main" id="{324C25FD-24BC-8777-4954-1A49144152AF}"/>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362" name="Rectangle 13361">
                          <a:extLst>
                            <a:ext uri="{FF2B5EF4-FFF2-40B4-BE49-F238E27FC236}">
                              <a16:creationId xmlns:a16="http://schemas.microsoft.com/office/drawing/2014/main" id="{A7912FEE-9E28-FAB8-9075-59F1053F21A1}"/>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360" name="Rectangle 13359">
                        <a:extLst>
                          <a:ext uri="{FF2B5EF4-FFF2-40B4-BE49-F238E27FC236}">
                            <a16:creationId xmlns:a16="http://schemas.microsoft.com/office/drawing/2014/main" id="{CB76C2FD-C8D4-726C-C8AB-10595CA0DEE0}"/>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358" name="Rectangle 13357">
                      <a:extLst>
                        <a:ext uri="{FF2B5EF4-FFF2-40B4-BE49-F238E27FC236}">
                          <a16:creationId xmlns:a16="http://schemas.microsoft.com/office/drawing/2014/main" id="{C97ABBB9-DCD8-861C-260F-76B66EFBB76B}"/>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13342" name="Group 13341">
                  <a:extLst>
                    <a:ext uri="{FF2B5EF4-FFF2-40B4-BE49-F238E27FC236}">
                      <a16:creationId xmlns:a16="http://schemas.microsoft.com/office/drawing/2014/main" id="{03C8BAB9-C25A-C3D3-1CC7-A06B355AC2C8}"/>
                    </a:ext>
                  </a:extLst>
                </p:cNvPr>
                <p:cNvGrpSpPr>
                  <a:grpSpLocks/>
                </p:cNvGrpSpPr>
                <p:nvPr/>
              </p:nvGrpSpPr>
              <p:grpSpPr bwMode="auto">
                <a:xfrm>
                  <a:off x="960" y="1776"/>
                  <a:ext cx="2688" cy="288"/>
                  <a:chOff x="432" y="1152"/>
                  <a:chExt cx="2688" cy="288"/>
                </a:xfrm>
              </p:grpSpPr>
              <p:grpSp>
                <p:nvGrpSpPr>
                  <p:cNvPr id="13343" name="Group 13342">
                    <a:extLst>
                      <a:ext uri="{FF2B5EF4-FFF2-40B4-BE49-F238E27FC236}">
                        <a16:creationId xmlns:a16="http://schemas.microsoft.com/office/drawing/2014/main" id="{04658858-F019-143F-024C-30E9BB526863}"/>
                      </a:ext>
                    </a:extLst>
                  </p:cNvPr>
                  <p:cNvGrpSpPr>
                    <a:grpSpLocks/>
                  </p:cNvGrpSpPr>
                  <p:nvPr/>
                </p:nvGrpSpPr>
                <p:grpSpPr bwMode="auto">
                  <a:xfrm>
                    <a:off x="1584" y="1152"/>
                    <a:ext cx="1152" cy="288"/>
                    <a:chOff x="432" y="1152"/>
                    <a:chExt cx="1152" cy="288"/>
                  </a:xfrm>
                </p:grpSpPr>
                <p:grpSp>
                  <p:nvGrpSpPr>
                    <p:cNvPr id="13351" name="Group 13350">
                      <a:extLst>
                        <a:ext uri="{FF2B5EF4-FFF2-40B4-BE49-F238E27FC236}">
                          <a16:creationId xmlns:a16="http://schemas.microsoft.com/office/drawing/2014/main" id="{4F7892CE-88D1-4806-12BE-3B3E8E9F5D47}"/>
                        </a:ext>
                      </a:extLst>
                    </p:cNvPr>
                    <p:cNvGrpSpPr>
                      <a:grpSpLocks/>
                    </p:cNvGrpSpPr>
                    <p:nvPr/>
                  </p:nvGrpSpPr>
                  <p:grpSpPr bwMode="auto">
                    <a:xfrm>
                      <a:off x="432" y="1152"/>
                      <a:ext cx="768" cy="288"/>
                      <a:chOff x="432" y="1152"/>
                      <a:chExt cx="768" cy="288"/>
                    </a:xfrm>
                  </p:grpSpPr>
                  <p:sp>
                    <p:nvSpPr>
                      <p:cNvPr id="13353" name="Rectangle 13352">
                        <a:extLst>
                          <a:ext uri="{FF2B5EF4-FFF2-40B4-BE49-F238E27FC236}">
                            <a16:creationId xmlns:a16="http://schemas.microsoft.com/office/drawing/2014/main" id="{2E3DB381-A7A7-7B02-D6F6-D49EA89ECD09}"/>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354" name="Rectangle 13353">
                        <a:extLst>
                          <a:ext uri="{FF2B5EF4-FFF2-40B4-BE49-F238E27FC236}">
                            <a16:creationId xmlns:a16="http://schemas.microsoft.com/office/drawing/2014/main" id="{3855361A-5D45-5528-C96B-36BA4543A547}"/>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352" name="Rectangle 13351">
                      <a:extLst>
                        <a:ext uri="{FF2B5EF4-FFF2-40B4-BE49-F238E27FC236}">
                          <a16:creationId xmlns:a16="http://schemas.microsoft.com/office/drawing/2014/main" id="{26A12E65-4643-1404-A349-7AC889CDDC82}"/>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13344" name="Group 13343">
                    <a:extLst>
                      <a:ext uri="{FF2B5EF4-FFF2-40B4-BE49-F238E27FC236}">
                        <a16:creationId xmlns:a16="http://schemas.microsoft.com/office/drawing/2014/main" id="{AF836694-9C42-9A63-8231-9AAC486BE723}"/>
                      </a:ext>
                    </a:extLst>
                  </p:cNvPr>
                  <p:cNvGrpSpPr>
                    <a:grpSpLocks/>
                  </p:cNvGrpSpPr>
                  <p:nvPr/>
                </p:nvGrpSpPr>
                <p:grpSpPr bwMode="auto">
                  <a:xfrm>
                    <a:off x="432" y="1152"/>
                    <a:ext cx="2688" cy="288"/>
                    <a:chOff x="432" y="1152"/>
                    <a:chExt cx="2688" cy="288"/>
                  </a:xfrm>
                </p:grpSpPr>
                <p:grpSp>
                  <p:nvGrpSpPr>
                    <p:cNvPr id="13345" name="Group 13344">
                      <a:extLst>
                        <a:ext uri="{FF2B5EF4-FFF2-40B4-BE49-F238E27FC236}">
                          <a16:creationId xmlns:a16="http://schemas.microsoft.com/office/drawing/2014/main" id="{E56EBB3C-0FA4-C139-A0AD-8B0AC2B9048E}"/>
                        </a:ext>
                      </a:extLst>
                    </p:cNvPr>
                    <p:cNvGrpSpPr>
                      <a:grpSpLocks/>
                    </p:cNvGrpSpPr>
                    <p:nvPr/>
                  </p:nvGrpSpPr>
                  <p:grpSpPr bwMode="auto">
                    <a:xfrm>
                      <a:off x="432" y="1152"/>
                      <a:ext cx="1152" cy="288"/>
                      <a:chOff x="432" y="1152"/>
                      <a:chExt cx="1152" cy="288"/>
                    </a:xfrm>
                  </p:grpSpPr>
                  <p:grpSp>
                    <p:nvGrpSpPr>
                      <p:cNvPr id="13347" name="Group 13346">
                        <a:extLst>
                          <a:ext uri="{FF2B5EF4-FFF2-40B4-BE49-F238E27FC236}">
                            <a16:creationId xmlns:a16="http://schemas.microsoft.com/office/drawing/2014/main" id="{DAF77410-129F-CD3B-01C6-93A584AF0A39}"/>
                          </a:ext>
                        </a:extLst>
                      </p:cNvPr>
                      <p:cNvGrpSpPr>
                        <a:grpSpLocks/>
                      </p:cNvGrpSpPr>
                      <p:nvPr/>
                    </p:nvGrpSpPr>
                    <p:grpSpPr bwMode="auto">
                      <a:xfrm>
                        <a:off x="432" y="1152"/>
                        <a:ext cx="768" cy="288"/>
                        <a:chOff x="432" y="1152"/>
                        <a:chExt cx="768" cy="288"/>
                      </a:xfrm>
                    </p:grpSpPr>
                    <p:sp>
                      <p:nvSpPr>
                        <p:cNvPr id="13349" name="Rectangle 13348">
                          <a:extLst>
                            <a:ext uri="{FF2B5EF4-FFF2-40B4-BE49-F238E27FC236}">
                              <a16:creationId xmlns:a16="http://schemas.microsoft.com/office/drawing/2014/main" id="{84543E6B-AEFD-0F75-315E-576656240508}"/>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350" name="Rectangle 13349">
                          <a:extLst>
                            <a:ext uri="{FF2B5EF4-FFF2-40B4-BE49-F238E27FC236}">
                              <a16:creationId xmlns:a16="http://schemas.microsoft.com/office/drawing/2014/main" id="{49D67E93-A34F-1709-9930-759133634EC7}"/>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348" name="Rectangle 13347">
                        <a:extLst>
                          <a:ext uri="{FF2B5EF4-FFF2-40B4-BE49-F238E27FC236}">
                            <a16:creationId xmlns:a16="http://schemas.microsoft.com/office/drawing/2014/main" id="{4DA4CF2F-84C9-258D-DBFC-F89903D856B8}"/>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346" name="Rectangle 13345">
                      <a:extLst>
                        <a:ext uri="{FF2B5EF4-FFF2-40B4-BE49-F238E27FC236}">
                          <a16:creationId xmlns:a16="http://schemas.microsoft.com/office/drawing/2014/main" id="{2B191B64-1EE8-63F5-0425-1B8E8269B668}"/>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22" name="Group 21">
                <a:extLst>
                  <a:ext uri="{FF2B5EF4-FFF2-40B4-BE49-F238E27FC236}">
                    <a16:creationId xmlns:a16="http://schemas.microsoft.com/office/drawing/2014/main" id="{57764A88-5DDD-547A-71FC-CC514C4C7B74}"/>
                  </a:ext>
                </a:extLst>
              </p:cNvPr>
              <p:cNvGrpSpPr>
                <a:grpSpLocks/>
              </p:cNvGrpSpPr>
              <p:nvPr/>
            </p:nvGrpSpPr>
            <p:grpSpPr bwMode="auto">
              <a:xfrm>
                <a:off x="8148703" y="3372938"/>
                <a:ext cx="3205097" cy="343403"/>
                <a:chOff x="432" y="1152"/>
                <a:chExt cx="2688" cy="288"/>
              </a:xfrm>
            </p:grpSpPr>
            <p:grpSp>
              <p:nvGrpSpPr>
                <p:cNvPr id="13329" name="Group 13328">
                  <a:extLst>
                    <a:ext uri="{FF2B5EF4-FFF2-40B4-BE49-F238E27FC236}">
                      <a16:creationId xmlns:a16="http://schemas.microsoft.com/office/drawing/2014/main" id="{BF7F740A-31A7-6F6B-67BD-4F35C58DB058}"/>
                    </a:ext>
                  </a:extLst>
                </p:cNvPr>
                <p:cNvGrpSpPr>
                  <a:grpSpLocks/>
                </p:cNvGrpSpPr>
                <p:nvPr/>
              </p:nvGrpSpPr>
              <p:grpSpPr bwMode="auto">
                <a:xfrm>
                  <a:off x="1584" y="1152"/>
                  <a:ext cx="1152" cy="288"/>
                  <a:chOff x="432" y="1152"/>
                  <a:chExt cx="1152" cy="288"/>
                </a:xfrm>
              </p:grpSpPr>
              <p:grpSp>
                <p:nvGrpSpPr>
                  <p:cNvPr id="13337" name="Group 13336">
                    <a:extLst>
                      <a:ext uri="{FF2B5EF4-FFF2-40B4-BE49-F238E27FC236}">
                        <a16:creationId xmlns:a16="http://schemas.microsoft.com/office/drawing/2014/main" id="{D8CBA361-7FA4-5D71-A2D6-5C717DCE322F}"/>
                      </a:ext>
                    </a:extLst>
                  </p:cNvPr>
                  <p:cNvGrpSpPr>
                    <a:grpSpLocks/>
                  </p:cNvGrpSpPr>
                  <p:nvPr/>
                </p:nvGrpSpPr>
                <p:grpSpPr bwMode="auto">
                  <a:xfrm>
                    <a:off x="432" y="1152"/>
                    <a:ext cx="768" cy="288"/>
                    <a:chOff x="432" y="1152"/>
                    <a:chExt cx="768" cy="288"/>
                  </a:xfrm>
                </p:grpSpPr>
                <p:sp>
                  <p:nvSpPr>
                    <p:cNvPr id="13339" name="Rectangle 13338">
                      <a:extLst>
                        <a:ext uri="{FF2B5EF4-FFF2-40B4-BE49-F238E27FC236}">
                          <a16:creationId xmlns:a16="http://schemas.microsoft.com/office/drawing/2014/main" id="{883598B0-4CCF-3E6C-B731-DCF12923ED2F}"/>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340" name="Rectangle 13339">
                      <a:extLst>
                        <a:ext uri="{FF2B5EF4-FFF2-40B4-BE49-F238E27FC236}">
                          <a16:creationId xmlns:a16="http://schemas.microsoft.com/office/drawing/2014/main" id="{CEB1EACD-CCF7-85AC-9DC0-D31AF7420A66}"/>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338" name="Rectangle 13337">
                    <a:extLst>
                      <a:ext uri="{FF2B5EF4-FFF2-40B4-BE49-F238E27FC236}">
                        <a16:creationId xmlns:a16="http://schemas.microsoft.com/office/drawing/2014/main" id="{678225E6-A080-F7DA-4EEE-EE257AA5D54D}"/>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13330" name="Group 13329">
                  <a:extLst>
                    <a:ext uri="{FF2B5EF4-FFF2-40B4-BE49-F238E27FC236}">
                      <a16:creationId xmlns:a16="http://schemas.microsoft.com/office/drawing/2014/main" id="{4C330238-13CE-B87F-D198-685D4F08640C}"/>
                    </a:ext>
                  </a:extLst>
                </p:cNvPr>
                <p:cNvGrpSpPr>
                  <a:grpSpLocks/>
                </p:cNvGrpSpPr>
                <p:nvPr/>
              </p:nvGrpSpPr>
              <p:grpSpPr bwMode="auto">
                <a:xfrm>
                  <a:off x="432" y="1152"/>
                  <a:ext cx="2688" cy="288"/>
                  <a:chOff x="432" y="1152"/>
                  <a:chExt cx="2688" cy="288"/>
                </a:xfrm>
              </p:grpSpPr>
              <p:grpSp>
                <p:nvGrpSpPr>
                  <p:cNvPr id="13331" name="Group 13330">
                    <a:extLst>
                      <a:ext uri="{FF2B5EF4-FFF2-40B4-BE49-F238E27FC236}">
                        <a16:creationId xmlns:a16="http://schemas.microsoft.com/office/drawing/2014/main" id="{88CD810A-679C-1A82-D3B7-BB436C6CF0E7}"/>
                      </a:ext>
                    </a:extLst>
                  </p:cNvPr>
                  <p:cNvGrpSpPr>
                    <a:grpSpLocks/>
                  </p:cNvGrpSpPr>
                  <p:nvPr/>
                </p:nvGrpSpPr>
                <p:grpSpPr bwMode="auto">
                  <a:xfrm>
                    <a:off x="432" y="1152"/>
                    <a:ext cx="1152" cy="288"/>
                    <a:chOff x="432" y="1152"/>
                    <a:chExt cx="1152" cy="288"/>
                  </a:xfrm>
                </p:grpSpPr>
                <p:grpSp>
                  <p:nvGrpSpPr>
                    <p:cNvPr id="13333" name="Group 13332">
                      <a:extLst>
                        <a:ext uri="{FF2B5EF4-FFF2-40B4-BE49-F238E27FC236}">
                          <a16:creationId xmlns:a16="http://schemas.microsoft.com/office/drawing/2014/main" id="{72783692-5A71-ED9E-9543-DD5E86A37430}"/>
                        </a:ext>
                      </a:extLst>
                    </p:cNvPr>
                    <p:cNvGrpSpPr>
                      <a:grpSpLocks/>
                    </p:cNvGrpSpPr>
                    <p:nvPr/>
                  </p:nvGrpSpPr>
                  <p:grpSpPr bwMode="auto">
                    <a:xfrm>
                      <a:off x="432" y="1152"/>
                      <a:ext cx="768" cy="288"/>
                      <a:chOff x="432" y="1152"/>
                      <a:chExt cx="768" cy="288"/>
                    </a:xfrm>
                  </p:grpSpPr>
                  <p:sp>
                    <p:nvSpPr>
                      <p:cNvPr id="13335" name="Rectangle 13334">
                        <a:extLst>
                          <a:ext uri="{FF2B5EF4-FFF2-40B4-BE49-F238E27FC236}">
                            <a16:creationId xmlns:a16="http://schemas.microsoft.com/office/drawing/2014/main" id="{912FA43D-EEF6-EC60-6D83-FA149CDD21E6}"/>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336" name="Rectangle 13335">
                        <a:extLst>
                          <a:ext uri="{FF2B5EF4-FFF2-40B4-BE49-F238E27FC236}">
                            <a16:creationId xmlns:a16="http://schemas.microsoft.com/office/drawing/2014/main" id="{F0DB9241-2118-8C5D-04E5-E43274A5C926}"/>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334" name="Rectangle 13333">
                      <a:extLst>
                        <a:ext uri="{FF2B5EF4-FFF2-40B4-BE49-F238E27FC236}">
                          <a16:creationId xmlns:a16="http://schemas.microsoft.com/office/drawing/2014/main" id="{EAFA0280-D07F-7FF6-E3FE-58D2443A08E1}"/>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332" name="Rectangle 13331">
                    <a:extLst>
                      <a:ext uri="{FF2B5EF4-FFF2-40B4-BE49-F238E27FC236}">
                        <a16:creationId xmlns:a16="http://schemas.microsoft.com/office/drawing/2014/main" id="{2DEC93CF-793D-3E66-D9B6-599603C92AA9}"/>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23" name="Group 22">
                <a:extLst>
                  <a:ext uri="{FF2B5EF4-FFF2-40B4-BE49-F238E27FC236}">
                    <a16:creationId xmlns:a16="http://schemas.microsoft.com/office/drawing/2014/main" id="{915D4463-D7C1-5579-AA6B-A0AC3F4A7728}"/>
                  </a:ext>
                </a:extLst>
              </p:cNvPr>
              <p:cNvGrpSpPr>
                <a:grpSpLocks/>
              </p:cNvGrpSpPr>
              <p:nvPr/>
            </p:nvGrpSpPr>
            <p:grpSpPr bwMode="auto">
              <a:xfrm>
                <a:off x="8148703" y="4403148"/>
                <a:ext cx="3205097" cy="686807"/>
                <a:chOff x="960" y="1488"/>
                <a:chExt cx="2688" cy="576"/>
              </a:xfrm>
            </p:grpSpPr>
            <p:grpSp>
              <p:nvGrpSpPr>
                <p:cNvPr id="13493" name="Group 13492">
                  <a:extLst>
                    <a:ext uri="{FF2B5EF4-FFF2-40B4-BE49-F238E27FC236}">
                      <a16:creationId xmlns:a16="http://schemas.microsoft.com/office/drawing/2014/main" id="{302054E1-92EA-F9E4-31E5-3444E46A43F2}"/>
                    </a:ext>
                  </a:extLst>
                </p:cNvPr>
                <p:cNvGrpSpPr>
                  <a:grpSpLocks/>
                </p:cNvGrpSpPr>
                <p:nvPr/>
              </p:nvGrpSpPr>
              <p:grpSpPr bwMode="auto">
                <a:xfrm>
                  <a:off x="960" y="1488"/>
                  <a:ext cx="2688" cy="288"/>
                  <a:chOff x="432" y="1152"/>
                  <a:chExt cx="2688" cy="288"/>
                </a:xfrm>
              </p:grpSpPr>
              <p:grpSp>
                <p:nvGrpSpPr>
                  <p:cNvPr id="13317" name="Group 13316">
                    <a:extLst>
                      <a:ext uri="{FF2B5EF4-FFF2-40B4-BE49-F238E27FC236}">
                        <a16:creationId xmlns:a16="http://schemas.microsoft.com/office/drawing/2014/main" id="{D291977B-AB02-8F02-0515-8B8974D3E553}"/>
                      </a:ext>
                    </a:extLst>
                  </p:cNvPr>
                  <p:cNvGrpSpPr>
                    <a:grpSpLocks/>
                  </p:cNvGrpSpPr>
                  <p:nvPr/>
                </p:nvGrpSpPr>
                <p:grpSpPr bwMode="auto">
                  <a:xfrm>
                    <a:off x="1584" y="1152"/>
                    <a:ext cx="1152" cy="288"/>
                    <a:chOff x="432" y="1152"/>
                    <a:chExt cx="1152" cy="288"/>
                  </a:xfrm>
                </p:grpSpPr>
                <p:grpSp>
                  <p:nvGrpSpPr>
                    <p:cNvPr id="13325" name="Group 13324">
                      <a:extLst>
                        <a:ext uri="{FF2B5EF4-FFF2-40B4-BE49-F238E27FC236}">
                          <a16:creationId xmlns:a16="http://schemas.microsoft.com/office/drawing/2014/main" id="{85DCB527-3BD9-775F-7434-3AA669F8F2CA}"/>
                        </a:ext>
                      </a:extLst>
                    </p:cNvPr>
                    <p:cNvGrpSpPr>
                      <a:grpSpLocks/>
                    </p:cNvGrpSpPr>
                    <p:nvPr/>
                  </p:nvGrpSpPr>
                  <p:grpSpPr bwMode="auto">
                    <a:xfrm>
                      <a:off x="432" y="1152"/>
                      <a:ext cx="768" cy="288"/>
                      <a:chOff x="432" y="1152"/>
                      <a:chExt cx="768" cy="288"/>
                    </a:xfrm>
                  </p:grpSpPr>
                  <p:sp>
                    <p:nvSpPr>
                      <p:cNvPr id="13327" name="Rectangle 13326">
                        <a:extLst>
                          <a:ext uri="{FF2B5EF4-FFF2-40B4-BE49-F238E27FC236}">
                            <a16:creationId xmlns:a16="http://schemas.microsoft.com/office/drawing/2014/main" id="{E0940834-41D3-D5AF-27E9-62C67874ED2A}"/>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328" name="Rectangle 13327">
                        <a:extLst>
                          <a:ext uri="{FF2B5EF4-FFF2-40B4-BE49-F238E27FC236}">
                            <a16:creationId xmlns:a16="http://schemas.microsoft.com/office/drawing/2014/main" id="{06CCF30D-EBDB-9B69-72C6-D38FC2ADA0D6}"/>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326" name="Rectangle 13325">
                      <a:extLst>
                        <a:ext uri="{FF2B5EF4-FFF2-40B4-BE49-F238E27FC236}">
                          <a16:creationId xmlns:a16="http://schemas.microsoft.com/office/drawing/2014/main" id="{C19846AE-F4E0-6CA3-FB72-CE1684CFDD3E}"/>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13318" name="Group 13317">
                    <a:extLst>
                      <a:ext uri="{FF2B5EF4-FFF2-40B4-BE49-F238E27FC236}">
                        <a16:creationId xmlns:a16="http://schemas.microsoft.com/office/drawing/2014/main" id="{D667C6BA-D245-5D71-831D-533E1B7DE736}"/>
                      </a:ext>
                    </a:extLst>
                  </p:cNvPr>
                  <p:cNvGrpSpPr>
                    <a:grpSpLocks/>
                  </p:cNvGrpSpPr>
                  <p:nvPr/>
                </p:nvGrpSpPr>
                <p:grpSpPr bwMode="auto">
                  <a:xfrm>
                    <a:off x="432" y="1152"/>
                    <a:ext cx="2688" cy="288"/>
                    <a:chOff x="432" y="1152"/>
                    <a:chExt cx="2688" cy="288"/>
                  </a:xfrm>
                </p:grpSpPr>
                <p:grpSp>
                  <p:nvGrpSpPr>
                    <p:cNvPr id="13319" name="Group 13318">
                      <a:extLst>
                        <a:ext uri="{FF2B5EF4-FFF2-40B4-BE49-F238E27FC236}">
                          <a16:creationId xmlns:a16="http://schemas.microsoft.com/office/drawing/2014/main" id="{F3CBF57B-B150-2F47-B527-42B6C94C9678}"/>
                        </a:ext>
                      </a:extLst>
                    </p:cNvPr>
                    <p:cNvGrpSpPr>
                      <a:grpSpLocks/>
                    </p:cNvGrpSpPr>
                    <p:nvPr/>
                  </p:nvGrpSpPr>
                  <p:grpSpPr bwMode="auto">
                    <a:xfrm>
                      <a:off x="432" y="1152"/>
                      <a:ext cx="1152" cy="288"/>
                      <a:chOff x="432" y="1152"/>
                      <a:chExt cx="1152" cy="288"/>
                    </a:xfrm>
                  </p:grpSpPr>
                  <p:grpSp>
                    <p:nvGrpSpPr>
                      <p:cNvPr id="13321" name="Group 13320">
                        <a:extLst>
                          <a:ext uri="{FF2B5EF4-FFF2-40B4-BE49-F238E27FC236}">
                            <a16:creationId xmlns:a16="http://schemas.microsoft.com/office/drawing/2014/main" id="{4118999E-6729-34ED-7870-7DCFB7EE0CAE}"/>
                          </a:ext>
                        </a:extLst>
                      </p:cNvPr>
                      <p:cNvGrpSpPr>
                        <a:grpSpLocks/>
                      </p:cNvGrpSpPr>
                      <p:nvPr/>
                    </p:nvGrpSpPr>
                    <p:grpSpPr bwMode="auto">
                      <a:xfrm>
                        <a:off x="432" y="1152"/>
                        <a:ext cx="768" cy="288"/>
                        <a:chOff x="432" y="1152"/>
                        <a:chExt cx="768" cy="288"/>
                      </a:xfrm>
                    </p:grpSpPr>
                    <p:sp>
                      <p:nvSpPr>
                        <p:cNvPr id="13323" name="Rectangle 13322">
                          <a:extLst>
                            <a:ext uri="{FF2B5EF4-FFF2-40B4-BE49-F238E27FC236}">
                              <a16:creationId xmlns:a16="http://schemas.microsoft.com/office/drawing/2014/main" id="{7DB6436A-04DE-713E-9DAD-3A92470FA978}"/>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324" name="Rectangle 13323">
                          <a:extLst>
                            <a:ext uri="{FF2B5EF4-FFF2-40B4-BE49-F238E27FC236}">
                              <a16:creationId xmlns:a16="http://schemas.microsoft.com/office/drawing/2014/main" id="{C64C2514-8A5E-A3C0-887B-E2C92126FDDE}"/>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322" name="Rectangle 13321">
                        <a:extLst>
                          <a:ext uri="{FF2B5EF4-FFF2-40B4-BE49-F238E27FC236}">
                            <a16:creationId xmlns:a16="http://schemas.microsoft.com/office/drawing/2014/main" id="{2FCE7032-08B9-6826-5CDB-F145B6D0BC34}"/>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320" name="Rectangle 13319">
                      <a:extLst>
                        <a:ext uri="{FF2B5EF4-FFF2-40B4-BE49-F238E27FC236}">
                          <a16:creationId xmlns:a16="http://schemas.microsoft.com/office/drawing/2014/main" id="{76E9D866-37D2-4F53-1F25-CC52AA2DD30E}"/>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13494" name="Group 13493">
                  <a:extLst>
                    <a:ext uri="{FF2B5EF4-FFF2-40B4-BE49-F238E27FC236}">
                      <a16:creationId xmlns:a16="http://schemas.microsoft.com/office/drawing/2014/main" id="{C387877A-EE1D-A4CD-1553-D3432F388867}"/>
                    </a:ext>
                  </a:extLst>
                </p:cNvPr>
                <p:cNvGrpSpPr>
                  <a:grpSpLocks/>
                </p:cNvGrpSpPr>
                <p:nvPr/>
              </p:nvGrpSpPr>
              <p:grpSpPr bwMode="auto">
                <a:xfrm>
                  <a:off x="960" y="1776"/>
                  <a:ext cx="2688" cy="288"/>
                  <a:chOff x="432" y="1152"/>
                  <a:chExt cx="2688" cy="288"/>
                </a:xfrm>
              </p:grpSpPr>
              <p:grpSp>
                <p:nvGrpSpPr>
                  <p:cNvPr id="13495" name="Group 13494">
                    <a:extLst>
                      <a:ext uri="{FF2B5EF4-FFF2-40B4-BE49-F238E27FC236}">
                        <a16:creationId xmlns:a16="http://schemas.microsoft.com/office/drawing/2014/main" id="{B94497E3-4A55-48D5-76A0-FF33BCD34430}"/>
                      </a:ext>
                    </a:extLst>
                  </p:cNvPr>
                  <p:cNvGrpSpPr>
                    <a:grpSpLocks/>
                  </p:cNvGrpSpPr>
                  <p:nvPr/>
                </p:nvGrpSpPr>
                <p:grpSpPr bwMode="auto">
                  <a:xfrm>
                    <a:off x="1584" y="1152"/>
                    <a:ext cx="1152" cy="288"/>
                    <a:chOff x="432" y="1152"/>
                    <a:chExt cx="1152" cy="288"/>
                  </a:xfrm>
                </p:grpSpPr>
                <p:grpSp>
                  <p:nvGrpSpPr>
                    <p:cNvPr id="13503" name="Group 13502">
                      <a:extLst>
                        <a:ext uri="{FF2B5EF4-FFF2-40B4-BE49-F238E27FC236}">
                          <a16:creationId xmlns:a16="http://schemas.microsoft.com/office/drawing/2014/main" id="{22400BD9-54E9-D9CB-E225-34E27F18B28F}"/>
                        </a:ext>
                      </a:extLst>
                    </p:cNvPr>
                    <p:cNvGrpSpPr>
                      <a:grpSpLocks/>
                    </p:cNvGrpSpPr>
                    <p:nvPr/>
                  </p:nvGrpSpPr>
                  <p:grpSpPr bwMode="auto">
                    <a:xfrm>
                      <a:off x="432" y="1152"/>
                      <a:ext cx="768" cy="288"/>
                      <a:chOff x="432" y="1152"/>
                      <a:chExt cx="768" cy="288"/>
                    </a:xfrm>
                  </p:grpSpPr>
                  <p:sp>
                    <p:nvSpPr>
                      <p:cNvPr id="13313" name="Rectangle 13312">
                        <a:extLst>
                          <a:ext uri="{FF2B5EF4-FFF2-40B4-BE49-F238E27FC236}">
                            <a16:creationId xmlns:a16="http://schemas.microsoft.com/office/drawing/2014/main" id="{C1A82658-19CC-FA2D-A51E-475559C177B2}"/>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314" name="Rectangle 13313">
                        <a:extLst>
                          <a:ext uri="{FF2B5EF4-FFF2-40B4-BE49-F238E27FC236}">
                            <a16:creationId xmlns:a16="http://schemas.microsoft.com/office/drawing/2014/main" id="{27503362-907C-3EB4-0CC7-E95B18B3D46B}"/>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312" name="Rectangle 13311">
                      <a:extLst>
                        <a:ext uri="{FF2B5EF4-FFF2-40B4-BE49-F238E27FC236}">
                          <a16:creationId xmlns:a16="http://schemas.microsoft.com/office/drawing/2014/main" id="{F1BD1353-2669-5627-F009-B88D757C3602}"/>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13496" name="Group 13495">
                    <a:extLst>
                      <a:ext uri="{FF2B5EF4-FFF2-40B4-BE49-F238E27FC236}">
                        <a16:creationId xmlns:a16="http://schemas.microsoft.com/office/drawing/2014/main" id="{D0B48988-280C-4943-83F2-F9D2F29C52DE}"/>
                      </a:ext>
                    </a:extLst>
                  </p:cNvPr>
                  <p:cNvGrpSpPr>
                    <a:grpSpLocks/>
                  </p:cNvGrpSpPr>
                  <p:nvPr/>
                </p:nvGrpSpPr>
                <p:grpSpPr bwMode="auto">
                  <a:xfrm>
                    <a:off x="432" y="1152"/>
                    <a:ext cx="2688" cy="288"/>
                    <a:chOff x="432" y="1152"/>
                    <a:chExt cx="2688" cy="288"/>
                  </a:xfrm>
                </p:grpSpPr>
                <p:grpSp>
                  <p:nvGrpSpPr>
                    <p:cNvPr id="13497" name="Group 13496">
                      <a:extLst>
                        <a:ext uri="{FF2B5EF4-FFF2-40B4-BE49-F238E27FC236}">
                          <a16:creationId xmlns:a16="http://schemas.microsoft.com/office/drawing/2014/main" id="{3B1418E8-6595-001D-EDE9-63F5FB32213D}"/>
                        </a:ext>
                      </a:extLst>
                    </p:cNvPr>
                    <p:cNvGrpSpPr>
                      <a:grpSpLocks/>
                    </p:cNvGrpSpPr>
                    <p:nvPr/>
                  </p:nvGrpSpPr>
                  <p:grpSpPr bwMode="auto">
                    <a:xfrm>
                      <a:off x="432" y="1152"/>
                      <a:ext cx="1152" cy="288"/>
                      <a:chOff x="432" y="1152"/>
                      <a:chExt cx="1152" cy="288"/>
                    </a:xfrm>
                  </p:grpSpPr>
                  <p:grpSp>
                    <p:nvGrpSpPr>
                      <p:cNvPr id="13499" name="Group 13498">
                        <a:extLst>
                          <a:ext uri="{FF2B5EF4-FFF2-40B4-BE49-F238E27FC236}">
                            <a16:creationId xmlns:a16="http://schemas.microsoft.com/office/drawing/2014/main" id="{76CB51E1-BD0E-E86D-3ACF-1E5EBEC61474}"/>
                          </a:ext>
                        </a:extLst>
                      </p:cNvPr>
                      <p:cNvGrpSpPr>
                        <a:grpSpLocks/>
                      </p:cNvGrpSpPr>
                      <p:nvPr/>
                    </p:nvGrpSpPr>
                    <p:grpSpPr bwMode="auto">
                      <a:xfrm>
                        <a:off x="432" y="1152"/>
                        <a:ext cx="768" cy="288"/>
                        <a:chOff x="432" y="1152"/>
                        <a:chExt cx="768" cy="288"/>
                      </a:xfrm>
                    </p:grpSpPr>
                    <p:sp>
                      <p:nvSpPr>
                        <p:cNvPr id="13501" name="Rectangle 13500">
                          <a:extLst>
                            <a:ext uri="{FF2B5EF4-FFF2-40B4-BE49-F238E27FC236}">
                              <a16:creationId xmlns:a16="http://schemas.microsoft.com/office/drawing/2014/main" id="{E6629367-F84E-7693-89B9-CC5AFD171B2C}"/>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502" name="Rectangle 13501">
                          <a:extLst>
                            <a:ext uri="{FF2B5EF4-FFF2-40B4-BE49-F238E27FC236}">
                              <a16:creationId xmlns:a16="http://schemas.microsoft.com/office/drawing/2014/main" id="{BED52513-BF2F-3CA6-3D85-8B5777B2582F}"/>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500" name="Rectangle 13499">
                        <a:extLst>
                          <a:ext uri="{FF2B5EF4-FFF2-40B4-BE49-F238E27FC236}">
                            <a16:creationId xmlns:a16="http://schemas.microsoft.com/office/drawing/2014/main" id="{3756E588-E951-D6E2-2B10-24D929A2593E}"/>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98" name="Rectangle 13497">
                      <a:extLst>
                        <a:ext uri="{FF2B5EF4-FFF2-40B4-BE49-F238E27FC236}">
                          <a16:creationId xmlns:a16="http://schemas.microsoft.com/office/drawing/2014/main" id="{921470AA-644D-9ADF-DD8B-BE4D7262E127}"/>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24" name="Group 23">
                <a:extLst>
                  <a:ext uri="{FF2B5EF4-FFF2-40B4-BE49-F238E27FC236}">
                    <a16:creationId xmlns:a16="http://schemas.microsoft.com/office/drawing/2014/main" id="{E834C1B7-D901-49ED-4FC6-57379A5D6729}"/>
                  </a:ext>
                </a:extLst>
              </p:cNvPr>
              <p:cNvGrpSpPr>
                <a:grpSpLocks/>
              </p:cNvGrpSpPr>
              <p:nvPr/>
            </p:nvGrpSpPr>
            <p:grpSpPr bwMode="auto">
              <a:xfrm>
                <a:off x="8148703" y="5089954"/>
                <a:ext cx="3205097" cy="686807"/>
                <a:chOff x="960" y="1488"/>
                <a:chExt cx="2688" cy="576"/>
              </a:xfrm>
            </p:grpSpPr>
            <p:grpSp>
              <p:nvGrpSpPr>
                <p:cNvPr id="38" name="Group 37">
                  <a:extLst>
                    <a:ext uri="{FF2B5EF4-FFF2-40B4-BE49-F238E27FC236}">
                      <a16:creationId xmlns:a16="http://schemas.microsoft.com/office/drawing/2014/main" id="{0D05EF94-8544-FF69-BF48-169E5128A054}"/>
                    </a:ext>
                  </a:extLst>
                </p:cNvPr>
                <p:cNvGrpSpPr>
                  <a:grpSpLocks/>
                </p:cNvGrpSpPr>
                <p:nvPr/>
              </p:nvGrpSpPr>
              <p:grpSpPr bwMode="auto">
                <a:xfrm>
                  <a:off x="960" y="1488"/>
                  <a:ext cx="2688" cy="288"/>
                  <a:chOff x="432" y="1152"/>
                  <a:chExt cx="2688" cy="288"/>
                </a:xfrm>
              </p:grpSpPr>
              <p:grpSp>
                <p:nvGrpSpPr>
                  <p:cNvPr id="52" name="Group 51">
                    <a:extLst>
                      <a:ext uri="{FF2B5EF4-FFF2-40B4-BE49-F238E27FC236}">
                        <a16:creationId xmlns:a16="http://schemas.microsoft.com/office/drawing/2014/main" id="{1C63F4A4-2BF8-D32A-C36D-F1318B2952D7}"/>
                      </a:ext>
                    </a:extLst>
                  </p:cNvPr>
                  <p:cNvGrpSpPr>
                    <a:grpSpLocks/>
                  </p:cNvGrpSpPr>
                  <p:nvPr/>
                </p:nvGrpSpPr>
                <p:grpSpPr bwMode="auto">
                  <a:xfrm>
                    <a:off x="1584" y="1152"/>
                    <a:ext cx="1152" cy="288"/>
                    <a:chOff x="432" y="1152"/>
                    <a:chExt cx="1152" cy="288"/>
                  </a:xfrm>
                </p:grpSpPr>
                <p:grpSp>
                  <p:nvGrpSpPr>
                    <p:cNvPr id="60" name="Group 59">
                      <a:extLst>
                        <a:ext uri="{FF2B5EF4-FFF2-40B4-BE49-F238E27FC236}">
                          <a16:creationId xmlns:a16="http://schemas.microsoft.com/office/drawing/2014/main" id="{C33B9C5D-BFA8-3F67-E984-10E876F77003}"/>
                        </a:ext>
                      </a:extLst>
                    </p:cNvPr>
                    <p:cNvGrpSpPr>
                      <a:grpSpLocks/>
                    </p:cNvGrpSpPr>
                    <p:nvPr/>
                  </p:nvGrpSpPr>
                  <p:grpSpPr bwMode="auto">
                    <a:xfrm>
                      <a:off x="432" y="1152"/>
                      <a:ext cx="768" cy="288"/>
                      <a:chOff x="432" y="1152"/>
                      <a:chExt cx="768" cy="288"/>
                    </a:xfrm>
                  </p:grpSpPr>
                  <p:sp>
                    <p:nvSpPr>
                      <p:cNvPr id="62" name="Rectangle 61">
                        <a:extLst>
                          <a:ext uri="{FF2B5EF4-FFF2-40B4-BE49-F238E27FC236}">
                            <a16:creationId xmlns:a16="http://schemas.microsoft.com/office/drawing/2014/main" id="{1A917477-1851-B9E6-2521-0E70406366E3}"/>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63" name="Rectangle 62">
                        <a:extLst>
                          <a:ext uri="{FF2B5EF4-FFF2-40B4-BE49-F238E27FC236}">
                            <a16:creationId xmlns:a16="http://schemas.microsoft.com/office/drawing/2014/main" id="{E3376605-72E3-4F66-FA5B-A9D333F98052}"/>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61" name="Rectangle 60">
                      <a:extLst>
                        <a:ext uri="{FF2B5EF4-FFF2-40B4-BE49-F238E27FC236}">
                          <a16:creationId xmlns:a16="http://schemas.microsoft.com/office/drawing/2014/main" id="{2066821F-C247-9E34-AE92-56D86955EC95}"/>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53" name="Group 52">
                    <a:extLst>
                      <a:ext uri="{FF2B5EF4-FFF2-40B4-BE49-F238E27FC236}">
                        <a16:creationId xmlns:a16="http://schemas.microsoft.com/office/drawing/2014/main" id="{C637886A-808C-7068-AD11-0D19B50E930F}"/>
                      </a:ext>
                    </a:extLst>
                  </p:cNvPr>
                  <p:cNvGrpSpPr>
                    <a:grpSpLocks/>
                  </p:cNvGrpSpPr>
                  <p:nvPr/>
                </p:nvGrpSpPr>
                <p:grpSpPr bwMode="auto">
                  <a:xfrm>
                    <a:off x="432" y="1152"/>
                    <a:ext cx="2688" cy="288"/>
                    <a:chOff x="432" y="1152"/>
                    <a:chExt cx="2688" cy="288"/>
                  </a:xfrm>
                </p:grpSpPr>
                <p:grpSp>
                  <p:nvGrpSpPr>
                    <p:cNvPr id="54" name="Group 53">
                      <a:extLst>
                        <a:ext uri="{FF2B5EF4-FFF2-40B4-BE49-F238E27FC236}">
                          <a16:creationId xmlns:a16="http://schemas.microsoft.com/office/drawing/2014/main" id="{617C24B7-8F25-4F02-F464-27FC240B5CDE}"/>
                        </a:ext>
                      </a:extLst>
                    </p:cNvPr>
                    <p:cNvGrpSpPr>
                      <a:grpSpLocks/>
                    </p:cNvGrpSpPr>
                    <p:nvPr/>
                  </p:nvGrpSpPr>
                  <p:grpSpPr bwMode="auto">
                    <a:xfrm>
                      <a:off x="432" y="1152"/>
                      <a:ext cx="1152" cy="288"/>
                      <a:chOff x="432" y="1152"/>
                      <a:chExt cx="1152" cy="288"/>
                    </a:xfrm>
                  </p:grpSpPr>
                  <p:grpSp>
                    <p:nvGrpSpPr>
                      <p:cNvPr id="56" name="Group 55">
                        <a:extLst>
                          <a:ext uri="{FF2B5EF4-FFF2-40B4-BE49-F238E27FC236}">
                            <a16:creationId xmlns:a16="http://schemas.microsoft.com/office/drawing/2014/main" id="{DF718742-55EB-1ECE-B1EF-46B9C3F16F24}"/>
                          </a:ext>
                        </a:extLst>
                      </p:cNvPr>
                      <p:cNvGrpSpPr>
                        <a:grpSpLocks/>
                      </p:cNvGrpSpPr>
                      <p:nvPr/>
                    </p:nvGrpSpPr>
                    <p:grpSpPr bwMode="auto">
                      <a:xfrm>
                        <a:off x="432" y="1152"/>
                        <a:ext cx="768" cy="288"/>
                        <a:chOff x="432" y="1152"/>
                        <a:chExt cx="768" cy="288"/>
                      </a:xfrm>
                    </p:grpSpPr>
                    <p:sp>
                      <p:nvSpPr>
                        <p:cNvPr id="58" name="Rectangle 57">
                          <a:extLst>
                            <a:ext uri="{FF2B5EF4-FFF2-40B4-BE49-F238E27FC236}">
                              <a16:creationId xmlns:a16="http://schemas.microsoft.com/office/drawing/2014/main" id="{39084352-6C9A-E669-A810-FA7E13B540F3}"/>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59" name="Rectangle 58">
                          <a:extLst>
                            <a:ext uri="{FF2B5EF4-FFF2-40B4-BE49-F238E27FC236}">
                              <a16:creationId xmlns:a16="http://schemas.microsoft.com/office/drawing/2014/main" id="{CC3B0C20-04C4-BF49-36E4-1D8A6F23AF34}"/>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57" name="Rectangle 56">
                        <a:extLst>
                          <a:ext uri="{FF2B5EF4-FFF2-40B4-BE49-F238E27FC236}">
                            <a16:creationId xmlns:a16="http://schemas.microsoft.com/office/drawing/2014/main" id="{10B70944-6D06-B957-7829-698D54E9DD2D}"/>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55" name="Rectangle 54">
                      <a:extLst>
                        <a:ext uri="{FF2B5EF4-FFF2-40B4-BE49-F238E27FC236}">
                          <a16:creationId xmlns:a16="http://schemas.microsoft.com/office/drawing/2014/main" id="{DF99A10B-E741-D2F8-9470-C93B605C79D0}"/>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39" name="Group 38">
                  <a:extLst>
                    <a:ext uri="{FF2B5EF4-FFF2-40B4-BE49-F238E27FC236}">
                      <a16:creationId xmlns:a16="http://schemas.microsoft.com/office/drawing/2014/main" id="{712F4D8E-75CF-04CD-30C0-ED8248E49B6C}"/>
                    </a:ext>
                  </a:extLst>
                </p:cNvPr>
                <p:cNvGrpSpPr>
                  <a:grpSpLocks/>
                </p:cNvGrpSpPr>
                <p:nvPr/>
              </p:nvGrpSpPr>
              <p:grpSpPr bwMode="auto">
                <a:xfrm>
                  <a:off x="960" y="1776"/>
                  <a:ext cx="2688" cy="288"/>
                  <a:chOff x="432" y="1152"/>
                  <a:chExt cx="2688" cy="288"/>
                </a:xfrm>
              </p:grpSpPr>
              <p:grpSp>
                <p:nvGrpSpPr>
                  <p:cNvPr id="40" name="Group 39">
                    <a:extLst>
                      <a:ext uri="{FF2B5EF4-FFF2-40B4-BE49-F238E27FC236}">
                        <a16:creationId xmlns:a16="http://schemas.microsoft.com/office/drawing/2014/main" id="{42F22117-3D74-713C-C60F-EC449E69F7E2}"/>
                      </a:ext>
                    </a:extLst>
                  </p:cNvPr>
                  <p:cNvGrpSpPr>
                    <a:grpSpLocks/>
                  </p:cNvGrpSpPr>
                  <p:nvPr/>
                </p:nvGrpSpPr>
                <p:grpSpPr bwMode="auto">
                  <a:xfrm>
                    <a:off x="1584" y="1152"/>
                    <a:ext cx="1152" cy="288"/>
                    <a:chOff x="432" y="1152"/>
                    <a:chExt cx="1152" cy="288"/>
                  </a:xfrm>
                </p:grpSpPr>
                <p:grpSp>
                  <p:nvGrpSpPr>
                    <p:cNvPr id="48" name="Group 47">
                      <a:extLst>
                        <a:ext uri="{FF2B5EF4-FFF2-40B4-BE49-F238E27FC236}">
                          <a16:creationId xmlns:a16="http://schemas.microsoft.com/office/drawing/2014/main" id="{BF2C74A6-50BD-7B58-F964-F0A0AF2EE36A}"/>
                        </a:ext>
                      </a:extLst>
                    </p:cNvPr>
                    <p:cNvGrpSpPr>
                      <a:grpSpLocks/>
                    </p:cNvGrpSpPr>
                    <p:nvPr/>
                  </p:nvGrpSpPr>
                  <p:grpSpPr bwMode="auto">
                    <a:xfrm>
                      <a:off x="432" y="1152"/>
                      <a:ext cx="768" cy="288"/>
                      <a:chOff x="432" y="1152"/>
                      <a:chExt cx="768" cy="288"/>
                    </a:xfrm>
                  </p:grpSpPr>
                  <p:sp>
                    <p:nvSpPr>
                      <p:cNvPr id="50" name="Rectangle 49">
                        <a:extLst>
                          <a:ext uri="{FF2B5EF4-FFF2-40B4-BE49-F238E27FC236}">
                            <a16:creationId xmlns:a16="http://schemas.microsoft.com/office/drawing/2014/main" id="{342353BA-611F-DDE4-5815-1FD0A3E2CCE9}"/>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51" name="Rectangle 50">
                        <a:extLst>
                          <a:ext uri="{FF2B5EF4-FFF2-40B4-BE49-F238E27FC236}">
                            <a16:creationId xmlns:a16="http://schemas.microsoft.com/office/drawing/2014/main" id="{D916EAB0-38E6-6316-C056-F43D2859C9F2}"/>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49" name="Rectangle 48">
                      <a:extLst>
                        <a:ext uri="{FF2B5EF4-FFF2-40B4-BE49-F238E27FC236}">
                          <a16:creationId xmlns:a16="http://schemas.microsoft.com/office/drawing/2014/main" id="{91AFBA25-4771-F777-98F1-924E11567423}"/>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41" name="Group 40">
                    <a:extLst>
                      <a:ext uri="{FF2B5EF4-FFF2-40B4-BE49-F238E27FC236}">
                        <a16:creationId xmlns:a16="http://schemas.microsoft.com/office/drawing/2014/main" id="{972E6567-74A7-212B-5CD3-29451BCC3BE4}"/>
                      </a:ext>
                    </a:extLst>
                  </p:cNvPr>
                  <p:cNvGrpSpPr>
                    <a:grpSpLocks/>
                  </p:cNvGrpSpPr>
                  <p:nvPr/>
                </p:nvGrpSpPr>
                <p:grpSpPr bwMode="auto">
                  <a:xfrm>
                    <a:off x="432" y="1152"/>
                    <a:ext cx="2688" cy="288"/>
                    <a:chOff x="432" y="1152"/>
                    <a:chExt cx="2688" cy="288"/>
                  </a:xfrm>
                </p:grpSpPr>
                <p:grpSp>
                  <p:nvGrpSpPr>
                    <p:cNvPr id="42" name="Group 41">
                      <a:extLst>
                        <a:ext uri="{FF2B5EF4-FFF2-40B4-BE49-F238E27FC236}">
                          <a16:creationId xmlns:a16="http://schemas.microsoft.com/office/drawing/2014/main" id="{121F36B1-53A2-38F3-60A4-B6824FCAAB15}"/>
                        </a:ext>
                      </a:extLst>
                    </p:cNvPr>
                    <p:cNvGrpSpPr>
                      <a:grpSpLocks/>
                    </p:cNvGrpSpPr>
                    <p:nvPr/>
                  </p:nvGrpSpPr>
                  <p:grpSpPr bwMode="auto">
                    <a:xfrm>
                      <a:off x="432" y="1152"/>
                      <a:ext cx="1152" cy="288"/>
                      <a:chOff x="432" y="1152"/>
                      <a:chExt cx="1152" cy="288"/>
                    </a:xfrm>
                  </p:grpSpPr>
                  <p:grpSp>
                    <p:nvGrpSpPr>
                      <p:cNvPr id="44" name="Group 43">
                        <a:extLst>
                          <a:ext uri="{FF2B5EF4-FFF2-40B4-BE49-F238E27FC236}">
                            <a16:creationId xmlns:a16="http://schemas.microsoft.com/office/drawing/2014/main" id="{B83BBD17-C50C-A619-A4F0-F6731DB13684}"/>
                          </a:ext>
                        </a:extLst>
                      </p:cNvPr>
                      <p:cNvGrpSpPr>
                        <a:grpSpLocks/>
                      </p:cNvGrpSpPr>
                      <p:nvPr/>
                    </p:nvGrpSpPr>
                    <p:grpSpPr bwMode="auto">
                      <a:xfrm>
                        <a:off x="432" y="1152"/>
                        <a:ext cx="768" cy="288"/>
                        <a:chOff x="432" y="1152"/>
                        <a:chExt cx="768" cy="288"/>
                      </a:xfrm>
                    </p:grpSpPr>
                    <p:sp>
                      <p:nvSpPr>
                        <p:cNvPr id="46" name="Rectangle 45">
                          <a:extLst>
                            <a:ext uri="{FF2B5EF4-FFF2-40B4-BE49-F238E27FC236}">
                              <a16:creationId xmlns:a16="http://schemas.microsoft.com/office/drawing/2014/main" id="{6586556D-5841-CAF8-0195-0E542F0F980D}"/>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47" name="Rectangle 46">
                          <a:extLst>
                            <a:ext uri="{FF2B5EF4-FFF2-40B4-BE49-F238E27FC236}">
                              <a16:creationId xmlns:a16="http://schemas.microsoft.com/office/drawing/2014/main" id="{6D1679C7-F36E-58CD-1B7B-BEB4E6C41821}"/>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45" name="Rectangle 44">
                        <a:extLst>
                          <a:ext uri="{FF2B5EF4-FFF2-40B4-BE49-F238E27FC236}">
                            <a16:creationId xmlns:a16="http://schemas.microsoft.com/office/drawing/2014/main" id="{07F41C92-0A33-1833-2081-94E10BFABEBD}"/>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43" name="Rectangle 42">
                      <a:extLst>
                        <a:ext uri="{FF2B5EF4-FFF2-40B4-BE49-F238E27FC236}">
                          <a16:creationId xmlns:a16="http://schemas.microsoft.com/office/drawing/2014/main" id="{D6EA71E1-A05E-5421-5B6D-E3E1A06D4AC2}"/>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25" name="Group 24">
                <a:extLst>
                  <a:ext uri="{FF2B5EF4-FFF2-40B4-BE49-F238E27FC236}">
                    <a16:creationId xmlns:a16="http://schemas.microsoft.com/office/drawing/2014/main" id="{3D19CAB5-43EB-3C4E-15A6-3A1D491FCE8C}"/>
                  </a:ext>
                </a:extLst>
              </p:cNvPr>
              <p:cNvGrpSpPr>
                <a:grpSpLocks/>
              </p:cNvGrpSpPr>
              <p:nvPr/>
            </p:nvGrpSpPr>
            <p:grpSpPr bwMode="auto">
              <a:xfrm>
                <a:off x="8148702" y="5776760"/>
                <a:ext cx="3205097" cy="343404"/>
                <a:chOff x="432" y="1152"/>
                <a:chExt cx="2688" cy="288"/>
              </a:xfrm>
            </p:grpSpPr>
            <p:grpSp>
              <p:nvGrpSpPr>
                <p:cNvPr id="26" name="Group 25">
                  <a:extLst>
                    <a:ext uri="{FF2B5EF4-FFF2-40B4-BE49-F238E27FC236}">
                      <a16:creationId xmlns:a16="http://schemas.microsoft.com/office/drawing/2014/main" id="{B8336A74-2790-7E3D-BFF9-4FD302CE6EE5}"/>
                    </a:ext>
                  </a:extLst>
                </p:cNvPr>
                <p:cNvGrpSpPr>
                  <a:grpSpLocks/>
                </p:cNvGrpSpPr>
                <p:nvPr/>
              </p:nvGrpSpPr>
              <p:grpSpPr bwMode="auto">
                <a:xfrm>
                  <a:off x="1584" y="1152"/>
                  <a:ext cx="1152" cy="288"/>
                  <a:chOff x="432" y="1152"/>
                  <a:chExt cx="1152" cy="288"/>
                </a:xfrm>
              </p:grpSpPr>
              <p:grpSp>
                <p:nvGrpSpPr>
                  <p:cNvPr id="34" name="Group 33">
                    <a:extLst>
                      <a:ext uri="{FF2B5EF4-FFF2-40B4-BE49-F238E27FC236}">
                        <a16:creationId xmlns:a16="http://schemas.microsoft.com/office/drawing/2014/main" id="{8D46287D-6E9D-CAE5-DA9D-D08FB152852A}"/>
                      </a:ext>
                    </a:extLst>
                  </p:cNvPr>
                  <p:cNvGrpSpPr>
                    <a:grpSpLocks/>
                  </p:cNvGrpSpPr>
                  <p:nvPr/>
                </p:nvGrpSpPr>
                <p:grpSpPr bwMode="auto">
                  <a:xfrm>
                    <a:off x="432" y="1152"/>
                    <a:ext cx="768" cy="288"/>
                    <a:chOff x="432" y="1152"/>
                    <a:chExt cx="768" cy="288"/>
                  </a:xfrm>
                </p:grpSpPr>
                <p:sp>
                  <p:nvSpPr>
                    <p:cNvPr id="36" name="Rectangle 35">
                      <a:extLst>
                        <a:ext uri="{FF2B5EF4-FFF2-40B4-BE49-F238E27FC236}">
                          <a16:creationId xmlns:a16="http://schemas.microsoft.com/office/drawing/2014/main" id="{145DDEDF-0CCF-11E7-C917-8220DA382F13}"/>
                        </a:ext>
                      </a:extLst>
                    </p:cNvPr>
                    <p:cNvSpPr>
                      <a:spLocks noChangeArrowheads="1"/>
                    </p:cNvSpPr>
                    <p:nvPr/>
                  </p:nvSpPr>
                  <p:spPr bwMode="auto">
                    <a:xfrm>
                      <a:off x="432"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37" name="Rectangle 36">
                      <a:extLst>
                        <a:ext uri="{FF2B5EF4-FFF2-40B4-BE49-F238E27FC236}">
                          <a16:creationId xmlns:a16="http://schemas.microsoft.com/office/drawing/2014/main" id="{099E22A1-4B5A-3299-C501-440D1D452806}"/>
                        </a:ext>
                      </a:extLst>
                    </p:cNvPr>
                    <p:cNvSpPr>
                      <a:spLocks noChangeArrowheads="1"/>
                    </p:cNvSpPr>
                    <p:nvPr/>
                  </p:nvSpPr>
                  <p:spPr bwMode="auto">
                    <a:xfrm>
                      <a:off x="816"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35" name="Rectangle 34">
                    <a:extLst>
                      <a:ext uri="{FF2B5EF4-FFF2-40B4-BE49-F238E27FC236}">
                        <a16:creationId xmlns:a16="http://schemas.microsoft.com/office/drawing/2014/main" id="{568198EA-68F4-293D-8692-C47EA7E5B736}"/>
                      </a:ext>
                    </a:extLst>
                  </p:cNvPr>
                  <p:cNvSpPr>
                    <a:spLocks noChangeArrowheads="1"/>
                  </p:cNvSpPr>
                  <p:nvPr/>
                </p:nvSpPr>
                <p:spPr bwMode="auto">
                  <a:xfrm>
                    <a:off x="1200"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27" name="Group 26">
                  <a:extLst>
                    <a:ext uri="{FF2B5EF4-FFF2-40B4-BE49-F238E27FC236}">
                      <a16:creationId xmlns:a16="http://schemas.microsoft.com/office/drawing/2014/main" id="{4821F366-2613-105F-6536-51D7B01A7A54}"/>
                    </a:ext>
                  </a:extLst>
                </p:cNvPr>
                <p:cNvGrpSpPr>
                  <a:grpSpLocks/>
                </p:cNvGrpSpPr>
                <p:nvPr/>
              </p:nvGrpSpPr>
              <p:grpSpPr bwMode="auto">
                <a:xfrm>
                  <a:off x="432" y="1152"/>
                  <a:ext cx="2688" cy="288"/>
                  <a:chOff x="432" y="1152"/>
                  <a:chExt cx="2688" cy="288"/>
                </a:xfrm>
              </p:grpSpPr>
              <p:grpSp>
                <p:nvGrpSpPr>
                  <p:cNvPr id="28" name="Group 27">
                    <a:extLst>
                      <a:ext uri="{FF2B5EF4-FFF2-40B4-BE49-F238E27FC236}">
                        <a16:creationId xmlns:a16="http://schemas.microsoft.com/office/drawing/2014/main" id="{1250A02C-3F29-ABF9-81B3-50DBA9C62B8B}"/>
                      </a:ext>
                    </a:extLst>
                  </p:cNvPr>
                  <p:cNvGrpSpPr>
                    <a:grpSpLocks/>
                  </p:cNvGrpSpPr>
                  <p:nvPr/>
                </p:nvGrpSpPr>
                <p:grpSpPr bwMode="auto">
                  <a:xfrm>
                    <a:off x="432" y="1152"/>
                    <a:ext cx="1152" cy="288"/>
                    <a:chOff x="432" y="1152"/>
                    <a:chExt cx="1152" cy="288"/>
                  </a:xfrm>
                </p:grpSpPr>
                <p:grpSp>
                  <p:nvGrpSpPr>
                    <p:cNvPr id="30" name="Group 29">
                      <a:extLst>
                        <a:ext uri="{FF2B5EF4-FFF2-40B4-BE49-F238E27FC236}">
                          <a16:creationId xmlns:a16="http://schemas.microsoft.com/office/drawing/2014/main" id="{13DC04EB-B7C0-D6B4-B5EA-44FD113F410F}"/>
                        </a:ext>
                      </a:extLst>
                    </p:cNvPr>
                    <p:cNvGrpSpPr>
                      <a:grpSpLocks/>
                    </p:cNvGrpSpPr>
                    <p:nvPr/>
                  </p:nvGrpSpPr>
                  <p:grpSpPr bwMode="auto">
                    <a:xfrm>
                      <a:off x="432" y="1152"/>
                      <a:ext cx="768" cy="288"/>
                      <a:chOff x="432" y="1152"/>
                      <a:chExt cx="768" cy="288"/>
                    </a:xfrm>
                  </p:grpSpPr>
                  <p:sp>
                    <p:nvSpPr>
                      <p:cNvPr id="32" name="Rectangle 31">
                        <a:extLst>
                          <a:ext uri="{FF2B5EF4-FFF2-40B4-BE49-F238E27FC236}">
                            <a16:creationId xmlns:a16="http://schemas.microsoft.com/office/drawing/2014/main" id="{E0697B58-D916-14E6-4A5C-9D85906CE84E}"/>
                          </a:ext>
                        </a:extLst>
                      </p:cNvPr>
                      <p:cNvSpPr>
                        <a:spLocks noChangeArrowheads="1"/>
                      </p:cNvSpPr>
                      <p:nvPr/>
                    </p:nvSpPr>
                    <p:spPr bwMode="auto">
                      <a:xfrm>
                        <a:off x="432"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33" name="Rectangle 32">
                        <a:extLst>
                          <a:ext uri="{FF2B5EF4-FFF2-40B4-BE49-F238E27FC236}">
                            <a16:creationId xmlns:a16="http://schemas.microsoft.com/office/drawing/2014/main" id="{24D7D242-E4C5-DA32-6168-0276AFA7F4F4}"/>
                          </a:ext>
                        </a:extLst>
                      </p:cNvPr>
                      <p:cNvSpPr>
                        <a:spLocks noChangeArrowheads="1"/>
                      </p:cNvSpPr>
                      <p:nvPr/>
                    </p:nvSpPr>
                    <p:spPr bwMode="auto">
                      <a:xfrm>
                        <a:off x="816"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31" name="Rectangle 30">
                      <a:extLst>
                        <a:ext uri="{FF2B5EF4-FFF2-40B4-BE49-F238E27FC236}">
                          <a16:creationId xmlns:a16="http://schemas.microsoft.com/office/drawing/2014/main" id="{57C3621F-D70A-F4CA-D6BE-B5C97CEBFF87}"/>
                        </a:ext>
                      </a:extLst>
                    </p:cNvPr>
                    <p:cNvSpPr>
                      <a:spLocks noChangeArrowheads="1"/>
                    </p:cNvSpPr>
                    <p:nvPr/>
                  </p:nvSpPr>
                  <p:spPr bwMode="auto">
                    <a:xfrm>
                      <a:off x="1200"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29" name="Rectangle 28">
                    <a:extLst>
                      <a:ext uri="{FF2B5EF4-FFF2-40B4-BE49-F238E27FC236}">
                        <a16:creationId xmlns:a16="http://schemas.microsoft.com/office/drawing/2014/main" id="{CD27DB7C-BD4A-B7C5-E397-0073AB8D2EF0}"/>
                      </a:ext>
                    </a:extLst>
                  </p:cNvPr>
                  <p:cNvSpPr>
                    <a:spLocks noChangeArrowheads="1"/>
                  </p:cNvSpPr>
                  <p:nvPr/>
                </p:nvSpPr>
                <p:spPr bwMode="auto">
                  <a:xfrm>
                    <a:off x="2736"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sp>
          <p:nvSpPr>
            <p:cNvPr id="13367" name="Arrow: Right 13366">
              <a:extLst>
                <a:ext uri="{FF2B5EF4-FFF2-40B4-BE49-F238E27FC236}">
                  <a16:creationId xmlns:a16="http://schemas.microsoft.com/office/drawing/2014/main" id="{D6D4D7E8-2463-D8BC-B5C3-B7873ED6CD0B}"/>
                </a:ext>
              </a:extLst>
            </p:cNvPr>
            <p:cNvSpPr/>
            <p:nvPr/>
          </p:nvSpPr>
          <p:spPr>
            <a:xfrm rot="5400000">
              <a:off x="621856" y="4725595"/>
              <a:ext cx="1005498" cy="136267"/>
            </a:xfrm>
            <a:prstGeom prst="rightArrow">
              <a:avLst>
                <a:gd name="adj1" fmla="val 26413"/>
                <a:gd name="adj2" fmla="val 8328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62845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4AE63-2591-76F8-02B5-B7AB33C3D36A}"/>
            </a:ext>
          </a:extLst>
        </p:cNvPr>
        <p:cNvGrpSpPr/>
        <p:nvPr/>
      </p:nvGrpSpPr>
      <p:grpSpPr>
        <a:xfrm>
          <a:off x="0" y="0"/>
          <a:ext cx="0" cy="0"/>
          <a:chOff x="0" y="0"/>
          <a:chExt cx="0" cy="0"/>
        </a:xfrm>
      </p:grpSpPr>
      <p:sp>
        <p:nvSpPr>
          <p:cNvPr id="84996" name="Rectangle 3">
            <a:extLst>
              <a:ext uri="{FF2B5EF4-FFF2-40B4-BE49-F238E27FC236}">
                <a16:creationId xmlns:a16="http://schemas.microsoft.com/office/drawing/2014/main" id="{AC675DF5-2EC4-A9C2-78B3-70D8B892E7D3}"/>
              </a:ext>
            </a:extLst>
          </p:cNvPr>
          <p:cNvSpPr>
            <a:spLocks noGrp="1" noChangeArrowheads="1"/>
          </p:cNvSpPr>
          <p:nvPr>
            <p:ph type="title"/>
          </p:nvPr>
        </p:nvSpPr>
        <p:spPr/>
        <p:txBody>
          <a:bodyPr/>
          <a:lstStyle/>
          <a:p>
            <a:r>
              <a:rPr lang="en-US" altLang="en-US" dirty="0"/>
              <a:t>Order of Evaluations</a:t>
            </a:r>
          </a:p>
        </p:txBody>
      </p:sp>
      <p:sp>
        <p:nvSpPr>
          <p:cNvPr id="44" name="Slide Number Placeholder 1">
            <a:extLst>
              <a:ext uri="{FF2B5EF4-FFF2-40B4-BE49-F238E27FC236}">
                <a16:creationId xmlns:a16="http://schemas.microsoft.com/office/drawing/2014/main" id="{C3E52608-F02C-88BD-5426-6BD2C996376C}"/>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14</a:t>
            </a:fld>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4937C9E-30B0-8638-0976-E62298BC9ACD}"/>
                  </a:ext>
                </a:extLst>
              </p:cNvPr>
              <p:cNvSpPr txBox="1"/>
              <p:nvPr/>
            </p:nvSpPr>
            <p:spPr>
              <a:xfrm>
                <a:off x="1408441" y="1355174"/>
                <a:ext cx="8759049" cy="1796004"/>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𝑂𝑃𝑇</m:t>
                      </m:r>
                      <m:d>
                        <m:dPr>
                          <m:ctrlPr>
                            <a:rPr lang="en-US" sz="2400" i="1" smtClean="0">
                              <a:latin typeface="Cambria Math" panose="02040503050406030204" pitchFamily="18" charset="0"/>
                            </a:rPr>
                          </m:ctrlPr>
                        </m:dPr>
                        <m:e>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𝑡</m:t>
                          </m:r>
                        </m:e>
                      </m:d>
                      <m:r>
                        <a:rPr lang="en-US" sz="2400" b="0" i="1" smtClean="0">
                          <a:latin typeface="Cambria Math" panose="02040503050406030204" pitchFamily="18" charset="0"/>
                        </a:rPr>
                        <m:t>=</m:t>
                      </m:r>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r>
                                <a:rPr lang="en-US" sz="2400" b="0" i="1" smtClean="0">
                                  <a:latin typeface="Cambria Math" panose="02040503050406030204" pitchFamily="18" charset="0"/>
                                </a:rPr>
                                <m:t>0 </m:t>
                              </m:r>
                              <m:r>
                                <m:rPr>
                                  <m:sty m:val="p"/>
                                </m:rPr>
                                <a:rPr lang="en-US" sz="2400" b="0" i="0" smtClean="0">
                                  <a:latin typeface="Cambria Math" panose="02040503050406030204" pitchFamily="18" charset="0"/>
                                </a:rPr>
                                <m:t>if</m:t>
                              </m:r>
                              <m:r>
                                <a:rPr lang="en-US" sz="2400" b="0" i="1" smtClean="0">
                                  <a:latin typeface="Cambria Math" panose="02040503050406030204" pitchFamily="18" charset="0"/>
                                </a:rPr>
                                <m:t> </m:t>
                              </m:r>
                              <m:r>
                                <a:rPr lang="en-US" sz="2400" b="0" i="1" smtClean="0">
                                  <a:latin typeface="Cambria Math" panose="02040503050406030204" pitchFamily="18" charset="0"/>
                                </a:rPr>
                                <m:t>𝑖</m:t>
                              </m:r>
                              <m:r>
                                <a:rPr lang="en-US" sz="2400" b="0" i="1" smtClean="0">
                                  <a:latin typeface="Cambria Math" panose="02040503050406030204" pitchFamily="18" charset="0"/>
                                </a:rPr>
                                <m:t>=0 </m:t>
                              </m:r>
                              <m:r>
                                <m:rPr>
                                  <m:sty m:val="p"/>
                                </m:rPr>
                                <a:rPr lang="en-US" sz="2400" b="0" i="0" smtClean="0">
                                  <a:latin typeface="Cambria Math" panose="02040503050406030204" pitchFamily="18" charset="0"/>
                                </a:rPr>
                                <m:t>and</m:t>
                              </m:r>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e>
                            <m:e>
                              <m:r>
                                <a:rPr lang="en-US" sz="2400" b="0" i="1" smtClean="0">
                                  <a:latin typeface="Cambria Math" panose="02040503050406030204" pitchFamily="18" charset="0"/>
                                </a:rPr>
                                <m:t>∞ </m:t>
                              </m:r>
                              <m:r>
                                <m:rPr>
                                  <m:sty m:val="p"/>
                                </m:rPr>
                                <a:rPr lang="en-US" sz="2400" b="0" i="0" smtClean="0">
                                  <a:latin typeface="Cambria Math" panose="02040503050406030204" pitchFamily="18" charset="0"/>
                                </a:rPr>
                                <m:t>if</m:t>
                              </m:r>
                              <m:r>
                                <a:rPr lang="en-US" sz="2400" b="0" i="1" smtClean="0">
                                  <a:latin typeface="Cambria Math" panose="02040503050406030204" pitchFamily="18" charset="0"/>
                                </a:rPr>
                                <m:t> </m:t>
                              </m:r>
                              <m:r>
                                <a:rPr lang="en-US" sz="2400" b="0" i="1" smtClean="0">
                                  <a:latin typeface="Cambria Math" panose="02040503050406030204" pitchFamily="18" charset="0"/>
                                </a:rPr>
                                <m:t>𝑖</m:t>
                              </m:r>
                              <m:r>
                                <a:rPr lang="en-US" sz="2400" b="0" i="1" smtClean="0">
                                  <a:latin typeface="Cambria Math" panose="02040503050406030204" pitchFamily="18" charset="0"/>
                                </a:rPr>
                                <m:t>=0 </m:t>
                              </m:r>
                              <m:r>
                                <m:rPr>
                                  <m:sty m:val="p"/>
                                </m:rPr>
                                <a:rPr lang="en-US" sz="2400" b="0" i="0" smtClean="0">
                                  <a:latin typeface="Cambria Math" panose="02040503050406030204" pitchFamily="18" charset="0"/>
                                </a:rPr>
                                <m:t>and</m:t>
                              </m:r>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e>
                            <m:e>
                              <m:func>
                                <m:funcPr>
                                  <m:ctrlPr>
                                    <a:rPr lang="en-US" sz="2400" i="1" smtClean="0">
                                      <a:latin typeface="Cambria Math" panose="02040503050406030204" pitchFamily="18" charset="0"/>
                                    </a:rPr>
                                  </m:ctrlPr>
                                </m:funcPr>
                                <m:fName>
                                  <m:r>
                                    <m:rPr>
                                      <m:sty m:val="p"/>
                                    </m:rPr>
                                    <a:rPr lang="en-US" sz="2400" b="0" i="0" smtClean="0">
                                      <a:latin typeface="Cambria Math" panose="02040503050406030204" pitchFamily="18" charset="0"/>
                                    </a:rPr>
                                    <m:t>min</m:t>
                                  </m:r>
                                </m:fName>
                                <m:e>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func>
                                            <m:funcPr>
                                              <m:ctrlPr>
                                                <a:rPr lang="en-US" sz="2400" i="1" smtClean="0">
                                                  <a:latin typeface="Cambria Math" panose="02040503050406030204" pitchFamily="18" charset="0"/>
                                                </a:rPr>
                                              </m:ctrlPr>
                                            </m:funcPr>
                                            <m:fName>
                                              <m:limLow>
                                                <m:limLowPr>
                                                  <m:ctrlPr>
                                                    <a:rPr lang="en-US" sz="240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0" i="1" smtClean="0">
                                                      <a:latin typeface="Cambria Math" panose="02040503050406030204" pitchFamily="18" charset="0"/>
                                                    </a:rPr>
                                                    <m:t>𝑢</m:t>
                                                  </m:r>
                                                  <m:r>
                                                    <a:rPr lang="en-US" sz="2400" b="0" i="1" smtClean="0">
                                                      <a:latin typeface="Cambria Math" panose="02040503050406030204" pitchFamily="18" charset="0"/>
                                                    </a:rPr>
                                                    <m:t>∈</m:t>
                                                  </m:r>
                                                  <m:r>
                                                    <a:rPr lang="en-US" sz="2400" b="0" i="1" smtClean="0">
                                                      <a:latin typeface="Cambria Math" panose="02040503050406030204" pitchFamily="18" charset="0"/>
                                                    </a:rPr>
                                                    <m:t>𝑉</m:t>
                                                  </m:r>
                                                </m:lim>
                                              </m:limLow>
                                            </m:fName>
                                            <m:e>
                                              <m:d>
                                                <m:dPr>
                                                  <m:begChr m:val="{"/>
                                                  <m:endChr m:val="}"/>
                                                  <m:ctrlPr>
                                                    <a:rPr lang="en-US" sz="2400" i="1" smtClean="0">
                                                      <a:latin typeface="Cambria Math" panose="02040503050406030204" pitchFamily="18" charset="0"/>
                                                    </a:rPr>
                                                  </m:ctrlPr>
                                                </m:dPr>
                                                <m:e>
                                                  <m:r>
                                                    <a:rPr lang="en-US" sz="2400" b="0" i="1">
                                                      <a:solidFill>
                                                        <a:schemeClr val="accent1"/>
                                                      </a:solidFill>
                                                      <a:latin typeface="Cambria Math" panose="02040503050406030204" pitchFamily="18" charset="0"/>
                                                    </a:rPr>
                                                    <m:t>𝑂𝑃𝑇</m:t>
                                                  </m:r>
                                                  <m:d>
                                                    <m:dPr>
                                                      <m:ctrlPr>
                                                        <a:rPr lang="en-US" sz="2400" i="1">
                                                          <a:solidFill>
                                                            <a:schemeClr val="accent1"/>
                                                          </a:solidFill>
                                                          <a:latin typeface="Cambria Math" panose="02040503050406030204" pitchFamily="18" charset="0"/>
                                                        </a:rPr>
                                                      </m:ctrlPr>
                                                    </m:dPr>
                                                    <m:e>
                                                      <m:r>
                                                        <a:rPr lang="en-US" sz="2400" b="0" i="1">
                                                          <a:solidFill>
                                                            <a:schemeClr val="accent1"/>
                                                          </a:solidFill>
                                                          <a:latin typeface="Cambria Math" panose="02040503050406030204" pitchFamily="18" charset="0"/>
                                                        </a:rPr>
                                                        <m:t>𝑖</m:t>
                                                      </m:r>
                                                      <m:r>
                                                        <a:rPr lang="en-US" sz="2400" b="0" i="1">
                                                          <a:solidFill>
                                                            <a:schemeClr val="accent1"/>
                                                          </a:solidFill>
                                                          <a:latin typeface="Cambria Math" panose="02040503050406030204" pitchFamily="18" charset="0"/>
                                                        </a:rPr>
                                                        <m:t>−1,</m:t>
                                                      </m:r>
                                                      <m:r>
                                                        <a:rPr lang="en-US" sz="2400" b="0" i="1">
                                                          <a:solidFill>
                                                            <a:schemeClr val="accent1"/>
                                                          </a:solidFill>
                                                          <a:latin typeface="Cambria Math" panose="02040503050406030204" pitchFamily="18" charset="0"/>
                                                        </a:rPr>
                                                        <m:t>𝑢</m:t>
                                                      </m:r>
                                                    </m:e>
                                                  </m:d>
                                                  <m:r>
                                                    <a:rPr lang="en-US" sz="2400" b="0" i="1">
                                                      <a:latin typeface="Cambria Math" panose="02040503050406030204" pitchFamily="18" charset="0"/>
                                                    </a:rPr>
                                                    <m:t>+</m:t>
                                                  </m:r>
                                                  <m:r>
                                                    <a:rPr lang="en-US" sz="2400" b="0" i="1">
                                                      <a:solidFill>
                                                        <a:schemeClr val="accent2"/>
                                                      </a:solidFill>
                                                      <a:latin typeface="Cambria Math" panose="02040503050406030204" pitchFamily="18" charset="0"/>
                                                    </a:rPr>
                                                    <m:t>𝑤</m:t>
                                                  </m:r>
                                                  <m:r>
                                                    <a:rPr lang="en-US" sz="2400" b="0" i="1">
                                                      <a:solidFill>
                                                        <a:schemeClr val="accent2"/>
                                                      </a:solidFill>
                                                      <a:latin typeface="Cambria Math" panose="02040503050406030204" pitchFamily="18" charset="0"/>
                                                    </a:rPr>
                                                    <m:t>(</m:t>
                                                  </m:r>
                                                  <m:r>
                                                    <a:rPr lang="en-US" sz="2400" b="0" i="1">
                                                      <a:solidFill>
                                                        <a:schemeClr val="accent2"/>
                                                      </a:solidFill>
                                                      <a:latin typeface="Cambria Math" panose="02040503050406030204" pitchFamily="18" charset="0"/>
                                                    </a:rPr>
                                                    <m:t>𝑢</m:t>
                                                  </m:r>
                                                  <m:r>
                                                    <a:rPr lang="en-US" sz="2400" b="0" i="1">
                                                      <a:solidFill>
                                                        <a:schemeClr val="accent2"/>
                                                      </a:solidFill>
                                                      <a:latin typeface="Cambria Math" panose="02040503050406030204" pitchFamily="18" charset="0"/>
                                                    </a:rPr>
                                                    <m:t>,</m:t>
                                                  </m:r>
                                                  <m:r>
                                                    <a:rPr lang="en-US" sz="2400" b="0" i="1">
                                                      <a:solidFill>
                                                        <a:schemeClr val="accent2"/>
                                                      </a:solidFill>
                                                      <a:latin typeface="Cambria Math" panose="02040503050406030204" pitchFamily="18" charset="0"/>
                                                    </a:rPr>
                                                    <m:t>𝑡</m:t>
                                                  </m:r>
                                                  <m:r>
                                                    <a:rPr lang="en-US" sz="2400" b="0" i="1">
                                                      <a:solidFill>
                                                        <a:schemeClr val="accent2"/>
                                                      </a:solidFill>
                                                      <a:latin typeface="Cambria Math" panose="02040503050406030204" pitchFamily="18" charset="0"/>
                                                    </a:rPr>
                                                    <m:t>)</m:t>
                                                  </m:r>
                                                </m:e>
                                              </m:d>
                                            </m:e>
                                          </m:func>
                                        </m:e>
                                        <m:e>
                                          <m:r>
                                            <a:rPr lang="en-US" sz="2400" b="0" i="1">
                                              <a:solidFill>
                                                <a:srgbClr val="006600"/>
                                              </a:solidFill>
                                              <a:latin typeface="Cambria Math" panose="02040503050406030204" pitchFamily="18" charset="0"/>
                                            </a:rPr>
                                            <m:t>𝑂𝑃𝑇</m:t>
                                          </m:r>
                                          <m:d>
                                            <m:dPr>
                                              <m:ctrlPr>
                                                <a:rPr lang="en-US" sz="2400" i="1">
                                                  <a:solidFill>
                                                    <a:srgbClr val="006600"/>
                                                  </a:solidFill>
                                                  <a:latin typeface="Cambria Math" panose="02040503050406030204" pitchFamily="18" charset="0"/>
                                                </a:rPr>
                                              </m:ctrlPr>
                                            </m:dPr>
                                            <m:e>
                                              <m:r>
                                                <a:rPr lang="en-US" sz="2400" b="0" i="1">
                                                  <a:solidFill>
                                                    <a:srgbClr val="006600"/>
                                                  </a:solidFill>
                                                  <a:latin typeface="Cambria Math" panose="02040503050406030204" pitchFamily="18" charset="0"/>
                                                </a:rPr>
                                                <m:t>𝑖</m:t>
                                              </m:r>
                                              <m:r>
                                                <a:rPr lang="en-US" sz="2400" b="0" i="1">
                                                  <a:solidFill>
                                                    <a:srgbClr val="006600"/>
                                                  </a:solidFill>
                                                  <a:latin typeface="Cambria Math" panose="02040503050406030204" pitchFamily="18" charset="0"/>
                                                </a:rPr>
                                                <m:t>−1, </m:t>
                                              </m:r>
                                              <m:r>
                                                <a:rPr lang="en-US" sz="2400" b="0" i="1">
                                                  <a:solidFill>
                                                    <a:srgbClr val="006600"/>
                                                  </a:solidFill>
                                                  <a:latin typeface="Cambria Math" panose="02040503050406030204" pitchFamily="18" charset="0"/>
                                                </a:rPr>
                                                <m:t>𝑡</m:t>
                                              </m:r>
                                            </m:e>
                                          </m:d>
                                        </m:e>
                                      </m:eqArr>
                                    </m:e>
                                  </m:d>
                                </m:e>
                              </m:func>
                            </m:e>
                          </m:eqArr>
                        </m:e>
                      </m:d>
                    </m:oMath>
                  </m:oMathPara>
                </a14:m>
                <a:endParaRPr lang="en-US" sz="2400" dirty="0"/>
              </a:p>
            </p:txBody>
          </p:sp>
        </mc:Choice>
        <mc:Fallback xmlns="">
          <p:sp>
            <p:nvSpPr>
              <p:cNvPr id="3" name="TextBox 2">
                <a:extLst>
                  <a:ext uri="{FF2B5EF4-FFF2-40B4-BE49-F238E27FC236}">
                    <a16:creationId xmlns:a16="http://schemas.microsoft.com/office/drawing/2014/main" id="{14937C9E-30B0-8638-0976-E62298BC9ACD}"/>
                  </a:ext>
                </a:extLst>
              </p:cNvPr>
              <p:cNvSpPr txBox="1">
                <a:spLocks noRot="1" noChangeAspect="1" noMove="1" noResize="1" noEditPoints="1" noAdjustHandles="1" noChangeArrowheads="1" noChangeShapeType="1" noTextEdit="1"/>
              </p:cNvSpPr>
              <p:nvPr/>
            </p:nvSpPr>
            <p:spPr>
              <a:xfrm>
                <a:off x="1408441" y="1355174"/>
                <a:ext cx="8759049" cy="1796004"/>
              </a:xfrm>
              <a:prstGeom prst="rect">
                <a:avLst/>
              </a:prstGeom>
              <a:blipFill>
                <a:blip r:embed="rId3"/>
                <a:stretch>
                  <a:fillRect/>
                </a:stretch>
              </a:blipFill>
              <a:ln>
                <a:solidFill>
                  <a:schemeClr val="tx1"/>
                </a:solidFill>
              </a:ln>
            </p:spPr>
            <p:txBody>
              <a:bodyPr/>
              <a:lstStyle/>
              <a:p>
                <a:r>
                  <a:rPr lang="en-US">
                    <a:noFill/>
                  </a:rPr>
                  <a:t> </a:t>
                </a:r>
              </a:p>
            </p:txBody>
          </p:sp>
        </mc:Fallback>
      </mc:AlternateContent>
      <p:sp>
        <p:nvSpPr>
          <p:cNvPr id="5" name="Content Placeholder 2">
            <a:extLst>
              <a:ext uri="{FF2B5EF4-FFF2-40B4-BE49-F238E27FC236}">
                <a16:creationId xmlns:a16="http://schemas.microsoft.com/office/drawing/2014/main" id="{159A5D72-BE8F-E474-D110-CCB89F3056A2}"/>
              </a:ext>
            </a:extLst>
          </p:cNvPr>
          <p:cNvSpPr>
            <a:spLocks noGrp="1"/>
          </p:cNvSpPr>
          <p:nvPr>
            <p:ph idx="1"/>
          </p:nvPr>
        </p:nvSpPr>
        <p:spPr>
          <a:xfrm>
            <a:off x="125925" y="3888044"/>
            <a:ext cx="7107036" cy="3226086"/>
          </a:xfrm>
        </p:spPr>
        <p:txBody>
          <a:bodyPr>
            <a:normAutofit/>
          </a:bodyPr>
          <a:lstStyle/>
          <a:p>
            <a:pPr marL="0" indent="0">
              <a:buNone/>
            </a:pPr>
            <a:r>
              <a:rPr lang="en-US" dirty="0"/>
              <a:t>Each cell depends </a:t>
            </a:r>
            <a:r>
              <a:rPr lang="en-US" i="1" dirty="0"/>
              <a:t>only</a:t>
            </a:r>
            <a:r>
              <a:rPr lang="en-US" dirty="0"/>
              <a:t> on values in the previous row</a:t>
            </a:r>
          </a:p>
          <a:p>
            <a:pPr marL="0" indent="0">
              <a:buNone/>
            </a:pPr>
            <a:endParaRPr lang="en-US" dirty="0"/>
          </a:p>
          <a:p>
            <a:pPr marL="0" indent="0">
              <a:buNone/>
            </a:pPr>
            <a:r>
              <a:rPr lang="en-US" dirty="0"/>
              <a:t>We only need two rows!</a:t>
            </a:r>
          </a:p>
        </p:txBody>
      </p:sp>
      <p:sp>
        <p:nvSpPr>
          <p:cNvPr id="2" name="Arrow: Right 1">
            <a:extLst>
              <a:ext uri="{FF2B5EF4-FFF2-40B4-BE49-F238E27FC236}">
                <a16:creationId xmlns:a16="http://schemas.microsoft.com/office/drawing/2014/main" id="{1171423A-0228-25E7-A5D7-80826034383D}"/>
              </a:ext>
            </a:extLst>
          </p:cNvPr>
          <p:cNvSpPr/>
          <p:nvPr/>
        </p:nvSpPr>
        <p:spPr>
          <a:xfrm rot="5400000">
            <a:off x="6381095" y="4874824"/>
            <a:ext cx="2524559" cy="300041"/>
          </a:xfrm>
          <a:prstGeom prst="rightArrow">
            <a:avLst>
              <a:gd name="adj1" fmla="val 26413"/>
              <a:gd name="adj2" fmla="val 8328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DF84FA7-6438-602E-C821-A2221786E010}"/>
              </a:ext>
            </a:extLst>
          </p:cNvPr>
          <p:cNvGrpSpPr/>
          <p:nvPr/>
        </p:nvGrpSpPr>
        <p:grpSpPr>
          <a:xfrm>
            <a:off x="7793394" y="3319346"/>
            <a:ext cx="3560406" cy="3113868"/>
            <a:chOff x="7793394" y="3015518"/>
            <a:chExt cx="3560406" cy="3113868"/>
          </a:xfrm>
        </p:grpSpPr>
        <p:grpSp>
          <p:nvGrpSpPr>
            <p:cNvPr id="6" name="Group 5">
              <a:extLst>
                <a:ext uri="{FF2B5EF4-FFF2-40B4-BE49-F238E27FC236}">
                  <a16:creationId xmlns:a16="http://schemas.microsoft.com/office/drawing/2014/main" id="{A5C42F68-FB82-0003-EB37-81C31EDB0213}"/>
                </a:ext>
              </a:extLst>
            </p:cNvPr>
            <p:cNvGrpSpPr/>
            <p:nvPr/>
          </p:nvGrpSpPr>
          <p:grpSpPr>
            <a:xfrm>
              <a:off x="8678364" y="3022081"/>
              <a:ext cx="2585299" cy="369332"/>
              <a:chOff x="3942261" y="1898872"/>
              <a:chExt cx="3442014" cy="491721"/>
            </a:xfrm>
          </p:grpSpPr>
          <mc:AlternateContent xmlns:mc="http://schemas.openxmlformats.org/markup-compatibility/2006" xmlns:a14="http://schemas.microsoft.com/office/drawing/2010/main">
            <mc:Choice Requires="a14">
              <p:sp>
                <p:nvSpPr>
                  <p:cNvPr id="85236" name="TextBox 2">
                    <a:extLst>
                      <a:ext uri="{FF2B5EF4-FFF2-40B4-BE49-F238E27FC236}">
                        <a16:creationId xmlns:a16="http://schemas.microsoft.com/office/drawing/2014/main" id="{B3CEBF77-CF48-8255-C63A-B2DDD6680ADC}"/>
                      </a:ext>
                    </a:extLst>
                  </p:cNvPr>
                  <p:cNvSpPr txBox="1"/>
                  <p:nvPr/>
                </p:nvSpPr>
                <p:spPr>
                  <a:xfrm>
                    <a:off x="3942261" y="1898872"/>
                    <a:ext cx="487027" cy="4917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85236" name="TextBox 2">
                    <a:extLst>
                      <a:ext uri="{FF2B5EF4-FFF2-40B4-BE49-F238E27FC236}">
                        <a16:creationId xmlns:a16="http://schemas.microsoft.com/office/drawing/2014/main" id="{B3CEBF77-CF48-8255-C63A-B2DDD6680ADC}"/>
                      </a:ext>
                    </a:extLst>
                  </p:cNvPr>
                  <p:cNvSpPr txBox="1">
                    <a:spLocks noRot="1" noChangeAspect="1" noMove="1" noResize="1" noEditPoints="1" noAdjustHandles="1" noChangeArrowheads="1" noChangeShapeType="1" noTextEdit="1"/>
                  </p:cNvSpPr>
                  <p:nvPr/>
                </p:nvSpPr>
                <p:spPr>
                  <a:xfrm>
                    <a:off x="3942261" y="1898872"/>
                    <a:ext cx="487027" cy="49172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37" name="TextBox 3">
                    <a:extLst>
                      <a:ext uri="{FF2B5EF4-FFF2-40B4-BE49-F238E27FC236}">
                        <a16:creationId xmlns:a16="http://schemas.microsoft.com/office/drawing/2014/main" id="{B7BC95E4-F785-E3E4-FBAC-140605A1FE62}"/>
                      </a:ext>
                    </a:extLst>
                  </p:cNvPr>
                  <p:cNvSpPr txBox="1"/>
                  <p:nvPr/>
                </p:nvSpPr>
                <p:spPr>
                  <a:xfrm>
                    <a:off x="4560389" y="1898872"/>
                    <a:ext cx="487025" cy="4917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US" dirty="0"/>
                  </a:p>
                </p:txBody>
              </p:sp>
            </mc:Choice>
            <mc:Fallback xmlns="">
              <p:sp>
                <p:nvSpPr>
                  <p:cNvPr id="85237" name="TextBox 3">
                    <a:extLst>
                      <a:ext uri="{FF2B5EF4-FFF2-40B4-BE49-F238E27FC236}">
                        <a16:creationId xmlns:a16="http://schemas.microsoft.com/office/drawing/2014/main" id="{B7BC95E4-F785-E3E4-FBAC-140605A1FE62}"/>
                      </a:ext>
                    </a:extLst>
                  </p:cNvPr>
                  <p:cNvSpPr txBox="1">
                    <a:spLocks noRot="1" noChangeAspect="1" noMove="1" noResize="1" noEditPoints="1" noAdjustHandles="1" noChangeArrowheads="1" noChangeShapeType="1" noTextEdit="1"/>
                  </p:cNvSpPr>
                  <p:nvPr/>
                </p:nvSpPr>
                <p:spPr>
                  <a:xfrm>
                    <a:off x="4560389" y="1898872"/>
                    <a:ext cx="487025" cy="4917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38" name="TextBox 4">
                    <a:extLst>
                      <a:ext uri="{FF2B5EF4-FFF2-40B4-BE49-F238E27FC236}">
                        <a16:creationId xmlns:a16="http://schemas.microsoft.com/office/drawing/2014/main" id="{C42AACE8-6E83-8336-2D23-197B712330A6}"/>
                      </a:ext>
                    </a:extLst>
                  </p:cNvPr>
                  <p:cNvSpPr txBox="1"/>
                  <p:nvPr/>
                </p:nvSpPr>
                <p:spPr>
                  <a:xfrm>
                    <a:off x="5782217" y="1898872"/>
                    <a:ext cx="487027" cy="4917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oMath>
                      </m:oMathPara>
                    </a14:m>
                    <a:endParaRPr lang="en-US" dirty="0"/>
                  </a:p>
                </p:txBody>
              </p:sp>
            </mc:Choice>
            <mc:Fallback xmlns="">
              <p:sp>
                <p:nvSpPr>
                  <p:cNvPr id="85238" name="TextBox 4">
                    <a:extLst>
                      <a:ext uri="{FF2B5EF4-FFF2-40B4-BE49-F238E27FC236}">
                        <a16:creationId xmlns:a16="http://schemas.microsoft.com/office/drawing/2014/main" id="{C42AACE8-6E83-8336-2D23-197B712330A6}"/>
                      </a:ext>
                    </a:extLst>
                  </p:cNvPr>
                  <p:cNvSpPr txBox="1">
                    <a:spLocks noRot="1" noChangeAspect="1" noMove="1" noResize="1" noEditPoints="1" noAdjustHandles="1" noChangeArrowheads="1" noChangeShapeType="1" noTextEdit="1"/>
                  </p:cNvSpPr>
                  <p:nvPr/>
                </p:nvSpPr>
                <p:spPr>
                  <a:xfrm>
                    <a:off x="5782217" y="1898872"/>
                    <a:ext cx="487027" cy="49172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39" name="TextBox 212">
                    <a:extLst>
                      <a:ext uri="{FF2B5EF4-FFF2-40B4-BE49-F238E27FC236}">
                        <a16:creationId xmlns:a16="http://schemas.microsoft.com/office/drawing/2014/main" id="{78AC3C9B-46C7-AF33-88CB-43EB7336B755}"/>
                      </a:ext>
                    </a:extLst>
                  </p:cNvPr>
                  <p:cNvSpPr txBox="1"/>
                  <p:nvPr/>
                </p:nvSpPr>
                <p:spPr>
                  <a:xfrm>
                    <a:off x="6366680" y="1898872"/>
                    <a:ext cx="487025" cy="4917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oMath>
                      </m:oMathPara>
                    </a14:m>
                    <a:endParaRPr lang="en-US" dirty="0"/>
                  </a:p>
                </p:txBody>
              </p:sp>
            </mc:Choice>
            <mc:Fallback xmlns="">
              <p:sp>
                <p:nvSpPr>
                  <p:cNvPr id="85239" name="TextBox 212">
                    <a:extLst>
                      <a:ext uri="{FF2B5EF4-FFF2-40B4-BE49-F238E27FC236}">
                        <a16:creationId xmlns:a16="http://schemas.microsoft.com/office/drawing/2014/main" id="{78AC3C9B-46C7-AF33-88CB-43EB7336B755}"/>
                      </a:ext>
                    </a:extLst>
                  </p:cNvPr>
                  <p:cNvSpPr txBox="1">
                    <a:spLocks noRot="1" noChangeAspect="1" noMove="1" noResize="1" noEditPoints="1" noAdjustHandles="1" noChangeArrowheads="1" noChangeShapeType="1" noTextEdit="1"/>
                  </p:cNvSpPr>
                  <p:nvPr/>
                </p:nvSpPr>
                <p:spPr>
                  <a:xfrm>
                    <a:off x="6366680" y="1898872"/>
                    <a:ext cx="487025" cy="49172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40" name="TextBox 213">
                    <a:extLst>
                      <a:ext uri="{FF2B5EF4-FFF2-40B4-BE49-F238E27FC236}">
                        <a16:creationId xmlns:a16="http://schemas.microsoft.com/office/drawing/2014/main" id="{48782C91-B961-AA94-9867-ADD102A4FD6A}"/>
                      </a:ext>
                    </a:extLst>
                  </p:cNvPr>
                  <p:cNvSpPr txBox="1"/>
                  <p:nvPr/>
                </p:nvSpPr>
                <p:spPr>
                  <a:xfrm>
                    <a:off x="5164089" y="1898872"/>
                    <a:ext cx="487027" cy="4917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oMath>
                      </m:oMathPara>
                    </a14:m>
                    <a:endParaRPr lang="en-US" dirty="0"/>
                  </a:p>
                </p:txBody>
              </p:sp>
            </mc:Choice>
            <mc:Fallback xmlns="">
              <p:sp>
                <p:nvSpPr>
                  <p:cNvPr id="85240" name="TextBox 213">
                    <a:extLst>
                      <a:ext uri="{FF2B5EF4-FFF2-40B4-BE49-F238E27FC236}">
                        <a16:creationId xmlns:a16="http://schemas.microsoft.com/office/drawing/2014/main" id="{48782C91-B961-AA94-9867-ADD102A4FD6A}"/>
                      </a:ext>
                    </a:extLst>
                  </p:cNvPr>
                  <p:cNvSpPr txBox="1">
                    <a:spLocks noRot="1" noChangeAspect="1" noMove="1" noResize="1" noEditPoints="1" noAdjustHandles="1" noChangeArrowheads="1" noChangeShapeType="1" noTextEdit="1"/>
                  </p:cNvSpPr>
                  <p:nvPr/>
                </p:nvSpPr>
                <p:spPr>
                  <a:xfrm>
                    <a:off x="5164089" y="1898872"/>
                    <a:ext cx="487027" cy="49172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41" name="TextBox 215">
                    <a:extLst>
                      <a:ext uri="{FF2B5EF4-FFF2-40B4-BE49-F238E27FC236}">
                        <a16:creationId xmlns:a16="http://schemas.microsoft.com/office/drawing/2014/main" id="{D43E7577-B513-4307-F964-7CCA92CC51D0}"/>
                      </a:ext>
                    </a:extLst>
                  </p:cNvPr>
                  <p:cNvSpPr txBox="1"/>
                  <p:nvPr/>
                </p:nvSpPr>
                <p:spPr>
                  <a:xfrm>
                    <a:off x="6984807" y="1898872"/>
                    <a:ext cx="399468" cy="4917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m:t>
                          </m:r>
                        </m:oMath>
                      </m:oMathPara>
                    </a14:m>
                    <a:endParaRPr lang="en-US" dirty="0"/>
                  </a:p>
                </p:txBody>
              </p:sp>
            </mc:Choice>
            <mc:Fallback xmlns="">
              <p:sp>
                <p:nvSpPr>
                  <p:cNvPr id="85241" name="TextBox 215">
                    <a:extLst>
                      <a:ext uri="{FF2B5EF4-FFF2-40B4-BE49-F238E27FC236}">
                        <a16:creationId xmlns:a16="http://schemas.microsoft.com/office/drawing/2014/main" id="{D43E7577-B513-4307-F964-7CCA92CC51D0}"/>
                      </a:ext>
                    </a:extLst>
                  </p:cNvPr>
                  <p:cNvSpPr txBox="1">
                    <a:spLocks noRot="1" noChangeAspect="1" noMove="1" noResize="1" noEditPoints="1" noAdjustHandles="1" noChangeArrowheads="1" noChangeShapeType="1" noTextEdit="1"/>
                  </p:cNvSpPr>
                  <p:nvPr/>
                </p:nvSpPr>
                <p:spPr>
                  <a:xfrm>
                    <a:off x="6984807" y="1898872"/>
                    <a:ext cx="399468" cy="491721"/>
                  </a:xfrm>
                  <a:prstGeom prst="rect">
                    <a:avLst/>
                  </a:prstGeom>
                  <a:blipFill>
                    <a:blip r:embed="rId9"/>
                    <a:stretch>
                      <a:fillRect/>
                    </a:stretch>
                  </a:blipFill>
                </p:spPr>
                <p:txBody>
                  <a:bodyPr/>
                  <a:lstStyle/>
                  <a:p>
                    <a:r>
                      <a:rPr lang="en-US">
                        <a:noFill/>
                      </a:rPr>
                      <a:t> </a:t>
                    </a:r>
                  </a:p>
                </p:txBody>
              </p:sp>
            </mc:Fallback>
          </mc:AlternateContent>
        </p:grpSp>
        <p:grpSp>
          <p:nvGrpSpPr>
            <p:cNvPr id="7" name="Group 6">
              <a:extLst>
                <a:ext uri="{FF2B5EF4-FFF2-40B4-BE49-F238E27FC236}">
                  <a16:creationId xmlns:a16="http://schemas.microsoft.com/office/drawing/2014/main" id="{CA800454-5AEC-B3C2-C829-8937C3C7CB57}"/>
                </a:ext>
              </a:extLst>
            </p:cNvPr>
            <p:cNvGrpSpPr/>
            <p:nvPr/>
          </p:nvGrpSpPr>
          <p:grpSpPr>
            <a:xfrm>
              <a:off x="7793395" y="3729652"/>
              <a:ext cx="371222" cy="2089859"/>
              <a:chOff x="2727351" y="2837121"/>
              <a:chExt cx="494238" cy="2782395"/>
            </a:xfrm>
          </p:grpSpPr>
          <mc:AlternateContent xmlns:mc="http://schemas.openxmlformats.org/markup-compatibility/2006" xmlns:a14="http://schemas.microsoft.com/office/drawing/2010/main">
            <mc:Choice Requires="a14">
              <p:sp>
                <p:nvSpPr>
                  <p:cNvPr id="85230" name="TextBox 218">
                    <a:extLst>
                      <a:ext uri="{FF2B5EF4-FFF2-40B4-BE49-F238E27FC236}">
                        <a16:creationId xmlns:a16="http://schemas.microsoft.com/office/drawing/2014/main" id="{877962E9-D697-04BA-01AE-645464761387}"/>
                      </a:ext>
                    </a:extLst>
                  </p:cNvPr>
                  <p:cNvSpPr txBox="1"/>
                  <p:nvPr/>
                </p:nvSpPr>
                <p:spPr>
                  <a:xfrm>
                    <a:off x="2732160" y="4669661"/>
                    <a:ext cx="399468" cy="4917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oMath>
                      </m:oMathPara>
                    </a14:m>
                    <a:endParaRPr lang="en-US" dirty="0"/>
                  </a:p>
                </p:txBody>
              </p:sp>
            </mc:Choice>
            <mc:Fallback xmlns="">
              <p:sp>
                <p:nvSpPr>
                  <p:cNvPr id="85230" name="TextBox 218">
                    <a:extLst>
                      <a:ext uri="{FF2B5EF4-FFF2-40B4-BE49-F238E27FC236}">
                        <a16:creationId xmlns:a16="http://schemas.microsoft.com/office/drawing/2014/main" id="{877962E9-D697-04BA-01AE-645464761387}"/>
                      </a:ext>
                    </a:extLst>
                  </p:cNvPr>
                  <p:cNvSpPr txBox="1">
                    <a:spLocks noRot="1" noChangeAspect="1" noMove="1" noResize="1" noEditPoints="1" noAdjustHandles="1" noChangeArrowheads="1" noChangeShapeType="1" noTextEdit="1"/>
                  </p:cNvSpPr>
                  <p:nvPr/>
                </p:nvSpPr>
                <p:spPr>
                  <a:xfrm>
                    <a:off x="2732160" y="4669661"/>
                    <a:ext cx="399468" cy="491721"/>
                  </a:xfrm>
                  <a:prstGeom prst="rect">
                    <a:avLst/>
                  </a:prstGeom>
                  <a:blipFill>
                    <a:blip r:embed="rId10"/>
                    <a:stretch>
                      <a:fillRect r="-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31" name="TextBox 219">
                    <a:extLst>
                      <a:ext uri="{FF2B5EF4-FFF2-40B4-BE49-F238E27FC236}">
                        <a16:creationId xmlns:a16="http://schemas.microsoft.com/office/drawing/2014/main" id="{37435017-3CD9-CDC6-7561-4F96B57AD9F9}"/>
                      </a:ext>
                    </a:extLst>
                  </p:cNvPr>
                  <p:cNvSpPr txBox="1"/>
                  <p:nvPr/>
                </p:nvSpPr>
                <p:spPr>
                  <a:xfrm>
                    <a:off x="2734564" y="2837121"/>
                    <a:ext cx="487025" cy="4917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85231" name="TextBox 219">
                    <a:extLst>
                      <a:ext uri="{FF2B5EF4-FFF2-40B4-BE49-F238E27FC236}">
                        <a16:creationId xmlns:a16="http://schemas.microsoft.com/office/drawing/2014/main" id="{37435017-3CD9-CDC6-7561-4F96B57AD9F9}"/>
                      </a:ext>
                    </a:extLst>
                  </p:cNvPr>
                  <p:cNvSpPr txBox="1">
                    <a:spLocks noRot="1" noChangeAspect="1" noMove="1" noResize="1" noEditPoints="1" noAdjustHandles="1" noChangeArrowheads="1" noChangeShapeType="1" noTextEdit="1"/>
                  </p:cNvSpPr>
                  <p:nvPr/>
                </p:nvSpPr>
                <p:spPr>
                  <a:xfrm>
                    <a:off x="2734564" y="2837121"/>
                    <a:ext cx="487025" cy="49172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32" name="TextBox 220">
                    <a:extLst>
                      <a:ext uri="{FF2B5EF4-FFF2-40B4-BE49-F238E27FC236}">
                        <a16:creationId xmlns:a16="http://schemas.microsoft.com/office/drawing/2014/main" id="{9EB12C9C-14CD-9037-A4B7-D985D77DD2EB}"/>
                      </a:ext>
                    </a:extLst>
                  </p:cNvPr>
                  <p:cNvSpPr txBox="1"/>
                  <p:nvPr/>
                </p:nvSpPr>
                <p:spPr>
                  <a:xfrm>
                    <a:off x="2727351" y="3295257"/>
                    <a:ext cx="487025" cy="4917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85232" name="TextBox 220">
                    <a:extLst>
                      <a:ext uri="{FF2B5EF4-FFF2-40B4-BE49-F238E27FC236}">
                        <a16:creationId xmlns:a16="http://schemas.microsoft.com/office/drawing/2014/main" id="{9EB12C9C-14CD-9037-A4B7-D985D77DD2EB}"/>
                      </a:ext>
                    </a:extLst>
                  </p:cNvPr>
                  <p:cNvSpPr txBox="1">
                    <a:spLocks noRot="1" noChangeAspect="1" noMove="1" noResize="1" noEditPoints="1" noAdjustHandles="1" noChangeArrowheads="1" noChangeShapeType="1" noTextEdit="1"/>
                  </p:cNvSpPr>
                  <p:nvPr/>
                </p:nvSpPr>
                <p:spPr>
                  <a:xfrm>
                    <a:off x="2727351" y="3295257"/>
                    <a:ext cx="487025" cy="49172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33" name="TextBox 222">
                    <a:extLst>
                      <a:ext uri="{FF2B5EF4-FFF2-40B4-BE49-F238E27FC236}">
                        <a16:creationId xmlns:a16="http://schemas.microsoft.com/office/drawing/2014/main" id="{097A11BB-C952-F386-B086-83BEB0F90F4E}"/>
                      </a:ext>
                    </a:extLst>
                  </p:cNvPr>
                  <p:cNvSpPr txBox="1"/>
                  <p:nvPr/>
                </p:nvSpPr>
                <p:spPr>
                  <a:xfrm>
                    <a:off x="2734564" y="3753391"/>
                    <a:ext cx="487025" cy="4917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US" dirty="0"/>
                  </a:p>
                </p:txBody>
              </p:sp>
            </mc:Choice>
            <mc:Fallback xmlns="">
              <p:sp>
                <p:nvSpPr>
                  <p:cNvPr id="85233" name="TextBox 222">
                    <a:extLst>
                      <a:ext uri="{FF2B5EF4-FFF2-40B4-BE49-F238E27FC236}">
                        <a16:creationId xmlns:a16="http://schemas.microsoft.com/office/drawing/2014/main" id="{097A11BB-C952-F386-B086-83BEB0F90F4E}"/>
                      </a:ext>
                    </a:extLst>
                  </p:cNvPr>
                  <p:cNvSpPr txBox="1">
                    <a:spLocks noRot="1" noChangeAspect="1" noMove="1" noResize="1" noEditPoints="1" noAdjustHandles="1" noChangeArrowheads="1" noChangeShapeType="1" noTextEdit="1"/>
                  </p:cNvSpPr>
                  <p:nvPr/>
                </p:nvSpPr>
                <p:spPr>
                  <a:xfrm>
                    <a:off x="2734564" y="3753391"/>
                    <a:ext cx="487025" cy="49172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34" name="TextBox 223">
                    <a:extLst>
                      <a:ext uri="{FF2B5EF4-FFF2-40B4-BE49-F238E27FC236}">
                        <a16:creationId xmlns:a16="http://schemas.microsoft.com/office/drawing/2014/main" id="{D80DD955-9F02-9417-5881-F1E528358A11}"/>
                      </a:ext>
                    </a:extLst>
                  </p:cNvPr>
                  <p:cNvSpPr txBox="1"/>
                  <p:nvPr/>
                </p:nvSpPr>
                <p:spPr>
                  <a:xfrm>
                    <a:off x="2732160" y="4211526"/>
                    <a:ext cx="399468" cy="4917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oMath>
                      </m:oMathPara>
                    </a14:m>
                    <a:endParaRPr lang="en-US" dirty="0"/>
                  </a:p>
                </p:txBody>
              </p:sp>
            </mc:Choice>
            <mc:Fallback xmlns="">
              <p:sp>
                <p:nvSpPr>
                  <p:cNvPr id="85234" name="TextBox 223">
                    <a:extLst>
                      <a:ext uri="{FF2B5EF4-FFF2-40B4-BE49-F238E27FC236}">
                        <a16:creationId xmlns:a16="http://schemas.microsoft.com/office/drawing/2014/main" id="{D80DD955-9F02-9417-5881-F1E528358A11}"/>
                      </a:ext>
                    </a:extLst>
                  </p:cNvPr>
                  <p:cNvSpPr txBox="1">
                    <a:spLocks noRot="1" noChangeAspect="1" noMove="1" noResize="1" noEditPoints="1" noAdjustHandles="1" noChangeArrowheads="1" noChangeShapeType="1" noTextEdit="1"/>
                  </p:cNvSpPr>
                  <p:nvPr/>
                </p:nvSpPr>
                <p:spPr>
                  <a:xfrm>
                    <a:off x="2732160" y="4211526"/>
                    <a:ext cx="399468" cy="491721"/>
                  </a:xfrm>
                  <a:prstGeom prst="rect">
                    <a:avLst/>
                  </a:prstGeom>
                  <a:blipFill>
                    <a:blip r:embed="rId14"/>
                    <a:stretch>
                      <a:fillRect r="-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35" name="TextBox 224">
                    <a:extLst>
                      <a:ext uri="{FF2B5EF4-FFF2-40B4-BE49-F238E27FC236}">
                        <a16:creationId xmlns:a16="http://schemas.microsoft.com/office/drawing/2014/main" id="{AAD160B2-3313-341D-5905-74B43E0A83EA}"/>
                      </a:ext>
                    </a:extLst>
                  </p:cNvPr>
                  <p:cNvSpPr txBox="1"/>
                  <p:nvPr/>
                </p:nvSpPr>
                <p:spPr>
                  <a:xfrm>
                    <a:off x="2727351" y="5127795"/>
                    <a:ext cx="487026" cy="4917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oMath>
                      </m:oMathPara>
                    </a14:m>
                    <a:endParaRPr lang="en-US" dirty="0"/>
                  </a:p>
                </p:txBody>
              </p:sp>
            </mc:Choice>
            <mc:Fallback xmlns="">
              <p:sp>
                <p:nvSpPr>
                  <p:cNvPr id="85235" name="TextBox 224">
                    <a:extLst>
                      <a:ext uri="{FF2B5EF4-FFF2-40B4-BE49-F238E27FC236}">
                        <a16:creationId xmlns:a16="http://schemas.microsoft.com/office/drawing/2014/main" id="{AAD160B2-3313-341D-5905-74B43E0A83EA}"/>
                      </a:ext>
                    </a:extLst>
                  </p:cNvPr>
                  <p:cNvSpPr txBox="1">
                    <a:spLocks noRot="1" noChangeAspect="1" noMove="1" noResize="1" noEditPoints="1" noAdjustHandles="1" noChangeArrowheads="1" noChangeShapeType="1" noTextEdit="1"/>
                  </p:cNvSpPr>
                  <p:nvPr/>
                </p:nvSpPr>
                <p:spPr>
                  <a:xfrm>
                    <a:off x="2727351" y="5127795"/>
                    <a:ext cx="487026" cy="491721"/>
                  </a:xfrm>
                  <a:prstGeom prst="rect">
                    <a:avLst/>
                  </a:prstGeom>
                  <a:blipFill>
                    <a:blip r:embed="rId1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TextBox 2">
                  <a:extLst>
                    <a:ext uri="{FF2B5EF4-FFF2-40B4-BE49-F238E27FC236}">
                      <a16:creationId xmlns:a16="http://schemas.microsoft.com/office/drawing/2014/main" id="{4C7A25B4-07F5-1161-CC78-1A01C3B78F23}"/>
                    </a:ext>
                  </a:extLst>
                </p:cNvPr>
                <p:cNvSpPr txBox="1"/>
                <p:nvPr/>
              </p:nvSpPr>
              <p:spPr>
                <a:xfrm>
                  <a:off x="8140079" y="3015518"/>
                  <a:ext cx="365806"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8" name="TextBox 2">
                  <a:extLst>
                    <a:ext uri="{FF2B5EF4-FFF2-40B4-BE49-F238E27FC236}">
                      <a16:creationId xmlns:a16="http://schemas.microsoft.com/office/drawing/2014/main" id="{4C7A25B4-07F5-1161-CC78-1A01C3B78F23}"/>
                    </a:ext>
                  </a:extLst>
                </p:cNvPr>
                <p:cNvSpPr txBox="1">
                  <a:spLocks noRot="1" noChangeAspect="1" noMove="1" noResize="1" noEditPoints="1" noAdjustHandles="1" noChangeArrowheads="1" noChangeShapeType="1" noTextEdit="1"/>
                </p:cNvSpPr>
                <p:nvPr/>
              </p:nvSpPr>
              <p:spPr>
                <a:xfrm>
                  <a:off x="8140079" y="3015518"/>
                  <a:ext cx="365806"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219">
                  <a:extLst>
                    <a:ext uri="{FF2B5EF4-FFF2-40B4-BE49-F238E27FC236}">
                      <a16:creationId xmlns:a16="http://schemas.microsoft.com/office/drawing/2014/main" id="{4D3593F4-C5D6-006B-59B0-48361989B419}"/>
                    </a:ext>
                  </a:extLst>
                </p:cNvPr>
                <p:cNvSpPr txBox="1"/>
                <p:nvPr/>
              </p:nvSpPr>
              <p:spPr>
                <a:xfrm>
                  <a:off x="7798718" y="3339649"/>
                  <a:ext cx="365805"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9" name="TextBox 219">
                  <a:extLst>
                    <a:ext uri="{FF2B5EF4-FFF2-40B4-BE49-F238E27FC236}">
                      <a16:creationId xmlns:a16="http://schemas.microsoft.com/office/drawing/2014/main" id="{4D3593F4-C5D6-006B-59B0-48361989B419}"/>
                    </a:ext>
                  </a:extLst>
                </p:cNvPr>
                <p:cNvSpPr txBox="1">
                  <a:spLocks noRot="1" noChangeAspect="1" noMove="1" noResize="1" noEditPoints="1" noAdjustHandles="1" noChangeArrowheads="1" noChangeShapeType="1" noTextEdit="1"/>
                </p:cNvSpPr>
                <p:nvPr/>
              </p:nvSpPr>
              <p:spPr>
                <a:xfrm>
                  <a:off x="7798718" y="3339649"/>
                  <a:ext cx="365805" cy="369332"/>
                </a:xfrm>
                <a:prstGeom prst="rect">
                  <a:avLst/>
                </a:prstGeom>
                <a:blipFill>
                  <a:blip r:embed="rId17"/>
                  <a:stretch>
                    <a:fillRect/>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88F363C0-7D0E-43F6-AC2C-8B6F4F261224}"/>
                </a:ext>
              </a:extLst>
            </p:cNvPr>
            <p:cNvGrpSpPr/>
            <p:nvPr/>
          </p:nvGrpSpPr>
          <p:grpSpPr>
            <a:xfrm>
              <a:off x="8148702" y="3372938"/>
              <a:ext cx="3205098" cy="2747226"/>
              <a:chOff x="8148702" y="3372938"/>
              <a:chExt cx="3205098" cy="2747226"/>
            </a:xfrm>
          </p:grpSpPr>
          <p:sp>
            <p:nvSpPr>
              <p:cNvPr id="12" name="Rectangle 11">
                <a:extLst>
                  <a:ext uri="{FF2B5EF4-FFF2-40B4-BE49-F238E27FC236}">
                    <a16:creationId xmlns:a16="http://schemas.microsoft.com/office/drawing/2014/main" id="{56EFD783-B3FF-3D0C-1F6A-AC24343D6148}"/>
                  </a:ext>
                </a:extLst>
              </p:cNvPr>
              <p:cNvSpPr>
                <a:spLocks noChangeArrowheads="1"/>
              </p:cNvSpPr>
              <p:nvPr/>
            </p:nvSpPr>
            <p:spPr bwMode="auto">
              <a:xfrm>
                <a:off x="8606574" y="3383670"/>
                <a:ext cx="457871" cy="314786"/>
              </a:xfrm>
              <a:prstGeom prst="rect">
                <a:avLst/>
              </a:prstGeom>
              <a:noFill/>
              <a:ln>
                <a:noFill/>
              </a:ln>
              <a:effec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 name="Rectangle 12">
                <a:extLst>
                  <a:ext uri="{FF2B5EF4-FFF2-40B4-BE49-F238E27FC236}">
                    <a16:creationId xmlns:a16="http://schemas.microsoft.com/office/drawing/2014/main" id="{36AD02E6-3905-F75B-C714-D082C2FFF3B0}"/>
                  </a:ext>
                </a:extLst>
              </p:cNvPr>
              <p:cNvSpPr>
                <a:spLocks noChangeArrowheads="1"/>
              </p:cNvSpPr>
              <p:nvPr/>
            </p:nvSpPr>
            <p:spPr bwMode="auto">
              <a:xfrm>
                <a:off x="8148703" y="3372938"/>
                <a:ext cx="457871" cy="314786"/>
              </a:xfrm>
              <a:prstGeom prst="rect">
                <a:avLst/>
              </a:prstGeom>
              <a:noFill/>
              <a:ln>
                <a:noFill/>
              </a:ln>
              <a:effec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nvGrpSpPr>
              <p:cNvPr id="14" name="Group 13">
                <a:extLst>
                  <a:ext uri="{FF2B5EF4-FFF2-40B4-BE49-F238E27FC236}">
                    <a16:creationId xmlns:a16="http://schemas.microsoft.com/office/drawing/2014/main" id="{3F51039F-4A82-FEC1-B649-E1888DFC95C1}"/>
                  </a:ext>
                </a:extLst>
              </p:cNvPr>
              <p:cNvGrpSpPr>
                <a:grpSpLocks/>
              </p:cNvGrpSpPr>
              <p:nvPr/>
            </p:nvGrpSpPr>
            <p:grpSpPr bwMode="auto">
              <a:xfrm>
                <a:off x="8148703" y="3716342"/>
                <a:ext cx="3205097" cy="686807"/>
                <a:chOff x="960" y="1488"/>
                <a:chExt cx="2688" cy="576"/>
              </a:xfrm>
            </p:grpSpPr>
            <p:grpSp>
              <p:nvGrpSpPr>
                <p:cNvPr id="85204" name="Group 85203">
                  <a:extLst>
                    <a:ext uri="{FF2B5EF4-FFF2-40B4-BE49-F238E27FC236}">
                      <a16:creationId xmlns:a16="http://schemas.microsoft.com/office/drawing/2014/main" id="{77E33A6F-5195-1102-78A1-43114CAD689B}"/>
                    </a:ext>
                  </a:extLst>
                </p:cNvPr>
                <p:cNvGrpSpPr>
                  <a:grpSpLocks/>
                </p:cNvGrpSpPr>
                <p:nvPr/>
              </p:nvGrpSpPr>
              <p:grpSpPr bwMode="auto">
                <a:xfrm>
                  <a:off x="960" y="1488"/>
                  <a:ext cx="2688" cy="288"/>
                  <a:chOff x="432" y="1152"/>
                  <a:chExt cx="2688" cy="288"/>
                </a:xfrm>
              </p:grpSpPr>
              <p:grpSp>
                <p:nvGrpSpPr>
                  <p:cNvPr id="85218" name="Group 85217">
                    <a:extLst>
                      <a:ext uri="{FF2B5EF4-FFF2-40B4-BE49-F238E27FC236}">
                        <a16:creationId xmlns:a16="http://schemas.microsoft.com/office/drawing/2014/main" id="{18E124BA-D9DC-C189-B86B-6DA0DD0AB854}"/>
                      </a:ext>
                    </a:extLst>
                  </p:cNvPr>
                  <p:cNvGrpSpPr>
                    <a:grpSpLocks/>
                  </p:cNvGrpSpPr>
                  <p:nvPr/>
                </p:nvGrpSpPr>
                <p:grpSpPr bwMode="auto">
                  <a:xfrm>
                    <a:off x="1584" y="1152"/>
                    <a:ext cx="1152" cy="288"/>
                    <a:chOff x="432" y="1152"/>
                    <a:chExt cx="1152" cy="288"/>
                  </a:xfrm>
                </p:grpSpPr>
                <p:grpSp>
                  <p:nvGrpSpPr>
                    <p:cNvPr id="85226" name="Group 85225">
                      <a:extLst>
                        <a:ext uri="{FF2B5EF4-FFF2-40B4-BE49-F238E27FC236}">
                          <a16:creationId xmlns:a16="http://schemas.microsoft.com/office/drawing/2014/main" id="{22480A59-BC73-2F98-7E27-9C6DF9D2CFE9}"/>
                        </a:ext>
                      </a:extLst>
                    </p:cNvPr>
                    <p:cNvGrpSpPr>
                      <a:grpSpLocks/>
                    </p:cNvGrpSpPr>
                    <p:nvPr/>
                  </p:nvGrpSpPr>
                  <p:grpSpPr bwMode="auto">
                    <a:xfrm>
                      <a:off x="432" y="1152"/>
                      <a:ext cx="768" cy="288"/>
                      <a:chOff x="432" y="1152"/>
                      <a:chExt cx="768" cy="288"/>
                    </a:xfrm>
                  </p:grpSpPr>
                  <p:sp>
                    <p:nvSpPr>
                      <p:cNvPr id="85228" name="Rectangle 85227">
                        <a:extLst>
                          <a:ext uri="{FF2B5EF4-FFF2-40B4-BE49-F238E27FC236}">
                            <a16:creationId xmlns:a16="http://schemas.microsoft.com/office/drawing/2014/main" id="{3D3825E0-C1DD-2B8A-A24E-17F6510BAD89}"/>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229" name="Rectangle 85228">
                        <a:extLst>
                          <a:ext uri="{FF2B5EF4-FFF2-40B4-BE49-F238E27FC236}">
                            <a16:creationId xmlns:a16="http://schemas.microsoft.com/office/drawing/2014/main" id="{CED87A2E-C794-44E8-9A73-28C024D596B9}"/>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227" name="Rectangle 85226">
                      <a:extLst>
                        <a:ext uri="{FF2B5EF4-FFF2-40B4-BE49-F238E27FC236}">
                          <a16:creationId xmlns:a16="http://schemas.microsoft.com/office/drawing/2014/main" id="{4DAE2B47-51EF-DFAB-488F-0C7ADD294615}"/>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219" name="Group 85218">
                    <a:extLst>
                      <a:ext uri="{FF2B5EF4-FFF2-40B4-BE49-F238E27FC236}">
                        <a16:creationId xmlns:a16="http://schemas.microsoft.com/office/drawing/2014/main" id="{91892C55-1F1C-A9F4-CABA-3E38F2DBCBD4}"/>
                      </a:ext>
                    </a:extLst>
                  </p:cNvPr>
                  <p:cNvGrpSpPr>
                    <a:grpSpLocks/>
                  </p:cNvGrpSpPr>
                  <p:nvPr/>
                </p:nvGrpSpPr>
                <p:grpSpPr bwMode="auto">
                  <a:xfrm>
                    <a:off x="432" y="1152"/>
                    <a:ext cx="2688" cy="288"/>
                    <a:chOff x="432" y="1152"/>
                    <a:chExt cx="2688" cy="288"/>
                  </a:xfrm>
                </p:grpSpPr>
                <p:grpSp>
                  <p:nvGrpSpPr>
                    <p:cNvPr id="85220" name="Group 85219">
                      <a:extLst>
                        <a:ext uri="{FF2B5EF4-FFF2-40B4-BE49-F238E27FC236}">
                          <a16:creationId xmlns:a16="http://schemas.microsoft.com/office/drawing/2014/main" id="{058F44F2-667E-0043-BC96-ABD2F06A4B83}"/>
                        </a:ext>
                      </a:extLst>
                    </p:cNvPr>
                    <p:cNvGrpSpPr>
                      <a:grpSpLocks/>
                    </p:cNvGrpSpPr>
                    <p:nvPr/>
                  </p:nvGrpSpPr>
                  <p:grpSpPr bwMode="auto">
                    <a:xfrm>
                      <a:off x="432" y="1152"/>
                      <a:ext cx="1152" cy="288"/>
                      <a:chOff x="432" y="1152"/>
                      <a:chExt cx="1152" cy="288"/>
                    </a:xfrm>
                  </p:grpSpPr>
                  <p:grpSp>
                    <p:nvGrpSpPr>
                      <p:cNvPr id="85222" name="Group 85221">
                        <a:extLst>
                          <a:ext uri="{FF2B5EF4-FFF2-40B4-BE49-F238E27FC236}">
                            <a16:creationId xmlns:a16="http://schemas.microsoft.com/office/drawing/2014/main" id="{3EA12180-D7A8-0E03-4CCC-EFB5235C66E7}"/>
                          </a:ext>
                        </a:extLst>
                      </p:cNvPr>
                      <p:cNvGrpSpPr>
                        <a:grpSpLocks/>
                      </p:cNvGrpSpPr>
                      <p:nvPr/>
                    </p:nvGrpSpPr>
                    <p:grpSpPr bwMode="auto">
                      <a:xfrm>
                        <a:off x="432" y="1152"/>
                        <a:ext cx="768" cy="288"/>
                        <a:chOff x="432" y="1152"/>
                        <a:chExt cx="768" cy="288"/>
                      </a:xfrm>
                    </p:grpSpPr>
                    <p:sp>
                      <p:nvSpPr>
                        <p:cNvPr id="85224" name="Rectangle 85223">
                          <a:extLst>
                            <a:ext uri="{FF2B5EF4-FFF2-40B4-BE49-F238E27FC236}">
                              <a16:creationId xmlns:a16="http://schemas.microsoft.com/office/drawing/2014/main" id="{A76ED767-7AE0-3611-EBB6-B02BED95965F}"/>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225" name="Rectangle 85224">
                          <a:extLst>
                            <a:ext uri="{FF2B5EF4-FFF2-40B4-BE49-F238E27FC236}">
                              <a16:creationId xmlns:a16="http://schemas.microsoft.com/office/drawing/2014/main" id="{7AD0A957-6AC0-1BD0-0F03-26854D51B672}"/>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223" name="Rectangle 85222">
                        <a:extLst>
                          <a:ext uri="{FF2B5EF4-FFF2-40B4-BE49-F238E27FC236}">
                            <a16:creationId xmlns:a16="http://schemas.microsoft.com/office/drawing/2014/main" id="{396B13F2-98B5-9BD4-FBC7-302C051D6C57}"/>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221" name="Rectangle 85220">
                      <a:extLst>
                        <a:ext uri="{FF2B5EF4-FFF2-40B4-BE49-F238E27FC236}">
                          <a16:creationId xmlns:a16="http://schemas.microsoft.com/office/drawing/2014/main" id="{FA347AB2-D886-1781-F93A-80558DAD63A9}"/>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85205" name="Group 85204">
                  <a:extLst>
                    <a:ext uri="{FF2B5EF4-FFF2-40B4-BE49-F238E27FC236}">
                      <a16:creationId xmlns:a16="http://schemas.microsoft.com/office/drawing/2014/main" id="{A17840F5-30EC-CBC1-8135-C2CFD2A55597}"/>
                    </a:ext>
                  </a:extLst>
                </p:cNvPr>
                <p:cNvGrpSpPr>
                  <a:grpSpLocks/>
                </p:cNvGrpSpPr>
                <p:nvPr/>
              </p:nvGrpSpPr>
              <p:grpSpPr bwMode="auto">
                <a:xfrm>
                  <a:off x="960" y="1776"/>
                  <a:ext cx="2688" cy="288"/>
                  <a:chOff x="432" y="1152"/>
                  <a:chExt cx="2688" cy="288"/>
                </a:xfrm>
              </p:grpSpPr>
              <p:grpSp>
                <p:nvGrpSpPr>
                  <p:cNvPr id="85206" name="Group 85205">
                    <a:extLst>
                      <a:ext uri="{FF2B5EF4-FFF2-40B4-BE49-F238E27FC236}">
                        <a16:creationId xmlns:a16="http://schemas.microsoft.com/office/drawing/2014/main" id="{1ABF9174-6E72-6C19-FA57-96CFB63179FD}"/>
                      </a:ext>
                    </a:extLst>
                  </p:cNvPr>
                  <p:cNvGrpSpPr>
                    <a:grpSpLocks/>
                  </p:cNvGrpSpPr>
                  <p:nvPr/>
                </p:nvGrpSpPr>
                <p:grpSpPr bwMode="auto">
                  <a:xfrm>
                    <a:off x="1584" y="1152"/>
                    <a:ext cx="1152" cy="288"/>
                    <a:chOff x="432" y="1152"/>
                    <a:chExt cx="1152" cy="288"/>
                  </a:xfrm>
                </p:grpSpPr>
                <p:grpSp>
                  <p:nvGrpSpPr>
                    <p:cNvPr id="85214" name="Group 85213">
                      <a:extLst>
                        <a:ext uri="{FF2B5EF4-FFF2-40B4-BE49-F238E27FC236}">
                          <a16:creationId xmlns:a16="http://schemas.microsoft.com/office/drawing/2014/main" id="{84CF089F-5D6B-5F3D-0D30-EAD17A07B0D2}"/>
                        </a:ext>
                      </a:extLst>
                    </p:cNvPr>
                    <p:cNvGrpSpPr>
                      <a:grpSpLocks/>
                    </p:cNvGrpSpPr>
                    <p:nvPr/>
                  </p:nvGrpSpPr>
                  <p:grpSpPr bwMode="auto">
                    <a:xfrm>
                      <a:off x="432" y="1152"/>
                      <a:ext cx="768" cy="288"/>
                      <a:chOff x="432" y="1152"/>
                      <a:chExt cx="768" cy="288"/>
                    </a:xfrm>
                  </p:grpSpPr>
                  <p:sp>
                    <p:nvSpPr>
                      <p:cNvPr id="85216" name="Rectangle 85215">
                        <a:extLst>
                          <a:ext uri="{FF2B5EF4-FFF2-40B4-BE49-F238E27FC236}">
                            <a16:creationId xmlns:a16="http://schemas.microsoft.com/office/drawing/2014/main" id="{5417E867-777D-3CFE-4EF9-6AEBC5DC427E}"/>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217" name="Rectangle 85216">
                        <a:extLst>
                          <a:ext uri="{FF2B5EF4-FFF2-40B4-BE49-F238E27FC236}">
                            <a16:creationId xmlns:a16="http://schemas.microsoft.com/office/drawing/2014/main" id="{6F714A30-189D-FCE9-B1B2-CE452C0066C4}"/>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215" name="Rectangle 85214">
                      <a:extLst>
                        <a:ext uri="{FF2B5EF4-FFF2-40B4-BE49-F238E27FC236}">
                          <a16:creationId xmlns:a16="http://schemas.microsoft.com/office/drawing/2014/main" id="{E2C00F35-1185-B913-50B1-68CD6090DDE9}"/>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207" name="Group 85206">
                    <a:extLst>
                      <a:ext uri="{FF2B5EF4-FFF2-40B4-BE49-F238E27FC236}">
                        <a16:creationId xmlns:a16="http://schemas.microsoft.com/office/drawing/2014/main" id="{65D9624B-3521-FFBE-4860-87B1769C3B8E}"/>
                      </a:ext>
                    </a:extLst>
                  </p:cNvPr>
                  <p:cNvGrpSpPr>
                    <a:grpSpLocks/>
                  </p:cNvGrpSpPr>
                  <p:nvPr/>
                </p:nvGrpSpPr>
                <p:grpSpPr bwMode="auto">
                  <a:xfrm>
                    <a:off x="432" y="1152"/>
                    <a:ext cx="2688" cy="288"/>
                    <a:chOff x="432" y="1152"/>
                    <a:chExt cx="2688" cy="288"/>
                  </a:xfrm>
                </p:grpSpPr>
                <p:grpSp>
                  <p:nvGrpSpPr>
                    <p:cNvPr id="85208" name="Group 85207">
                      <a:extLst>
                        <a:ext uri="{FF2B5EF4-FFF2-40B4-BE49-F238E27FC236}">
                          <a16:creationId xmlns:a16="http://schemas.microsoft.com/office/drawing/2014/main" id="{26E45F7B-4314-B358-01A6-7C667E86BBD6}"/>
                        </a:ext>
                      </a:extLst>
                    </p:cNvPr>
                    <p:cNvGrpSpPr>
                      <a:grpSpLocks/>
                    </p:cNvGrpSpPr>
                    <p:nvPr/>
                  </p:nvGrpSpPr>
                  <p:grpSpPr bwMode="auto">
                    <a:xfrm>
                      <a:off x="432" y="1152"/>
                      <a:ext cx="1152" cy="288"/>
                      <a:chOff x="432" y="1152"/>
                      <a:chExt cx="1152" cy="288"/>
                    </a:xfrm>
                  </p:grpSpPr>
                  <p:grpSp>
                    <p:nvGrpSpPr>
                      <p:cNvPr id="85210" name="Group 85209">
                        <a:extLst>
                          <a:ext uri="{FF2B5EF4-FFF2-40B4-BE49-F238E27FC236}">
                            <a16:creationId xmlns:a16="http://schemas.microsoft.com/office/drawing/2014/main" id="{1D1F2D14-A089-C77D-DA5C-6AA2EEF54116}"/>
                          </a:ext>
                        </a:extLst>
                      </p:cNvPr>
                      <p:cNvGrpSpPr>
                        <a:grpSpLocks/>
                      </p:cNvGrpSpPr>
                      <p:nvPr/>
                    </p:nvGrpSpPr>
                    <p:grpSpPr bwMode="auto">
                      <a:xfrm>
                        <a:off x="432" y="1152"/>
                        <a:ext cx="768" cy="288"/>
                        <a:chOff x="432" y="1152"/>
                        <a:chExt cx="768" cy="288"/>
                      </a:xfrm>
                    </p:grpSpPr>
                    <p:sp>
                      <p:nvSpPr>
                        <p:cNvPr id="85212" name="Rectangle 85211">
                          <a:extLst>
                            <a:ext uri="{FF2B5EF4-FFF2-40B4-BE49-F238E27FC236}">
                              <a16:creationId xmlns:a16="http://schemas.microsoft.com/office/drawing/2014/main" id="{6D4FBC08-6682-9A76-EC5F-66DFD5807CD1}"/>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213" name="Rectangle 85212">
                          <a:extLst>
                            <a:ext uri="{FF2B5EF4-FFF2-40B4-BE49-F238E27FC236}">
                              <a16:creationId xmlns:a16="http://schemas.microsoft.com/office/drawing/2014/main" id="{B179E302-86E5-9BAB-D56E-2459E01BB1CF}"/>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211" name="Rectangle 85210">
                        <a:extLst>
                          <a:ext uri="{FF2B5EF4-FFF2-40B4-BE49-F238E27FC236}">
                            <a16:creationId xmlns:a16="http://schemas.microsoft.com/office/drawing/2014/main" id="{3B087F6D-66A0-06A4-8527-079DE56AE571}"/>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209" name="Rectangle 85208">
                      <a:extLst>
                        <a:ext uri="{FF2B5EF4-FFF2-40B4-BE49-F238E27FC236}">
                          <a16:creationId xmlns:a16="http://schemas.microsoft.com/office/drawing/2014/main" id="{027FC1C5-8EE0-1ECE-183D-8597E5AA18B9}"/>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18" name="Group 17">
                <a:extLst>
                  <a:ext uri="{FF2B5EF4-FFF2-40B4-BE49-F238E27FC236}">
                    <a16:creationId xmlns:a16="http://schemas.microsoft.com/office/drawing/2014/main" id="{917B6763-813C-9E59-1D77-FCCC9800CB54}"/>
                  </a:ext>
                </a:extLst>
              </p:cNvPr>
              <p:cNvGrpSpPr>
                <a:grpSpLocks/>
              </p:cNvGrpSpPr>
              <p:nvPr/>
            </p:nvGrpSpPr>
            <p:grpSpPr bwMode="auto">
              <a:xfrm>
                <a:off x="8148703" y="3372938"/>
                <a:ext cx="3205097" cy="343403"/>
                <a:chOff x="432" y="1152"/>
                <a:chExt cx="2688" cy="288"/>
              </a:xfrm>
            </p:grpSpPr>
            <p:grpSp>
              <p:nvGrpSpPr>
                <p:cNvPr id="85192" name="Group 85191">
                  <a:extLst>
                    <a:ext uri="{FF2B5EF4-FFF2-40B4-BE49-F238E27FC236}">
                      <a16:creationId xmlns:a16="http://schemas.microsoft.com/office/drawing/2014/main" id="{4EFD7B7F-1CF0-2C3A-D099-1433BB5F2B07}"/>
                    </a:ext>
                  </a:extLst>
                </p:cNvPr>
                <p:cNvGrpSpPr>
                  <a:grpSpLocks/>
                </p:cNvGrpSpPr>
                <p:nvPr/>
              </p:nvGrpSpPr>
              <p:grpSpPr bwMode="auto">
                <a:xfrm>
                  <a:off x="1584" y="1152"/>
                  <a:ext cx="1152" cy="288"/>
                  <a:chOff x="432" y="1152"/>
                  <a:chExt cx="1152" cy="288"/>
                </a:xfrm>
              </p:grpSpPr>
              <p:grpSp>
                <p:nvGrpSpPr>
                  <p:cNvPr id="85200" name="Group 85199">
                    <a:extLst>
                      <a:ext uri="{FF2B5EF4-FFF2-40B4-BE49-F238E27FC236}">
                        <a16:creationId xmlns:a16="http://schemas.microsoft.com/office/drawing/2014/main" id="{9299982E-708A-68C3-F4D7-1762E1F37B96}"/>
                      </a:ext>
                    </a:extLst>
                  </p:cNvPr>
                  <p:cNvGrpSpPr>
                    <a:grpSpLocks/>
                  </p:cNvGrpSpPr>
                  <p:nvPr/>
                </p:nvGrpSpPr>
                <p:grpSpPr bwMode="auto">
                  <a:xfrm>
                    <a:off x="432" y="1152"/>
                    <a:ext cx="768" cy="288"/>
                    <a:chOff x="432" y="1152"/>
                    <a:chExt cx="768" cy="288"/>
                  </a:xfrm>
                </p:grpSpPr>
                <p:sp>
                  <p:nvSpPr>
                    <p:cNvPr id="85202" name="Rectangle 85201">
                      <a:extLst>
                        <a:ext uri="{FF2B5EF4-FFF2-40B4-BE49-F238E27FC236}">
                          <a16:creationId xmlns:a16="http://schemas.microsoft.com/office/drawing/2014/main" id="{A7594FD7-3B43-002A-B6A5-2D1E39A0ED4F}"/>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203" name="Rectangle 85202">
                      <a:extLst>
                        <a:ext uri="{FF2B5EF4-FFF2-40B4-BE49-F238E27FC236}">
                          <a16:creationId xmlns:a16="http://schemas.microsoft.com/office/drawing/2014/main" id="{BB53FC8C-E18D-6699-0C8B-91D1F7E0BCA5}"/>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201" name="Rectangle 85200">
                    <a:extLst>
                      <a:ext uri="{FF2B5EF4-FFF2-40B4-BE49-F238E27FC236}">
                        <a16:creationId xmlns:a16="http://schemas.microsoft.com/office/drawing/2014/main" id="{BEDDF564-0D05-0DC3-6099-F46D8AB83DBA}"/>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193" name="Group 85192">
                  <a:extLst>
                    <a:ext uri="{FF2B5EF4-FFF2-40B4-BE49-F238E27FC236}">
                      <a16:creationId xmlns:a16="http://schemas.microsoft.com/office/drawing/2014/main" id="{F286DA4C-961D-1ABB-4333-5D24254EE6D5}"/>
                    </a:ext>
                  </a:extLst>
                </p:cNvPr>
                <p:cNvGrpSpPr>
                  <a:grpSpLocks/>
                </p:cNvGrpSpPr>
                <p:nvPr/>
              </p:nvGrpSpPr>
              <p:grpSpPr bwMode="auto">
                <a:xfrm>
                  <a:off x="432" y="1152"/>
                  <a:ext cx="2688" cy="288"/>
                  <a:chOff x="432" y="1152"/>
                  <a:chExt cx="2688" cy="288"/>
                </a:xfrm>
              </p:grpSpPr>
              <p:grpSp>
                <p:nvGrpSpPr>
                  <p:cNvPr id="85194" name="Group 85193">
                    <a:extLst>
                      <a:ext uri="{FF2B5EF4-FFF2-40B4-BE49-F238E27FC236}">
                        <a16:creationId xmlns:a16="http://schemas.microsoft.com/office/drawing/2014/main" id="{2F93D895-6FEC-C23F-6CFA-83237592AAF3}"/>
                      </a:ext>
                    </a:extLst>
                  </p:cNvPr>
                  <p:cNvGrpSpPr>
                    <a:grpSpLocks/>
                  </p:cNvGrpSpPr>
                  <p:nvPr/>
                </p:nvGrpSpPr>
                <p:grpSpPr bwMode="auto">
                  <a:xfrm>
                    <a:off x="432" y="1152"/>
                    <a:ext cx="1152" cy="288"/>
                    <a:chOff x="432" y="1152"/>
                    <a:chExt cx="1152" cy="288"/>
                  </a:xfrm>
                </p:grpSpPr>
                <p:grpSp>
                  <p:nvGrpSpPr>
                    <p:cNvPr id="85196" name="Group 85195">
                      <a:extLst>
                        <a:ext uri="{FF2B5EF4-FFF2-40B4-BE49-F238E27FC236}">
                          <a16:creationId xmlns:a16="http://schemas.microsoft.com/office/drawing/2014/main" id="{9F8CF52C-E83E-8D05-6F1D-10D7B162B51B}"/>
                        </a:ext>
                      </a:extLst>
                    </p:cNvPr>
                    <p:cNvGrpSpPr>
                      <a:grpSpLocks/>
                    </p:cNvGrpSpPr>
                    <p:nvPr/>
                  </p:nvGrpSpPr>
                  <p:grpSpPr bwMode="auto">
                    <a:xfrm>
                      <a:off x="432" y="1152"/>
                      <a:ext cx="768" cy="288"/>
                      <a:chOff x="432" y="1152"/>
                      <a:chExt cx="768" cy="288"/>
                    </a:xfrm>
                  </p:grpSpPr>
                  <p:sp>
                    <p:nvSpPr>
                      <p:cNvPr id="85198" name="Rectangle 85197">
                        <a:extLst>
                          <a:ext uri="{FF2B5EF4-FFF2-40B4-BE49-F238E27FC236}">
                            <a16:creationId xmlns:a16="http://schemas.microsoft.com/office/drawing/2014/main" id="{C5406288-2026-01C4-4D25-FF2C80ABA57E}"/>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99" name="Rectangle 85198">
                        <a:extLst>
                          <a:ext uri="{FF2B5EF4-FFF2-40B4-BE49-F238E27FC236}">
                            <a16:creationId xmlns:a16="http://schemas.microsoft.com/office/drawing/2014/main" id="{77395BDF-05EF-BFCF-2902-8F54D60575A4}"/>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97" name="Rectangle 85196">
                      <a:extLst>
                        <a:ext uri="{FF2B5EF4-FFF2-40B4-BE49-F238E27FC236}">
                          <a16:creationId xmlns:a16="http://schemas.microsoft.com/office/drawing/2014/main" id="{724461A6-8EBC-F05C-41D8-BA88846F206B}"/>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95" name="Rectangle 85194">
                    <a:extLst>
                      <a:ext uri="{FF2B5EF4-FFF2-40B4-BE49-F238E27FC236}">
                        <a16:creationId xmlns:a16="http://schemas.microsoft.com/office/drawing/2014/main" id="{A6FA505C-0212-7B5F-62B8-A64720145355}"/>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20" name="Group 19">
                <a:extLst>
                  <a:ext uri="{FF2B5EF4-FFF2-40B4-BE49-F238E27FC236}">
                    <a16:creationId xmlns:a16="http://schemas.microsoft.com/office/drawing/2014/main" id="{FBA85F82-75A3-4F5F-FE20-D1350404D072}"/>
                  </a:ext>
                </a:extLst>
              </p:cNvPr>
              <p:cNvGrpSpPr>
                <a:grpSpLocks/>
              </p:cNvGrpSpPr>
              <p:nvPr/>
            </p:nvGrpSpPr>
            <p:grpSpPr bwMode="auto">
              <a:xfrm>
                <a:off x="8148703" y="4403148"/>
                <a:ext cx="3205097" cy="686807"/>
                <a:chOff x="960" y="1488"/>
                <a:chExt cx="2688" cy="576"/>
              </a:xfrm>
            </p:grpSpPr>
            <p:grpSp>
              <p:nvGrpSpPr>
                <p:cNvPr id="85038" name="Group 85037">
                  <a:extLst>
                    <a:ext uri="{FF2B5EF4-FFF2-40B4-BE49-F238E27FC236}">
                      <a16:creationId xmlns:a16="http://schemas.microsoft.com/office/drawing/2014/main" id="{91116E75-7218-5ADE-0690-2B4A9B7C9202}"/>
                    </a:ext>
                  </a:extLst>
                </p:cNvPr>
                <p:cNvGrpSpPr>
                  <a:grpSpLocks/>
                </p:cNvGrpSpPr>
                <p:nvPr/>
              </p:nvGrpSpPr>
              <p:grpSpPr bwMode="auto">
                <a:xfrm>
                  <a:off x="960" y="1488"/>
                  <a:ext cx="2688" cy="288"/>
                  <a:chOff x="432" y="1152"/>
                  <a:chExt cx="2688" cy="288"/>
                </a:xfrm>
              </p:grpSpPr>
              <p:grpSp>
                <p:nvGrpSpPr>
                  <p:cNvPr id="85052" name="Group 85051">
                    <a:extLst>
                      <a:ext uri="{FF2B5EF4-FFF2-40B4-BE49-F238E27FC236}">
                        <a16:creationId xmlns:a16="http://schemas.microsoft.com/office/drawing/2014/main" id="{D7423E19-9E01-CA21-E529-9460151831F2}"/>
                      </a:ext>
                    </a:extLst>
                  </p:cNvPr>
                  <p:cNvGrpSpPr>
                    <a:grpSpLocks/>
                  </p:cNvGrpSpPr>
                  <p:nvPr/>
                </p:nvGrpSpPr>
                <p:grpSpPr bwMode="auto">
                  <a:xfrm>
                    <a:off x="1584" y="1152"/>
                    <a:ext cx="1152" cy="288"/>
                    <a:chOff x="432" y="1152"/>
                    <a:chExt cx="1152" cy="288"/>
                  </a:xfrm>
                </p:grpSpPr>
                <p:grpSp>
                  <p:nvGrpSpPr>
                    <p:cNvPr id="85188" name="Group 85187">
                      <a:extLst>
                        <a:ext uri="{FF2B5EF4-FFF2-40B4-BE49-F238E27FC236}">
                          <a16:creationId xmlns:a16="http://schemas.microsoft.com/office/drawing/2014/main" id="{2EE0F474-0A79-E466-56CA-6DED3E64B416}"/>
                        </a:ext>
                      </a:extLst>
                    </p:cNvPr>
                    <p:cNvGrpSpPr>
                      <a:grpSpLocks/>
                    </p:cNvGrpSpPr>
                    <p:nvPr/>
                  </p:nvGrpSpPr>
                  <p:grpSpPr bwMode="auto">
                    <a:xfrm>
                      <a:off x="432" y="1152"/>
                      <a:ext cx="768" cy="288"/>
                      <a:chOff x="432" y="1152"/>
                      <a:chExt cx="768" cy="288"/>
                    </a:xfrm>
                  </p:grpSpPr>
                  <p:sp>
                    <p:nvSpPr>
                      <p:cNvPr id="85190" name="Rectangle 85189">
                        <a:extLst>
                          <a:ext uri="{FF2B5EF4-FFF2-40B4-BE49-F238E27FC236}">
                            <a16:creationId xmlns:a16="http://schemas.microsoft.com/office/drawing/2014/main" id="{F2754551-3E58-2865-1D79-EBC7B632EF9E}"/>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91" name="Rectangle 85190">
                        <a:extLst>
                          <a:ext uri="{FF2B5EF4-FFF2-40B4-BE49-F238E27FC236}">
                            <a16:creationId xmlns:a16="http://schemas.microsoft.com/office/drawing/2014/main" id="{4981A67C-8702-3A04-504A-9B8DB7B19131}"/>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89" name="Rectangle 85188">
                      <a:extLst>
                        <a:ext uri="{FF2B5EF4-FFF2-40B4-BE49-F238E27FC236}">
                          <a16:creationId xmlns:a16="http://schemas.microsoft.com/office/drawing/2014/main" id="{2287C9B4-5951-77AF-1F81-E62CC8B36F7C}"/>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053" name="Group 85052">
                    <a:extLst>
                      <a:ext uri="{FF2B5EF4-FFF2-40B4-BE49-F238E27FC236}">
                        <a16:creationId xmlns:a16="http://schemas.microsoft.com/office/drawing/2014/main" id="{CA10F952-3E88-91FA-803A-DD6F95C9D3D0}"/>
                      </a:ext>
                    </a:extLst>
                  </p:cNvPr>
                  <p:cNvGrpSpPr>
                    <a:grpSpLocks/>
                  </p:cNvGrpSpPr>
                  <p:nvPr/>
                </p:nvGrpSpPr>
                <p:grpSpPr bwMode="auto">
                  <a:xfrm>
                    <a:off x="432" y="1152"/>
                    <a:ext cx="2688" cy="288"/>
                    <a:chOff x="432" y="1152"/>
                    <a:chExt cx="2688" cy="288"/>
                  </a:xfrm>
                </p:grpSpPr>
                <p:grpSp>
                  <p:nvGrpSpPr>
                    <p:cNvPr id="85054" name="Group 85053">
                      <a:extLst>
                        <a:ext uri="{FF2B5EF4-FFF2-40B4-BE49-F238E27FC236}">
                          <a16:creationId xmlns:a16="http://schemas.microsoft.com/office/drawing/2014/main" id="{4ABC8D0C-1B88-B7C6-A97A-A3274AD5B0F8}"/>
                        </a:ext>
                      </a:extLst>
                    </p:cNvPr>
                    <p:cNvGrpSpPr>
                      <a:grpSpLocks/>
                    </p:cNvGrpSpPr>
                    <p:nvPr/>
                  </p:nvGrpSpPr>
                  <p:grpSpPr bwMode="auto">
                    <a:xfrm>
                      <a:off x="432" y="1152"/>
                      <a:ext cx="1152" cy="288"/>
                      <a:chOff x="432" y="1152"/>
                      <a:chExt cx="1152" cy="288"/>
                    </a:xfrm>
                  </p:grpSpPr>
                  <p:grpSp>
                    <p:nvGrpSpPr>
                      <p:cNvPr id="85184" name="Group 85183">
                        <a:extLst>
                          <a:ext uri="{FF2B5EF4-FFF2-40B4-BE49-F238E27FC236}">
                            <a16:creationId xmlns:a16="http://schemas.microsoft.com/office/drawing/2014/main" id="{EA60993B-0907-0483-F162-BDBDD32871A0}"/>
                          </a:ext>
                        </a:extLst>
                      </p:cNvPr>
                      <p:cNvGrpSpPr>
                        <a:grpSpLocks/>
                      </p:cNvGrpSpPr>
                      <p:nvPr/>
                    </p:nvGrpSpPr>
                    <p:grpSpPr bwMode="auto">
                      <a:xfrm>
                        <a:off x="432" y="1152"/>
                        <a:ext cx="768" cy="288"/>
                        <a:chOff x="432" y="1152"/>
                        <a:chExt cx="768" cy="288"/>
                      </a:xfrm>
                    </p:grpSpPr>
                    <p:sp>
                      <p:nvSpPr>
                        <p:cNvPr id="85186" name="Rectangle 85185">
                          <a:extLst>
                            <a:ext uri="{FF2B5EF4-FFF2-40B4-BE49-F238E27FC236}">
                              <a16:creationId xmlns:a16="http://schemas.microsoft.com/office/drawing/2014/main" id="{304F9159-9DE5-C71D-50B5-87102846D5B2}"/>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87" name="Rectangle 85186">
                          <a:extLst>
                            <a:ext uri="{FF2B5EF4-FFF2-40B4-BE49-F238E27FC236}">
                              <a16:creationId xmlns:a16="http://schemas.microsoft.com/office/drawing/2014/main" id="{6D816491-2BFE-DEE4-19DC-F026F8927D68}"/>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85" name="Rectangle 85184">
                        <a:extLst>
                          <a:ext uri="{FF2B5EF4-FFF2-40B4-BE49-F238E27FC236}">
                            <a16:creationId xmlns:a16="http://schemas.microsoft.com/office/drawing/2014/main" id="{A84E6CEA-607F-4219-402F-71436C7C2A4E}"/>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055" name="Rectangle 85054">
                      <a:extLst>
                        <a:ext uri="{FF2B5EF4-FFF2-40B4-BE49-F238E27FC236}">
                          <a16:creationId xmlns:a16="http://schemas.microsoft.com/office/drawing/2014/main" id="{104992E2-8E9F-B821-151C-589E302F1F66}"/>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85039" name="Group 85038">
                  <a:extLst>
                    <a:ext uri="{FF2B5EF4-FFF2-40B4-BE49-F238E27FC236}">
                      <a16:creationId xmlns:a16="http://schemas.microsoft.com/office/drawing/2014/main" id="{1364150D-DF1B-9DB5-A1B8-38735827CF9C}"/>
                    </a:ext>
                  </a:extLst>
                </p:cNvPr>
                <p:cNvGrpSpPr>
                  <a:grpSpLocks/>
                </p:cNvGrpSpPr>
                <p:nvPr/>
              </p:nvGrpSpPr>
              <p:grpSpPr bwMode="auto">
                <a:xfrm>
                  <a:off x="960" y="1776"/>
                  <a:ext cx="2688" cy="288"/>
                  <a:chOff x="432" y="1152"/>
                  <a:chExt cx="2688" cy="288"/>
                </a:xfrm>
              </p:grpSpPr>
              <p:grpSp>
                <p:nvGrpSpPr>
                  <p:cNvPr id="85040" name="Group 85039">
                    <a:extLst>
                      <a:ext uri="{FF2B5EF4-FFF2-40B4-BE49-F238E27FC236}">
                        <a16:creationId xmlns:a16="http://schemas.microsoft.com/office/drawing/2014/main" id="{080DEE05-357E-830F-08C2-11C125258E25}"/>
                      </a:ext>
                    </a:extLst>
                  </p:cNvPr>
                  <p:cNvGrpSpPr>
                    <a:grpSpLocks/>
                  </p:cNvGrpSpPr>
                  <p:nvPr/>
                </p:nvGrpSpPr>
                <p:grpSpPr bwMode="auto">
                  <a:xfrm>
                    <a:off x="1584" y="1152"/>
                    <a:ext cx="1152" cy="288"/>
                    <a:chOff x="432" y="1152"/>
                    <a:chExt cx="1152" cy="288"/>
                  </a:xfrm>
                </p:grpSpPr>
                <p:grpSp>
                  <p:nvGrpSpPr>
                    <p:cNvPr id="85048" name="Group 85047">
                      <a:extLst>
                        <a:ext uri="{FF2B5EF4-FFF2-40B4-BE49-F238E27FC236}">
                          <a16:creationId xmlns:a16="http://schemas.microsoft.com/office/drawing/2014/main" id="{2C6360D5-1E71-268C-337A-1F9E24910846}"/>
                        </a:ext>
                      </a:extLst>
                    </p:cNvPr>
                    <p:cNvGrpSpPr>
                      <a:grpSpLocks/>
                    </p:cNvGrpSpPr>
                    <p:nvPr/>
                  </p:nvGrpSpPr>
                  <p:grpSpPr bwMode="auto">
                    <a:xfrm>
                      <a:off x="432" y="1152"/>
                      <a:ext cx="768" cy="288"/>
                      <a:chOff x="432" y="1152"/>
                      <a:chExt cx="768" cy="288"/>
                    </a:xfrm>
                  </p:grpSpPr>
                  <p:sp>
                    <p:nvSpPr>
                      <p:cNvPr id="85050" name="Rectangle 85049">
                        <a:extLst>
                          <a:ext uri="{FF2B5EF4-FFF2-40B4-BE49-F238E27FC236}">
                            <a16:creationId xmlns:a16="http://schemas.microsoft.com/office/drawing/2014/main" id="{28ECB04C-9F6E-2F6F-6288-E0A719247D9B}"/>
                          </a:ext>
                        </a:extLst>
                      </p:cNvPr>
                      <p:cNvSpPr>
                        <a:spLocks noChangeArrowheads="1"/>
                      </p:cNvSpPr>
                      <p:nvPr/>
                    </p:nvSpPr>
                    <p:spPr bwMode="auto">
                      <a:xfrm>
                        <a:off x="432" y="1152"/>
                        <a:ext cx="384" cy="288"/>
                      </a:xfrm>
                      <a:prstGeom prst="rect">
                        <a:avLst/>
                      </a:prstGeom>
                      <a:solidFill>
                        <a:schemeClr val="accent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051" name="Rectangle 85050">
                        <a:extLst>
                          <a:ext uri="{FF2B5EF4-FFF2-40B4-BE49-F238E27FC236}">
                            <a16:creationId xmlns:a16="http://schemas.microsoft.com/office/drawing/2014/main" id="{B11FB483-0E88-CDA7-968A-10E6427DCA86}"/>
                          </a:ext>
                        </a:extLst>
                      </p:cNvPr>
                      <p:cNvSpPr>
                        <a:spLocks noChangeArrowheads="1"/>
                      </p:cNvSpPr>
                      <p:nvPr/>
                    </p:nvSpPr>
                    <p:spPr bwMode="auto">
                      <a:xfrm>
                        <a:off x="816" y="1152"/>
                        <a:ext cx="384" cy="288"/>
                      </a:xfrm>
                      <a:prstGeom prst="rect">
                        <a:avLst/>
                      </a:prstGeom>
                      <a:solidFill>
                        <a:schemeClr val="accent2"/>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049" name="Rectangle 85048">
                      <a:extLst>
                        <a:ext uri="{FF2B5EF4-FFF2-40B4-BE49-F238E27FC236}">
                          <a16:creationId xmlns:a16="http://schemas.microsoft.com/office/drawing/2014/main" id="{3E6B6563-5508-3238-B8EE-3DE46C4F7987}"/>
                        </a:ext>
                      </a:extLst>
                    </p:cNvPr>
                    <p:cNvSpPr>
                      <a:spLocks noChangeArrowheads="1"/>
                    </p:cNvSpPr>
                    <p:nvPr/>
                  </p:nvSpPr>
                  <p:spPr bwMode="auto">
                    <a:xfrm>
                      <a:off x="1200" y="1152"/>
                      <a:ext cx="384" cy="288"/>
                    </a:xfrm>
                    <a:prstGeom prst="rect">
                      <a:avLst/>
                    </a:prstGeom>
                    <a:solidFill>
                      <a:schemeClr val="accent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041" name="Group 85040">
                    <a:extLst>
                      <a:ext uri="{FF2B5EF4-FFF2-40B4-BE49-F238E27FC236}">
                        <a16:creationId xmlns:a16="http://schemas.microsoft.com/office/drawing/2014/main" id="{AB258F25-4C2E-4A65-B2E0-472566DA1B8B}"/>
                      </a:ext>
                    </a:extLst>
                  </p:cNvPr>
                  <p:cNvGrpSpPr>
                    <a:grpSpLocks/>
                  </p:cNvGrpSpPr>
                  <p:nvPr/>
                </p:nvGrpSpPr>
                <p:grpSpPr bwMode="auto">
                  <a:xfrm>
                    <a:off x="432" y="1152"/>
                    <a:ext cx="2688" cy="288"/>
                    <a:chOff x="432" y="1152"/>
                    <a:chExt cx="2688" cy="288"/>
                  </a:xfrm>
                </p:grpSpPr>
                <p:grpSp>
                  <p:nvGrpSpPr>
                    <p:cNvPr id="85042" name="Group 85041">
                      <a:extLst>
                        <a:ext uri="{FF2B5EF4-FFF2-40B4-BE49-F238E27FC236}">
                          <a16:creationId xmlns:a16="http://schemas.microsoft.com/office/drawing/2014/main" id="{201BB8EB-693C-1484-2047-5F258A2E8E49}"/>
                        </a:ext>
                      </a:extLst>
                    </p:cNvPr>
                    <p:cNvGrpSpPr>
                      <a:grpSpLocks/>
                    </p:cNvGrpSpPr>
                    <p:nvPr/>
                  </p:nvGrpSpPr>
                  <p:grpSpPr bwMode="auto">
                    <a:xfrm>
                      <a:off x="432" y="1152"/>
                      <a:ext cx="1152" cy="288"/>
                      <a:chOff x="432" y="1152"/>
                      <a:chExt cx="1152" cy="288"/>
                    </a:xfrm>
                  </p:grpSpPr>
                  <p:grpSp>
                    <p:nvGrpSpPr>
                      <p:cNvPr id="85044" name="Group 85043">
                        <a:extLst>
                          <a:ext uri="{FF2B5EF4-FFF2-40B4-BE49-F238E27FC236}">
                            <a16:creationId xmlns:a16="http://schemas.microsoft.com/office/drawing/2014/main" id="{100E8A61-49C8-2C0B-D403-B78853F6F602}"/>
                          </a:ext>
                        </a:extLst>
                      </p:cNvPr>
                      <p:cNvGrpSpPr>
                        <a:grpSpLocks/>
                      </p:cNvGrpSpPr>
                      <p:nvPr/>
                    </p:nvGrpSpPr>
                    <p:grpSpPr bwMode="auto">
                      <a:xfrm>
                        <a:off x="432" y="1152"/>
                        <a:ext cx="768" cy="288"/>
                        <a:chOff x="432" y="1152"/>
                        <a:chExt cx="768" cy="288"/>
                      </a:xfrm>
                    </p:grpSpPr>
                    <p:sp>
                      <p:nvSpPr>
                        <p:cNvPr id="85046" name="Rectangle 85045">
                          <a:extLst>
                            <a:ext uri="{FF2B5EF4-FFF2-40B4-BE49-F238E27FC236}">
                              <a16:creationId xmlns:a16="http://schemas.microsoft.com/office/drawing/2014/main" id="{71CF879B-902F-E4F3-660D-E362F6068737}"/>
                            </a:ext>
                          </a:extLst>
                        </p:cNvPr>
                        <p:cNvSpPr>
                          <a:spLocks noChangeArrowheads="1"/>
                        </p:cNvSpPr>
                        <p:nvPr/>
                      </p:nvSpPr>
                      <p:spPr bwMode="auto">
                        <a:xfrm>
                          <a:off x="432" y="1152"/>
                          <a:ext cx="384" cy="288"/>
                        </a:xfrm>
                        <a:prstGeom prst="rect">
                          <a:avLst/>
                        </a:prstGeom>
                        <a:solidFill>
                          <a:schemeClr val="accent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047" name="Rectangle 85046">
                          <a:extLst>
                            <a:ext uri="{FF2B5EF4-FFF2-40B4-BE49-F238E27FC236}">
                              <a16:creationId xmlns:a16="http://schemas.microsoft.com/office/drawing/2014/main" id="{6BD2440C-27BB-2F60-63D5-B95BADD52D31}"/>
                            </a:ext>
                          </a:extLst>
                        </p:cNvPr>
                        <p:cNvSpPr>
                          <a:spLocks noChangeArrowheads="1"/>
                        </p:cNvSpPr>
                        <p:nvPr/>
                      </p:nvSpPr>
                      <p:spPr bwMode="auto">
                        <a:xfrm>
                          <a:off x="816" y="1152"/>
                          <a:ext cx="384" cy="288"/>
                        </a:xfrm>
                        <a:prstGeom prst="rect">
                          <a:avLst/>
                        </a:prstGeom>
                        <a:solidFill>
                          <a:schemeClr val="accent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045" name="Rectangle 85044">
                        <a:extLst>
                          <a:ext uri="{FF2B5EF4-FFF2-40B4-BE49-F238E27FC236}">
                            <a16:creationId xmlns:a16="http://schemas.microsoft.com/office/drawing/2014/main" id="{4EB32DED-FEE5-0CE3-B6DF-B2CC916DD751}"/>
                          </a:ext>
                        </a:extLst>
                      </p:cNvPr>
                      <p:cNvSpPr>
                        <a:spLocks noChangeArrowheads="1"/>
                      </p:cNvSpPr>
                      <p:nvPr/>
                    </p:nvSpPr>
                    <p:spPr bwMode="auto">
                      <a:xfrm>
                        <a:off x="1200" y="1152"/>
                        <a:ext cx="384" cy="288"/>
                      </a:xfrm>
                      <a:prstGeom prst="rect">
                        <a:avLst/>
                      </a:prstGeom>
                      <a:solidFill>
                        <a:schemeClr val="accent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043" name="Rectangle 85042">
                      <a:extLst>
                        <a:ext uri="{FF2B5EF4-FFF2-40B4-BE49-F238E27FC236}">
                          <a16:creationId xmlns:a16="http://schemas.microsoft.com/office/drawing/2014/main" id="{BFBA3372-6256-47A2-638A-B7FE04017658}"/>
                        </a:ext>
                      </a:extLst>
                    </p:cNvPr>
                    <p:cNvSpPr>
                      <a:spLocks noChangeArrowheads="1"/>
                    </p:cNvSpPr>
                    <p:nvPr/>
                  </p:nvSpPr>
                  <p:spPr bwMode="auto">
                    <a:xfrm>
                      <a:off x="2736" y="1152"/>
                      <a:ext cx="384" cy="288"/>
                    </a:xfrm>
                    <a:prstGeom prst="rect">
                      <a:avLst/>
                    </a:prstGeom>
                    <a:solidFill>
                      <a:schemeClr val="accent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21" name="Group 20">
                <a:extLst>
                  <a:ext uri="{FF2B5EF4-FFF2-40B4-BE49-F238E27FC236}">
                    <a16:creationId xmlns:a16="http://schemas.microsoft.com/office/drawing/2014/main" id="{19DD5C86-38D1-D7D7-8BA2-A86206C05A3B}"/>
                  </a:ext>
                </a:extLst>
              </p:cNvPr>
              <p:cNvGrpSpPr>
                <a:grpSpLocks/>
              </p:cNvGrpSpPr>
              <p:nvPr/>
            </p:nvGrpSpPr>
            <p:grpSpPr bwMode="auto">
              <a:xfrm>
                <a:off x="8148703" y="5089954"/>
                <a:ext cx="3205097" cy="686807"/>
                <a:chOff x="960" y="1488"/>
                <a:chExt cx="2688" cy="576"/>
              </a:xfrm>
            </p:grpSpPr>
            <p:grpSp>
              <p:nvGrpSpPr>
                <p:cNvPr id="85120" name="Group 85119">
                  <a:extLst>
                    <a:ext uri="{FF2B5EF4-FFF2-40B4-BE49-F238E27FC236}">
                      <a16:creationId xmlns:a16="http://schemas.microsoft.com/office/drawing/2014/main" id="{A5503C77-C7F7-1A43-CB6D-19D575E5D360}"/>
                    </a:ext>
                  </a:extLst>
                </p:cNvPr>
                <p:cNvGrpSpPr>
                  <a:grpSpLocks/>
                </p:cNvGrpSpPr>
                <p:nvPr/>
              </p:nvGrpSpPr>
              <p:grpSpPr bwMode="auto">
                <a:xfrm>
                  <a:off x="960" y="1488"/>
                  <a:ext cx="2688" cy="288"/>
                  <a:chOff x="432" y="1152"/>
                  <a:chExt cx="2688" cy="288"/>
                </a:xfrm>
              </p:grpSpPr>
              <p:grpSp>
                <p:nvGrpSpPr>
                  <p:cNvPr id="85178" name="Group 85177">
                    <a:extLst>
                      <a:ext uri="{FF2B5EF4-FFF2-40B4-BE49-F238E27FC236}">
                        <a16:creationId xmlns:a16="http://schemas.microsoft.com/office/drawing/2014/main" id="{3C1CFCFB-1C47-3E83-C3A1-7D9B832CA320}"/>
                      </a:ext>
                    </a:extLst>
                  </p:cNvPr>
                  <p:cNvGrpSpPr>
                    <a:grpSpLocks/>
                  </p:cNvGrpSpPr>
                  <p:nvPr/>
                </p:nvGrpSpPr>
                <p:grpSpPr bwMode="auto">
                  <a:xfrm>
                    <a:off x="1584" y="1152"/>
                    <a:ext cx="1152" cy="288"/>
                    <a:chOff x="432" y="1152"/>
                    <a:chExt cx="1152" cy="288"/>
                  </a:xfrm>
                </p:grpSpPr>
                <p:grpSp>
                  <p:nvGrpSpPr>
                    <p:cNvPr id="85021" name="Group 85020">
                      <a:extLst>
                        <a:ext uri="{FF2B5EF4-FFF2-40B4-BE49-F238E27FC236}">
                          <a16:creationId xmlns:a16="http://schemas.microsoft.com/office/drawing/2014/main" id="{8057B90E-43D4-3FDB-DC49-CAAB145D8616}"/>
                        </a:ext>
                      </a:extLst>
                    </p:cNvPr>
                    <p:cNvGrpSpPr>
                      <a:grpSpLocks/>
                    </p:cNvGrpSpPr>
                    <p:nvPr/>
                  </p:nvGrpSpPr>
                  <p:grpSpPr bwMode="auto">
                    <a:xfrm>
                      <a:off x="432" y="1152"/>
                      <a:ext cx="768" cy="288"/>
                      <a:chOff x="432" y="1152"/>
                      <a:chExt cx="768" cy="288"/>
                    </a:xfrm>
                  </p:grpSpPr>
                  <p:sp>
                    <p:nvSpPr>
                      <p:cNvPr id="85023" name="Rectangle 85022">
                        <a:extLst>
                          <a:ext uri="{FF2B5EF4-FFF2-40B4-BE49-F238E27FC236}">
                            <a16:creationId xmlns:a16="http://schemas.microsoft.com/office/drawing/2014/main" id="{53342062-3B87-C974-B6EC-3B23CB13D5C4}"/>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025" name="Rectangle 85024">
                        <a:extLst>
                          <a:ext uri="{FF2B5EF4-FFF2-40B4-BE49-F238E27FC236}">
                            <a16:creationId xmlns:a16="http://schemas.microsoft.com/office/drawing/2014/main" id="{DAE8C591-648C-5A8B-C790-8A6C51DBBCBC}"/>
                          </a:ext>
                        </a:extLst>
                      </p:cNvPr>
                      <p:cNvSpPr>
                        <a:spLocks noChangeArrowheads="1"/>
                      </p:cNvSpPr>
                      <p:nvPr/>
                    </p:nvSpPr>
                    <p:spPr bwMode="auto">
                      <a:xfrm>
                        <a:off x="816" y="1152"/>
                        <a:ext cx="384" cy="288"/>
                      </a:xfrm>
                      <a:prstGeom prst="rect">
                        <a:avLst/>
                      </a:prstGeom>
                      <a:solidFill>
                        <a:schemeClr val="tx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022" name="Rectangle 85021">
                      <a:extLst>
                        <a:ext uri="{FF2B5EF4-FFF2-40B4-BE49-F238E27FC236}">
                          <a16:creationId xmlns:a16="http://schemas.microsoft.com/office/drawing/2014/main" id="{90666317-1AA7-1DAD-C4F2-B584DE8F61F1}"/>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179" name="Group 85178">
                    <a:extLst>
                      <a:ext uri="{FF2B5EF4-FFF2-40B4-BE49-F238E27FC236}">
                        <a16:creationId xmlns:a16="http://schemas.microsoft.com/office/drawing/2014/main" id="{53528F3B-9626-23C5-0381-4036CAAD828E}"/>
                      </a:ext>
                    </a:extLst>
                  </p:cNvPr>
                  <p:cNvGrpSpPr>
                    <a:grpSpLocks/>
                  </p:cNvGrpSpPr>
                  <p:nvPr/>
                </p:nvGrpSpPr>
                <p:grpSpPr bwMode="auto">
                  <a:xfrm>
                    <a:off x="432" y="1152"/>
                    <a:ext cx="2688" cy="288"/>
                    <a:chOff x="432" y="1152"/>
                    <a:chExt cx="2688" cy="288"/>
                  </a:xfrm>
                </p:grpSpPr>
                <p:grpSp>
                  <p:nvGrpSpPr>
                    <p:cNvPr id="85180" name="Group 85179">
                      <a:extLst>
                        <a:ext uri="{FF2B5EF4-FFF2-40B4-BE49-F238E27FC236}">
                          <a16:creationId xmlns:a16="http://schemas.microsoft.com/office/drawing/2014/main" id="{2513E5DC-28DA-0EEB-196D-43BC5EEA31FD}"/>
                        </a:ext>
                      </a:extLst>
                    </p:cNvPr>
                    <p:cNvGrpSpPr>
                      <a:grpSpLocks/>
                    </p:cNvGrpSpPr>
                    <p:nvPr/>
                  </p:nvGrpSpPr>
                  <p:grpSpPr bwMode="auto">
                    <a:xfrm>
                      <a:off x="432" y="1152"/>
                      <a:ext cx="1152" cy="288"/>
                      <a:chOff x="432" y="1152"/>
                      <a:chExt cx="1152" cy="288"/>
                    </a:xfrm>
                  </p:grpSpPr>
                  <p:grpSp>
                    <p:nvGrpSpPr>
                      <p:cNvPr id="85005" name="Group 85004">
                        <a:extLst>
                          <a:ext uri="{FF2B5EF4-FFF2-40B4-BE49-F238E27FC236}">
                            <a16:creationId xmlns:a16="http://schemas.microsoft.com/office/drawing/2014/main" id="{08E77458-8483-5B54-6C40-7B65AA468ED6}"/>
                          </a:ext>
                        </a:extLst>
                      </p:cNvPr>
                      <p:cNvGrpSpPr>
                        <a:grpSpLocks/>
                      </p:cNvGrpSpPr>
                      <p:nvPr/>
                    </p:nvGrpSpPr>
                    <p:grpSpPr bwMode="auto">
                      <a:xfrm>
                        <a:off x="432" y="1152"/>
                        <a:ext cx="768" cy="288"/>
                        <a:chOff x="432" y="1152"/>
                        <a:chExt cx="768" cy="288"/>
                      </a:xfrm>
                    </p:grpSpPr>
                    <p:sp>
                      <p:nvSpPr>
                        <p:cNvPr id="85007" name="Rectangle 85006">
                          <a:extLst>
                            <a:ext uri="{FF2B5EF4-FFF2-40B4-BE49-F238E27FC236}">
                              <a16:creationId xmlns:a16="http://schemas.microsoft.com/office/drawing/2014/main" id="{BF58E0C6-7278-D055-8FDC-A57F531D1151}"/>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009" name="Rectangle 85008">
                          <a:extLst>
                            <a:ext uri="{FF2B5EF4-FFF2-40B4-BE49-F238E27FC236}">
                              <a16:creationId xmlns:a16="http://schemas.microsoft.com/office/drawing/2014/main" id="{E2E20329-1203-F906-0C62-692D2C7390E8}"/>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006" name="Rectangle 85005">
                        <a:extLst>
                          <a:ext uri="{FF2B5EF4-FFF2-40B4-BE49-F238E27FC236}">
                            <a16:creationId xmlns:a16="http://schemas.microsoft.com/office/drawing/2014/main" id="{3C78FAA4-0E11-2D84-ADF8-2A6B60B89B1E}"/>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82" name="Rectangle 85181">
                      <a:extLst>
                        <a:ext uri="{FF2B5EF4-FFF2-40B4-BE49-F238E27FC236}">
                          <a16:creationId xmlns:a16="http://schemas.microsoft.com/office/drawing/2014/main" id="{706D9C7D-030B-46F4-789A-8635FD970BE4}"/>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85122" name="Group 85121">
                  <a:extLst>
                    <a:ext uri="{FF2B5EF4-FFF2-40B4-BE49-F238E27FC236}">
                      <a16:creationId xmlns:a16="http://schemas.microsoft.com/office/drawing/2014/main" id="{2F8A91F0-9388-FDA8-4754-105618F93467}"/>
                    </a:ext>
                  </a:extLst>
                </p:cNvPr>
                <p:cNvGrpSpPr>
                  <a:grpSpLocks/>
                </p:cNvGrpSpPr>
                <p:nvPr/>
              </p:nvGrpSpPr>
              <p:grpSpPr bwMode="auto">
                <a:xfrm>
                  <a:off x="960" y="1776"/>
                  <a:ext cx="2688" cy="288"/>
                  <a:chOff x="432" y="1152"/>
                  <a:chExt cx="2688" cy="288"/>
                </a:xfrm>
              </p:grpSpPr>
              <p:grpSp>
                <p:nvGrpSpPr>
                  <p:cNvPr id="85128" name="Group 85127">
                    <a:extLst>
                      <a:ext uri="{FF2B5EF4-FFF2-40B4-BE49-F238E27FC236}">
                        <a16:creationId xmlns:a16="http://schemas.microsoft.com/office/drawing/2014/main" id="{F874D9F0-7C4B-99F0-6A66-56DF3E92EC44}"/>
                      </a:ext>
                    </a:extLst>
                  </p:cNvPr>
                  <p:cNvGrpSpPr>
                    <a:grpSpLocks/>
                  </p:cNvGrpSpPr>
                  <p:nvPr/>
                </p:nvGrpSpPr>
                <p:grpSpPr bwMode="auto">
                  <a:xfrm>
                    <a:off x="1584" y="1152"/>
                    <a:ext cx="1152" cy="288"/>
                    <a:chOff x="432" y="1152"/>
                    <a:chExt cx="1152" cy="288"/>
                  </a:xfrm>
                </p:grpSpPr>
                <p:grpSp>
                  <p:nvGrpSpPr>
                    <p:cNvPr id="85162" name="Group 85161">
                      <a:extLst>
                        <a:ext uri="{FF2B5EF4-FFF2-40B4-BE49-F238E27FC236}">
                          <a16:creationId xmlns:a16="http://schemas.microsoft.com/office/drawing/2014/main" id="{297075B1-E28D-14BB-351D-2CAB0FF32188}"/>
                        </a:ext>
                      </a:extLst>
                    </p:cNvPr>
                    <p:cNvGrpSpPr>
                      <a:grpSpLocks/>
                    </p:cNvGrpSpPr>
                    <p:nvPr/>
                  </p:nvGrpSpPr>
                  <p:grpSpPr bwMode="auto">
                    <a:xfrm>
                      <a:off x="432" y="1152"/>
                      <a:ext cx="768" cy="288"/>
                      <a:chOff x="432" y="1152"/>
                      <a:chExt cx="768" cy="288"/>
                    </a:xfrm>
                  </p:grpSpPr>
                  <p:sp>
                    <p:nvSpPr>
                      <p:cNvPr id="85164" name="Rectangle 85163">
                        <a:extLst>
                          <a:ext uri="{FF2B5EF4-FFF2-40B4-BE49-F238E27FC236}">
                            <a16:creationId xmlns:a16="http://schemas.microsoft.com/office/drawing/2014/main" id="{4EA884C5-26BA-76F8-B28C-53411183F31F}"/>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66" name="Rectangle 85165">
                        <a:extLst>
                          <a:ext uri="{FF2B5EF4-FFF2-40B4-BE49-F238E27FC236}">
                            <a16:creationId xmlns:a16="http://schemas.microsoft.com/office/drawing/2014/main" id="{D273777C-9C46-0DB0-2B79-0BA1A5FC1375}"/>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63" name="Rectangle 85162">
                      <a:extLst>
                        <a:ext uri="{FF2B5EF4-FFF2-40B4-BE49-F238E27FC236}">
                          <a16:creationId xmlns:a16="http://schemas.microsoft.com/office/drawing/2014/main" id="{5BFECB90-47F8-E6D8-F392-8F3A9CEE1FE7}"/>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129" name="Group 85128">
                    <a:extLst>
                      <a:ext uri="{FF2B5EF4-FFF2-40B4-BE49-F238E27FC236}">
                        <a16:creationId xmlns:a16="http://schemas.microsoft.com/office/drawing/2014/main" id="{6B621318-4189-5543-1BA7-20B52B84E27E}"/>
                      </a:ext>
                    </a:extLst>
                  </p:cNvPr>
                  <p:cNvGrpSpPr>
                    <a:grpSpLocks/>
                  </p:cNvGrpSpPr>
                  <p:nvPr/>
                </p:nvGrpSpPr>
                <p:grpSpPr bwMode="auto">
                  <a:xfrm>
                    <a:off x="432" y="1152"/>
                    <a:ext cx="2688" cy="288"/>
                    <a:chOff x="432" y="1152"/>
                    <a:chExt cx="2688" cy="288"/>
                  </a:xfrm>
                </p:grpSpPr>
                <p:grpSp>
                  <p:nvGrpSpPr>
                    <p:cNvPr id="85130" name="Group 85129">
                      <a:extLst>
                        <a:ext uri="{FF2B5EF4-FFF2-40B4-BE49-F238E27FC236}">
                          <a16:creationId xmlns:a16="http://schemas.microsoft.com/office/drawing/2014/main" id="{2FA771D7-96C9-7C37-A7E1-9C0194A5E004}"/>
                        </a:ext>
                      </a:extLst>
                    </p:cNvPr>
                    <p:cNvGrpSpPr>
                      <a:grpSpLocks/>
                    </p:cNvGrpSpPr>
                    <p:nvPr/>
                  </p:nvGrpSpPr>
                  <p:grpSpPr bwMode="auto">
                    <a:xfrm>
                      <a:off x="432" y="1152"/>
                      <a:ext cx="1152" cy="288"/>
                      <a:chOff x="432" y="1152"/>
                      <a:chExt cx="1152" cy="288"/>
                    </a:xfrm>
                  </p:grpSpPr>
                  <p:grpSp>
                    <p:nvGrpSpPr>
                      <p:cNvPr id="85146" name="Group 85145">
                        <a:extLst>
                          <a:ext uri="{FF2B5EF4-FFF2-40B4-BE49-F238E27FC236}">
                            <a16:creationId xmlns:a16="http://schemas.microsoft.com/office/drawing/2014/main" id="{FC30FA20-05FD-AA95-F65C-8A883035C14D}"/>
                          </a:ext>
                        </a:extLst>
                      </p:cNvPr>
                      <p:cNvGrpSpPr>
                        <a:grpSpLocks/>
                      </p:cNvGrpSpPr>
                      <p:nvPr/>
                    </p:nvGrpSpPr>
                    <p:grpSpPr bwMode="auto">
                      <a:xfrm>
                        <a:off x="432" y="1152"/>
                        <a:ext cx="768" cy="288"/>
                        <a:chOff x="432" y="1152"/>
                        <a:chExt cx="768" cy="288"/>
                      </a:xfrm>
                    </p:grpSpPr>
                    <p:sp>
                      <p:nvSpPr>
                        <p:cNvPr id="85148" name="Rectangle 85147">
                          <a:extLst>
                            <a:ext uri="{FF2B5EF4-FFF2-40B4-BE49-F238E27FC236}">
                              <a16:creationId xmlns:a16="http://schemas.microsoft.com/office/drawing/2014/main" id="{C416A2EF-EB52-67B5-7D5A-24D1051CAE74}"/>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50" name="Rectangle 85149">
                          <a:extLst>
                            <a:ext uri="{FF2B5EF4-FFF2-40B4-BE49-F238E27FC236}">
                              <a16:creationId xmlns:a16="http://schemas.microsoft.com/office/drawing/2014/main" id="{C41DD947-3338-ECA6-D5B7-B4CEF82720E2}"/>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47" name="Rectangle 85146">
                        <a:extLst>
                          <a:ext uri="{FF2B5EF4-FFF2-40B4-BE49-F238E27FC236}">
                            <a16:creationId xmlns:a16="http://schemas.microsoft.com/office/drawing/2014/main" id="{4335EE44-C448-3EBE-0AF8-868E27E3A939}"/>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32" name="Rectangle 85131">
                      <a:extLst>
                        <a:ext uri="{FF2B5EF4-FFF2-40B4-BE49-F238E27FC236}">
                          <a16:creationId xmlns:a16="http://schemas.microsoft.com/office/drawing/2014/main" id="{6A31B1DC-8FFE-988E-E794-ED438069D1C5}"/>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22" name="Group 21">
                <a:extLst>
                  <a:ext uri="{FF2B5EF4-FFF2-40B4-BE49-F238E27FC236}">
                    <a16:creationId xmlns:a16="http://schemas.microsoft.com/office/drawing/2014/main" id="{4B284366-7457-4BAD-E47D-C38DA7D9E8B9}"/>
                  </a:ext>
                </a:extLst>
              </p:cNvPr>
              <p:cNvGrpSpPr>
                <a:grpSpLocks/>
              </p:cNvGrpSpPr>
              <p:nvPr/>
            </p:nvGrpSpPr>
            <p:grpSpPr bwMode="auto">
              <a:xfrm>
                <a:off x="8148702" y="5776760"/>
                <a:ext cx="3205097" cy="343404"/>
                <a:chOff x="432" y="1152"/>
                <a:chExt cx="2688" cy="288"/>
              </a:xfrm>
            </p:grpSpPr>
            <p:grpSp>
              <p:nvGrpSpPr>
                <p:cNvPr id="34" name="Group 33">
                  <a:extLst>
                    <a:ext uri="{FF2B5EF4-FFF2-40B4-BE49-F238E27FC236}">
                      <a16:creationId xmlns:a16="http://schemas.microsoft.com/office/drawing/2014/main" id="{092A5654-EE33-C41D-EC51-E597E9952BC4}"/>
                    </a:ext>
                  </a:extLst>
                </p:cNvPr>
                <p:cNvGrpSpPr>
                  <a:grpSpLocks/>
                </p:cNvGrpSpPr>
                <p:nvPr/>
              </p:nvGrpSpPr>
              <p:grpSpPr bwMode="auto">
                <a:xfrm>
                  <a:off x="1584" y="1152"/>
                  <a:ext cx="1152" cy="288"/>
                  <a:chOff x="432" y="1152"/>
                  <a:chExt cx="1152" cy="288"/>
                </a:xfrm>
              </p:grpSpPr>
              <p:grpSp>
                <p:nvGrpSpPr>
                  <p:cNvPr id="59" name="Group 58">
                    <a:extLst>
                      <a:ext uri="{FF2B5EF4-FFF2-40B4-BE49-F238E27FC236}">
                        <a16:creationId xmlns:a16="http://schemas.microsoft.com/office/drawing/2014/main" id="{CA91439E-DEDB-9BC3-C2E2-14632C9F085E}"/>
                      </a:ext>
                    </a:extLst>
                  </p:cNvPr>
                  <p:cNvGrpSpPr>
                    <a:grpSpLocks/>
                  </p:cNvGrpSpPr>
                  <p:nvPr/>
                </p:nvGrpSpPr>
                <p:grpSpPr bwMode="auto">
                  <a:xfrm>
                    <a:off x="432" y="1152"/>
                    <a:ext cx="768" cy="288"/>
                    <a:chOff x="432" y="1152"/>
                    <a:chExt cx="768" cy="288"/>
                  </a:xfrm>
                </p:grpSpPr>
                <p:sp>
                  <p:nvSpPr>
                    <p:cNvPr id="61" name="Rectangle 60">
                      <a:extLst>
                        <a:ext uri="{FF2B5EF4-FFF2-40B4-BE49-F238E27FC236}">
                          <a16:creationId xmlns:a16="http://schemas.microsoft.com/office/drawing/2014/main" id="{D444E8DB-29C9-A2DE-BBB6-ED7DD1E9680C}"/>
                        </a:ext>
                      </a:extLst>
                    </p:cNvPr>
                    <p:cNvSpPr>
                      <a:spLocks noChangeArrowheads="1"/>
                    </p:cNvSpPr>
                    <p:nvPr/>
                  </p:nvSpPr>
                  <p:spPr bwMode="auto">
                    <a:xfrm>
                      <a:off x="432"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62" name="Rectangle 61">
                      <a:extLst>
                        <a:ext uri="{FF2B5EF4-FFF2-40B4-BE49-F238E27FC236}">
                          <a16:creationId xmlns:a16="http://schemas.microsoft.com/office/drawing/2014/main" id="{E8DDAF0A-4DF8-FBC6-4278-6965A64E4B2E}"/>
                        </a:ext>
                      </a:extLst>
                    </p:cNvPr>
                    <p:cNvSpPr>
                      <a:spLocks noChangeArrowheads="1"/>
                    </p:cNvSpPr>
                    <p:nvPr/>
                  </p:nvSpPr>
                  <p:spPr bwMode="auto">
                    <a:xfrm>
                      <a:off x="816"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60" name="Rectangle 59">
                    <a:extLst>
                      <a:ext uri="{FF2B5EF4-FFF2-40B4-BE49-F238E27FC236}">
                        <a16:creationId xmlns:a16="http://schemas.microsoft.com/office/drawing/2014/main" id="{38560F4F-6907-A6AA-17E7-78FA8107E013}"/>
                      </a:ext>
                    </a:extLst>
                  </p:cNvPr>
                  <p:cNvSpPr>
                    <a:spLocks noChangeArrowheads="1"/>
                  </p:cNvSpPr>
                  <p:nvPr/>
                </p:nvSpPr>
                <p:spPr bwMode="auto">
                  <a:xfrm>
                    <a:off x="1200"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37" name="Group 36">
                  <a:extLst>
                    <a:ext uri="{FF2B5EF4-FFF2-40B4-BE49-F238E27FC236}">
                      <a16:creationId xmlns:a16="http://schemas.microsoft.com/office/drawing/2014/main" id="{E3A5272E-30E4-5A35-F1BB-0E5C9D841014}"/>
                    </a:ext>
                  </a:extLst>
                </p:cNvPr>
                <p:cNvGrpSpPr>
                  <a:grpSpLocks/>
                </p:cNvGrpSpPr>
                <p:nvPr/>
              </p:nvGrpSpPr>
              <p:grpSpPr bwMode="auto">
                <a:xfrm>
                  <a:off x="432" y="1152"/>
                  <a:ext cx="2688" cy="288"/>
                  <a:chOff x="432" y="1152"/>
                  <a:chExt cx="2688" cy="288"/>
                </a:xfrm>
              </p:grpSpPr>
              <p:grpSp>
                <p:nvGrpSpPr>
                  <p:cNvPr id="48" name="Group 47">
                    <a:extLst>
                      <a:ext uri="{FF2B5EF4-FFF2-40B4-BE49-F238E27FC236}">
                        <a16:creationId xmlns:a16="http://schemas.microsoft.com/office/drawing/2014/main" id="{DBE1E0B0-102A-5FC1-7D7A-4A95DFEF5A30}"/>
                      </a:ext>
                    </a:extLst>
                  </p:cNvPr>
                  <p:cNvGrpSpPr>
                    <a:grpSpLocks/>
                  </p:cNvGrpSpPr>
                  <p:nvPr/>
                </p:nvGrpSpPr>
                <p:grpSpPr bwMode="auto">
                  <a:xfrm>
                    <a:off x="432" y="1152"/>
                    <a:ext cx="1152" cy="288"/>
                    <a:chOff x="432" y="1152"/>
                    <a:chExt cx="1152" cy="288"/>
                  </a:xfrm>
                </p:grpSpPr>
                <p:grpSp>
                  <p:nvGrpSpPr>
                    <p:cNvPr id="50" name="Group 49">
                      <a:extLst>
                        <a:ext uri="{FF2B5EF4-FFF2-40B4-BE49-F238E27FC236}">
                          <a16:creationId xmlns:a16="http://schemas.microsoft.com/office/drawing/2014/main" id="{837DCD88-831B-9AC9-0798-63C2C3F036A3}"/>
                        </a:ext>
                      </a:extLst>
                    </p:cNvPr>
                    <p:cNvGrpSpPr>
                      <a:grpSpLocks/>
                    </p:cNvGrpSpPr>
                    <p:nvPr/>
                  </p:nvGrpSpPr>
                  <p:grpSpPr bwMode="auto">
                    <a:xfrm>
                      <a:off x="432" y="1152"/>
                      <a:ext cx="768" cy="288"/>
                      <a:chOff x="432" y="1152"/>
                      <a:chExt cx="768" cy="288"/>
                    </a:xfrm>
                  </p:grpSpPr>
                  <p:sp>
                    <p:nvSpPr>
                      <p:cNvPr id="55" name="Rectangle 54">
                        <a:extLst>
                          <a:ext uri="{FF2B5EF4-FFF2-40B4-BE49-F238E27FC236}">
                            <a16:creationId xmlns:a16="http://schemas.microsoft.com/office/drawing/2014/main" id="{691D74A1-6379-74E7-849A-9C9E400FECED}"/>
                          </a:ext>
                        </a:extLst>
                      </p:cNvPr>
                      <p:cNvSpPr>
                        <a:spLocks noChangeArrowheads="1"/>
                      </p:cNvSpPr>
                      <p:nvPr/>
                    </p:nvSpPr>
                    <p:spPr bwMode="auto">
                      <a:xfrm>
                        <a:off x="432"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56" name="Rectangle 55">
                        <a:extLst>
                          <a:ext uri="{FF2B5EF4-FFF2-40B4-BE49-F238E27FC236}">
                            <a16:creationId xmlns:a16="http://schemas.microsoft.com/office/drawing/2014/main" id="{2DB9CDF8-3ED3-FFB4-121E-5746C0670B88}"/>
                          </a:ext>
                        </a:extLst>
                      </p:cNvPr>
                      <p:cNvSpPr>
                        <a:spLocks noChangeArrowheads="1"/>
                      </p:cNvSpPr>
                      <p:nvPr/>
                    </p:nvSpPr>
                    <p:spPr bwMode="auto">
                      <a:xfrm>
                        <a:off x="816"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52" name="Rectangle 51">
                      <a:extLst>
                        <a:ext uri="{FF2B5EF4-FFF2-40B4-BE49-F238E27FC236}">
                          <a16:creationId xmlns:a16="http://schemas.microsoft.com/office/drawing/2014/main" id="{7C2974D6-BFC3-9DC9-35E6-4C436E30E759}"/>
                        </a:ext>
                      </a:extLst>
                    </p:cNvPr>
                    <p:cNvSpPr>
                      <a:spLocks noChangeArrowheads="1"/>
                    </p:cNvSpPr>
                    <p:nvPr/>
                  </p:nvSpPr>
                  <p:spPr bwMode="auto">
                    <a:xfrm>
                      <a:off x="1200"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49" name="Rectangle 48">
                    <a:extLst>
                      <a:ext uri="{FF2B5EF4-FFF2-40B4-BE49-F238E27FC236}">
                        <a16:creationId xmlns:a16="http://schemas.microsoft.com/office/drawing/2014/main" id="{6B7F1A99-8EAB-0A7F-1600-C217054131B2}"/>
                      </a:ext>
                    </a:extLst>
                  </p:cNvPr>
                  <p:cNvSpPr>
                    <a:spLocks noChangeArrowheads="1"/>
                  </p:cNvSpPr>
                  <p:nvPr/>
                </p:nvSpPr>
                <p:spPr bwMode="auto">
                  <a:xfrm>
                    <a:off x="2736"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mc:AlternateContent xmlns:mc="http://schemas.openxmlformats.org/markup-compatibility/2006" xmlns:a14="http://schemas.microsoft.com/office/drawing/2010/main">
          <mc:Choice Requires="a14">
            <p:sp>
              <p:nvSpPr>
                <p:cNvPr id="11" name="TextBox 224">
                  <a:extLst>
                    <a:ext uri="{FF2B5EF4-FFF2-40B4-BE49-F238E27FC236}">
                      <a16:creationId xmlns:a16="http://schemas.microsoft.com/office/drawing/2014/main" id="{7C021558-35C6-B93B-1FB4-0AFB36F3B8B1}"/>
                    </a:ext>
                  </a:extLst>
                </p:cNvPr>
                <p:cNvSpPr txBox="1"/>
                <p:nvPr/>
              </p:nvSpPr>
              <p:spPr>
                <a:xfrm>
                  <a:off x="7793394" y="5760054"/>
                  <a:ext cx="365805"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m:t>
                        </m:r>
                      </m:oMath>
                    </m:oMathPara>
                  </a14:m>
                  <a:endParaRPr lang="en-US" dirty="0"/>
                </a:p>
              </p:txBody>
            </p:sp>
          </mc:Choice>
          <mc:Fallback xmlns="">
            <p:sp>
              <p:nvSpPr>
                <p:cNvPr id="11" name="TextBox 224">
                  <a:extLst>
                    <a:ext uri="{FF2B5EF4-FFF2-40B4-BE49-F238E27FC236}">
                      <a16:creationId xmlns:a16="http://schemas.microsoft.com/office/drawing/2014/main" id="{7C021558-35C6-B93B-1FB4-0AFB36F3B8B1}"/>
                    </a:ext>
                  </a:extLst>
                </p:cNvPr>
                <p:cNvSpPr txBox="1">
                  <a:spLocks noRot="1" noChangeAspect="1" noMove="1" noResize="1" noEditPoints="1" noAdjustHandles="1" noChangeArrowheads="1" noChangeShapeType="1" noTextEdit="1"/>
                </p:cNvSpPr>
                <p:nvPr/>
              </p:nvSpPr>
              <p:spPr>
                <a:xfrm>
                  <a:off x="7793394" y="5760054"/>
                  <a:ext cx="365805" cy="369332"/>
                </a:xfrm>
                <a:prstGeom prst="rect">
                  <a:avLst/>
                </a:prstGeom>
                <a:blipFill>
                  <a:blip r:embed="rId18"/>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362463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E0000-B1F1-4D32-551C-0BD27205DE01}"/>
            </a:ext>
          </a:extLst>
        </p:cNvPr>
        <p:cNvGrpSpPr/>
        <p:nvPr/>
      </p:nvGrpSpPr>
      <p:grpSpPr>
        <a:xfrm>
          <a:off x="0" y="0"/>
          <a:ext cx="0" cy="0"/>
          <a:chOff x="0" y="0"/>
          <a:chExt cx="0" cy="0"/>
        </a:xfrm>
      </p:grpSpPr>
      <p:sp>
        <p:nvSpPr>
          <p:cNvPr id="13315" name="Rectangle 2">
            <a:extLst>
              <a:ext uri="{FF2B5EF4-FFF2-40B4-BE49-F238E27FC236}">
                <a16:creationId xmlns:a16="http://schemas.microsoft.com/office/drawing/2014/main" id="{26FBF2EA-4FE4-4848-2F61-A27F1F457A70}"/>
              </a:ext>
            </a:extLst>
          </p:cNvPr>
          <p:cNvSpPr>
            <a:spLocks noGrp="1" noChangeArrowheads="1"/>
          </p:cNvSpPr>
          <p:nvPr>
            <p:ph type="title"/>
          </p:nvPr>
        </p:nvSpPr>
        <p:spPr>
          <a:xfrm>
            <a:off x="588818" y="-115166"/>
            <a:ext cx="10515600" cy="1325563"/>
          </a:xfrm>
        </p:spPr>
        <p:txBody>
          <a:bodyPr>
            <a:normAutofit/>
          </a:bodyPr>
          <a:lstStyle/>
          <a:p>
            <a:pPr eaLnBrk="1" hangingPunct="1"/>
            <a:r>
              <a:rPr lang="en-US" altLang="en-US" dirty="0"/>
              <a:t> Bellman Ford– Four Steps</a:t>
            </a:r>
          </a:p>
        </p:txBody>
      </p:sp>
      <p:sp>
        <p:nvSpPr>
          <p:cNvPr id="13316" name="Rectangle 3">
            <a:extLst>
              <a:ext uri="{FF2B5EF4-FFF2-40B4-BE49-F238E27FC236}">
                <a16:creationId xmlns:a16="http://schemas.microsoft.com/office/drawing/2014/main" id="{A7F62990-9397-0868-F3A0-B18816454459}"/>
              </a:ext>
            </a:extLst>
          </p:cNvPr>
          <p:cNvSpPr>
            <a:spLocks noGrp="1" noChangeArrowheads="1"/>
          </p:cNvSpPr>
          <p:nvPr>
            <p:ph idx="1"/>
          </p:nvPr>
        </p:nvSpPr>
        <p:spPr>
          <a:xfrm>
            <a:off x="3011055" y="979054"/>
            <a:ext cx="9180945" cy="5878945"/>
          </a:xfrm>
        </p:spPr>
        <p:txBody>
          <a:bodyPr>
            <a:normAutofit/>
          </a:bodyPr>
          <a:lstStyle/>
          <a:p>
            <a:pPr marL="514350" indent="-514350" eaLnBrk="1" hangingPunct="1">
              <a:lnSpc>
                <a:spcPct val="90000"/>
              </a:lnSpc>
              <a:buFont typeface="+mj-lt"/>
              <a:buAutoNum type="arabicPeriod"/>
            </a:pPr>
            <a:r>
              <a:rPr lang="en-US" altLang="en-US" sz="2400" dirty="0"/>
              <a:t>Formulate the answer with a recursive structure</a:t>
            </a:r>
          </a:p>
          <a:p>
            <a:pPr lvl="1"/>
            <a:r>
              <a:rPr lang="en-US" altLang="en-US" sz="2000" dirty="0"/>
              <a:t>What are the options for the last choice?</a:t>
            </a:r>
          </a:p>
          <a:p>
            <a:pPr lvl="1"/>
            <a:r>
              <a:rPr lang="en-US" altLang="en-US" sz="2000" dirty="0"/>
              <a:t>For each such option, what does the subproblem look like? How do we use it?</a:t>
            </a:r>
            <a:endParaRPr lang="en-US" altLang="en-US" sz="1600" dirty="0"/>
          </a:p>
          <a:p>
            <a:pPr marL="514350" indent="-514350" eaLnBrk="1" hangingPunct="1">
              <a:lnSpc>
                <a:spcPct val="90000"/>
              </a:lnSpc>
              <a:buFont typeface="+mj-lt"/>
              <a:buAutoNum type="arabicPeriod"/>
            </a:pPr>
            <a:r>
              <a:rPr lang="en-US" altLang="en-US" sz="2400" dirty="0"/>
              <a:t>Choose a memory structure.</a:t>
            </a:r>
            <a:endParaRPr lang="en-US" altLang="en-US" sz="2000" dirty="0"/>
          </a:p>
          <a:p>
            <a:pPr lvl="1"/>
            <a:r>
              <a:rPr lang="en-US" altLang="en-US" sz="2000" dirty="0"/>
              <a:t>Figure out the possible values of all parameters in the recursive calls.</a:t>
            </a:r>
          </a:p>
          <a:p>
            <a:pPr lvl="1"/>
            <a:r>
              <a:rPr lang="en-US" altLang="en-US" sz="2000" dirty="0"/>
              <a:t>How many subproblems (options for last choice) are there?</a:t>
            </a:r>
          </a:p>
          <a:p>
            <a:pPr lvl="1"/>
            <a:r>
              <a:rPr lang="en-US" altLang="en-US" sz="2000" dirty="0"/>
              <a:t>What are the parameters needed to identify each?</a:t>
            </a:r>
          </a:p>
          <a:p>
            <a:pPr lvl="1"/>
            <a:r>
              <a:rPr lang="en-US" altLang="en-US" sz="2000" dirty="0"/>
              <a:t>How many different values could there be per parameter?</a:t>
            </a:r>
            <a:endParaRPr lang="en-US" altLang="en-US" sz="1600" dirty="0"/>
          </a:p>
          <a:p>
            <a:pPr marL="514350" indent="-514350" eaLnBrk="1" hangingPunct="1">
              <a:lnSpc>
                <a:spcPct val="90000"/>
              </a:lnSpc>
              <a:buFont typeface="+mj-lt"/>
              <a:buAutoNum type="arabicPeriod"/>
            </a:pPr>
            <a:r>
              <a:rPr lang="en-US" altLang="en-US" sz="2400" dirty="0"/>
              <a:t>Specify an order of evaluation. </a:t>
            </a:r>
            <a:endParaRPr lang="en-US" altLang="en-US" sz="2000" dirty="0"/>
          </a:p>
          <a:p>
            <a:pPr lvl="1"/>
            <a:r>
              <a:rPr lang="en-US" altLang="en-US" sz="2000" dirty="0"/>
              <a:t>Want to guarantee that the necessary subproblem solutions are in memory when you need them.</a:t>
            </a:r>
          </a:p>
          <a:p>
            <a:pPr lvl="1"/>
            <a:r>
              <a:rPr lang="en-US" altLang="en-US" sz="2000" dirty="0"/>
              <a:t>With this step: a “Bottom-up” (iterative) algorithm</a:t>
            </a:r>
          </a:p>
          <a:p>
            <a:pPr lvl="1"/>
            <a:r>
              <a:rPr lang="en-US" altLang="en-US" sz="2000" dirty="0"/>
              <a:t>Without this step: a “Top-down” (recursive) algorithm</a:t>
            </a:r>
          </a:p>
          <a:p>
            <a:pPr marL="457200" indent="-457200">
              <a:buFont typeface="+mj-lt"/>
              <a:buAutoNum type="arabicPeriod"/>
            </a:pPr>
            <a:r>
              <a:rPr lang="en-US" altLang="en-US" sz="2400" dirty="0"/>
              <a:t>See if there’s a way to save space</a:t>
            </a:r>
          </a:p>
          <a:p>
            <a:pPr lvl="1"/>
            <a:r>
              <a:rPr lang="en-US" altLang="en-US" sz="2000" dirty="0"/>
              <a:t>Is it possible to reuse some memory locations?</a:t>
            </a:r>
          </a:p>
        </p:txBody>
      </p:sp>
      <p:grpSp>
        <p:nvGrpSpPr>
          <p:cNvPr id="2" name="Group 1">
            <a:extLst>
              <a:ext uri="{FF2B5EF4-FFF2-40B4-BE49-F238E27FC236}">
                <a16:creationId xmlns:a16="http://schemas.microsoft.com/office/drawing/2014/main" id="{6CFEE355-CF5C-D8E5-262D-1E3DF5D9D15B}"/>
              </a:ext>
            </a:extLst>
          </p:cNvPr>
          <p:cNvGrpSpPr/>
          <p:nvPr/>
        </p:nvGrpSpPr>
        <p:grpSpPr>
          <a:xfrm>
            <a:off x="-26807" y="691431"/>
            <a:ext cx="3068114" cy="1483598"/>
            <a:chOff x="5320336" y="4019423"/>
            <a:chExt cx="5907194" cy="2856445"/>
          </a:xfrm>
        </p:grpSpPr>
        <p:grpSp>
          <p:nvGrpSpPr>
            <p:cNvPr id="3" name="Group 2">
              <a:extLst>
                <a:ext uri="{FF2B5EF4-FFF2-40B4-BE49-F238E27FC236}">
                  <a16:creationId xmlns:a16="http://schemas.microsoft.com/office/drawing/2014/main" id="{AB4305C6-7BBA-B0F7-53B5-EB6459B2DB3B}"/>
                </a:ext>
              </a:extLst>
            </p:cNvPr>
            <p:cNvGrpSpPr/>
            <p:nvPr/>
          </p:nvGrpSpPr>
          <p:grpSpPr>
            <a:xfrm>
              <a:off x="6782738" y="4019423"/>
              <a:ext cx="4444792" cy="1299896"/>
              <a:chOff x="902323" y="4597231"/>
              <a:chExt cx="4444792" cy="1299896"/>
            </a:xfrm>
          </p:grpSpPr>
          <mc:AlternateContent xmlns:mc="http://schemas.openxmlformats.org/markup-compatibility/2006" xmlns:a14="http://schemas.microsoft.com/office/drawing/2010/main">
            <mc:Choice Requires="a14">
              <p:sp>
                <p:nvSpPr>
                  <p:cNvPr id="12" name="Oval 23">
                    <a:extLst>
                      <a:ext uri="{FF2B5EF4-FFF2-40B4-BE49-F238E27FC236}">
                        <a16:creationId xmlns:a16="http://schemas.microsoft.com/office/drawing/2014/main" id="{110A600F-D87E-5022-DAA3-192BFD4EF8BB}"/>
                      </a:ext>
                    </a:extLst>
                  </p:cNvPr>
                  <p:cNvSpPr>
                    <a:spLocks noChangeArrowheads="1"/>
                  </p:cNvSpPr>
                  <p:nvPr/>
                </p:nvSpPr>
                <p:spPr bwMode="auto">
                  <a:xfrm rot="21536301">
                    <a:off x="4144571" y="5108966"/>
                    <a:ext cx="381000" cy="381000"/>
                  </a:xfrm>
                  <a:prstGeom prst="ellipse">
                    <a:avLst/>
                  </a:prstGeom>
                  <a:solidFill>
                    <a:schemeClr val="bg1"/>
                  </a:solidFill>
                  <a:ln w="38100">
                    <a:solidFill>
                      <a:schemeClr val="tx1"/>
                    </a:solidFill>
                    <a:round/>
                    <a:headEnd/>
                    <a:tailEnd/>
                  </a:ln>
                  <a:effec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14:m>
                      <m:oMathPara xmlns:m="http://schemas.openxmlformats.org/officeDocument/2006/math">
                        <m:oMathParaPr>
                          <m:jc m:val="centerGroup"/>
                        </m:oMathParaPr>
                        <m:oMath xmlns:m="http://schemas.openxmlformats.org/officeDocument/2006/math">
                          <m:r>
                            <a:rPr lang="en-US" altLang="en-US" sz="1200" b="0" i="1" smtClean="0">
                              <a:latin typeface="Cambria Math" panose="02040503050406030204" pitchFamily="18" charset="0"/>
                            </a:rPr>
                            <m:t>𝑢</m:t>
                          </m:r>
                        </m:oMath>
                      </m:oMathPara>
                    </a14:m>
                    <a:endParaRPr lang="en-US" altLang="en-US" sz="1200" dirty="0">
                      <a:latin typeface="Times New Roman" panose="02020603050405020304" pitchFamily="18" charset="0"/>
                    </a:endParaRPr>
                  </a:p>
                </p:txBody>
              </p:sp>
            </mc:Choice>
            <mc:Fallback xmlns="">
              <p:sp>
                <p:nvSpPr>
                  <p:cNvPr id="12" name="Oval 23">
                    <a:extLst>
                      <a:ext uri="{FF2B5EF4-FFF2-40B4-BE49-F238E27FC236}">
                        <a16:creationId xmlns:a16="http://schemas.microsoft.com/office/drawing/2014/main" id="{110A600F-D87E-5022-DAA3-192BFD4EF8BB}"/>
                      </a:ext>
                    </a:extLst>
                  </p:cNvPr>
                  <p:cNvSpPr>
                    <a:spLocks noRot="1" noChangeAspect="1" noMove="1" noResize="1" noEditPoints="1" noAdjustHandles="1" noChangeArrowheads="1" noChangeShapeType="1" noTextEdit="1"/>
                  </p:cNvSpPr>
                  <p:nvPr/>
                </p:nvSpPr>
                <p:spPr bwMode="auto">
                  <a:xfrm rot="21536301">
                    <a:off x="4144571" y="5108966"/>
                    <a:ext cx="381000" cy="381000"/>
                  </a:xfrm>
                  <a:prstGeom prst="ellipse">
                    <a:avLst/>
                  </a:prstGeom>
                  <a:blipFill>
                    <a:blip r:embed="rId3"/>
                    <a:stretch>
                      <a:fillRect/>
                    </a:stretch>
                  </a:blipFill>
                  <a:ln w="38100">
                    <a:solidFill>
                      <a:schemeClr val="tx1"/>
                    </a:solidFill>
                    <a:round/>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val 23">
                    <a:extLst>
                      <a:ext uri="{FF2B5EF4-FFF2-40B4-BE49-F238E27FC236}">
                        <a16:creationId xmlns:a16="http://schemas.microsoft.com/office/drawing/2014/main" id="{5E4565AD-5894-6270-26A7-58AF8CF5A482}"/>
                      </a:ext>
                    </a:extLst>
                  </p:cNvPr>
                  <p:cNvSpPr>
                    <a:spLocks noChangeArrowheads="1"/>
                  </p:cNvSpPr>
                  <p:nvPr/>
                </p:nvSpPr>
                <p:spPr bwMode="auto">
                  <a:xfrm rot="21536301">
                    <a:off x="902323" y="4866457"/>
                    <a:ext cx="381000" cy="381000"/>
                  </a:xfrm>
                  <a:prstGeom prst="ellipse">
                    <a:avLst/>
                  </a:prstGeom>
                  <a:noFill/>
                  <a:ln w="38100">
                    <a:solidFill>
                      <a:schemeClr val="tx1"/>
                    </a:solidFill>
                    <a:round/>
                    <a:headEnd/>
                    <a:tailEnd/>
                  </a:ln>
                  <a:effectLst/>
                  <a:extLst>
                    <a:ext uri="{909E8E84-426E-40DD-AFC4-6F175D3DCCD1}">
                      <a14:hiddenFill>
                        <a:solidFill>
                          <a:schemeClr val="tx1"/>
                        </a:solidFill>
                      </a14:hiddenFill>
                    </a:ext>
                    <a:ext uri="{AF507438-7753-43E0-B8FC-AC1667EBCBE1}">
                      <a14:hiddenEffects>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14:m>
                      <m:oMathPara xmlns:m="http://schemas.openxmlformats.org/officeDocument/2006/math">
                        <m:oMathParaPr>
                          <m:jc m:val="centerGroup"/>
                        </m:oMathParaPr>
                        <m:oMath xmlns:m="http://schemas.openxmlformats.org/officeDocument/2006/math">
                          <m:r>
                            <a:rPr lang="en-US" altLang="en-US" sz="1200" b="0" i="1" smtClean="0">
                              <a:latin typeface="Cambria Math" panose="02040503050406030204" pitchFamily="18" charset="0"/>
                            </a:rPr>
                            <m:t>𝑠</m:t>
                          </m:r>
                        </m:oMath>
                      </m:oMathPara>
                    </a14:m>
                    <a:endParaRPr lang="en-US" altLang="en-US" sz="1200" dirty="0">
                      <a:latin typeface="Times New Roman" panose="02020603050405020304" pitchFamily="18" charset="0"/>
                    </a:endParaRPr>
                  </a:p>
                </p:txBody>
              </p:sp>
            </mc:Choice>
            <mc:Fallback xmlns="">
              <p:sp>
                <p:nvSpPr>
                  <p:cNvPr id="13" name="Oval 23">
                    <a:extLst>
                      <a:ext uri="{FF2B5EF4-FFF2-40B4-BE49-F238E27FC236}">
                        <a16:creationId xmlns:a16="http://schemas.microsoft.com/office/drawing/2014/main" id="{5E4565AD-5894-6270-26A7-58AF8CF5A482}"/>
                      </a:ext>
                    </a:extLst>
                  </p:cNvPr>
                  <p:cNvSpPr>
                    <a:spLocks noRot="1" noChangeAspect="1" noMove="1" noResize="1" noEditPoints="1" noAdjustHandles="1" noChangeArrowheads="1" noChangeShapeType="1" noTextEdit="1"/>
                  </p:cNvSpPr>
                  <p:nvPr/>
                </p:nvSpPr>
                <p:spPr bwMode="auto">
                  <a:xfrm rot="21536301">
                    <a:off x="902323" y="4866457"/>
                    <a:ext cx="381000" cy="381000"/>
                  </a:xfrm>
                  <a:prstGeom prst="ellipse">
                    <a:avLst/>
                  </a:prstGeom>
                  <a:blipFill>
                    <a:blip r:embed="rId4"/>
                    <a:stretch>
                      <a:fillRect/>
                    </a:stretch>
                  </a:blip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val 23">
                    <a:extLst>
                      <a:ext uri="{FF2B5EF4-FFF2-40B4-BE49-F238E27FC236}">
                        <a16:creationId xmlns:a16="http://schemas.microsoft.com/office/drawing/2014/main" id="{3E04AD39-ECC4-3671-60A4-9A8E53E52825}"/>
                      </a:ext>
                    </a:extLst>
                  </p:cNvPr>
                  <p:cNvSpPr>
                    <a:spLocks noChangeArrowheads="1"/>
                  </p:cNvSpPr>
                  <p:nvPr/>
                </p:nvSpPr>
                <p:spPr bwMode="auto">
                  <a:xfrm rot="21536301">
                    <a:off x="4966115" y="5060454"/>
                    <a:ext cx="381000" cy="381000"/>
                  </a:xfrm>
                  <a:prstGeom prst="ellipse">
                    <a:avLst/>
                  </a:prstGeom>
                  <a:noFill/>
                  <a:ln w="38100">
                    <a:solidFill>
                      <a:schemeClr val="tx1"/>
                    </a:solidFill>
                    <a:round/>
                    <a:headEnd/>
                    <a:tailEnd/>
                  </a:ln>
                  <a:effectLst/>
                  <a:extLst>
                    <a:ext uri="{909E8E84-426E-40DD-AFC4-6F175D3DCCD1}">
                      <a14:hiddenFill>
                        <a:solidFill>
                          <a:schemeClr val="tx1"/>
                        </a:solidFill>
                      </a14:hiddenFill>
                    </a:ext>
                    <a:ext uri="{AF507438-7753-43E0-B8FC-AC1667EBCBE1}">
                      <a14:hiddenEffects>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14:m>
                      <m:oMathPara xmlns:m="http://schemas.openxmlformats.org/officeDocument/2006/math">
                        <m:oMathParaPr>
                          <m:jc m:val="centerGroup"/>
                        </m:oMathParaPr>
                        <m:oMath xmlns:m="http://schemas.openxmlformats.org/officeDocument/2006/math">
                          <m:r>
                            <a:rPr lang="en-US" altLang="en-US" sz="1200" b="0" i="1" smtClean="0">
                              <a:latin typeface="Cambria Math" panose="02040503050406030204" pitchFamily="18" charset="0"/>
                            </a:rPr>
                            <m:t>𝑡</m:t>
                          </m:r>
                        </m:oMath>
                      </m:oMathPara>
                    </a14:m>
                    <a:endParaRPr lang="en-US" altLang="en-US" sz="1200" dirty="0">
                      <a:latin typeface="Times New Roman" panose="02020603050405020304" pitchFamily="18" charset="0"/>
                    </a:endParaRPr>
                  </a:p>
                </p:txBody>
              </p:sp>
            </mc:Choice>
            <mc:Fallback xmlns="">
              <p:sp>
                <p:nvSpPr>
                  <p:cNvPr id="14" name="Oval 23">
                    <a:extLst>
                      <a:ext uri="{FF2B5EF4-FFF2-40B4-BE49-F238E27FC236}">
                        <a16:creationId xmlns:a16="http://schemas.microsoft.com/office/drawing/2014/main" id="{3E04AD39-ECC4-3671-60A4-9A8E53E52825}"/>
                      </a:ext>
                    </a:extLst>
                  </p:cNvPr>
                  <p:cNvSpPr>
                    <a:spLocks noRot="1" noChangeAspect="1" noMove="1" noResize="1" noEditPoints="1" noAdjustHandles="1" noChangeArrowheads="1" noChangeShapeType="1" noTextEdit="1"/>
                  </p:cNvSpPr>
                  <p:nvPr/>
                </p:nvSpPr>
                <p:spPr bwMode="auto">
                  <a:xfrm rot="21536301">
                    <a:off x="4966115" y="5060454"/>
                    <a:ext cx="381000" cy="381000"/>
                  </a:xfrm>
                  <a:prstGeom prst="ellipse">
                    <a:avLst/>
                  </a:prstGeom>
                  <a:blipFill>
                    <a:blip r:embed="rId5"/>
                    <a:stretch>
                      <a:fillRect/>
                    </a:stretch>
                  </a:blip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5" name="Freeform: Shape 14">
                <a:extLst>
                  <a:ext uri="{FF2B5EF4-FFF2-40B4-BE49-F238E27FC236}">
                    <a16:creationId xmlns:a16="http://schemas.microsoft.com/office/drawing/2014/main" id="{5A9E932C-5C50-EBC3-9DA0-EEAA54A56068}"/>
                  </a:ext>
                </a:extLst>
              </p:cNvPr>
              <p:cNvSpPr/>
              <p:nvPr/>
            </p:nvSpPr>
            <p:spPr>
              <a:xfrm>
                <a:off x="1286768" y="4597231"/>
                <a:ext cx="2854305" cy="943896"/>
              </a:xfrm>
              <a:custGeom>
                <a:avLst/>
                <a:gdLst>
                  <a:gd name="connsiteX0" fmla="*/ 0 w 3662149"/>
                  <a:gd name="connsiteY0" fmla="*/ 458100 h 943896"/>
                  <a:gd name="connsiteX1" fmla="*/ 291152 w 3662149"/>
                  <a:gd name="connsiteY1" fmla="*/ 221539 h 943896"/>
                  <a:gd name="connsiteX2" fmla="*/ 832513 w 3662149"/>
                  <a:gd name="connsiteY2" fmla="*/ 135103 h 943896"/>
                  <a:gd name="connsiteX3" fmla="*/ 1178256 w 3662149"/>
                  <a:gd name="connsiteY3" fmla="*/ 417157 h 943896"/>
                  <a:gd name="connsiteX4" fmla="*/ 1264692 w 3662149"/>
                  <a:gd name="connsiteY4" fmla="*/ 717407 h 943896"/>
                  <a:gd name="connsiteX5" fmla="*/ 1551295 w 3662149"/>
                  <a:gd name="connsiteY5" fmla="*/ 853885 h 943896"/>
                  <a:gd name="connsiteX6" fmla="*/ 1806053 w 3662149"/>
                  <a:gd name="connsiteY6" fmla="*/ 662816 h 943896"/>
                  <a:gd name="connsiteX7" fmla="*/ 1806053 w 3662149"/>
                  <a:gd name="connsiteY7" fmla="*/ 444452 h 943896"/>
                  <a:gd name="connsiteX8" fmla="*/ 1578591 w 3662149"/>
                  <a:gd name="connsiteY8" fmla="*/ 198792 h 943896"/>
                  <a:gd name="connsiteX9" fmla="*/ 1737815 w 3662149"/>
                  <a:gd name="connsiteY9" fmla="*/ 3175 h 943896"/>
                  <a:gd name="connsiteX10" fmla="*/ 2024418 w 3662149"/>
                  <a:gd name="connsiteY10" fmla="*/ 98709 h 943896"/>
                  <a:gd name="connsiteX11" fmla="*/ 2342865 w 3662149"/>
                  <a:gd name="connsiteY11" fmla="*/ 367115 h 943896"/>
                  <a:gd name="connsiteX12" fmla="*/ 2411104 w 3662149"/>
                  <a:gd name="connsiteY12" fmla="*/ 521789 h 943896"/>
                  <a:gd name="connsiteX13" fmla="*/ 2420203 w 3662149"/>
                  <a:gd name="connsiteY13" fmla="*/ 908476 h 943896"/>
                  <a:gd name="connsiteX14" fmla="*/ 2920621 w 3662149"/>
                  <a:gd name="connsiteY14" fmla="*/ 890279 h 943896"/>
                  <a:gd name="connsiteX15" fmla="*/ 3421038 w 3662149"/>
                  <a:gd name="connsiteY15" fmla="*/ 590028 h 943896"/>
                  <a:gd name="connsiteX16" fmla="*/ 3662149 w 3662149"/>
                  <a:gd name="connsiteY16" fmla="*/ 630972 h 9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2149" h="943896">
                    <a:moveTo>
                      <a:pt x="0" y="458100"/>
                    </a:moveTo>
                    <a:cubicBezTo>
                      <a:pt x="76200" y="366736"/>
                      <a:pt x="152400" y="275372"/>
                      <a:pt x="291152" y="221539"/>
                    </a:cubicBezTo>
                    <a:cubicBezTo>
                      <a:pt x="429904" y="167706"/>
                      <a:pt x="684662" y="102500"/>
                      <a:pt x="832513" y="135103"/>
                    </a:cubicBezTo>
                    <a:cubicBezTo>
                      <a:pt x="980364" y="167706"/>
                      <a:pt x="1106226" y="320106"/>
                      <a:pt x="1178256" y="417157"/>
                    </a:cubicBezTo>
                    <a:cubicBezTo>
                      <a:pt x="1250286" y="514208"/>
                      <a:pt x="1202519" y="644619"/>
                      <a:pt x="1264692" y="717407"/>
                    </a:cubicBezTo>
                    <a:cubicBezTo>
                      <a:pt x="1326865" y="790195"/>
                      <a:pt x="1461068" y="862984"/>
                      <a:pt x="1551295" y="853885"/>
                    </a:cubicBezTo>
                    <a:cubicBezTo>
                      <a:pt x="1641522" y="844787"/>
                      <a:pt x="1763593" y="731055"/>
                      <a:pt x="1806053" y="662816"/>
                    </a:cubicBezTo>
                    <a:cubicBezTo>
                      <a:pt x="1848513" y="594577"/>
                      <a:pt x="1843963" y="521789"/>
                      <a:pt x="1806053" y="444452"/>
                    </a:cubicBezTo>
                    <a:cubicBezTo>
                      <a:pt x="1768143" y="367115"/>
                      <a:pt x="1589964" y="272338"/>
                      <a:pt x="1578591" y="198792"/>
                    </a:cubicBezTo>
                    <a:cubicBezTo>
                      <a:pt x="1567218" y="125246"/>
                      <a:pt x="1663511" y="19855"/>
                      <a:pt x="1737815" y="3175"/>
                    </a:cubicBezTo>
                    <a:cubicBezTo>
                      <a:pt x="1812119" y="-13505"/>
                      <a:pt x="1923576" y="38052"/>
                      <a:pt x="2024418" y="98709"/>
                    </a:cubicBezTo>
                    <a:cubicBezTo>
                      <a:pt x="2125260" y="159366"/>
                      <a:pt x="2278417" y="296602"/>
                      <a:pt x="2342865" y="367115"/>
                    </a:cubicBezTo>
                    <a:cubicBezTo>
                      <a:pt x="2407313" y="437628"/>
                      <a:pt x="2398214" y="431562"/>
                      <a:pt x="2411104" y="521789"/>
                    </a:cubicBezTo>
                    <a:cubicBezTo>
                      <a:pt x="2423994" y="612016"/>
                      <a:pt x="2335283" y="847061"/>
                      <a:pt x="2420203" y="908476"/>
                    </a:cubicBezTo>
                    <a:cubicBezTo>
                      <a:pt x="2505123" y="969891"/>
                      <a:pt x="2753815" y="943354"/>
                      <a:pt x="2920621" y="890279"/>
                    </a:cubicBezTo>
                    <a:cubicBezTo>
                      <a:pt x="3087427" y="837204"/>
                      <a:pt x="3297450" y="633246"/>
                      <a:pt x="3421038" y="590028"/>
                    </a:cubicBezTo>
                    <a:cubicBezTo>
                      <a:pt x="3544626" y="546810"/>
                      <a:pt x="3603387" y="588891"/>
                      <a:pt x="3662149" y="630972"/>
                    </a:cubicBezTo>
                  </a:path>
                </a:pathLst>
              </a:custGeom>
              <a:noFill/>
              <a:ln w="28575">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1295EE5-FF89-114D-C00C-5594BDFB9D05}"/>
                      </a:ext>
                    </a:extLst>
                  </p:cNvPr>
                  <p:cNvSpPr txBox="1"/>
                  <p:nvPr/>
                </p:nvSpPr>
                <p:spPr>
                  <a:xfrm>
                    <a:off x="1860772" y="5393436"/>
                    <a:ext cx="1633045" cy="503691"/>
                  </a:xfrm>
                  <a:prstGeom prst="rect">
                    <a:avLst/>
                  </a:prstGeom>
                  <a:noFill/>
                </p:spPr>
                <p:txBody>
                  <a:bodyPr wrap="none" rtlCol="0">
                    <a:spAutoFit/>
                  </a:bodyPr>
                  <a:lstStyle/>
                  <a:p>
                    <a14:m>
                      <m:oMath xmlns:m="http://schemas.openxmlformats.org/officeDocument/2006/math">
                        <m:r>
                          <a:rPr lang="en-US" sz="1050" b="0" i="1" smtClean="0">
                            <a:solidFill>
                              <a:schemeClr val="accent1"/>
                            </a:solidFill>
                            <a:latin typeface="Cambria Math" panose="02040503050406030204" pitchFamily="18" charset="0"/>
                          </a:rPr>
                          <m:t>𝑖</m:t>
                        </m:r>
                        <m:r>
                          <a:rPr lang="en-US" sz="1050" b="0" i="1" smtClean="0">
                            <a:solidFill>
                              <a:schemeClr val="accent1"/>
                            </a:solidFill>
                            <a:latin typeface="Cambria Math" panose="02040503050406030204" pitchFamily="18" charset="0"/>
                          </a:rPr>
                          <m:t>−1</m:t>
                        </m:r>
                      </m:oMath>
                    </a14:m>
                    <a:r>
                      <a:rPr lang="en-US" sz="1050" dirty="0">
                        <a:solidFill>
                          <a:schemeClr val="accent1"/>
                        </a:solidFill>
                      </a:rPr>
                      <a:t> edges</a:t>
                    </a:r>
                  </a:p>
                </p:txBody>
              </p:sp>
            </mc:Choice>
            <mc:Fallback xmlns="">
              <p:sp>
                <p:nvSpPr>
                  <p:cNvPr id="16" name="TextBox 15">
                    <a:extLst>
                      <a:ext uri="{FF2B5EF4-FFF2-40B4-BE49-F238E27FC236}">
                        <a16:creationId xmlns:a16="http://schemas.microsoft.com/office/drawing/2014/main" id="{11295EE5-FF89-114D-C00C-5594BDFB9D05}"/>
                      </a:ext>
                    </a:extLst>
                  </p:cNvPr>
                  <p:cNvSpPr txBox="1">
                    <a:spLocks noRot="1" noChangeAspect="1" noMove="1" noResize="1" noEditPoints="1" noAdjustHandles="1" noChangeArrowheads="1" noChangeShapeType="1" noTextEdit="1"/>
                  </p:cNvSpPr>
                  <p:nvPr/>
                </p:nvSpPr>
                <p:spPr>
                  <a:xfrm>
                    <a:off x="1860772" y="5393436"/>
                    <a:ext cx="1633045" cy="503691"/>
                  </a:xfrm>
                  <a:prstGeom prst="rect">
                    <a:avLst/>
                  </a:prstGeom>
                  <a:blipFill>
                    <a:blip r:embed="rId6"/>
                    <a:stretch>
                      <a:fillRect b="-11628"/>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4DAA5A28-3CDD-FB0A-4E35-0739DD656EB4}"/>
                  </a:ext>
                </a:extLst>
              </p:cNvPr>
              <p:cNvCxnSpPr>
                <a:cxnSpLocks/>
                <a:stCxn id="12" idx="6"/>
                <a:endCxn id="14" idx="2"/>
              </p:cNvCxnSpPr>
              <p:nvPr/>
            </p:nvCxnSpPr>
            <p:spPr>
              <a:xfrm flipV="1">
                <a:off x="4525538" y="5254484"/>
                <a:ext cx="440610" cy="4145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DF8EB3FA-A50D-C589-B2FE-8D7462806328}"/>
                </a:ext>
              </a:extLst>
            </p:cNvPr>
            <p:cNvGrpSpPr/>
            <p:nvPr/>
          </p:nvGrpSpPr>
          <p:grpSpPr>
            <a:xfrm>
              <a:off x="6740068" y="5506397"/>
              <a:ext cx="4444792" cy="1369471"/>
              <a:chOff x="1923719" y="1947546"/>
              <a:chExt cx="4444792" cy="1369471"/>
            </a:xfrm>
          </p:grpSpPr>
          <p:grpSp>
            <p:nvGrpSpPr>
              <p:cNvPr id="7" name="Group 6">
                <a:extLst>
                  <a:ext uri="{FF2B5EF4-FFF2-40B4-BE49-F238E27FC236}">
                    <a16:creationId xmlns:a16="http://schemas.microsoft.com/office/drawing/2014/main" id="{2225136E-8C09-1948-889E-6475AE6C3E3C}"/>
                  </a:ext>
                </a:extLst>
              </p:cNvPr>
              <p:cNvGrpSpPr/>
              <p:nvPr/>
            </p:nvGrpSpPr>
            <p:grpSpPr>
              <a:xfrm>
                <a:off x="1923719" y="1947546"/>
                <a:ext cx="4444792" cy="943896"/>
                <a:chOff x="989430" y="2157721"/>
                <a:chExt cx="4444792" cy="943896"/>
              </a:xfrm>
            </p:grpSpPr>
            <mc:AlternateContent xmlns:mc="http://schemas.openxmlformats.org/markup-compatibility/2006" xmlns:a14="http://schemas.microsoft.com/office/drawing/2010/main">
              <mc:Choice Requires="a14">
                <p:sp>
                  <p:nvSpPr>
                    <p:cNvPr id="9" name="Oval 23">
                      <a:extLst>
                        <a:ext uri="{FF2B5EF4-FFF2-40B4-BE49-F238E27FC236}">
                          <a16:creationId xmlns:a16="http://schemas.microsoft.com/office/drawing/2014/main" id="{D430FFF1-2D57-4FEE-0DDA-92EFDCAC8538}"/>
                        </a:ext>
                      </a:extLst>
                    </p:cNvPr>
                    <p:cNvSpPr>
                      <a:spLocks noChangeArrowheads="1"/>
                    </p:cNvSpPr>
                    <p:nvPr/>
                  </p:nvSpPr>
                  <p:spPr bwMode="auto">
                    <a:xfrm rot="21536301">
                      <a:off x="989430" y="2426947"/>
                      <a:ext cx="381000" cy="381000"/>
                    </a:xfrm>
                    <a:prstGeom prst="ellipse">
                      <a:avLst/>
                    </a:prstGeom>
                    <a:noFill/>
                    <a:ln w="38100">
                      <a:solidFill>
                        <a:schemeClr val="tx1"/>
                      </a:solidFill>
                      <a:round/>
                      <a:headEnd/>
                      <a:tailEnd/>
                    </a:ln>
                    <a:effectLst/>
                    <a:extLst>
                      <a:ext uri="{909E8E84-426E-40DD-AFC4-6F175D3DCCD1}">
                        <a14:hiddenFill>
                          <a:solidFill>
                            <a:schemeClr val="tx1"/>
                          </a:solidFill>
                        </a14:hiddenFill>
                      </a:ext>
                      <a:ext uri="{AF507438-7753-43E0-B8FC-AC1667EBCBE1}">
                        <a14:hiddenEffects>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14:m>
                        <m:oMathPara xmlns:m="http://schemas.openxmlformats.org/officeDocument/2006/math">
                          <m:oMathParaPr>
                            <m:jc m:val="centerGroup"/>
                          </m:oMathParaPr>
                          <m:oMath xmlns:m="http://schemas.openxmlformats.org/officeDocument/2006/math">
                            <m:r>
                              <a:rPr lang="en-US" altLang="en-US" sz="1200" b="0" i="1" smtClean="0">
                                <a:latin typeface="Cambria Math" panose="02040503050406030204" pitchFamily="18" charset="0"/>
                              </a:rPr>
                              <m:t>𝑠</m:t>
                            </m:r>
                          </m:oMath>
                        </m:oMathPara>
                      </a14:m>
                      <a:endParaRPr lang="en-US" altLang="en-US" sz="1200" dirty="0">
                        <a:latin typeface="Times New Roman" panose="02020603050405020304" pitchFamily="18" charset="0"/>
                      </a:endParaRPr>
                    </a:p>
                  </p:txBody>
                </p:sp>
              </mc:Choice>
              <mc:Fallback xmlns="">
                <p:sp>
                  <p:nvSpPr>
                    <p:cNvPr id="9" name="Oval 23">
                      <a:extLst>
                        <a:ext uri="{FF2B5EF4-FFF2-40B4-BE49-F238E27FC236}">
                          <a16:creationId xmlns:a16="http://schemas.microsoft.com/office/drawing/2014/main" id="{D430FFF1-2D57-4FEE-0DDA-92EFDCAC8538}"/>
                        </a:ext>
                      </a:extLst>
                    </p:cNvPr>
                    <p:cNvSpPr>
                      <a:spLocks noRot="1" noChangeAspect="1" noMove="1" noResize="1" noEditPoints="1" noAdjustHandles="1" noChangeArrowheads="1" noChangeShapeType="1" noTextEdit="1"/>
                    </p:cNvSpPr>
                    <p:nvPr/>
                  </p:nvSpPr>
                  <p:spPr bwMode="auto">
                    <a:xfrm rot="21536301">
                      <a:off x="989430" y="2426947"/>
                      <a:ext cx="381000" cy="381000"/>
                    </a:xfrm>
                    <a:prstGeom prst="ellipse">
                      <a:avLst/>
                    </a:prstGeom>
                    <a:blipFill>
                      <a:blip r:embed="rId7"/>
                      <a:stretch>
                        <a:fillRect/>
                      </a:stretch>
                    </a:blip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23">
                      <a:extLst>
                        <a:ext uri="{FF2B5EF4-FFF2-40B4-BE49-F238E27FC236}">
                          <a16:creationId xmlns:a16="http://schemas.microsoft.com/office/drawing/2014/main" id="{885FCB56-E298-D70D-1F59-2029518B5DF8}"/>
                        </a:ext>
                      </a:extLst>
                    </p:cNvPr>
                    <p:cNvSpPr>
                      <a:spLocks noChangeArrowheads="1"/>
                    </p:cNvSpPr>
                    <p:nvPr/>
                  </p:nvSpPr>
                  <p:spPr bwMode="auto">
                    <a:xfrm rot="21536301">
                      <a:off x="5053222" y="2620944"/>
                      <a:ext cx="381000" cy="381000"/>
                    </a:xfrm>
                    <a:prstGeom prst="ellipse">
                      <a:avLst/>
                    </a:prstGeom>
                    <a:noFill/>
                    <a:ln w="38100">
                      <a:solidFill>
                        <a:schemeClr val="tx1"/>
                      </a:solidFill>
                      <a:round/>
                      <a:headEnd/>
                      <a:tailEnd/>
                    </a:ln>
                    <a:effectLst/>
                    <a:extLst>
                      <a:ext uri="{909E8E84-426E-40DD-AFC4-6F175D3DCCD1}">
                        <a14:hiddenFill>
                          <a:solidFill>
                            <a:schemeClr val="tx1"/>
                          </a:solidFill>
                        </a14:hiddenFill>
                      </a:ext>
                      <a:ext uri="{AF507438-7753-43E0-B8FC-AC1667EBCBE1}">
                        <a14:hiddenEffects>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14:m>
                        <m:oMathPara xmlns:m="http://schemas.openxmlformats.org/officeDocument/2006/math">
                          <m:oMathParaPr>
                            <m:jc m:val="centerGroup"/>
                          </m:oMathParaPr>
                          <m:oMath xmlns:m="http://schemas.openxmlformats.org/officeDocument/2006/math">
                            <m:r>
                              <a:rPr lang="en-US" altLang="en-US" sz="1200" b="0" i="1" smtClean="0">
                                <a:latin typeface="Cambria Math" panose="02040503050406030204" pitchFamily="18" charset="0"/>
                              </a:rPr>
                              <m:t>𝑡</m:t>
                            </m:r>
                          </m:oMath>
                        </m:oMathPara>
                      </a14:m>
                      <a:endParaRPr lang="en-US" altLang="en-US" sz="1200" dirty="0">
                        <a:latin typeface="Times New Roman" panose="02020603050405020304" pitchFamily="18" charset="0"/>
                      </a:endParaRPr>
                    </a:p>
                  </p:txBody>
                </p:sp>
              </mc:Choice>
              <mc:Fallback xmlns="">
                <p:sp>
                  <p:nvSpPr>
                    <p:cNvPr id="10" name="Oval 23">
                      <a:extLst>
                        <a:ext uri="{FF2B5EF4-FFF2-40B4-BE49-F238E27FC236}">
                          <a16:creationId xmlns:a16="http://schemas.microsoft.com/office/drawing/2014/main" id="{885FCB56-E298-D70D-1F59-2029518B5DF8}"/>
                        </a:ext>
                      </a:extLst>
                    </p:cNvPr>
                    <p:cNvSpPr>
                      <a:spLocks noRot="1" noChangeAspect="1" noMove="1" noResize="1" noEditPoints="1" noAdjustHandles="1" noChangeArrowheads="1" noChangeShapeType="1" noTextEdit="1"/>
                    </p:cNvSpPr>
                    <p:nvPr/>
                  </p:nvSpPr>
                  <p:spPr bwMode="auto">
                    <a:xfrm rot="21536301">
                      <a:off x="5053222" y="2620944"/>
                      <a:ext cx="381000" cy="381000"/>
                    </a:xfrm>
                    <a:prstGeom prst="ellipse">
                      <a:avLst/>
                    </a:prstGeom>
                    <a:blipFill>
                      <a:blip r:embed="rId8"/>
                      <a:stretch>
                        <a:fillRect/>
                      </a:stretch>
                    </a:blip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 name="Freeform: Shape 10">
                  <a:extLst>
                    <a:ext uri="{FF2B5EF4-FFF2-40B4-BE49-F238E27FC236}">
                      <a16:creationId xmlns:a16="http://schemas.microsoft.com/office/drawing/2014/main" id="{1BEBF10E-FA98-4ABB-DCA6-DC52A14B47A0}"/>
                    </a:ext>
                  </a:extLst>
                </p:cNvPr>
                <p:cNvSpPr/>
                <p:nvPr/>
              </p:nvSpPr>
              <p:spPr>
                <a:xfrm>
                  <a:off x="1373875" y="2157721"/>
                  <a:ext cx="3662149" cy="943896"/>
                </a:xfrm>
                <a:custGeom>
                  <a:avLst/>
                  <a:gdLst>
                    <a:gd name="connsiteX0" fmla="*/ 0 w 3662149"/>
                    <a:gd name="connsiteY0" fmla="*/ 458100 h 943896"/>
                    <a:gd name="connsiteX1" fmla="*/ 291152 w 3662149"/>
                    <a:gd name="connsiteY1" fmla="*/ 221539 h 943896"/>
                    <a:gd name="connsiteX2" fmla="*/ 832513 w 3662149"/>
                    <a:gd name="connsiteY2" fmla="*/ 135103 h 943896"/>
                    <a:gd name="connsiteX3" fmla="*/ 1178256 w 3662149"/>
                    <a:gd name="connsiteY3" fmla="*/ 417157 h 943896"/>
                    <a:gd name="connsiteX4" fmla="*/ 1264692 w 3662149"/>
                    <a:gd name="connsiteY4" fmla="*/ 717407 h 943896"/>
                    <a:gd name="connsiteX5" fmla="*/ 1551295 w 3662149"/>
                    <a:gd name="connsiteY5" fmla="*/ 853885 h 943896"/>
                    <a:gd name="connsiteX6" fmla="*/ 1806053 w 3662149"/>
                    <a:gd name="connsiteY6" fmla="*/ 662816 h 943896"/>
                    <a:gd name="connsiteX7" fmla="*/ 1806053 w 3662149"/>
                    <a:gd name="connsiteY7" fmla="*/ 444452 h 943896"/>
                    <a:gd name="connsiteX8" fmla="*/ 1578591 w 3662149"/>
                    <a:gd name="connsiteY8" fmla="*/ 198792 h 943896"/>
                    <a:gd name="connsiteX9" fmla="*/ 1737815 w 3662149"/>
                    <a:gd name="connsiteY9" fmla="*/ 3175 h 943896"/>
                    <a:gd name="connsiteX10" fmla="*/ 2024418 w 3662149"/>
                    <a:gd name="connsiteY10" fmla="*/ 98709 h 943896"/>
                    <a:gd name="connsiteX11" fmla="*/ 2342865 w 3662149"/>
                    <a:gd name="connsiteY11" fmla="*/ 367115 h 943896"/>
                    <a:gd name="connsiteX12" fmla="*/ 2411104 w 3662149"/>
                    <a:gd name="connsiteY12" fmla="*/ 521789 h 943896"/>
                    <a:gd name="connsiteX13" fmla="*/ 2420203 w 3662149"/>
                    <a:gd name="connsiteY13" fmla="*/ 908476 h 943896"/>
                    <a:gd name="connsiteX14" fmla="*/ 2920621 w 3662149"/>
                    <a:gd name="connsiteY14" fmla="*/ 890279 h 943896"/>
                    <a:gd name="connsiteX15" fmla="*/ 3421038 w 3662149"/>
                    <a:gd name="connsiteY15" fmla="*/ 590028 h 943896"/>
                    <a:gd name="connsiteX16" fmla="*/ 3662149 w 3662149"/>
                    <a:gd name="connsiteY16" fmla="*/ 630972 h 9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2149" h="943896">
                      <a:moveTo>
                        <a:pt x="0" y="458100"/>
                      </a:moveTo>
                      <a:cubicBezTo>
                        <a:pt x="76200" y="366736"/>
                        <a:pt x="152400" y="275372"/>
                        <a:pt x="291152" y="221539"/>
                      </a:cubicBezTo>
                      <a:cubicBezTo>
                        <a:pt x="429904" y="167706"/>
                        <a:pt x="684662" y="102500"/>
                        <a:pt x="832513" y="135103"/>
                      </a:cubicBezTo>
                      <a:cubicBezTo>
                        <a:pt x="980364" y="167706"/>
                        <a:pt x="1106226" y="320106"/>
                        <a:pt x="1178256" y="417157"/>
                      </a:cubicBezTo>
                      <a:cubicBezTo>
                        <a:pt x="1250286" y="514208"/>
                        <a:pt x="1202519" y="644619"/>
                        <a:pt x="1264692" y="717407"/>
                      </a:cubicBezTo>
                      <a:cubicBezTo>
                        <a:pt x="1326865" y="790195"/>
                        <a:pt x="1461068" y="862984"/>
                        <a:pt x="1551295" y="853885"/>
                      </a:cubicBezTo>
                      <a:cubicBezTo>
                        <a:pt x="1641522" y="844787"/>
                        <a:pt x="1763593" y="731055"/>
                        <a:pt x="1806053" y="662816"/>
                      </a:cubicBezTo>
                      <a:cubicBezTo>
                        <a:pt x="1848513" y="594577"/>
                        <a:pt x="1843963" y="521789"/>
                        <a:pt x="1806053" y="444452"/>
                      </a:cubicBezTo>
                      <a:cubicBezTo>
                        <a:pt x="1768143" y="367115"/>
                        <a:pt x="1589964" y="272338"/>
                        <a:pt x="1578591" y="198792"/>
                      </a:cubicBezTo>
                      <a:cubicBezTo>
                        <a:pt x="1567218" y="125246"/>
                        <a:pt x="1663511" y="19855"/>
                        <a:pt x="1737815" y="3175"/>
                      </a:cubicBezTo>
                      <a:cubicBezTo>
                        <a:pt x="1812119" y="-13505"/>
                        <a:pt x="1923576" y="38052"/>
                        <a:pt x="2024418" y="98709"/>
                      </a:cubicBezTo>
                      <a:cubicBezTo>
                        <a:pt x="2125260" y="159366"/>
                        <a:pt x="2278417" y="296602"/>
                        <a:pt x="2342865" y="367115"/>
                      </a:cubicBezTo>
                      <a:cubicBezTo>
                        <a:pt x="2407313" y="437628"/>
                        <a:pt x="2398214" y="431562"/>
                        <a:pt x="2411104" y="521789"/>
                      </a:cubicBezTo>
                      <a:cubicBezTo>
                        <a:pt x="2423994" y="612016"/>
                        <a:pt x="2335283" y="847061"/>
                        <a:pt x="2420203" y="908476"/>
                      </a:cubicBezTo>
                      <a:cubicBezTo>
                        <a:pt x="2505123" y="969891"/>
                        <a:pt x="2753815" y="943354"/>
                        <a:pt x="2920621" y="890279"/>
                      </a:cubicBezTo>
                      <a:cubicBezTo>
                        <a:pt x="3087427" y="837204"/>
                        <a:pt x="3297450" y="633246"/>
                        <a:pt x="3421038" y="590028"/>
                      </a:cubicBezTo>
                      <a:cubicBezTo>
                        <a:pt x="3544626" y="546810"/>
                        <a:pt x="3603387" y="588891"/>
                        <a:pt x="3662149" y="630972"/>
                      </a:cubicBezTo>
                    </a:path>
                  </a:pathLst>
                </a:custGeom>
                <a:noFill/>
                <a:ln w="28575">
                  <a:solidFill>
                    <a:srgbClr val="00B05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66EE1E1-7A39-7D6E-3A49-E66BC6380F6E}"/>
                      </a:ext>
                    </a:extLst>
                  </p:cNvPr>
                  <p:cNvSpPr txBox="1"/>
                  <p:nvPr/>
                </p:nvSpPr>
                <p:spPr>
                  <a:xfrm>
                    <a:off x="3264575" y="2813326"/>
                    <a:ext cx="1912175" cy="503691"/>
                  </a:xfrm>
                  <a:prstGeom prst="rect">
                    <a:avLst/>
                  </a:prstGeom>
                  <a:noFill/>
                </p:spPr>
                <p:txBody>
                  <a:bodyPr wrap="none" rtlCol="0">
                    <a:spAutoFit/>
                  </a:bodyPr>
                  <a:lstStyle/>
                  <a:p>
                    <a14:m>
                      <m:oMath xmlns:m="http://schemas.openxmlformats.org/officeDocument/2006/math">
                        <m:r>
                          <a:rPr lang="en-US" sz="1050" b="0" i="1" smtClean="0">
                            <a:solidFill>
                              <a:srgbClr val="006600"/>
                            </a:solidFill>
                            <a:latin typeface="Cambria Math" panose="02040503050406030204" pitchFamily="18" charset="0"/>
                          </a:rPr>
                          <m:t>≤</m:t>
                        </m:r>
                        <m:r>
                          <a:rPr lang="en-US" sz="1050" b="0" i="1" smtClean="0">
                            <a:solidFill>
                              <a:srgbClr val="006600"/>
                            </a:solidFill>
                            <a:latin typeface="Cambria Math" panose="02040503050406030204" pitchFamily="18" charset="0"/>
                          </a:rPr>
                          <m:t>𝑖</m:t>
                        </m:r>
                        <m:r>
                          <a:rPr lang="en-US" sz="1050" b="0" i="1" smtClean="0">
                            <a:solidFill>
                              <a:srgbClr val="006600"/>
                            </a:solidFill>
                            <a:latin typeface="Cambria Math" panose="02040503050406030204" pitchFamily="18" charset="0"/>
                          </a:rPr>
                          <m:t>−1</m:t>
                        </m:r>
                      </m:oMath>
                    </a14:m>
                    <a:r>
                      <a:rPr lang="en-US" sz="1050" dirty="0">
                        <a:solidFill>
                          <a:srgbClr val="006600"/>
                        </a:solidFill>
                      </a:rPr>
                      <a:t> edges</a:t>
                    </a:r>
                  </a:p>
                </p:txBody>
              </p:sp>
            </mc:Choice>
            <mc:Fallback xmlns="">
              <p:sp>
                <p:nvSpPr>
                  <p:cNvPr id="8" name="TextBox 7">
                    <a:extLst>
                      <a:ext uri="{FF2B5EF4-FFF2-40B4-BE49-F238E27FC236}">
                        <a16:creationId xmlns:a16="http://schemas.microsoft.com/office/drawing/2014/main" id="{A66EE1E1-7A39-7D6E-3A49-E66BC6380F6E}"/>
                      </a:ext>
                    </a:extLst>
                  </p:cNvPr>
                  <p:cNvSpPr txBox="1">
                    <a:spLocks noRot="1" noChangeAspect="1" noMove="1" noResize="1" noEditPoints="1" noAdjustHandles="1" noChangeArrowheads="1" noChangeShapeType="1" noTextEdit="1"/>
                  </p:cNvSpPr>
                  <p:nvPr/>
                </p:nvSpPr>
                <p:spPr>
                  <a:xfrm>
                    <a:off x="3264575" y="2813326"/>
                    <a:ext cx="1912175" cy="503691"/>
                  </a:xfrm>
                  <a:prstGeom prst="rect">
                    <a:avLst/>
                  </a:prstGeom>
                  <a:blipFill>
                    <a:blip r:embed="rId9"/>
                    <a:stretch>
                      <a:fillRect b="-1162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F9779AC-DB91-39D9-CD26-69B629839515}"/>
                    </a:ext>
                  </a:extLst>
                </p:cNvPr>
                <p:cNvSpPr txBox="1"/>
                <p:nvPr/>
              </p:nvSpPr>
              <p:spPr>
                <a:xfrm>
                  <a:off x="5320336" y="4934249"/>
                  <a:ext cx="1009852" cy="5925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latin typeface="Cambria Math" panose="02040503050406030204" pitchFamily="18" charset="0"/>
                          </a:rPr>
                          <m:t>min</m:t>
                        </m:r>
                      </m:oMath>
                    </m:oMathPara>
                  </a14:m>
                  <a:endParaRPr lang="en-US" sz="1400" dirty="0"/>
                </a:p>
              </p:txBody>
            </p:sp>
          </mc:Choice>
          <mc:Fallback xmlns="">
            <p:sp>
              <p:nvSpPr>
                <p:cNvPr id="5" name="TextBox 4">
                  <a:extLst>
                    <a:ext uri="{FF2B5EF4-FFF2-40B4-BE49-F238E27FC236}">
                      <a16:creationId xmlns:a16="http://schemas.microsoft.com/office/drawing/2014/main" id="{BF9779AC-DB91-39D9-CD26-69B629839515}"/>
                    </a:ext>
                  </a:extLst>
                </p:cNvPr>
                <p:cNvSpPr txBox="1">
                  <a:spLocks noRot="1" noChangeAspect="1" noMove="1" noResize="1" noEditPoints="1" noAdjustHandles="1" noChangeArrowheads="1" noChangeShapeType="1" noTextEdit="1"/>
                </p:cNvSpPr>
                <p:nvPr/>
              </p:nvSpPr>
              <p:spPr>
                <a:xfrm>
                  <a:off x="5320336" y="4934249"/>
                  <a:ext cx="1009852" cy="592578"/>
                </a:xfrm>
                <a:prstGeom prst="rect">
                  <a:avLst/>
                </a:prstGeom>
                <a:blipFill>
                  <a:blip r:embed="rId10"/>
                  <a:stretch>
                    <a:fillRect/>
                  </a:stretch>
                </a:blipFill>
              </p:spPr>
              <p:txBody>
                <a:bodyPr/>
                <a:lstStyle/>
                <a:p>
                  <a:r>
                    <a:rPr lang="en-US">
                      <a:noFill/>
                    </a:rPr>
                    <a:t> </a:t>
                  </a:r>
                </a:p>
              </p:txBody>
            </p:sp>
          </mc:Fallback>
        </mc:AlternateContent>
        <p:sp>
          <p:nvSpPr>
            <p:cNvPr id="6" name="Left Brace 5">
              <a:extLst>
                <a:ext uri="{FF2B5EF4-FFF2-40B4-BE49-F238E27FC236}">
                  <a16:creationId xmlns:a16="http://schemas.microsoft.com/office/drawing/2014/main" id="{C7687DB4-2E37-05EA-B694-E2C99D02BC66}"/>
                </a:ext>
              </a:extLst>
            </p:cNvPr>
            <p:cNvSpPr/>
            <p:nvPr/>
          </p:nvSpPr>
          <p:spPr>
            <a:xfrm>
              <a:off x="6090462" y="4092822"/>
              <a:ext cx="401777" cy="2261295"/>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grpSp>
      <p:grpSp>
        <p:nvGrpSpPr>
          <p:cNvPr id="13383" name="Group 13382">
            <a:extLst>
              <a:ext uri="{FF2B5EF4-FFF2-40B4-BE49-F238E27FC236}">
                <a16:creationId xmlns:a16="http://schemas.microsoft.com/office/drawing/2014/main" id="{A017A094-9DB9-7543-BDA7-A72F163AF4B0}"/>
              </a:ext>
            </a:extLst>
          </p:cNvPr>
          <p:cNvGrpSpPr/>
          <p:nvPr/>
        </p:nvGrpSpPr>
        <p:grpSpPr>
          <a:xfrm>
            <a:off x="1314352" y="2418893"/>
            <a:ext cx="1178459" cy="1010107"/>
            <a:chOff x="8148702" y="3372938"/>
            <a:chExt cx="3205098" cy="2747226"/>
          </a:xfrm>
        </p:grpSpPr>
        <p:sp>
          <p:nvSpPr>
            <p:cNvPr id="13384" name="Rectangle 13383">
              <a:extLst>
                <a:ext uri="{FF2B5EF4-FFF2-40B4-BE49-F238E27FC236}">
                  <a16:creationId xmlns:a16="http://schemas.microsoft.com/office/drawing/2014/main" id="{C4BEC94C-44C5-C919-2ADD-00F8EEC322DE}"/>
                </a:ext>
              </a:extLst>
            </p:cNvPr>
            <p:cNvSpPr>
              <a:spLocks noChangeArrowheads="1"/>
            </p:cNvSpPr>
            <p:nvPr/>
          </p:nvSpPr>
          <p:spPr bwMode="auto">
            <a:xfrm>
              <a:off x="8606574" y="3383670"/>
              <a:ext cx="457871" cy="314786"/>
            </a:xfrm>
            <a:prstGeom prst="rect">
              <a:avLst/>
            </a:prstGeom>
            <a:noFill/>
            <a:ln>
              <a:noFill/>
            </a:ln>
            <a:effec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385" name="Rectangle 13384">
              <a:extLst>
                <a:ext uri="{FF2B5EF4-FFF2-40B4-BE49-F238E27FC236}">
                  <a16:creationId xmlns:a16="http://schemas.microsoft.com/office/drawing/2014/main" id="{E42857F6-1793-5373-761C-564E86805644}"/>
                </a:ext>
              </a:extLst>
            </p:cNvPr>
            <p:cNvSpPr>
              <a:spLocks noChangeArrowheads="1"/>
            </p:cNvSpPr>
            <p:nvPr/>
          </p:nvSpPr>
          <p:spPr bwMode="auto">
            <a:xfrm>
              <a:off x="8148703" y="3372938"/>
              <a:ext cx="457871" cy="314786"/>
            </a:xfrm>
            <a:prstGeom prst="rect">
              <a:avLst/>
            </a:prstGeom>
            <a:noFill/>
            <a:ln>
              <a:noFill/>
            </a:ln>
            <a:effec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nvGrpSpPr>
            <p:cNvPr id="13386" name="Group 13385">
              <a:extLst>
                <a:ext uri="{FF2B5EF4-FFF2-40B4-BE49-F238E27FC236}">
                  <a16:creationId xmlns:a16="http://schemas.microsoft.com/office/drawing/2014/main" id="{309931C0-4D30-2775-BEC9-57D0E2506FD3}"/>
                </a:ext>
              </a:extLst>
            </p:cNvPr>
            <p:cNvGrpSpPr>
              <a:grpSpLocks/>
            </p:cNvGrpSpPr>
            <p:nvPr/>
          </p:nvGrpSpPr>
          <p:grpSpPr bwMode="auto">
            <a:xfrm>
              <a:off x="8148703" y="3716342"/>
              <a:ext cx="3205097" cy="686807"/>
              <a:chOff x="960" y="1488"/>
              <a:chExt cx="2688" cy="576"/>
            </a:xfrm>
          </p:grpSpPr>
          <p:grpSp>
            <p:nvGrpSpPr>
              <p:cNvPr id="13467" name="Group 13466">
                <a:extLst>
                  <a:ext uri="{FF2B5EF4-FFF2-40B4-BE49-F238E27FC236}">
                    <a16:creationId xmlns:a16="http://schemas.microsoft.com/office/drawing/2014/main" id="{A0D963A3-C9F6-7A27-F37A-04D299032A9B}"/>
                  </a:ext>
                </a:extLst>
              </p:cNvPr>
              <p:cNvGrpSpPr>
                <a:grpSpLocks/>
              </p:cNvGrpSpPr>
              <p:nvPr/>
            </p:nvGrpSpPr>
            <p:grpSpPr bwMode="auto">
              <a:xfrm>
                <a:off x="960" y="1488"/>
                <a:ext cx="2688" cy="288"/>
                <a:chOff x="432" y="1152"/>
                <a:chExt cx="2688" cy="288"/>
              </a:xfrm>
            </p:grpSpPr>
            <p:grpSp>
              <p:nvGrpSpPr>
                <p:cNvPr id="13481" name="Group 13480">
                  <a:extLst>
                    <a:ext uri="{FF2B5EF4-FFF2-40B4-BE49-F238E27FC236}">
                      <a16:creationId xmlns:a16="http://schemas.microsoft.com/office/drawing/2014/main" id="{0AAA427E-F63A-A546-8A4A-4B2B599799AF}"/>
                    </a:ext>
                  </a:extLst>
                </p:cNvPr>
                <p:cNvGrpSpPr>
                  <a:grpSpLocks/>
                </p:cNvGrpSpPr>
                <p:nvPr/>
              </p:nvGrpSpPr>
              <p:grpSpPr bwMode="auto">
                <a:xfrm>
                  <a:off x="1584" y="1152"/>
                  <a:ext cx="1152" cy="288"/>
                  <a:chOff x="432" y="1152"/>
                  <a:chExt cx="1152" cy="288"/>
                </a:xfrm>
              </p:grpSpPr>
              <p:grpSp>
                <p:nvGrpSpPr>
                  <p:cNvPr id="13489" name="Group 13488">
                    <a:extLst>
                      <a:ext uri="{FF2B5EF4-FFF2-40B4-BE49-F238E27FC236}">
                        <a16:creationId xmlns:a16="http://schemas.microsoft.com/office/drawing/2014/main" id="{27F69E42-7A0E-8A58-D11D-81DECD0DB9A2}"/>
                      </a:ext>
                    </a:extLst>
                  </p:cNvPr>
                  <p:cNvGrpSpPr>
                    <a:grpSpLocks/>
                  </p:cNvGrpSpPr>
                  <p:nvPr/>
                </p:nvGrpSpPr>
                <p:grpSpPr bwMode="auto">
                  <a:xfrm>
                    <a:off x="432" y="1152"/>
                    <a:ext cx="768" cy="288"/>
                    <a:chOff x="432" y="1152"/>
                    <a:chExt cx="768" cy="288"/>
                  </a:xfrm>
                </p:grpSpPr>
                <p:sp>
                  <p:nvSpPr>
                    <p:cNvPr id="13491" name="Rectangle 13490">
                      <a:extLst>
                        <a:ext uri="{FF2B5EF4-FFF2-40B4-BE49-F238E27FC236}">
                          <a16:creationId xmlns:a16="http://schemas.microsoft.com/office/drawing/2014/main" id="{E3B5F106-F774-9BBA-088B-E214DFC5D3B7}"/>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92" name="Rectangle 13491">
                      <a:extLst>
                        <a:ext uri="{FF2B5EF4-FFF2-40B4-BE49-F238E27FC236}">
                          <a16:creationId xmlns:a16="http://schemas.microsoft.com/office/drawing/2014/main" id="{BF851E96-5185-8A55-D800-63730867E5BB}"/>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90" name="Rectangle 13489">
                    <a:extLst>
                      <a:ext uri="{FF2B5EF4-FFF2-40B4-BE49-F238E27FC236}">
                        <a16:creationId xmlns:a16="http://schemas.microsoft.com/office/drawing/2014/main" id="{F236D83D-94BE-B571-D309-EB7CB9A54972}"/>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13482" name="Group 13481">
                  <a:extLst>
                    <a:ext uri="{FF2B5EF4-FFF2-40B4-BE49-F238E27FC236}">
                      <a16:creationId xmlns:a16="http://schemas.microsoft.com/office/drawing/2014/main" id="{8FAA5F3C-B05F-4D92-9491-B916778CA392}"/>
                    </a:ext>
                  </a:extLst>
                </p:cNvPr>
                <p:cNvGrpSpPr>
                  <a:grpSpLocks/>
                </p:cNvGrpSpPr>
                <p:nvPr/>
              </p:nvGrpSpPr>
              <p:grpSpPr bwMode="auto">
                <a:xfrm>
                  <a:off x="432" y="1152"/>
                  <a:ext cx="2688" cy="288"/>
                  <a:chOff x="432" y="1152"/>
                  <a:chExt cx="2688" cy="288"/>
                </a:xfrm>
              </p:grpSpPr>
              <p:grpSp>
                <p:nvGrpSpPr>
                  <p:cNvPr id="13483" name="Group 13482">
                    <a:extLst>
                      <a:ext uri="{FF2B5EF4-FFF2-40B4-BE49-F238E27FC236}">
                        <a16:creationId xmlns:a16="http://schemas.microsoft.com/office/drawing/2014/main" id="{477A501D-1D05-6AF0-89A2-83B845498DE4}"/>
                      </a:ext>
                    </a:extLst>
                  </p:cNvPr>
                  <p:cNvGrpSpPr>
                    <a:grpSpLocks/>
                  </p:cNvGrpSpPr>
                  <p:nvPr/>
                </p:nvGrpSpPr>
                <p:grpSpPr bwMode="auto">
                  <a:xfrm>
                    <a:off x="432" y="1152"/>
                    <a:ext cx="1152" cy="288"/>
                    <a:chOff x="432" y="1152"/>
                    <a:chExt cx="1152" cy="288"/>
                  </a:xfrm>
                </p:grpSpPr>
                <p:grpSp>
                  <p:nvGrpSpPr>
                    <p:cNvPr id="13485" name="Group 13484">
                      <a:extLst>
                        <a:ext uri="{FF2B5EF4-FFF2-40B4-BE49-F238E27FC236}">
                          <a16:creationId xmlns:a16="http://schemas.microsoft.com/office/drawing/2014/main" id="{39882B9D-DA51-AE61-FD26-4FF675C0E11A}"/>
                        </a:ext>
                      </a:extLst>
                    </p:cNvPr>
                    <p:cNvGrpSpPr>
                      <a:grpSpLocks/>
                    </p:cNvGrpSpPr>
                    <p:nvPr/>
                  </p:nvGrpSpPr>
                  <p:grpSpPr bwMode="auto">
                    <a:xfrm>
                      <a:off x="432" y="1152"/>
                      <a:ext cx="768" cy="288"/>
                      <a:chOff x="432" y="1152"/>
                      <a:chExt cx="768" cy="288"/>
                    </a:xfrm>
                  </p:grpSpPr>
                  <p:sp>
                    <p:nvSpPr>
                      <p:cNvPr id="13487" name="Rectangle 13486">
                        <a:extLst>
                          <a:ext uri="{FF2B5EF4-FFF2-40B4-BE49-F238E27FC236}">
                            <a16:creationId xmlns:a16="http://schemas.microsoft.com/office/drawing/2014/main" id="{A9E6FD4D-7FEA-A386-9D47-FFBC870159C7}"/>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88" name="Rectangle 13487">
                        <a:extLst>
                          <a:ext uri="{FF2B5EF4-FFF2-40B4-BE49-F238E27FC236}">
                            <a16:creationId xmlns:a16="http://schemas.microsoft.com/office/drawing/2014/main" id="{B5CCD208-4DBD-40BF-8DD2-CF1691EC2DDC}"/>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86" name="Rectangle 13485">
                      <a:extLst>
                        <a:ext uri="{FF2B5EF4-FFF2-40B4-BE49-F238E27FC236}">
                          <a16:creationId xmlns:a16="http://schemas.microsoft.com/office/drawing/2014/main" id="{519D779C-2ACD-BBB8-0D00-C52EF2958091}"/>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84" name="Rectangle 13483">
                    <a:extLst>
                      <a:ext uri="{FF2B5EF4-FFF2-40B4-BE49-F238E27FC236}">
                        <a16:creationId xmlns:a16="http://schemas.microsoft.com/office/drawing/2014/main" id="{8D7CD47E-90DD-9AA0-2C18-64FBA002014E}"/>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13468" name="Group 13467">
                <a:extLst>
                  <a:ext uri="{FF2B5EF4-FFF2-40B4-BE49-F238E27FC236}">
                    <a16:creationId xmlns:a16="http://schemas.microsoft.com/office/drawing/2014/main" id="{258AFF9B-0D0D-F4A4-1797-9A8862B4ACE3}"/>
                  </a:ext>
                </a:extLst>
              </p:cNvPr>
              <p:cNvGrpSpPr>
                <a:grpSpLocks/>
              </p:cNvGrpSpPr>
              <p:nvPr/>
            </p:nvGrpSpPr>
            <p:grpSpPr bwMode="auto">
              <a:xfrm>
                <a:off x="960" y="1776"/>
                <a:ext cx="2688" cy="288"/>
                <a:chOff x="432" y="1152"/>
                <a:chExt cx="2688" cy="288"/>
              </a:xfrm>
            </p:grpSpPr>
            <p:grpSp>
              <p:nvGrpSpPr>
                <p:cNvPr id="13469" name="Group 13468">
                  <a:extLst>
                    <a:ext uri="{FF2B5EF4-FFF2-40B4-BE49-F238E27FC236}">
                      <a16:creationId xmlns:a16="http://schemas.microsoft.com/office/drawing/2014/main" id="{E41F9F32-BB0C-8C3A-0A93-0BB6DFAF44A2}"/>
                    </a:ext>
                  </a:extLst>
                </p:cNvPr>
                <p:cNvGrpSpPr>
                  <a:grpSpLocks/>
                </p:cNvGrpSpPr>
                <p:nvPr/>
              </p:nvGrpSpPr>
              <p:grpSpPr bwMode="auto">
                <a:xfrm>
                  <a:off x="1584" y="1152"/>
                  <a:ext cx="1152" cy="288"/>
                  <a:chOff x="432" y="1152"/>
                  <a:chExt cx="1152" cy="288"/>
                </a:xfrm>
              </p:grpSpPr>
              <p:grpSp>
                <p:nvGrpSpPr>
                  <p:cNvPr id="13477" name="Group 13476">
                    <a:extLst>
                      <a:ext uri="{FF2B5EF4-FFF2-40B4-BE49-F238E27FC236}">
                        <a16:creationId xmlns:a16="http://schemas.microsoft.com/office/drawing/2014/main" id="{7A656C49-5637-785C-3B0D-B1E0286D0724}"/>
                      </a:ext>
                    </a:extLst>
                  </p:cNvPr>
                  <p:cNvGrpSpPr>
                    <a:grpSpLocks/>
                  </p:cNvGrpSpPr>
                  <p:nvPr/>
                </p:nvGrpSpPr>
                <p:grpSpPr bwMode="auto">
                  <a:xfrm>
                    <a:off x="432" y="1152"/>
                    <a:ext cx="768" cy="288"/>
                    <a:chOff x="432" y="1152"/>
                    <a:chExt cx="768" cy="288"/>
                  </a:xfrm>
                </p:grpSpPr>
                <p:sp>
                  <p:nvSpPr>
                    <p:cNvPr id="13479" name="Rectangle 13478">
                      <a:extLst>
                        <a:ext uri="{FF2B5EF4-FFF2-40B4-BE49-F238E27FC236}">
                          <a16:creationId xmlns:a16="http://schemas.microsoft.com/office/drawing/2014/main" id="{DCB027D1-1FAE-495C-06C7-69CE949155E4}"/>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80" name="Rectangle 13479">
                      <a:extLst>
                        <a:ext uri="{FF2B5EF4-FFF2-40B4-BE49-F238E27FC236}">
                          <a16:creationId xmlns:a16="http://schemas.microsoft.com/office/drawing/2014/main" id="{CBF24025-6E28-FD20-3E96-F5DAC5EA8554}"/>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78" name="Rectangle 13477">
                    <a:extLst>
                      <a:ext uri="{FF2B5EF4-FFF2-40B4-BE49-F238E27FC236}">
                        <a16:creationId xmlns:a16="http://schemas.microsoft.com/office/drawing/2014/main" id="{AA81DAC7-790E-DC9C-62A7-D906B9CCF76B}"/>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13470" name="Group 13469">
                  <a:extLst>
                    <a:ext uri="{FF2B5EF4-FFF2-40B4-BE49-F238E27FC236}">
                      <a16:creationId xmlns:a16="http://schemas.microsoft.com/office/drawing/2014/main" id="{AAF90F82-D21F-5E40-05AD-B91662DCC4A0}"/>
                    </a:ext>
                  </a:extLst>
                </p:cNvPr>
                <p:cNvGrpSpPr>
                  <a:grpSpLocks/>
                </p:cNvGrpSpPr>
                <p:nvPr/>
              </p:nvGrpSpPr>
              <p:grpSpPr bwMode="auto">
                <a:xfrm>
                  <a:off x="432" y="1152"/>
                  <a:ext cx="2688" cy="288"/>
                  <a:chOff x="432" y="1152"/>
                  <a:chExt cx="2688" cy="288"/>
                </a:xfrm>
              </p:grpSpPr>
              <p:grpSp>
                <p:nvGrpSpPr>
                  <p:cNvPr id="13471" name="Group 13470">
                    <a:extLst>
                      <a:ext uri="{FF2B5EF4-FFF2-40B4-BE49-F238E27FC236}">
                        <a16:creationId xmlns:a16="http://schemas.microsoft.com/office/drawing/2014/main" id="{96187911-D304-616A-E600-C46DA1B84449}"/>
                      </a:ext>
                    </a:extLst>
                  </p:cNvPr>
                  <p:cNvGrpSpPr>
                    <a:grpSpLocks/>
                  </p:cNvGrpSpPr>
                  <p:nvPr/>
                </p:nvGrpSpPr>
                <p:grpSpPr bwMode="auto">
                  <a:xfrm>
                    <a:off x="432" y="1152"/>
                    <a:ext cx="1152" cy="288"/>
                    <a:chOff x="432" y="1152"/>
                    <a:chExt cx="1152" cy="288"/>
                  </a:xfrm>
                </p:grpSpPr>
                <p:grpSp>
                  <p:nvGrpSpPr>
                    <p:cNvPr id="13473" name="Group 13472">
                      <a:extLst>
                        <a:ext uri="{FF2B5EF4-FFF2-40B4-BE49-F238E27FC236}">
                          <a16:creationId xmlns:a16="http://schemas.microsoft.com/office/drawing/2014/main" id="{62CFCCB9-956B-E69D-9FB1-9D6862AEEC22}"/>
                        </a:ext>
                      </a:extLst>
                    </p:cNvPr>
                    <p:cNvGrpSpPr>
                      <a:grpSpLocks/>
                    </p:cNvGrpSpPr>
                    <p:nvPr/>
                  </p:nvGrpSpPr>
                  <p:grpSpPr bwMode="auto">
                    <a:xfrm>
                      <a:off x="432" y="1152"/>
                      <a:ext cx="768" cy="288"/>
                      <a:chOff x="432" y="1152"/>
                      <a:chExt cx="768" cy="288"/>
                    </a:xfrm>
                  </p:grpSpPr>
                  <p:sp>
                    <p:nvSpPr>
                      <p:cNvPr id="13475" name="Rectangle 13474">
                        <a:extLst>
                          <a:ext uri="{FF2B5EF4-FFF2-40B4-BE49-F238E27FC236}">
                            <a16:creationId xmlns:a16="http://schemas.microsoft.com/office/drawing/2014/main" id="{5CC5F603-BBA9-F6E3-0AD7-13B99E3C273C}"/>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76" name="Rectangle 13475">
                        <a:extLst>
                          <a:ext uri="{FF2B5EF4-FFF2-40B4-BE49-F238E27FC236}">
                            <a16:creationId xmlns:a16="http://schemas.microsoft.com/office/drawing/2014/main" id="{768CCC62-2944-E103-1023-67797BC830D9}"/>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74" name="Rectangle 13473">
                      <a:extLst>
                        <a:ext uri="{FF2B5EF4-FFF2-40B4-BE49-F238E27FC236}">
                          <a16:creationId xmlns:a16="http://schemas.microsoft.com/office/drawing/2014/main" id="{84745717-65B9-5EF0-58B1-C09D3D2B6BD6}"/>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72" name="Rectangle 13471">
                    <a:extLst>
                      <a:ext uri="{FF2B5EF4-FFF2-40B4-BE49-F238E27FC236}">
                        <a16:creationId xmlns:a16="http://schemas.microsoft.com/office/drawing/2014/main" id="{230B80E2-DEC4-FF48-82DE-7DC7D2D51773}"/>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13387" name="Group 13386">
              <a:extLst>
                <a:ext uri="{FF2B5EF4-FFF2-40B4-BE49-F238E27FC236}">
                  <a16:creationId xmlns:a16="http://schemas.microsoft.com/office/drawing/2014/main" id="{EFEF9446-8B0C-E9E0-39E2-0A45A71462F0}"/>
                </a:ext>
              </a:extLst>
            </p:cNvPr>
            <p:cNvGrpSpPr>
              <a:grpSpLocks/>
            </p:cNvGrpSpPr>
            <p:nvPr/>
          </p:nvGrpSpPr>
          <p:grpSpPr bwMode="auto">
            <a:xfrm>
              <a:off x="8148703" y="3372938"/>
              <a:ext cx="3205097" cy="343403"/>
              <a:chOff x="432" y="1152"/>
              <a:chExt cx="2688" cy="288"/>
            </a:xfrm>
          </p:grpSpPr>
          <p:grpSp>
            <p:nvGrpSpPr>
              <p:cNvPr id="13455" name="Group 13454">
                <a:extLst>
                  <a:ext uri="{FF2B5EF4-FFF2-40B4-BE49-F238E27FC236}">
                    <a16:creationId xmlns:a16="http://schemas.microsoft.com/office/drawing/2014/main" id="{7564FAB6-7F1F-959F-A806-234A73CCB1C8}"/>
                  </a:ext>
                </a:extLst>
              </p:cNvPr>
              <p:cNvGrpSpPr>
                <a:grpSpLocks/>
              </p:cNvGrpSpPr>
              <p:nvPr/>
            </p:nvGrpSpPr>
            <p:grpSpPr bwMode="auto">
              <a:xfrm>
                <a:off x="1584" y="1152"/>
                <a:ext cx="1152" cy="288"/>
                <a:chOff x="432" y="1152"/>
                <a:chExt cx="1152" cy="288"/>
              </a:xfrm>
            </p:grpSpPr>
            <p:grpSp>
              <p:nvGrpSpPr>
                <p:cNvPr id="13463" name="Group 13462">
                  <a:extLst>
                    <a:ext uri="{FF2B5EF4-FFF2-40B4-BE49-F238E27FC236}">
                      <a16:creationId xmlns:a16="http://schemas.microsoft.com/office/drawing/2014/main" id="{21D3E86D-C5D5-F280-3889-F6E17B26DDFE}"/>
                    </a:ext>
                  </a:extLst>
                </p:cNvPr>
                <p:cNvGrpSpPr>
                  <a:grpSpLocks/>
                </p:cNvGrpSpPr>
                <p:nvPr/>
              </p:nvGrpSpPr>
              <p:grpSpPr bwMode="auto">
                <a:xfrm>
                  <a:off x="432" y="1152"/>
                  <a:ext cx="768" cy="288"/>
                  <a:chOff x="432" y="1152"/>
                  <a:chExt cx="768" cy="288"/>
                </a:xfrm>
              </p:grpSpPr>
              <p:sp>
                <p:nvSpPr>
                  <p:cNvPr id="13465" name="Rectangle 13464">
                    <a:extLst>
                      <a:ext uri="{FF2B5EF4-FFF2-40B4-BE49-F238E27FC236}">
                        <a16:creationId xmlns:a16="http://schemas.microsoft.com/office/drawing/2014/main" id="{792C4E22-EEE4-0865-AAC2-53EB48222EF0}"/>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66" name="Rectangle 13465">
                    <a:extLst>
                      <a:ext uri="{FF2B5EF4-FFF2-40B4-BE49-F238E27FC236}">
                        <a16:creationId xmlns:a16="http://schemas.microsoft.com/office/drawing/2014/main" id="{2DB24823-ECB6-4DF3-9878-FF66A155318C}"/>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64" name="Rectangle 13463">
                  <a:extLst>
                    <a:ext uri="{FF2B5EF4-FFF2-40B4-BE49-F238E27FC236}">
                      <a16:creationId xmlns:a16="http://schemas.microsoft.com/office/drawing/2014/main" id="{DDA85CF9-B6CA-FA98-A621-7731DD84A9B2}"/>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13456" name="Group 13455">
                <a:extLst>
                  <a:ext uri="{FF2B5EF4-FFF2-40B4-BE49-F238E27FC236}">
                    <a16:creationId xmlns:a16="http://schemas.microsoft.com/office/drawing/2014/main" id="{0C365A03-1670-9EF3-92FC-5AD4D5F58094}"/>
                  </a:ext>
                </a:extLst>
              </p:cNvPr>
              <p:cNvGrpSpPr>
                <a:grpSpLocks/>
              </p:cNvGrpSpPr>
              <p:nvPr/>
            </p:nvGrpSpPr>
            <p:grpSpPr bwMode="auto">
              <a:xfrm>
                <a:off x="432" y="1152"/>
                <a:ext cx="2688" cy="288"/>
                <a:chOff x="432" y="1152"/>
                <a:chExt cx="2688" cy="288"/>
              </a:xfrm>
            </p:grpSpPr>
            <p:grpSp>
              <p:nvGrpSpPr>
                <p:cNvPr id="13457" name="Group 13456">
                  <a:extLst>
                    <a:ext uri="{FF2B5EF4-FFF2-40B4-BE49-F238E27FC236}">
                      <a16:creationId xmlns:a16="http://schemas.microsoft.com/office/drawing/2014/main" id="{FDE24961-1D3C-4069-39F6-289FA63D5BA0}"/>
                    </a:ext>
                  </a:extLst>
                </p:cNvPr>
                <p:cNvGrpSpPr>
                  <a:grpSpLocks/>
                </p:cNvGrpSpPr>
                <p:nvPr/>
              </p:nvGrpSpPr>
              <p:grpSpPr bwMode="auto">
                <a:xfrm>
                  <a:off x="432" y="1152"/>
                  <a:ext cx="1152" cy="288"/>
                  <a:chOff x="432" y="1152"/>
                  <a:chExt cx="1152" cy="288"/>
                </a:xfrm>
              </p:grpSpPr>
              <p:grpSp>
                <p:nvGrpSpPr>
                  <p:cNvPr id="13459" name="Group 13458">
                    <a:extLst>
                      <a:ext uri="{FF2B5EF4-FFF2-40B4-BE49-F238E27FC236}">
                        <a16:creationId xmlns:a16="http://schemas.microsoft.com/office/drawing/2014/main" id="{D3AE7955-1710-D2F4-D5FE-4F6C63B04893}"/>
                      </a:ext>
                    </a:extLst>
                  </p:cNvPr>
                  <p:cNvGrpSpPr>
                    <a:grpSpLocks/>
                  </p:cNvGrpSpPr>
                  <p:nvPr/>
                </p:nvGrpSpPr>
                <p:grpSpPr bwMode="auto">
                  <a:xfrm>
                    <a:off x="432" y="1152"/>
                    <a:ext cx="768" cy="288"/>
                    <a:chOff x="432" y="1152"/>
                    <a:chExt cx="768" cy="288"/>
                  </a:xfrm>
                </p:grpSpPr>
                <p:sp>
                  <p:nvSpPr>
                    <p:cNvPr id="13461" name="Rectangle 13460">
                      <a:extLst>
                        <a:ext uri="{FF2B5EF4-FFF2-40B4-BE49-F238E27FC236}">
                          <a16:creationId xmlns:a16="http://schemas.microsoft.com/office/drawing/2014/main" id="{89FBBA89-6BE2-C6B8-C256-16DFA853120B}"/>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62" name="Rectangle 13461">
                      <a:extLst>
                        <a:ext uri="{FF2B5EF4-FFF2-40B4-BE49-F238E27FC236}">
                          <a16:creationId xmlns:a16="http://schemas.microsoft.com/office/drawing/2014/main" id="{B3A13EE9-BF7D-E9C8-8779-93C3E294BA2F}"/>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60" name="Rectangle 13459">
                    <a:extLst>
                      <a:ext uri="{FF2B5EF4-FFF2-40B4-BE49-F238E27FC236}">
                        <a16:creationId xmlns:a16="http://schemas.microsoft.com/office/drawing/2014/main" id="{CB3D773F-7C35-5867-7CA5-0D56FFDC1E8D}"/>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58" name="Rectangle 13457">
                  <a:extLst>
                    <a:ext uri="{FF2B5EF4-FFF2-40B4-BE49-F238E27FC236}">
                      <a16:creationId xmlns:a16="http://schemas.microsoft.com/office/drawing/2014/main" id="{65953624-FA01-F4CF-B485-B9CE9CDCDAD4}"/>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13388" name="Group 13387">
              <a:extLst>
                <a:ext uri="{FF2B5EF4-FFF2-40B4-BE49-F238E27FC236}">
                  <a16:creationId xmlns:a16="http://schemas.microsoft.com/office/drawing/2014/main" id="{EF46410F-B635-26A1-6F58-D5CF5A677A89}"/>
                </a:ext>
              </a:extLst>
            </p:cNvPr>
            <p:cNvGrpSpPr>
              <a:grpSpLocks/>
            </p:cNvGrpSpPr>
            <p:nvPr/>
          </p:nvGrpSpPr>
          <p:grpSpPr bwMode="auto">
            <a:xfrm>
              <a:off x="8148703" y="4403148"/>
              <a:ext cx="3205097" cy="686807"/>
              <a:chOff x="960" y="1488"/>
              <a:chExt cx="2688" cy="576"/>
            </a:xfrm>
          </p:grpSpPr>
          <p:grpSp>
            <p:nvGrpSpPr>
              <p:cNvPr id="13429" name="Group 13428">
                <a:extLst>
                  <a:ext uri="{FF2B5EF4-FFF2-40B4-BE49-F238E27FC236}">
                    <a16:creationId xmlns:a16="http://schemas.microsoft.com/office/drawing/2014/main" id="{71A1A4B6-B3A2-B883-32A3-5F7C8890074E}"/>
                  </a:ext>
                </a:extLst>
              </p:cNvPr>
              <p:cNvGrpSpPr>
                <a:grpSpLocks/>
              </p:cNvGrpSpPr>
              <p:nvPr/>
            </p:nvGrpSpPr>
            <p:grpSpPr bwMode="auto">
              <a:xfrm>
                <a:off x="960" y="1488"/>
                <a:ext cx="2688" cy="288"/>
                <a:chOff x="432" y="1152"/>
                <a:chExt cx="2688" cy="288"/>
              </a:xfrm>
            </p:grpSpPr>
            <p:grpSp>
              <p:nvGrpSpPr>
                <p:cNvPr id="13443" name="Group 13442">
                  <a:extLst>
                    <a:ext uri="{FF2B5EF4-FFF2-40B4-BE49-F238E27FC236}">
                      <a16:creationId xmlns:a16="http://schemas.microsoft.com/office/drawing/2014/main" id="{6E0434A3-BE6C-CD04-CFF2-36F578AD172E}"/>
                    </a:ext>
                  </a:extLst>
                </p:cNvPr>
                <p:cNvGrpSpPr>
                  <a:grpSpLocks/>
                </p:cNvGrpSpPr>
                <p:nvPr/>
              </p:nvGrpSpPr>
              <p:grpSpPr bwMode="auto">
                <a:xfrm>
                  <a:off x="1584" y="1152"/>
                  <a:ext cx="1152" cy="288"/>
                  <a:chOff x="432" y="1152"/>
                  <a:chExt cx="1152" cy="288"/>
                </a:xfrm>
              </p:grpSpPr>
              <p:grpSp>
                <p:nvGrpSpPr>
                  <p:cNvPr id="13451" name="Group 13450">
                    <a:extLst>
                      <a:ext uri="{FF2B5EF4-FFF2-40B4-BE49-F238E27FC236}">
                        <a16:creationId xmlns:a16="http://schemas.microsoft.com/office/drawing/2014/main" id="{46E63EDC-347A-7C7C-D84A-8A06915FE7F3}"/>
                      </a:ext>
                    </a:extLst>
                  </p:cNvPr>
                  <p:cNvGrpSpPr>
                    <a:grpSpLocks/>
                  </p:cNvGrpSpPr>
                  <p:nvPr/>
                </p:nvGrpSpPr>
                <p:grpSpPr bwMode="auto">
                  <a:xfrm>
                    <a:off x="432" y="1152"/>
                    <a:ext cx="768" cy="288"/>
                    <a:chOff x="432" y="1152"/>
                    <a:chExt cx="768" cy="288"/>
                  </a:xfrm>
                </p:grpSpPr>
                <p:sp>
                  <p:nvSpPr>
                    <p:cNvPr id="13453" name="Rectangle 13452">
                      <a:extLst>
                        <a:ext uri="{FF2B5EF4-FFF2-40B4-BE49-F238E27FC236}">
                          <a16:creationId xmlns:a16="http://schemas.microsoft.com/office/drawing/2014/main" id="{14600090-EA96-A4E9-3E47-800E8A52B106}"/>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54" name="Rectangle 13453">
                      <a:extLst>
                        <a:ext uri="{FF2B5EF4-FFF2-40B4-BE49-F238E27FC236}">
                          <a16:creationId xmlns:a16="http://schemas.microsoft.com/office/drawing/2014/main" id="{682AFB21-3A67-B72D-ADF2-B9A13FBB29FD}"/>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52" name="Rectangle 13451">
                    <a:extLst>
                      <a:ext uri="{FF2B5EF4-FFF2-40B4-BE49-F238E27FC236}">
                        <a16:creationId xmlns:a16="http://schemas.microsoft.com/office/drawing/2014/main" id="{10F26AA8-0890-8BFA-43AD-F4EDB5CBF336}"/>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13444" name="Group 13443">
                  <a:extLst>
                    <a:ext uri="{FF2B5EF4-FFF2-40B4-BE49-F238E27FC236}">
                      <a16:creationId xmlns:a16="http://schemas.microsoft.com/office/drawing/2014/main" id="{FEE08C5A-85AA-33EE-D823-CC0DA7811BBF}"/>
                    </a:ext>
                  </a:extLst>
                </p:cNvPr>
                <p:cNvGrpSpPr>
                  <a:grpSpLocks/>
                </p:cNvGrpSpPr>
                <p:nvPr/>
              </p:nvGrpSpPr>
              <p:grpSpPr bwMode="auto">
                <a:xfrm>
                  <a:off x="432" y="1152"/>
                  <a:ext cx="2688" cy="288"/>
                  <a:chOff x="432" y="1152"/>
                  <a:chExt cx="2688" cy="288"/>
                </a:xfrm>
              </p:grpSpPr>
              <p:grpSp>
                <p:nvGrpSpPr>
                  <p:cNvPr id="13445" name="Group 13444">
                    <a:extLst>
                      <a:ext uri="{FF2B5EF4-FFF2-40B4-BE49-F238E27FC236}">
                        <a16:creationId xmlns:a16="http://schemas.microsoft.com/office/drawing/2014/main" id="{1B547266-7864-3239-7B8A-50A98CDE3817}"/>
                      </a:ext>
                    </a:extLst>
                  </p:cNvPr>
                  <p:cNvGrpSpPr>
                    <a:grpSpLocks/>
                  </p:cNvGrpSpPr>
                  <p:nvPr/>
                </p:nvGrpSpPr>
                <p:grpSpPr bwMode="auto">
                  <a:xfrm>
                    <a:off x="432" y="1152"/>
                    <a:ext cx="1152" cy="288"/>
                    <a:chOff x="432" y="1152"/>
                    <a:chExt cx="1152" cy="288"/>
                  </a:xfrm>
                </p:grpSpPr>
                <p:grpSp>
                  <p:nvGrpSpPr>
                    <p:cNvPr id="13447" name="Group 13446">
                      <a:extLst>
                        <a:ext uri="{FF2B5EF4-FFF2-40B4-BE49-F238E27FC236}">
                          <a16:creationId xmlns:a16="http://schemas.microsoft.com/office/drawing/2014/main" id="{6FB91F2D-A30C-0031-3E1F-D2BD49916ACD}"/>
                        </a:ext>
                      </a:extLst>
                    </p:cNvPr>
                    <p:cNvGrpSpPr>
                      <a:grpSpLocks/>
                    </p:cNvGrpSpPr>
                    <p:nvPr/>
                  </p:nvGrpSpPr>
                  <p:grpSpPr bwMode="auto">
                    <a:xfrm>
                      <a:off x="432" y="1152"/>
                      <a:ext cx="768" cy="288"/>
                      <a:chOff x="432" y="1152"/>
                      <a:chExt cx="768" cy="288"/>
                    </a:xfrm>
                  </p:grpSpPr>
                  <p:sp>
                    <p:nvSpPr>
                      <p:cNvPr id="13449" name="Rectangle 13448">
                        <a:extLst>
                          <a:ext uri="{FF2B5EF4-FFF2-40B4-BE49-F238E27FC236}">
                            <a16:creationId xmlns:a16="http://schemas.microsoft.com/office/drawing/2014/main" id="{2EEFAC0F-8D42-EFFB-0547-227069CC5210}"/>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50" name="Rectangle 13449">
                        <a:extLst>
                          <a:ext uri="{FF2B5EF4-FFF2-40B4-BE49-F238E27FC236}">
                            <a16:creationId xmlns:a16="http://schemas.microsoft.com/office/drawing/2014/main" id="{6D82611D-2A63-08AB-C79C-93A05BC12425}"/>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48" name="Rectangle 13447">
                      <a:extLst>
                        <a:ext uri="{FF2B5EF4-FFF2-40B4-BE49-F238E27FC236}">
                          <a16:creationId xmlns:a16="http://schemas.microsoft.com/office/drawing/2014/main" id="{933AC290-27F7-5A9D-1A3A-19433994F1FB}"/>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46" name="Rectangle 13445">
                    <a:extLst>
                      <a:ext uri="{FF2B5EF4-FFF2-40B4-BE49-F238E27FC236}">
                        <a16:creationId xmlns:a16="http://schemas.microsoft.com/office/drawing/2014/main" id="{43BCD1FA-3338-3701-CD12-D8E4B8392286}"/>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13430" name="Group 13429">
                <a:extLst>
                  <a:ext uri="{FF2B5EF4-FFF2-40B4-BE49-F238E27FC236}">
                    <a16:creationId xmlns:a16="http://schemas.microsoft.com/office/drawing/2014/main" id="{6F20FFA9-943E-6D51-0FFF-1204122DA6F4}"/>
                  </a:ext>
                </a:extLst>
              </p:cNvPr>
              <p:cNvGrpSpPr>
                <a:grpSpLocks/>
              </p:cNvGrpSpPr>
              <p:nvPr/>
            </p:nvGrpSpPr>
            <p:grpSpPr bwMode="auto">
              <a:xfrm>
                <a:off x="960" y="1776"/>
                <a:ext cx="2688" cy="288"/>
                <a:chOff x="432" y="1152"/>
                <a:chExt cx="2688" cy="288"/>
              </a:xfrm>
            </p:grpSpPr>
            <p:grpSp>
              <p:nvGrpSpPr>
                <p:cNvPr id="13431" name="Group 13430">
                  <a:extLst>
                    <a:ext uri="{FF2B5EF4-FFF2-40B4-BE49-F238E27FC236}">
                      <a16:creationId xmlns:a16="http://schemas.microsoft.com/office/drawing/2014/main" id="{49A04145-2B7B-183B-0178-4D22375FA83E}"/>
                    </a:ext>
                  </a:extLst>
                </p:cNvPr>
                <p:cNvGrpSpPr>
                  <a:grpSpLocks/>
                </p:cNvGrpSpPr>
                <p:nvPr/>
              </p:nvGrpSpPr>
              <p:grpSpPr bwMode="auto">
                <a:xfrm>
                  <a:off x="1584" y="1152"/>
                  <a:ext cx="1152" cy="288"/>
                  <a:chOff x="432" y="1152"/>
                  <a:chExt cx="1152" cy="288"/>
                </a:xfrm>
              </p:grpSpPr>
              <p:grpSp>
                <p:nvGrpSpPr>
                  <p:cNvPr id="13439" name="Group 13438">
                    <a:extLst>
                      <a:ext uri="{FF2B5EF4-FFF2-40B4-BE49-F238E27FC236}">
                        <a16:creationId xmlns:a16="http://schemas.microsoft.com/office/drawing/2014/main" id="{705F7E68-8D9B-2C0B-0343-DF54260652EC}"/>
                      </a:ext>
                    </a:extLst>
                  </p:cNvPr>
                  <p:cNvGrpSpPr>
                    <a:grpSpLocks/>
                  </p:cNvGrpSpPr>
                  <p:nvPr/>
                </p:nvGrpSpPr>
                <p:grpSpPr bwMode="auto">
                  <a:xfrm>
                    <a:off x="432" y="1152"/>
                    <a:ext cx="768" cy="288"/>
                    <a:chOff x="432" y="1152"/>
                    <a:chExt cx="768" cy="288"/>
                  </a:xfrm>
                </p:grpSpPr>
                <p:sp>
                  <p:nvSpPr>
                    <p:cNvPr id="13441" name="Rectangle 13440">
                      <a:extLst>
                        <a:ext uri="{FF2B5EF4-FFF2-40B4-BE49-F238E27FC236}">
                          <a16:creationId xmlns:a16="http://schemas.microsoft.com/office/drawing/2014/main" id="{EAF6FC5A-6804-12D3-1D59-087F59C71500}"/>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42" name="Rectangle 13441">
                      <a:extLst>
                        <a:ext uri="{FF2B5EF4-FFF2-40B4-BE49-F238E27FC236}">
                          <a16:creationId xmlns:a16="http://schemas.microsoft.com/office/drawing/2014/main" id="{FD841F19-75CD-8AD8-4068-2C9189DB1CC6}"/>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40" name="Rectangle 13439">
                    <a:extLst>
                      <a:ext uri="{FF2B5EF4-FFF2-40B4-BE49-F238E27FC236}">
                        <a16:creationId xmlns:a16="http://schemas.microsoft.com/office/drawing/2014/main" id="{230C83D3-A59E-D8B2-76A3-FBD5D485966A}"/>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13432" name="Group 13431">
                  <a:extLst>
                    <a:ext uri="{FF2B5EF4-FFF2-40B4-BE49-F238E27FC236}">
                      <a16:creationId xmlns:a16="http://schemas.microsoft.com/office/drawing/2014/main" id="{F399467D-623C-3F0D-3764-C79813048E30}"/>
                    </a:ext>
                  </a:extLst>
                </p:cNvPr>
                <p:cNvGrpSpPr>
                  <a:grpSpLocks/>
                </p:cNvGrpSpPr>
                <p:nvPr/>
              </p:nvGrpSpPr>
              <p:grpSpPr bwMode="auto">
                <a:xfrm>
                  <a:off x="432" y="1152"/>
                  <a:ext cx="2688" cy="288"/>
                  <a:chOff x="432" y="1152"/>
                  <a:chExt cx="2688" cy="288"/>
                </a:xfrm>
              </p:grpSpPr>
              <p:grpSp>
                <p:nvGrpSpPr>
                  <p:cNvPr id="13433" name="Group 13432">
                    <a:extLst>
                      <a:ext uri="{FF2B5EF4-FFF2-40B4-BE49-F238E27FC236}">
                        <a16:creationId xmlns:a16="http://schemas.microsoft.com/office/drawing/2014/main" id="{9A599892-DA00-D6EC-A6CD-BD42EC823885}"/>
                      </a:ext>
                    </a:extLst>
                  </p:cNvPr>
                  <p:cNvGrpSpPr>
                    <a:grpSpLocks/>
                  </p:cNvGrpSpPr>
                  <p:nvPr/>
                </p:nvGrpSpPr>
                <p:grpSpPr bwMode="auto">
                  <a:xfrm>
                    <a:off x="432" y="1152"/>
                    <a:ext cx="1152" cy="288"/>
                    <a:chOff x="432" y="1152"/>
                    <a:chExt cx="1152" cy="288"/>
                  </a:xfrm>
                </p:grpSpPr>
                <p:grpSp>
                  <p:nvGrpSpPr>
                    <p:cNvPr id="13435" name="Group 13434">
                      <a:extLst>
                        <a:ext uri="{FF2B5EF4-FFF2-40B4-BE49-F238E27FC236}">
                          <a16:creationId xmlns:a16="http://schemas.microsoft.com/office/drawing/2014/main" id="{3B82617F-10DB-1372-5A6F-3903FA356C25}"/>
                        </a:ext>
                      </a:extLst>
                    </p:cNvPr>
                    <p:cNvGrpSpPr>
                      <a:grpSpLocks/>
                    </p:cNvGrpSpPr>
                    <p:nvPr/>
                  </p:nvGrpSpPr>
                  <p:grpSpPr bwMode="auto">
                    <a:xfrm>
                      <a:off x="432" y="1152"/>
                      <a:ext cx="768" cy="288"/>
                      <a:chOff x="432" y="1152"/>
                      <a:chExt cx="768" cy="288"/>
                    </a:xfrm>
                  </p:grpSpPr>
                  <p:sp>
                    <p:nvSpPr>
                      <p:cNvPr id="13437" name="Rectangle 13436">
                        <a:extLst>
                          <a:ext uri="{FF2B5EF4-FFF2-40B4-BE49-F238E27FC236}">
                            <a16:creationId xmlns:a16="http://schemas.microsoft.com/office/drawing/2014/main" id="{33062EC3-C45A-B72B-6B45-447CB113E063}"/>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38" name="Rectangle 13437">
                        <a:extLst>
                          <a:ext uri="{FF2B5EF4-FFF2-40B4-BE49-F238E27FC236}">
                            <a16:creationId xmlns:a16="http://schemas.microsoft.com/office/drawing/2014/main" id="{1378A6E0-1E5B-3B85-A5E6-E81CE19E9B4F}"/>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36" name="Rectangle 13435">
                      <a:extLst>
                        <a:ext uri="{FF2B5EF4-FFF2-40B4-BE49-F238E27FC236}">
                          <a16:creationId xmlns:a16="http://schemas.microsoft.com/office/drawing/2014/main" id="{762C8738-A863-FAA5-A90C-17F91F2A01A0}"/>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34" name="Rectangle 13433">
                    <a:extLst>
                      <a:ext uri="{FF2B5EF4-FFF2-40B4-BE49-F238E27FC236}">
                        <a16:creationId xmlns:a16="http://schemas.microsoft.com/office/drawing/2014/main" id="{7230A892-25F3-E1E0-BE8A-DE94BAC93DAE}"/>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13389" name="Group 13388">
              <a:extLst>
                <a:ext uri="{FF2B5EF4-FFF2-40B4-BE49-F238E27FC236}">
                  <a16:creationId xmlns:a16="http://schemas.microsoft.com/office/drawing/2014/main" id="{BA9DCD84-BDCC-9A4B-49D4-7B8474761E61}"/>
                </a:ext>
              </a:extLst>
            </p:cNvPr>
            <p:cNvGrpSpPr>
              <a:grpSpLocks/>
            </p:cNvGrpSpPr>
            <p:nvPr/>
          </p:nvGrpSpPr>
          <p:grpSpPr bwMode="auto">
            <a:xfrm>
              <a:off x="8148703" y="5089954"/>
              <a:ext cx="3205097" cy="686807"/>
              <a:chOff x="960" y="1488"/>
              <a:chExt cx="2688" cy="576"/>
            </a:xfrm>
          </p:grpSpPr>
          <p:grpSp>
            <p:nvGrpSpPr>
              <p:cNvPr id="13403" name="Group 13402">
                <a:extLst>
                  <a:ext uri="{FF2B5EF4-FFF2-40B4-BE49-F238E27FC236}">
                    <a16:creationId xmlns:a16="http://schemas.microsoft.com/office/drawing/2014/main" id="{DB6F1F05-F7B8-9EF9-256A-8B7D28D5CA5E}"/>
                  </a:ext>
                </a:extLst>
              </p:cNvPr>
              <p:cNvGrpSpPr>
                <a:grpSpLocks/>
              </p:cNvGrpSpPr>
              <p:nvPr/>
            </p:nvGrpSpPr>
            <p:grpSpPr bwMode="auto">
              <a:xfrm>
                <a:off x="960" y="1488"/>
                <a:ext cx="2688" cy="288"/>
                <a:chOff x="432" y="1152"/>
                <a:chExt cx="2688" cy="288"/>
              </a:xfrm>
            </p:grpSpPr>
            <p:grpSp>
              <p:nvGrpSpPr>
                <p:cNvPr id="13417" name="Group 13416">
                  <a:extLst>
                    <a:ext uri="{FF2B5EF4-FFF2-40B4-BE49-F238E27FC236}">
                      <a16:creationId xmlns:a16="http://schemas.microsoft.com/office/drawing/2014/main" id="{623D2EE4-8F04-39A5-0BF2-A261EA71D3F3}"/>
                    </a:ext>
                  </a:extLst>
                </p:cNvPr>
                <p:cNvGrpSpPr>
                  <a:grpSpLocks/>
                </p:cNvGrpSpPr>
                <p:nvPr/>
              </p:nvGrpSpPr>
              <p:grpSpPr bwMode="auto">
                <a:xfrm>
                  <a:off x="1584" y="1152"/>
                  <a:ext cx="1152" cy="288"/>
                  <a:chOff x="432" y="1152"/>
                  <a:chExt cx="1152" cy="288"/>
                </a:xfrm>
              </p:grpSpPr>
              <p:grpSp>
                <p:nvGrpSpPr>
                  <p:cNvPr id="13425" name="Group 13424">
                    <a:extLst>
                      <a:ext uri="{FF2B5EF4-FFF2-40B4-BE49-F238E27FC236}">
                        <a16:creationId xmlns:a16="http://schemas.microsoft.com/office/drawing/2014/main" id="{FBB31536-E4A7-EB41-F55E-3C98BB32810B}"/>
                      </a:ext>
                    </a:extLst>
                  </p:cNvPr>
                  <p:cNvGrpSpPr>
                    <a:grpSpLocks/>
                  </p:cNvGrpSpPr>
                  <p:nvPr/>
                </p:nvGrpSpPr>
                <p:grpSpPr bwMode="auto">
                  <a:xfrm>
                    <a:off x="432" y="1152"/>
                    <a:ext cx="768" cy="288"/>
                    <a:chOff x="432" y="1152"/>
                    <a:chExt cx="768" cy="288"/>
                  </a:xfrm>
                </p:grpSpPr>
                <p:sp>
                  <p:nvSpPr>
                    <p:cNvPr id="13427" name="Rectangle 13426">
                      <a:extLst>
                        <a:ext uri="{FF2B5EF4-FFF2-40B4-BE49-F238E27FC236}">
                          <a16:creationId xmlns:a16="http://schemas.microsoft.com/office/drawing/2014/main" id="{7E93EE5F-9719-32ED-C67E-BD3910E1E3D2}"/>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28" name="Rectangle 13427">
                      <a:extLst>
                        <a:ext uri="{FF2B5EF4-FFF2-40B4-BE49-F238E27FC236}">
                          <a16:creationId xmlns:a16="http://schemas.microsoft.com/office/drawing/2014/main" id="{7231A769-57CF-9091-3A7E-0C836FC17F14}"/>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26" name="Rectangle 13425">
                    <a:extLst>
                      <a:ext uri="{FF2B5EF4-FFF2-40B4-BE49-F238E27FC236}">
                        <a16:creationId xmlns:a16="http://schemas.microsoft.com/office/drawing/2014/main" id="{B070DFB4-0511-62B0-DCAE-2FCA81023BF8}"/>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13418" name="Group 13417">
                  <a:extLst>
                    <a:ext uri="{FF2B5EF4-FFF2-40B4-BE49-F238E27FC236}">
                      <a16:creationId xmlns:a16="http://schemas.microsoft.com/office/drawing/2014/main" id="{E9DBEC47-6D1A-DD13-11C7-4AE635CD2704}"/>
                    </a:ext>
                  </a:extLst>
                </p:cNvPr>
                <p:cNvGrpSpPr>
                  <a:grpSpLocks/>
                </p:cNvGrpSpPr>
                <p:nvPr/>
              </p:nvGrpSpPr>
              <p:grpSpPr bwMode="auto">
                <a:xfrm>
                  <a:off x="432" y="1152"/>
                  <a:ext cx="2688" cy="288"/>
                  <a:chOff x="432" y="1152"/>
                  <a:chExt cx="2688" cy="288"/>
                </a:xfrm>
              </p:grpSpPr>
              <p:grpSp>
                <p:nvGrpSpPr>
                  <p:cNvPr id="13419" name="Group 13418">
                    <a:extLst>
                      <a:ext uri="{FF2B5EF4-FFF2-40B4-BE49-F238E27FC236}">
                        <a16:creationId xmlns:a16="http://schemas.microsoft.com/office/drawing/2014/main" id="{FFFD38D1-E665-3101-1B05-10687D237EF1}"/>
                      </a:ext>
                    </a:extLst>
                  </p:cNvPr>
                  <p:cNvGrpSpPr>
                    <a:grpSpLocks/>
                  </p:cNvGrpSpPr>
                  <p:nvPr/>
                </p:nvGrpSpPr>
                <p:grpSpPr bwMode="auto">
                  <a:xfrm>
                    <a:off x="432" y="1152"/>
                    <a:ext cx="1152" cy="288"/>
                    <a:chOff x="432" y="1152"/>
                    <a:chExt cx="1152" cy="288"/>
                  </a:xfrm>
                </p:grpSpPr>
                <p:grpSp>
                  <p:nvGrpSpPr>
                    <p:cNvPr id="13421" name="Group 13420">
                      <a:extLst>
                        <a:ext uri="{FF2B5EF4-FFF2-40B4-BE49-F238E27FC236}">
                          <a16:creationId xmlns:a16="http://schemas.microsoft.com/office/drawing/2014/main" id="{57632DFF-C070-3464-4123-42DC3EA6A930}"/>
                        </a:ext>
                      </a:extLst>
                    </p:cNvPr>
                    <p:cNvGrpSpPr>
                      <a:grpSpLocks/>
                    </p:cNvGrpSpPr>
                    <p:nvPr/>
                  </p:nvGrpSpPr>
                  <p:grpSpPr bwMode="auto">
                    <a:xfrm>
                      <a:off x="432" y="1152"/>
                      <a:ext cx="768" cy="288"/>
                      <a:chOff x="432" y="1152"/>
                      <a:chExt cx="768" cy="288"/>
                    </a:xfrm>
                  </p:grpSpPr>
                  <p:sp>
                    <p:nvSpPr>
                      <p:cNvPr id="13423" name="Rectangle 13422">
                        <a:extLst>
                          <a:ext uri="{FF2B5EF4-FFF2-40B4-BE49-F238E27FC236}">
                            <a16:creationId xmlns:a16="http://schemas.microsoft.com/office/drawing/2014/main" id="{7814751B-9219-C8A9-B540-615CC551AFB0}"/>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24" name="Rectangle 13423">
                        <a:extLst>
                          <a:ext uri="{FF2B5EF4-FFF2-40B4-BE49-F238E27FC236}">
                            <a16:creationId xmlns:a16="http://schemas.microsoft.com/office/drawing/2014/main" id="{7D268E29-FA31-E9F6-C0A2-4D39ABC8B529}"/>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22" name="Rectangle 13421">
                      <a:extLst>
                        <a:ext uri="{FF2B5EF4-FFF2-40B4-BE49-F238E27FC236}">
                          <a16:creationId xmlns:a16="http://schemas.microsoft.com/office/drawing/2014/main" id="{98D7E219-64F4-3D68-D933-9C0239598031}"/>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20" name="Rectangle 13419">
                    <a:extLst>
                      <a:ext uri="{FF2B5EF4-FFF2-40B4-BE49-F238E27FC236}">
                        <a16:creationId xmlns:a16="http://schemas.microsoft.com/office/drawing/2014/main" id="{E24806A4-70CE-FF84-8357-218F25FBA09D}"/>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13404" name="Group 13403">
                <a:extLst>
                  <a:ext uri="{FF2B5EF4-FFF2-40B4-BE49-F238E27FC236}">
                    <a16:creationId xmlns:a16="http://schemas.microsoft.com/office/drawing/2014/main" id="{0F2FFD16-3702-5D4E-EA4B-6D13EC1D1ABE}"/>
                  </a:ext>
                </a:extLst>
              </p:cNvPr>
              <p:cNvGrpSpPr>
                <a:grpSpLocks/>
              </p:cNvGrpSpPr>
              <p:nvPr/>
            </p:nvGrpSpPr>
            <p:grpSpPr bwMode="auto">
              <a:xfrm>
                <a:off x="960" y="1776"/>
                <a:ext cx="2688" cy="288"/>
                <a:chOff x="432" y="1152"/>
                <a:chExt cx="2688" cy="288"/>
              </a:xfrm>
            </p:grpSpPr>
            <p:grpSp>
              <p:nvGrpSpPr>
                <p:cNvPr id="13405" name="Group 13404">
                  <a:extLst>
                    <a:ext uri="{FF2B5EF4-FFF2-40B4-BE49-F238E27FC236}">
                      <a16:creationId xmlns:a16="http://schemas.microsoft.com/office/drawing/2014/main" id="{82D09F04-93A8-9EE9-D29E-B3D0B0442341}"/>
                    </a:ext>
                  </a:extLst>
                </p:cNvPr>
                <p:cNvGrpSpPr>
                  <a:grpSpLocks/>
                </p:cNvGrpSpPr>
                <p:nvPr/>
              </p:nvGrpSpPr>
              <p:grpSpPr bwMode="auto">
                <a:xfrm>
                  <a:off x="1584" y="1152"/>
                  <a:ext cx="1152" cy="288"/>
                  <a:chOff x="432" y="1152"/>
                  <a:chExt cx="1152" cy="288"/>
                </a:xfrm>
              </p:grpSpPr>
              <p:grpSp>
                <p:nvGrpSpPr>
                  <p:cNvPr id="13413" name="Group 13412">
                    <a:extLst>
                      <a:ext uri="{FF2B5EF4-FFF2-40B4-BE49-F238E27FC236}">
                        <a16:creationId xmlns:a16="http://schemas.microsoft.com/office/drawing/2014/main" id="{E92F54C3-4808-9DA5-101D-8AA4954B19AE}"/>
                      </a:ext>
                    </a:extLst>
                  </p:cNvPr>
                  <p:cNvGrpSpPr>
                    <a:grpSpLocks/>
                  </p:cNvGrpSpPr>
                  <p:nvPr/>
                </p:nvGrpSpPr>
                <p:grpSpPr bwMode="auto">
                  <a:xfrm>
                    <a:off x="432" y="1152"/>
                    <a:ext cx="768" cy="288"/>
                    <a:chOff x="432" y="1152"/>
                    <a:chExt cx="768" cy="288"/>
                  </a:xfrm>
                </p:grpSpPr>
                <p:sp>
                  <p:nvSpPr>
                    <p:cNvPr id="13415" name="Rectangle 13414">
                      <a:extLst>
                        <a:ext uri="{FF2B5EF4-FFF2-40B4-BE49-F238E27FC236}">
                          <a16:creationId xmlns:a16="http://schemas.microsoft.com/office/drawing/2014/main" id="{E1824138-406D-F6AB-93D9-C751169A03EB}"/>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16" name="Rectangle 13415">
                      <a:extLst>
                        <a:ext uri="{FF2B5EF4-FFF2-40B4-BE49-F238E27FC236}">
                          <a16:creationId xmlns:a16="http://schemas.microsoft.com/office/drawing/2014/main" id="{F2965514-738B-F5DD-5D45-2F4A5D28ACF7}"/>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14" name="Rectangle 13413">
                    <a:extLst>
                      <a:ext uri="{FF2B5EF4-FFF2-40B4-BE49-F238E27FC236}">
                        <a16:creationId xmlns:a16="http://schemas.microsoft.com/office/drawing/2014/main" id="{6C1DE3D6-02A1-EC6F-8072-CA89F1A77576}"/>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13406" name="Group 13405">
                  <a:extLst>
                    <a:ext uri="{FF2B5EF4-FFF2-40B4-BE49-F238E27FC236}">
                      <a16:creationId xmlns:a16="http://schemas.microsoft.com/office/drawing/2014/main" id="{CAED54F9-F504-143E-E6FB-6864AF981EEF}"/>
                    </a:ext>
                  </a:extLst>
                </p:cNvPr>
                <p:cNvGrpSpPr>
                  <a:grpSpLocks/>
                </p:cNvGrpSpPr>
                <p:nvPr/>
              </p:nvGrpSpPr>
              <p:grpSpPr bwMode="auto">
                <a:xfrm>
                  <a:off x="432" y="1152"/>
                  <a:ext cx="2688" cy="288"/>
                  <a:chOff x="432" y="1152"/>
                  <a:chExt cx="2688" cy="288"/>
                </a:xfrm>
              </p:grpSpPr>
              <p:grpSp>
                <p:nvGrpSpPr>
                  <p:cNvPr id="13407" name="Group 13406">
                    <a:extLst>
                      <a:ext uri="{FF2B5EF4-FFF2-40B4-BE49-F238E27FC236}">
                        <a16:creationId xmlns:a16="http://schemas.microsoft.com/office/drawing/2014/main" id="{4A350AED-C86B-6D6D-FF16-F2D175256BFC}"/>
                      </a:ext>
                    </a:extLst>
                  </p:cNvPr>
                  <p:cNvGrpSpPr>
                    <a:grpSpLocks/>
                  </p:cNvGrpSpPr>
                  <p:nvPr/>
                </p:nvGrpSpPr>
                <p:grpSpPr bwMode="auto">
                  <a:xfrm>
                    <a:off x="432" y="1152"/>
                    <a:ext cx="1152" cy="288"/>
                    <a:chOff x="432" y="1152"/>
                    <a:chExt cx="1152" cy="288"/>
                  </a:xfrm>
                </p:grpSpPr>
                <p:grpSp>
                  <p:nvGrpSpPr>
                    <p:cNvPr id="13409" name="Group 13408">
                      <a:extLst>
                        <a:ext uri="{FF2B5EF4-FFF2-40B4-BE49-F238E27FC236}">
                          <a16:creationId xmlns:a16="http://schemas.microsoft.com/office/drawing/2014/main" id="{8940EF46-3682-CDEC-7C09-BFE7DE47BF00}"/>
                        </a:ext>
                      </a:extLst>
                    </p:cNvPr>
                    <p:cNvGrpSpPr>
                      <a:grpSpLocks/>
                    </p:cNvGrpSpPr>
                    <p:nvPr/>
                  </p:nvGrpSpPr>
                  <p:grpSpPr bwMode="auto">
                    <a:xfrm>
                      <a:off x="432" y="1152"/>
                      <a:ext cx="768" cy="288"/>
                      <a:chOff x="432" y="1152"/>
                      <a:chExt cx="768" cy="288"/>
                    </a:xfrm>
                  </p:grpSpPr>
                  <p:sp>
                    <p:nvSpPr>
                      <p:cNvPr id="13411" name="Rectangle 13410">
                        <a:extLst>
                          <a:ext uri="{FF2B5EF4-FFF2-40B4-BE49-F238E27FC236}">
                            <a16:creationId xmlns:a16="http://schemas.microsoft.com/office/drawing/2014/main" id="{0497016C-7D02-0969-5C2A-85821A61BC06}"/>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12" name="Rectangle 13411">
                        <a:extLst>
                          <a:ext uri="{FF2B5EF4-FFF2-40B4-BE49-F238E27FC236}">
                            <a16:creationId xmlns:a16="http://schemas.microsoft.com/office/drawing/2014/main" id="{117F0717-2778-A323-6932-ABE7A9EBD733}"/>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10" name="Rectangle 13409">
                      <a:extLst>
                        <a:ext uri="{FF2B5EF4-FFF2-40B4-BE49-F238E27FC236}">
                          <a16:creationId xmlns:a16="http://schemas.microsoft.com/office/drawing/2014/main" id="{BE28C559-BA72-5EBC-33AF-3BA3AD50FD99}"/>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08" name="Rectangle 13407">
                    <a:extLst>
                      <a:ext uri="{FF2B5EF4-FFF2-40B4-BE49-F238E27FC236}">
                        <a16:creationId xmlns:a16="http://schemas.microsoft.com/office/drawing/2014/main" id="{DE503DC2-1C8C-F2C8-64FE-7C99D7A49551}"/>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13390" name="Group 13389">
              <a:extLst>
                <a:ext uri="{FF2B5EF4-FFF2-40B4-BE49-F238E27FC236}">
                  <a16:creationId xmlns:a16="http://schemas.microsoft.com/office/drawing/2014/main" id="{F783E8B8-2055-293C-5C87-D2EF5A05C291}"/>
                </a:ext>
              </a:extLst>
            </p:cNvPr>
            <p:cNvGrpSpPr>
              <a:grpSpLocks/>
            </p:cNvGrpSpPr>
            <p:nvPr/>
          </p:nvGrpSpPr>
          <p:grpSpPr bwMode="auto">
            <a:xfrm>
              <a:off x="8148702" y="5776760"/>
              <a:ext cx="3205097" cy="343404"/>
              <a:chOff x="432" y="1152"/>
              <a:chExt cx="2688" cy="288"/>
            </a:xfrm>
          </p:grpSpPr>
          <p:grpSp>
            <p:nvGrpSpPr>
              <p:cNvPr id="13391" name="Group 13390">
                <a:extLst>
                  <a:ext uri="{FF2B5EF4-FFF2-40B4-BE49-F238E27FC236}">
                    <a16:creationId xmlns:a16="http://schemas.microsoft.com/office/drawing/2014/main" id="{91A38360-9CC2-BECA-0930-76A5F534DC95}"/>
                  </a:ext>
                </a:extLst>
              </p:cNvPr>
              <p:cNvGrpSpPr>
                <a:grpSpLocks/>
              </p:cNvGrpSpPr>
              <p:nvPr/>
            </p:nvGrpSpPr>
            <p:grpSpPr bwMode="auto">
              <a:xfrm>
                <a:off x="1584" y="1152"/>
                <a:ext cx="1152" cy="288"/>
                <a:chOff x="432" y="1152"/>
                <a:chExt cx="1152" cy="288"/>
              </a:xfrm>
            </p:grpSpPr>
            <p:grpSp>
              <p:nvGrpSpPr>
                <p:cNvPr id="13399" name="Group 13398">
                  <a:extLst>
                    <a:ext uri="{FF2B5EF4-FFF2-40B4-BE49-F238E27FC236}">
                      <a16:creationId xmlns:a16="http://schemas.microsoft.com/office/drawing/2014/main" id="{3CA436BE-64C4-A200-2E22-63538737A69B}"/>
                    </a:ext>
                  </a:extLst>
                </p:cNvPr>
                <p:cNvGrpSpPr>
                  <a:grpSpLocks/>
                </p:cNvGrpSpPr>
                <p:nvPr/>
              </p:nvGrpSpPr>
              <p:grpSpPr bwMode="auto">
                <a:xfrm>
                  <a:off x="432" y="1152"/>
                  <a:ext cx="768" cy="288"/>
                  <a:chOff x="432" y="1152"/>
                  <a:chExt cx="768" cy="288"/>
                </a:xfrm>
              </p:grpSpPr>
              <p:sp>
                <p:nvSpPr>
                  <p:cNvPr id="13401" name="Rectangle 13400">
                    <a:extLst>
                      <a:ext uri="{FF2B5EF4-FFF2-40B4-BE49-F238E27FC236}">
                        <a16:creationId xmlns:a16="http://schemas.microsoft.com/office/drawing/2014/main" id="{625541BC-B1AB-0049-043B-87E3EB4325C1}"/>
                      </a:ext>
                    </a:extLst>
                  </p:cNvPr>
                  <p:cNvSpPr>
                    <a:spLocks noChangeArrowheads="1"/>
                  </p:cNvSpPr>
                  <p:nvPr/>
                </p:nvSpPr>
                <p:spPr bwMode="auto">
                  <a:xfrm>
                    <a:off x="432"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02" name="Rectangle 13401">
                    <a:extLst>
                      <a:ext uri="{FF2B5EF4-FFF2-40B4-BE49-F238E27FC236}">
                        <a16:creationId xmlns:a16="http://schemas.microsoft.com/office/drawing/2014/main" id="{8FBFD02F-2926-F59E-CA3E-E0BBC0361DF7}"/>
                      </a:ext>
                    </a:extLst>
                  </p:cNvPr>
                  <p:cNvSpPr>
                    <a:spLocks noChangeArrowheads="1"/>
                  </p:cNvSpPr>
                  <p:nvPr/>
                </p:nvSpPr>
                <p:spPr bwMode="auto">
                  <a:xfrm>
                    <a:off x="816"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00" name="Rectangle 13399">
                  <a:extLst>
                    <a:ext uri="{FF2B5EF4-FFF2-40B4-BE49-F238E27FC236}">
                      <a16:creationId xmlns:a16="http://schemas.microsoft.com/office/drawing/2014/main" id="{1D7993F0-2A47-27CF-7794-8B634597AD07}"/>
                    </a:ext>
                  </a:extLst>
                </p:cNvPr>
                <p:cNvSpPr>
                  <a:spLocks noChangeArrowheads="1"/>
                </p:cNvSpPr>
                <p:nvPr/>
              </p:nvSpPr>
              <p:spPr bwMode="auto">
                <a:xfrm>
                  <a:off x="1200"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13392" name="Group 13391">
                <a:extLst>
                  <a:ext uri="{FF2B5EF4-FFF2-40B4-BE49-F238E27FC236}">
                    <a16:creationId xmlns:a16="http://schemas.microsoft.com/office/drawing/2014/main" id="{4890E86E-4FFB-0156-2596-2203B540EF5F}"/>
                  </a:ext>
                </a:extLst>
              </p:cNvPr>
              <p:cNvGrpSpPr>
                <a:grpSpLocks/>
              </p:cNvGrpSpPr>
              <p:nvPr/>
            </p:nvGrpSpPr>
            <p:grpSpPr bwMode="auto">
              <a:xfrm>
                <a:off x="432" y="1152"/>
                <a:ext cx="2688" cy="288"/>
                <a:chOff x="432" y="1152"/>
                <a:chExt cx="2688" cy="288"/>
              </a:xfrm>
            </p:grpSpPr>
            <p:grpSp>
              <p:nvGrpSpPr>
                <p:cNvPr id="13393" name="Group 13392">
                  <a:extLst>
                    <a:ext uri="{FF2B5EF4-FFF2-40B4-BE49-F238E27FC236}">
                      <a16:creationId xmlns:a16="http://schemas.microsoft.com/office/drawing/2014/main" id="{9CFD2E05-151A-C218-50C2-C0DE10922B35}"/>
                    </a:ext>
                  </a:extLst>
                </p:cNvPr>
                <p:cNvGrpSpPr>
                  <a:grpSpLocks/>
                </p:cNvGrpSpPr>
                <p:nvPr/>
              </p:nvGrpSpPr>
              <p:grpSpPr bwMode="auto">
                <a:xfrm>
                  <a:off x="432" y="1152"/>
                  <a:ext cx="1152" cy="288"/>
                  <a:chOff x="432" y="1152"/>
                  <a:chExt cx="1152" cy="288"/>
                </a:xfrm>
              </p:grpSpPr>
              <p:grpSp>
                <p:nvGrpSpPr>
                  <p:cNvPr id="13395" name="Group 13394">
                    <a:extLst>
                      <a:ext uri="{FF2B5EF4-FFF2-40B4-BE49-F238E27FC236}">
                        <a16:creationId xmlns:a16="http://schemas.microsoft.com/office/drawing/2014/main" id="{8B618813-71A3-F816-F2AD-303F34863DF4}"/>
                      </a:ext>
                    </a:extLst>
                  </p:cNvPr>
                  <p:cNvGrpSpPr>
                    <a:grpSpLocks/>
                  </p:cNvGrpSpPr>
                  <p:nvPr/>
                </p:nvGrpSpPr>
                <p:grpSpPr bwMode="auto">
                  <a:xfrm>
                    <a:off x="432" y="1152"/>
                    <a:ext cx="768" cy="288"/>
                    <a:chOff x="432" y="1152"/>
                    <a:chExt cx="768" cy="288"/>
                  </a:xfrm>
                </p:grpSpPr>
                <p:sp>
                  <p:nvSpPr>
                    <p:cNvPr id="13397" name="Rectangle 13396">
                      <a:extLst>
                        <a:ext uri="{FF2B5EF4-FFF2-40B4-BE49-F238E27FC236}">
                          <a16:creationId xmlns:a16="http://schemas.microsoft.com/office/drawing/2014/main" id="{41109338-87B8-DBFF-AAA4-DD3561945105}"/>
                        </a:ext>
                      </a:extLst>
                    </p:cNvPr>
                    <p:cNvSpPr>
                      <a:spLocks noChangeArrowheads="1"/>
                    </p:cNvSpPr>
                    <p:nvPr/>
                  </p:nvSpPr>
                  <p:spPr bwMode="auto">
                    <a:xfrm>
                      <a:off x="432"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398" name="Rectangle 13397">
                      <a:extLst>
                        <a:ext uri="{FF2B5EF4-FFF2-40B4-BE49-F238E27FC236}">
                          <a16:creationId xmlns:a16="http://schemas.microsoft.com/office/drawing/2014/main" id="{A4CF87EC-BD34-B3ED-B0B7-1F82CAA89A2D}"/>
                        </a:ext>
                      </a:extLst>
                    </p:cNvPr>
                    <p:cNvSpPr>
                      <a:spLocks noChangeArrowheads="1"/>
                    </p:cNvSpPr>
                    <p:nvPr/>
                  </p:nvSpPr>
                  <p:spPr bwMode="auto">
                    <a:xfrm>
                      <a:off x="816"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396" name="Rectangle 13395">
                    <a:extLst>
                      <a:ext uri="{FF2B5EF4-FFF2-40B4-BE49-F238E27FC236}">
                        <a16:creationId xmlns:a16="http://schemas.microsoft.com/office/drawing/2014/main" id="{7923335E-4A48-D199-6719-E9F4908BF852}"/>
                      </a:ext>
                    </a:extLst>
                  </p:cNvPr>
                  <p:cNvSpPr>
                    <a:spLocks noChangeArrowheads="1"/>
                  </p:cNvSpPr>
                  <p:nvPr/>
                </p:nvSpPr>
                <p:spPr bwMode="auto">
                  <a:xfrm>
                    <a:off x="1200"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394" name="Rectangle 13393">
                  <a:extLst>
                    <a:ext uri="{FF2B5EF4-FFF2-40B4-BE49-F238E27FC236}">
                      <a16:creationId xmlns:a16="http://schemas.microsoft.com/office/drawing/2014/main" id="{BC06FCC7-B9E4-3819-D643-A1CD4C3AA469}"/>
                    </a:ext>
                  </a:extLst>
                </p:cNvPr>
                <p:cNvSpPr>
                  <a:spLocks noChangeArrowheads="1"/>
                </p:cNvSpPr>
                <p:nvPr/>
              </p:nvSpPr>
              <p:spPr bwMode="auto">
                <a:xfrm>
                  <a:off x="2736"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13368" name="Group 13367">
            <a:extLst>
              <a:ext uri="{FF2B5EF4-FFF2-40B4-BE49-F238E27FC236}">
                <a16:creationId xmlns:a16="http://schemas.microsoft.com/office/drawing/2014/main" id="{78D6A0DA-A870-0583-48AC-7E1D008AB569}"/>
              </a:ext>
            </a:extLst>
          </p:cNvPr>
          <p:cNvGrpSpPr/>
          <p:nvPr/>
        </p:nvGrpSpPr>
        <p:grpSpPr>
          <a:xfrm>
            <a:off x="1056471" y="4290979"/>
            <a:ext cx="1343690" cy="1010107"/>
            <a:chOff x="1056471" y="4290979"/>
            <a:chExt cx="1343690" cy="1010107"/>
          </a:xfrm>
        </p:grpSpPr>
        <p:grpSp>
          <p:nvGrpSpPr>
            <p:cNvPr id="18" name="Group 17">
              <a:extLst>
                <a:ext uri="{FF2B5EF4-FFF2-40B4-BE49-F238E27FC236}">
                  <a16:creationId xmlns:a16="http://schemas.microsoft.com/office/drawing/2014/main" id="{46A9A192-89B3-6A5B-5396-2A9373AB2A82}"/>
                </a:ext>
              </a:extLst>
            </p:cNvPr>
            <p:cNvGrpSpPr/>
            <p:nvPr/>
          </p:nvGrpSpPr>
          <p:grpSpPr>
            <a:xfrm>
              <a:off x="1221702" y="4290979"/>
              <a:ext cx="1178459" cy="1010107"/>
              <a:chOff x="8148702" y="3372938"/>
              <a:chExt cx="3205098" cy="2747226"/>
            </a:xfrm>
          </p:grpSpPr>
          <p:sp>
            <p:nvSpPr>
              <p:cNvPr id="19" name="Rectangle 18">
                <a:extLst>
                  <a:ext uri="{FF2B5EF4-FFF2-40B4-BE49-F238E27FC236}">
                    <a16:creationId xmlns:a16="http://schemas.microsoft.com/office/drawing/2014/main" id="{D5C07979-BA9A-8F44-8380-BEC2FC5A330B}"/>
                  </a:ext>
                </a:extLst>
              </p:cNvPr>
              <p:cNvSpPr>
                <a:spLocks noChangeArrowheads="1"/>
              </p:cNvSpPr>
              <p:nvPr/>
            </p:nvSpPr>
            <p:spPr bwMode="auto">
              <a:xfrm>
                <a:off x="8606574" y="3383670"/>
                <a:ext cx="457871" cy="314786"/>
              </a:xfrm>
              <a:prstGeom prst="rect">
                <a:avLst/>
              </a:prstGeom>
              <a:noFill/>
              <a:ln>
                <a:noFill/>
              </a:ln>
              <a:effec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20" name="Rectangle 19">
                <a:extLst>
                  <a:ext uri="{FF2B5EF4-FFF2-40B4-BE49-F238E27FC236}">
                    <a16:creationId xmlns:a16="http://schemas.microsoft.com/office/drawing/2014/main" id="{3CE6DDDB-E8BC-3727-D4F2-E179F200D55A}"/>
                  </a:ext>
                </a:extLst>
              </p:cNvPr>
              <p:cNvSpPr>
                <a:spLocks noChangeArrowheads="1"/>
              </p:cNvSpPr>
              <p:nvPr/>
            </p:nvSpPr>
            <p:spPr bwMode="auto">
              <a:xfrm>
                <a:off x="8148703" y="3372938"/>
                <a:ext cx="457871" cy="314786"/>
              </a:xfrm>
              <a:prstGeom prst="rect">
                <a:avLst/>
              </a:prstGeom>
              <a:noFill/>
              <a:ln>
                <a:noFill/>
              </a:ln>
              <a:effec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nvGrpSpPr>
              <p:cNvPr id="21" name="Group 20">
                <a:extLst>
                  <a:ext uri="{FF2B5EF4-FFF2-40B4-BE49-F238E27FC236}">
                    <a16:creationId xmlns:a16="http://schemas.microsoft.com/office/drawing/2014/main" id="{B8016E0F-CB22-AC16-EA7D-1BF91A7E83A2}"/>
                  </a:ext>
                </a:extLst>
              </p:cNvPr>
              <p:cNvGrpSpPr>
                <a:grpSpLocks/>
              </p:cNvGrpSpPr>
              <p:nvPr/>
            </p:nvGrpSpPr>
            <p:grpSpPr bwMode="auto">
              <a:xfrm>
                <a:off x="8148703" y="3716342"/>
                <a:ext cx="3205097" cy="686807"/>
                <a:chOff x="960" y="1488"/>
                <a:chExt cx="2688" cy="576"/>
              </a:xfrm>
            </p:grpSpPr>
            <p:grpSp>
              <p:nvGrpSpPr>
                <p:cNvPr id="13341" name="Group 13340">
                  <a:extLst>
                    <a:ext uri="{FF2B5EF4-FFF2-40B4-BE49-F238E27FC236}">
                      <a16:creationId xmlns:a16="http://schemas.microsoft.com/office/drawing/2014/main" id="{89AE07C0-3088-C435-A170-8D8938AF7D1D}"/>
                    </a:ext>
                  </a:extLst>
                </p:cNvPr>
                <p:cNvGrpSpPr>
                  <a:grpSpLocks/>
                </p:cNvGrpSpPr>
                <p:nvPr/>
              </p:nvGrpSpPr>
              <p:grpSpPr bwMode="auto">
                <a:xfrm>
                  <a:off x="960" y="1488"/>
                  <a:ext cx="2688" cy="288"/>
                  <a:chOff x="432" y="1152"/>
                  <a:chExt cx="2688" cy="288"/>
                </a:xfrm>
              </p:grpSpPr>
              <p:grpSp>
                <p:nvGrpSpPr>
                  <p:cNvPr id="13355" name="Group 13354">
                    <a:extLst>
                      <a:ext uri="{FF2B5EF4-FFF2-40B4-BE49-F238E27FC236}">
                        <a16:creationId xmlns:a16="http://schemas.microsoft.com/office/drawing/2014/main" id="{94CF9784-1719-1138-B7F4-D040D740E893}"/>
                      </a:ext>
                    </a:extLst>
                  </p:cNvPr>
                  <p:cNvGrpSpPr>
                    <a:grpSpLocks/>
                  </p:cNvGrpSpPr>
                  <p:nvPr/>
                </p:nvGrpSpPr>
                <p:grpSpPr bwMode="auto">
                  <a:xfrm>
                    <a:off x="1584" y="1152"/>
                    <a:ext cx="1152" cy="288"/>
                    <a:chOff x="432" y="1152"/>
                    <a:chExt cx="1152" cy="288"/>
                  </a:xfrm>
                </p:grpSpPr>
                <p:grpSp>
                  <p:nvGrpSpPr>
                    <p:cNvPr id="13363" name="Group 13362">
                      <a:extLst>
                        <a:ext uri="{FF2B5EF4-FFF2-40B4-BE49-F238E27FC236}">
                          <a16:creationId xmlns:a16="http://schemas.microsoft.com/office/drawing/2014/main" id="{09BBE427-0CE8-5100-EA02-9549168884EE}"/>
                        </a:ext>
                      </a:extLst>
                    </p:cNvPr>
                    <p:cNvGrpSpPr>
                      <a:grpSpLocks/>
                    </p:cNvGrpSpPr>
                    <p:nvPr/>
                  </p:nvGrpSpPr>
                  <p:grpSpPr bwMode="auto">
                    <a:xfrm>
                      <a:off x="432" y="1152"/>
                      <a:ext cx="768" cy="288"/>
                      <a:chOff x="432" y="1152"/>
                      <a:chExt cx="768" cy="288"/>
                    </a:xfrm>
                  </p:grpSpPr>
                  <p:sp>
                    <p:nvSpPr>
                      <p:cNvPr id="13365" name="Rectangle 13364">
                        <a:extLst>
                          <a:ext uri="{FF2B5EF4-FFF2-40B4-BE49-F238E27FC236}">
                            <a16:creationId xmlns:a16="http://schemas.microsoft.com/office/drawing/2014/main" id="{C71FE06D-C0B4-8FFE-CD78-952A0A57FDFA}"/>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366" name="Rectangle 13365">
                        <a:extLst>
                          <a:ext uri="{FF2B5EF4-FFF2-40B4-BE49-F238E27FC236}">
                            <a16:creationId xmlns:a16="http://schemas.microsoft.com/office/drawing/2014/main" id="{12B6C14B-CC6C-A312-F340-F18C7925AF01}"/>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364" name="Rectangle 13363">
                      <a:extLst>
                        <a:ext uri="{FF2B5EF4-FFF2-40B4-BE49-F238E27FC236}">
                          <a16:creationId xmlns:a16="http://schemas.microsoft.com/office/drawing/2014/main" id="{C85321E9-9DDF-4B15-FE7D-C72FB82D01F0}"/>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13356" name="Group 13355">
                    <a:extLst>
                      <a:ext uri="{FF2B5EF4-FFF2-40B4-BE49-F238E27FC236}">
                        <a16:creationId xmlns:a16="http://schemas.microsoft.com/office/drawing/2014/main" id="{124FC2D2-3D0B-5AEA-779A-A846D497C24F}"/>
                      </a:ext>
                    </a:extLst>
                  </p:cNvPr>
                  <p:cNvGrpSpPr>
                    <a:grpSpLocks/>
                  </p:cNvGrpSpPr>
                  <p:nvPr/>
                </p:nvGrpSpPr>
                <p:grpSpPr bwMode="auto">
                  <a:xfrm>
                    <a:off x="432" y="1152"/>
                    <a:ext cx="2688" cy="288"/>
                    <a:chOff x="432" y="1152"/>
                    <a:chExt cx="2688" cy="288"/>
                  </a:xfrm>
                </p:grpSpPr>
                <p:grpSp>
                  <p:nvGrpSpPr>
                    <p:cNvPr id="13357" name="Group 13356">
                      <a:extLst>
                        <a:ext uri="{FF2B5EF4-FFF2-40B4-BE49-F238E27FC236}">
                          <a16:creationId xmlns:a16="http://schemas.microsoft.com/office/drawing/2014/main" id="{36901997-42B7-A585-B3BB-98401FCDEFBA}"/>
                        </a:ext>
                      </a:extLst>
                    </p:cNvPr>
                    <p:cNvGrpSpPr>
                      <a:grpSpLocks/>
                    </p:cNvGrpSpPr>
                    <p:nvPr/>
                  </p:nvGrpSpPr>
                  <p:grpSpPr bwMode="auto">
                    <a:xfrm>
                      <a:off x="432" y="1152"/>
                      <a:ext cx="1152" cy="288"/>
                      <a:chOff x="432" y="1152"/>
                      <a:chExt cx="1152" cy="288"/>
                    </a:xfrm>
                  </p:grpSpPr>
                  <p:grpSp>
                    <p:nvGrpSpPr>
                      <p:cNvPr id="13359" name="Group 13358">
                        <a:extLst>
                          <a:ext uri="{FF2B5EF4-FFF2-40B4-BE49-F238E27FC236}">
                            <a16:creationId xmlns:a16="http://schemas.microsoft.com/office/drawing/2014/main" id="{8DA442EA-BC81-569B-C38E-1B8FFB29C10F}"/>
                          </a:ext>
                        </a:extLst>
                      </p:cNvPr>
                      <p:cNvGrpSpPr>
                        <a:grpSpLocks/>
                      </p:cNvGrpSpPr>
                      <p:nvPr/>
                    </p:nvGrpSpPr>
                    <p:grpSpPr bwMode="auto">
                      <a:xfrm>
                        <a:off x="432" y="1152"/>
                        <a:ext cx="768" cy="288"/>
                        <a:chOff x="432" y="1152"/>
                        <a:chExt cx="768" cy="288"/>
                      </a:xfrm>
                    </p:grpSpPr>
                    <p:sp>
                      <p:nvSpPr>
                        <p:cNvPr id="13361" name="Rectangle 13360">
                          <a:extLst>
                            <a:ext uri="{FF2B5EF4-FFF2-40B4-BE49-F238E27FC236}">
                              <a16:creationId xmlns:a16="http://schemas.microsoft.com/office/drawing/2014/main" id="{F7CF1362-B2C9-F02B-D280-1DA6298DB9CC}"/>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362" name="Rectangle 13361">
                          <a:extLst>
                            <a:ext uri="{FF2B5EF4-FFF2-40B4-BE49-F238E27FC236}">
                              <a16:creationId xmlns:a16="http://schemas.microsoft.com/office/drawing/2014/main" id="{82EBD614-2478-1610-AEB2-495AB3F0E8B6}"/>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360" name="Rectangle 13359">
                        <a:extLst>
                          <a:ext uri="{FF2B5EF4-FFF2-40B4-BE49-F238E27FC236}">
                            <a16:creationId xmlns:a16="http://schemas.microsoft.com/office/drawing/2014/main" id="{BDF78DA4-862B-CA10-C638-F1E6E6AFA42E}"/>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358" name="Rectangle 13357">
                      <a:extLst>
                        <a:ext uri="{FF2B5EF4-FFF2-40B4-BE49-F238E27FC236}">
                          <a16:creationId xmlns:a16="http://schemas.microsoft.com/office/drawing/2014/main" id="{9BD15C47-17FE-86E8-73C7-9159F9419320}"/>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13342" name="Group 13341">
                  <a:extLst>
                    <a:ext uri="{FF2B5EF4-FFF2-40B4-BE49-F238E27FC236}">
                      <a16:creationId xmlns:a16="http://schemas.microsoft.com/office/drawing/2014/main" id="{02A2833D-550B-E373-2EFD-49AA4D6B11F2}"/>
                    </a:ext>
                  </a:extLst>
                </p:cNvPr>
                <p:cNvGrpSpPr>
                  <a:grpSpLocks/>
                </p:cNvGrpSpPr>
                <p:nvPr/>
              </p:nvGrpSpPr>
              <p:grpSpPr bwMode="auto">
                <a:xfrm>
                  <a:off x="960" y="1776"/>
                  <a:ext cx="2688" cy="288"/>
                  <a:chOff x="432" y="1152"/>
                  <a:chExt cx="2688" cy="288"/>
                </a:xfrm>
              </p:grpSpPr>
              <p:grpSp>
                <p:nvGrpSpPr>
                  <p:cNvPr id="13343" name="Group 13342">
                    <a:extLst>
                      <a:ext uri="{FF2B5EF4-FFF2-40B4-BE49-F238E27FC236}">
                        <a16:creationId xmlns:a16="http://schemas.microsoft.com/office/drawing/2014/main" id="{A43B47EE-A26B-647F-58D2-81691117D845}"/>
                      </a:ext>
                    </a:extLst>
                  </p:cNvPr>
                  <p:cNvGrpSpPr>
                    <a:grpSpLocks/>
                  </p:cNvGrpSpPr>
                  <p:nvPr/>
                </p:nvGrpSpPr>
                <p:grpSpPr bwMode="auto">
                  <a:xfrm>
                    <a:off x="1584" y="1152"/>
                    <a:ext cx="1152" cy="288"/>
                    <a:chOff x="432" y="1152"/>
                    <a:chExt cx="1152" cy="288"/>
                  </a:xfrm>
                </p:grpSpPr>
                <p:grpSp>
                  <p:nvGrpSpPr>
                    <p:cNvPr id="13351" name="Group 13350">
                      <a:extLst>
                        <a:ext uri="{FF2B5EF4-FFF2-40B4-BE49-F238E27FC236}">
                          <a16:creationId xmlns:a16="http://schemas.microsoft.com/office/drawing/2014/main" id="{5DF987CB-11A0-76C0-E657-32096036B5D8}"/>
                        </a:ext>
                      </a:extLst>
                    </p:cNvPr>
                    <p:cNvGrpSpPr>
                      <a:grpSpLocks/>
                    </p:cNvGrpSpPr>
                    <p:nvPr/>
                  </p:nvGrpSpPr>
                  <p:grpSpPr bwMode="auto">
                    <a:xfrm>
                      <a:off x="432" y="1152"/>
                      <a:ext cx="768" cy="288"/>
                      <a:chOff x="432" y="1152"/>
                      <a:chExt cx="768" cy="288"/>
                    </a:xfrm>
                  </p:grpSpPr>
                  <p:sp>
                    <p:nvSpPr>
                      <p:cNvPr id="13353" name="Rectangle 13352">
                        <a:extLst>
                          <a:ext uri="{FF2B5EF4-FFF2-40B4-BE49-F238E27FC236}">
                            <a16:creationId xmlns:a16="http://schemas.microsoft.com/office/drawing/2014/main" id="{07DACC6F-0CF1-0683-4636-A37554A100FC}"/>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354" name="Rectangle 13353">
                        <a:extLst>
                          <a:ext uri="{FF2B5EF4-FFF2-40B4-BE49-F238E27FC236}">
                            <a16:creationId xmlns:a16="http://schemas.microsoft.com/office/drawing/2014/main" id="{3DFF647F-42EA-A0C5-5693-9BFF1F5FF5D4}"/>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352" name="Rectangle 13351">
                      <a:extLst>
                        <a:ext uri="{FF2B5EF4-FFF2-40B4-BE49-F238E27FC236}">
                          <a16:creationId xmlns:a16="http://schemas.microsoft.com/office/drawing/2014/main" id="{12A314C1-1354-888B-D727-15347DB41A37}"/>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13344" name="Group 13343">
                    <a:extLst>
                      <a:ext uri="{FF2B5EF4-FFF2-40B4-BE49-F238E27FC236}">
                        <a16:creationId xmlns:a16="http://schemas.microsoft.com/office/drawing/2014/main" id="{E6F87D92-AD70-7B68-8D7B-53F99FE4E993}"/>
                      </a:ext>
                    </a:extLst>
                  </p:cNvPr>
                  <p:cNvGrpSpPr>
                    <a:grpSpLocks/>
                  </p:cNvGrpSpPr>
                  <p:nvPr/>
                </p:nvGrpSpPr>
                <p:grpSpPr bwMode="auto">
                  <a:xfrm>
                    <a:off x="432" y="1152"/>
                    <a:ext cx="2688" cy="288"/>
                    <a:chOff x="432" y="1152"/>
                    <a:chExt cx="2688" cy="288"/>
                  </a:xfrm>
                </p:grpSpPr>
                <p:grpSp>
                  <p:nvGrpSpPr>
                    <p:cNvPr id="13345" name="Group 13344">
                      <a:extLst>
                        <a:ext uri="{FF2B5EF4-FFF2-40B4-BE49-F238E27FC236}">
                          <a16:creationId xmlns:a16="http://schemas.microsoft.com/office/drawing/2014/main" id="{A30776BE-66C2-180A-4689-876432DFF7C5}"/>
                        </a:ext>
                      </a:extLst>
                    </p:cNvPr>
                    <p:cNvGrpSpPr>
                      <a:grpSpLocks/>
                    </p:cNvGrpSpPr>
                    <p:nvPr/>
                  </p:nvGrpSpPr>
                  <p:grpSpPr bwMode="auto">
                    <a:xfrm>
                      <a:off x="432" y="1152"/>
                      <a:ext cx="1152" cy="288"/>
                      <a:chOff x="432" y="1152"/>
                      <a:chExt cx="1152" cy="288"/>
                    </a:xfrm>
                  </p:grpSpPr>
                  <p:grpSp>
                    <p:nvGrpSpPr>
                      <p:cNvPr id="13347" name="Group 13346">
                        <a:extLst>
                          <a:ext uri="{FF2B5EF4-FFF2-40B4-BE49-F238E27FC236}">
                            <a16:creationId xmlns:a16="http://schemas.microsoft.com/office/drawing/2014/main" id="{64CF40D6-C7A1-2513-21A8-8598B496FA50}"/>
                          </a:ext>
                        </a:extLst>
                      </p:cNvPr>
                      <p:cNvGrpSpPr>
                        <a:grpSpLocks/>
                      </p:cNvGrpSpPr>
                      <p:nvPr/>
                    </p:nvGrpSpPr>
                    <p:grpSpPr bwMode="auto">
                      <a:xfrm>
                        <a:off x="432" y="1152"/>
                        <a:ext cx="768" cy="288"/>
                        <a:chOff x="432" y="1152"/>
                        <a:chExt cx="768" cy="288"/>
                      </a:xfrm>
                    </p:grpSpPr>
                    <p:sp>
                      <p:nvSpPr>
                        <p:cNvPr id="13349" name="Rectangle 13348">
                          <a:extLst>
                            <a:ext uri="{FF2B5EF4-FFF2-40B4-BE49-F238E27FC236}">
                              <a16:creationId xmlns:a16="http://schemas.microsoft.com/office/drawing/2014/main" id="{CA5161FC-B4CB-F09C-0BC8-A493008AB6E2}"/>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350" name="Rectangle 13349">
                          <a:extLst>
                            <a:ext uri="{FF2B5EF4-FFF2-40B4-BE49-F238E27FC236}">
                              <a16:creationId xmlns:a16="http://schemas.microsoft.com/office/drawing/2014/main" id="{BC2D3208-C23D-F4F7-9790-7D5409A474F0}"/>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348" name="Rectangle 13347">
                        <a:extLst>
                          <a:ext uri="{FF2B5EF4-FFF2-40B4-BE49-F238E27FC236}">
                            <a16:creationId xmlns:a16="http://schemas.microsoft.com/office/drawing/2014/main" id="{96BC272C-1738-AED6-6F73-28632A26CD6D}"/>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346" name="Rectangle 13345">
                      <a:extLst>
                        <a:ext uri="{FF2B5EF4-FFF2-40B4-BE49-F238E27FC236}">
                          <a16:creationId xmlns:a16="http://schemas.microsoft.com/office/drawing/2014/main" id="{4558643E-47DF-47C0-707F-468C0AB4FFC8}"/>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22" name="Group 21">
                <a:extLst>
                  <a:ext uri="{FF2B5EF4-FFF2-40B4-BE49-F238E27FC236}">
                    <a16:creationId xmlns:a16="http://schemas.microsoft.com/office/drawing/2014/main" id="{6C5C4D80-1ACD-CD5F-EB74-5AD6002FB4A1}"/>
                  </a:ext>
                </a:extLst>
              </p:cNvPr>
              <p:cNvGrpSpPr>
                <a:grpSpLocks/>
              </p:cNvGrpSpPr>
              <p:nvPr/>
            </p:nvGrpSpPr>
            <p:grpSpPr bwMode="auto">
              <a:xfrm>
                <a:off x="8148703" y="3372938"/>
                <a:ext cx="3205097" cy="343403"/>
                <a:chOff x="432" y="1152"/>
                <a:chExt cx="2688" cy="288"/>
              </a:xfrm>
            </p:grpSpPr>
            <p:grpSp>
              <p:nvGrpSpPr>
                <p:cNvPr id="13329" name="Group 13328">
                  <a:extLst>
                    <a:ext uri="{FF2B5EF4-FFF2-40B4-BE49-F238E27FC236}">
                      <a16:creationId xmlns:a16="http://schemas.microsoft.com/office/drawing/2014/main" id="{03AE0DC9-7F0E-575D-CB3A-F8C42AD78FF2}"/>
                    </a:ext>
                  </a:extLst>
                </p:cNvPr>
                <p:cNvGrpSpPr>
                  <a:grpSpLocks/>
                </p:cNvGrpSpPr>
                <p:nvPr/>
              </p:nvGrpSpPr>
              <p:grpSpPr bwMode="auto">
                <a:xfrm>
                  <a:off x="1584" y="1152"/>
                  <a:ext cx="1152" cy="288"/>
                  <a:chOff x="432" y="1152"/>
                  <a:chExt cx="1152" cy="288"/>
                </a:xfrm>
              </p:grpSpPr>
              <p:grpSp>
                <p:nvGrpSpPr>
                  <p:cNvPr id="13337" name="Group 13336">
                    <a:extLst>
                      <a:ext uri="{FF2B5EF4-FFF2-40B4-BE49-F238E27FC236}">
                        <a16:creationId xmlns:a16="http://schemas.microsoft.com/office/drawing/2014/main" id="{EB94A82A-AC6C-6444-4F75-C8849F6BCBD0}"/>
                      </a:ext>
                    </a:extLst>
                  </p:cNvPr>
                  <p:cNvGrpSpPr>
                    <a:grpSpLocks/>
                  </p:cNvGrpSpPr>
                  <p:nvPr/>
                </p:nvGrpSpPr>
                <p:grpSpPr bwMode="auto">
                  <a:xfrm>
                    <a:off x="432" y="1152"/>
                    <a:ext cx="768" cy="288"/>
                    <a:chOff x="432" y="1152"/>
                    <a:chExt cx="768" cy="288"/>
                  </a:xfrm>
                </p:grpSpPr>
                <p:sp>
                  <p:nvSpPr>
                    <p:cNvPr id="13339" name="Rectangle 13338">
                      <a:extLst>
                        <a:ext uri="{FF2B5EF4-FFF2-40B4-BE49-F238E27FC236}">
                          <a16:creationId xmlns:a16="http://schemas.microsoft.com/office/drawing/2014/main" id="{B5C0CCED-11FA-AEB2-C317-992766A1766B}"/>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340" name="Rectangle 13339">
                      <a:extLst>
                        <a:ext uri="{FF2B5EF4-FFF2-40B4-BE49-F238E27FC236}">
                          <a16:creationId xmlns:a16="http://schemas.microsoft.com/office/drawing/2014/main" id="{A35C6A52-45D4-17A1-0042-D70404ED8197}"/>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338" name="Rectangle 13337">
                    <a:extLst>
                      <a:ext uri="{FF2B5EF4-FFF2-40B4-BE49-F238E27FC236}">
                        <a16:creationId xmlns:a16="http://schemas.microsoft.com/office/drawing/2014/main" id="{51FFBFDC-70C4-3E98-5BC3-6F76314A87F0}"/>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13330" name="Group 13329">
                  <a:extLst>
                    <a:ext uri="{FF2B5EF4-FFF2-40B4-BE49-F238E27FC236}">
                      <a16:creationId xmlns:a16="http://schemas.microsoft.com/office/drawing/2014/main" id="{9043081D-0573-7B1C-3D18-D5AA562E6F85}"/>
                    </a:ext>
                  </a:extLst>
                </p:cNvPr>
                <p:cNvGrpSpPr>
                  <a:grpSpLocks/>
                </p:cNvGrpSpPr>
                <p:nvPr/>
              </p:nvGrpSpPr>
              <p:grpSpPr bwMode="auto">
                <a:xfrm>
                  <a:off x="432" y="1152"/>
                  <a:ext cx="2688" cy="288"/>
                  <a:chOff x="432" y="1152"/>
                  <a:chExt cx="2688" cy="288"/>
                </a:xfrm>
              </p:grpSpPr>
              <p:grpSp>
                <p:nvGrpSpPr>
                  <p:cNvPr id="13331" name="Group 13330">
                    <a:extLst>
                      <a:ext uri="{FF2B5EF4-FFF2-40B4-BE49-F238E27FC236}">
                        <a16:creationId xmlns:a16="http://schemas.microsoft.com/office/drawing/2014/main" id="{BAA62C61-6BFF-926D-DAE5-1D703EB9B4B9}"/>
                      </a:ext>
                    </a:extLst>
                  </p:cNvPr>
                  <p:cNvGrpSpPr>
                    <a:grpSpLocks/>
                  </p:cNvGrpSpPr>
                  <p:nvPr/>
                </p:nvGrpSpPr>
                <p:grpSpPr bwMode="auto">
                  <a:xfrm>
                    <a:off x="432" y="1152"/>
                    <a:ext cx="1152" cy="288"/>
                    <a:chOff x="432" y="1152"/>
                    <a:chExt cx="1152" cy="288"/>
                  </a:xfrm>
                </p:grpSpPr>
                <p:grpSp>
                  <p:nvGrpSpPr>
                    <p:cNvPr id="13333" name="Group 13332">
                      <a:extLst>
                        <a:ext uri="{FF2B5EF4-FFF2-40B4-BE49-F238E27FC236}">
                          <a16:creationId xmlns:a16="http://schemas.microsoft.com/office/drawing/2014/main" id="{F278625B-A1AD-D66A-786D-27A45EA33995}"/>
                        </a:ext>
                      </a:extLst>
                    </p:cNvPr>
                    <p:cNvGrpSpPr>
                      <a:grpSpLocks/>
                    </p:cNvGrpSpPr>
                    <p:nvPr/>
                  </p:nvGrpSpPr>
                  <p:grpSpPr bwMode="auto">
                    <a:xfrm>
                      <a:off x="432" y="1152"/>
                      <a:ext cx="768" cy="288"/>
                      <a:chOff x="432" y="1152"/>
                      <a:chExt cx="768" cy="288"/>
                    </a:xfrm>
                  </p:grpSpPr>
                  <p:sp>
                    <p:nvSpPr>
                      <p:cNvPr id="13335" name="Rectangle 13334">
                        <a:extLst>
                          <a:ext uri="{FF2B5EF4-FFF2-40B4-BE49-F238E27FC236}">
                            <a16:creationId xmlns:a16="http://schemas.microsoft.com/office/drawing/2014/main" id="{E3DBC90B-9776-A43E-94F5-4469ABC8A175}"/>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336" name="Rectangle 13335">
                        <a:extLst>
                          <a:ext uri="{FF2B5EF4-FFF2-40B4-BE49-F238E27FC236}">
                            <a16:creationId xmlns:a16="http://schemas.microsoft.com/office/drawing/2014/main" id="{873B435B-5EEA-A907-8588-4E8D35B8E42F}"/>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334" name="Rectangle 13333">
                      <a:extLst>
                        <a:ext uri="{FF2B5EF4-FFF2-40B4-BE49-F238E27FC236}">
                          <a16:creationId xmlns:a16="http://schemas.microsoft.com/office/drawing/2014/main" id="{D5805F5F-3C67-DD87-49D9-4D5AABECB3F6}"/>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332" name="Rectangle 13331">
                    <a:extLst>
                      <a:ext uri="{FF2B5EF4-FFF2-40B4-BE49-F238E27FC236}">
                        <a16:creationId xmlns:a16="http://schemas.microsoft.com/office/drawing/2014/main" id="{BAD98281-EEF5-F7E3-4632-4E485D560DC9}"/>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23" name="Group 22">
                <a:extLst>
                  <a:ext uri="{FF2B5EF4-FFF2-40B4-BE49-F238E27FC236}">
                    <a16:creationId xmlns:a16="http://schemas.microsoft.com/office/drawing/2014/main" id="{018DAAC2-C4CA-1E56-AD03-C480E6706808}"/>
                  </a:ext>
                </a:extLst>
              </p:cNvPr>
              <p:cNvGrpSpPr>
                <a:grpSpLocks/>
              </p:cNvGrpSpPr>
              <p:nvPr/>
            </p:nvGrpSpPr>
            <p:grpSpPr bwMode="auto">
              <a:xfrm>
                <a:off x="8148703" y="4403148"/>
                <a:ext cx="3205097" cy="686807"/>
                <a:chOff x="960" y="1488"/>
                <a:chExt cx="2688" cy="576"/>
              </a:xfrm>
            </p:grpSpPr>
            <p:grpSp>
              <p:nvGrpSpPr>
                <p:cNvPr id="13493" name="Group 13492">
                  <a:extLst>
                    <a:ext uri="{FF2B5EF4-FFF2-40B4-BE49-F238E27FC236}">
                      <a16:creationId xmlns:a16="http://schemas.microsoft.com/office/drawing/2014/main" id="{9A940DB7-B7F5-341F-2138-DD18834617EF}"/>
                    </a:ext>
                  </a:extLst>
                </p:cNvPr>
                <p:cNvGrpSpPr>
                  <a:grpSpLocks/>
                </p:cNvGrpSpPr>
                <p:nvPr/>
              </p:nvGrpSpPr>
              <p:grpSpPr bwMode="auto">
                <a:xfrm>
                  <a:off x="960" y="1488"/>
                  <a:ext cx="2688" cy="288"/>
                  <a:chOff x="432" y="1152"/>
                  <a:chExt cx="2688" cy="288"/>
                </a:xfrm>
              </p:grpSpPr>
              <p:grpSp>
                <p:nvGrpSpPr>
                  <p:cNvPr id="13317" name="Group 13316">
                    <a:extLst>
                      <a:ext uri="{FF2B5EF4-FFF2-40B4-BE49-F238E27FC236}">
                        <a16:creationId xmlns:a16="http://schemas.microsoft.com/office/drawing/2014/main" id="{EBF35123-2031-1FC6-731B-4242786EFDFC}"/>
                      </a:ext>
                    </a:extLst>
                  </p:cNvPr>
                  <p:cNvGrpSpPr>
                    <a:grpSpLocks/>
                  </p:cNvGrpSpPr>
                  <p:nvPr/>
                </p:nvGrpSpPr>
                <p:grpSpPr bwMode="auto">
                  <a:xfrm>
                    <a:off x="1584" y="1152"/>
                    <a:ext cx="1152" cy="288"/>
                    <a:chOff x="432" y="1152"/>
                    <a:chExt cx="1152" cy="288"/>
                  </a:xfrm>
                </p:grpSpPr>
                <p:grpSp>
                  <p:nvGrpSpPr>
                    <p:cNvPr id="13325" name="Group 13324">
                      <a:extLst>
                        <a:ext uri="{FF2B5EF4-FFF2-40B4-BE49-F238E27FC236}">
                          <a16:creationId xmlns:a16="http://schemas.microsoft.com/office/drawing/2014/main" id="{42F2F5E5-7845-499B-2A3E-6D62F7575412}"/>
                        </a:ext>
                      </a:extLst>
                    </p:cNvPr>
                    <p:cNvGrpSpPr>
                      <a:grpSpLocks/>
                    </p:cNvGrpSpPr>
                    <p:nvPr/>
                  </p:nvGrpSpPr>
                  <p:grpSpPr bwMode="auto">
                    <a:xfrm>
                      <a:off x="432" y="1152"/>
                      <a:ext cx="768" cy="288"/>
                      <a:chOff x="432" y="1152"/>
                      <a:chExt cx="768" cy="288"/>
                    </a:xfrm>
                  </p:grpSpPr>
                  <p:sp>
                    <p:nvSpPr>
                      <p:cNvPr id="13327" name="Rectangle 13326">
                        <a:extLst>
                          <a:ext uri="{FF2B5EF4-FFF2-40B4-BE49-F238E27FC236}">
                            <a16:creationId xmlns:a16="http://schemas.microsoft.com/office/drawing/2014/main" id="{864CA637-13E2-3011-15DE-B6374F964F1F}"/>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328" name="Rectangle 13327">
                        <a:extLst>
                          <a:ext uri="{FF2B5EF4-FFF2-40B4-BE49-F238E27FC236}">
                            <a16:creationId xmlns:a16="http://schemas.microsoft.com/office/drawing/2014/main" id="{05599E14-FAA5-42DD-584D-FD3E79D284A9}"/>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326" name="Rectangle 13325">
                      <a:extLst>
                        <a:ext uri="{FF2B5EF4-FFF2-40B4-BE49-F238E27FC236}">
                          <a16:creationId xmlns:a16="http://schemas.microsoft.com/office/drawing/2014/main" id="{9FC10CD9-5492-0280-A59E-1756B2936C4D}"/>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13318" name="Group 13317">
                    <a:extLst>
                      <a:ext uri="{FF2B5EF4-FFF2-40B4-BE49-F238E27FC236}">
                        <a16:creationId xmlns:a16="http://schemas.microsoft.com/office/drawing/2014/main" id="{E19DD2C5-C010-42C0-CCEE-DF72C3B45C4C}"/>
                      </a:ext>
                    </a:extLst>
                  </p:cNvPr>
                  <p:cNvGrpSpPr>
                    <a:grpSpLocks/>
                  </p:cNvGrpSpPr>
                  <p:nvPr/>
                </p:nvGrpSpPr>
                <p:grpSpPr bwMode="auto">
                  <a:xfrm>
                    <a:off x="432" y="1152"/>
                    <a:ext cx="2688" cy="288"/>
                    <a:chOff x="432" y="1152"/>
                    <a:chExt cx="2688" cy="288"/>
                  </a:xfrm>
                </p:grpSpPr>
                <p:grpSp>
                  <p:nvGrpSpPr>
                    <p:cNvPr id="13319" name="Group 13318">
                      <a:extLst>
                        <a:ext uri="{FF2B5EF4-FFF2-40B4-BE49-F238E27FC236}">
                          <a16:creationId xmlns:a16="http://schemas.microsoft.com/office/drawing/2014/main" id="{6B848007-F86E-37B6-B7DC-0F51FA8FB945}"/>
                        </a:ext>
                      </a:extLst>
                    </p:cNvPr>
                    <p:cNvGrpSpPr>
                      <a:grpSpLocks/>
                    </p:cNvGrpSpPr>
                    <p:nvPr/>
                  </p:nvGrpSpPr>
                  <p:grpSpPr bwMode="auto">
                    <a:xfrm>
                      <a:off x="432" y="1152"/>
                      <a:ext cx="1152" cy="288"/>
                      <a:chOff x="432" y="1152"/>
                      <a:chExt cx="1152" cy="288"/>
                    </a:xfrm>
                  </p:grpSpPr>
                  <p:grpSp>
                    <p:nvGrpSpPr>
                      <p:cNvPr id="13321" name="Group 13320">
                        <a:extLst>
                          <a:ext uri="{FF2B5EF4-FFF2-40B4-BE49-F238E27FC236}">
                            <a16:creationId xmlns:a16="http://schemas.microsoft.com/office/drawing/2014/main" id="{E7DCE59B-5F97-2D13-D116-0E6FEEBCEC3D}"/>
                          </a:ext>
                        </a:extLst>
                      </p:cNvPr>
                      <p:cNvGrpSpPr>
                        <a:grpSpLocks/>
                      </p:cNvGrpSpPr>
                      <p:nvPr/>
                    </p:nvGrpSpPr>
                    <p:grpSpPr bwMode="auto">
                      <a:xfrm>
                        <a:off x="432" y="1152"/>
                        <a:ext cx="768" cy="288"/>
                        <a:chOff x="432" y="1152"/>
                        <a:chExt cx="768" cy="288"/>
                      </a:xfrm>
                    </p:grpSpPr>
                    <p:sp>
                      <p:nvSpPr>
                        <p:cNvPr id="13323" name="Rectangle 13322">
                          <a:extLst>
                            <a:ext uri="{FF2B5EF4-FFF2-40B4-BE49-F238E27FC236}">
                              <a16:creationId xmlns:a16="http://schemas.microsoft.com/office/drawing/2014/main" id="{9C0D9BDD-3C62-CF51-ED14-CC7E8DAB82BD}"/>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324" name="Rectangle 13323">
                          <a:extLst>
                            <a:ext uri="{FF2B5EF4-FFF2-40B4-BE49-F238E27FC236}">
                              <a16:creationId xmlns:a16="http://schemas.microsoft.com/office/drawing/2014/main" id="{8BC1A47C-E572-AF1E-75E0-875D3B593A63}"/>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322" name="Rectangle 13321">
                        <a:extLst>
                          <a:ext uri="{FF2B5EF4-FFF2-40B4-BE49-F238E27FC236}">
                            <a16:creationId xmlns:a16="http://schemas.microsoft.com/office/drawing/2014/main" id="{81062E28-C9F5-D5C9-EFE2-FE66004D9A09}"/>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320" name="Rectangle 13319">
                      <a:extLst>
                        <a:ext uri="{FF2B5EF4-FFF2-40B4-BE49-F238E27FC236}">
                          <a16:creationId xmlns:a16="http://schemas.microsoft.com/office/drawing/2014/main" id="{46761052-20F9-B946-F05C-026A809DE1B4}"/>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13494" name="Group 13493">
                  <a:extLst>
                    <a:ext uri="{FF2B5EF4-FFF2-40B4-BE49-F238E27FC236}">
                      <a16:creationId xmlns:a16="http://schemas.microsoft.com/office/drawing/2014/main" id="{F8C7D404-3372-FFC6-9BF3-AEA3F826F296}"/>
                    </a:ext>
                  </a:extLst>
                </p:cNvPr>
                <p:cNvGrpSpPr>
                  <a:grpSpLocks/>
                </p:cNvGrpSpPr>
                <p:nvPr/>
              </p:nvGrpSpPr>
              <p:grpSpPr bwMode="auto">
                <a:xfrm>
                  <a:off x="960" y="1776"/>
                  <a:ext cx="2688" cy="288"/>
                  <a:chOff x="432" y="1152"/>
                  <a:chExt cx="2688" cy="288"/>
                </a:xfrm>
              </p:grpSpPr>
              <p:grpSp>
                <p:nvGrpSpPr>
                  <p:cNvPr id="13495" name="Group 13494">
                    <a:extLst>
                      <a:ext uri="{FF2B5EF4-FFF2-40B4-BE49-F238E27FC236}">
                        <a16:creationId xmlns:a16="http://schemas.microsoft.com/office/drawing/2014/main" id="{755FF8A5-9BF4-7104-75CA-34F40BA1EB5B}"/>
                      </a:ext>
                    </a:extLst>
                  </p:cNvPr>
                  <p:cNvGrpSpPr>
                    <a:grpSpLocks/>
                  </p:cNvGrpSpPr>
                  <p:nvPr/>
                </p:nvGrpSpPr>
                <p:grpSpPr bwMode="auto">
                  <a:xfrm>
                    <a:off x="1584" y="1152"/>
                    <a:ext cx="1152" cy="288"/>
                    <a:chOff x="432" y="1152"/>
                    <a:chExt cx="1152" cy="288"/>
                  </a:xfrm>
                </p:grpSpPr>
                <p:grpSp>
                  <p:nvGrpSpPr>
                    <p:cNvPr id="13503" name="Group 13502">
                      <a:extLst>
                        <a:ext uri="{FF2B5EF4-FFF2-40B4-BE49-F238E27FC236}">
                          <a16:creationId xmlns:a16="http://schemas.microsoft.com/office/drawing/2014/main" id="{B96FF8C6-368E-7994-AAFC-FAB752B00794}"/>
                        </a:ext>
                      </a:extLst>
                    </p:cNvPr>
                    <p:cNvGrpSpPr>
                      <a:grpSpLocks/>
                    </p:cNvGrpSpPr>
                    <p:nvPr/>
                  </p:nvGrpSpPr>
                  <p:grpSpPr bwMode="auto">
                    <a:xfrm>
                      <a:off x="432" y="1152"/>
                      <a:ext cx="768" cy="288"/>
                      <a:chOff x="432" y="1152"/>
                      <a:chExt cx="768" cy="288"/>
                    </a:xfrm>
                  </p:grpSpPr>
                  <p:sp>
                    <p:nvSpPr>
                      <p:cNvPr id="13313" name="Rectangle 13312">
                        <a:extLst>
                          <a:ext uri="{FF2B5EF4-FFF2-40B4-BE49-F238E27FC236}">
                            <a16:creationId xmlns:a16="http://schemas.microsoft.com/office/drawing/2014/main" id="{C2666D46-C08C-E717-4CCB-BD687D461D8E}"/>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314" name="Rectangle 13313">
                        <a:extLst>
                          <a:ext uri="{FF2B5EF4-FFF2-40B4-BE49-F238E27FC236}">
                            <a16:creationId xmlns:a16="http://schemas.microsoft.com/office/drawing/2014/main" id="{E926FEFD-A46D-62CB-36EF-DCE59965DE72}"/>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312" name="Rectangle 13311">
                      <a:extLst>
                        <a:ext uri="{FF2B5EF4-FFF2-40B4-BE49-F238E27FC236}">
                          <a16:creationId xmlns:a16="http://schemas.microsoft.com/office/drawing/2014/main" id="{4910A2C6-5B21-B07A-5FAF-550797389EDA}"/>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13496" name="Group 13495">
                    <a:extLst>
                      <a:ext uri="{FF2B5EF4-FFF2-40B4-BE49-F238E27FC236}">
                        <a16:creationId xmlns:a16="http://schemas.microsoft.com/office/drawing/2014/main" id="{37793255-1BB5-4D55-9518-281498621CFC}"/>
                      </a:ext>
                    </a:extLst>
                  </p:cNvPr>
                  <p:cNvGrpSpPr>
                    <a:grpSpLocks/>
                  </p:cNvGrpSpPr>
                  <p:nvPr/>
                </p:nvGrpSpPr>
                <p:grpSpPr bwMode="auto">
                  <a:xfrm>
                    <a:off x="432" y="1152"/>
                    <a:ext cx="2688" cy="288"/>
                    <a:chOff x="432" y="1152"/>
                    <a:chExt cx="2688" cy="288"/>
                  </a:xfrm>
                </p:grpSpPr>
                <p:grpSp>
                  <p:nvGrpSpPr>
                    <p:cNvPr id="13497" name="Group 13496">
                      <a:extLst>
                        <a:ext uri="{FF2B5EF4-FFF2-40B4-BE49-F238E27FC236}">
                          <a16:creationId xmlns:a16="http://schemas.microsoft.com/office/drawing/2014/main" id="{C9534350-E728-546A-60A9-0CE58B2AED47}"/>
                        </a:ext>
                      </a:extLst>
                    </p:cNvPr>
                    <p:cNvGrpSpPr>
                      <a:grpSpLocks/>
                    </p:cNvGrpSpPr>
                    <p:nvPr/>
                  </p:nvGrpSpPr>
                  <p:grpSpPr bwMode="auto">
                    <a:xfrm>
                      <a:off x="432" y="1152"/>
                      <a:ext cx="1152" cy="288"/>
                      <a:chOff x="432" y="1152"/>
                      <a:chExt cx="1152" cy="288"/>
                    </a:xfrm>
                  </p:grpSpPr>
                  <p:grpSp>
                    <p:nvGrpSpPr>
                      <p:cNvPr id="13499" name="Group 13498">
                        <a:extLst>
                          <a:ext uri="{FF2B5EF4-FFF2-40B4-BE49-F238E27FC236}">
                            <a16:creationId xmlns:a16="http://schemas.microsoft.com/office/drawing/2014/main" id="{58EA13EA-5DBD-0217-CAFA-E1F494D0548C}"/>
                          </a:ext>
                        </a:extLst>
                      </p:cNvPr>
                      <p:cNvGrpSpPr>
                        <a:grpSpLocks/>
                      </p:cNvGrpSpPr>
                      <p:nvPr/>
                    </p:nvGrpSpPr>
                    <p:grpSpPr bwMode="auto">
                      <a:xfrm>
                        <a:off x="432" y="1152"/>
                        <a:ext cx="768" cy="288"/>
                        <a:chOff x="432" y="1152"/>
                        <a:chExt cx="768" cy="288"/>
                      </a:xfrm>
                    </p:grpSpPr>
                    <p:sp>
                      <p:nvSpPr>
                        <p:cNvPr id="13501" name="Rectangle 13500">
                          <a:extLst>
                            <a:ext uri="{FF2B5EF4-FFF2-40B4-BE49-F238E27FC236}">
                              <a16:creationId xmlns:a16="http://schemas.microsoft.com/office/drawing/2014/main" id="{5B4823EB-8D6D-B688-5E84-5662C1C301DB}"/>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502" name="Rectangle 13501">
                          <a:extLst>
                            <a:ext uri="{FF2B5EF4-FFF2-40B4-BE49-F238E27FC236}">
                              <a16:creationId xmlns:a16="http://schemas.microsoft.com/office/drawing/2014/main" id="{DBF9721F-5BE0-763B-0DE5-3BF2C8A5059E}"/>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500" name="Rectangle 13499">
                        <a:extLst>
                          <a:ext uri="{FF2B5EF4-FFF2-40B4-BE49-F238E27FC236}">
                            <a16:creationId xmlns:a16="http://schemas.microsoft.com/office/drawing/2014/main" id="{029A4F9E-C35E-DA1A-5421-040AEF369C4C}"/>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98" name="Rectangle 13497">
                      <a:extLst>
                        <a:ext uri="{FF2B5EF4-FFF2-40B4-BE49-F238E27FC236}">
                          <a16:creationId xmlns:a16="http://schemas.microsoft.com/office/drawing/2014/main" id="{EA3869C6-0896-F58C-8529-D7AFCD2BDB87}"/>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24" name="Group 23">
                <a:extLst>
                  <a:ext uri="{FF2B5EF4-FFF2-40B4-BE49-F238E27FC236}">
                    <a16:creationId xmlns:a16="http://schemas.microsoft.com/office/drawing/2014/main" id="{97BC33E1-5528-F215-BF37-4023C777C8C8}"/>
                  </a:ext>
                </a:extLst>
              </p:cNvPr>
              <p:cNvGrpSpPr>
                <a:grpSpLocks/>
              </p:cNvGrpSpPr>
              <p:nvPr/>
            </p:nvGrpSpPr>
            <p:grpSpPr bwMode="auto">
              <a:xfrm>
                <a:off x="8148703" y="5089954"/>
                <a:ext cx="3205097" cy="686807"/>
                <a:chOff x="960" y="1488"/>
                <a:chExt cx="2688" cy="576"/>
              </a:xfrm>
            </p:grpSpPr>
            <p:grpSp>
              <p:nvGrpSpPr>
                <p:cNvPr id="38" name="Group 37">
                  <a:extLst>
                    <a:ext uri="{FF2B5EF4-FFF2-40B4-BE49-F238E27FC236}">
                      <a16:creationId xmlns:a16="http://schemas.microsoft.com/office/drawing/2014/main" id="{B1C954BA-1036-CE59-F0AE-5C3287EA058F}"/>
                    </a:ext>
                  </a:extLst>
                </p:cNvPr>
                <p:cNvGrpSpPr>
                  <a:grpSpLocks/>
                </p:cNvGrpSpPr>
                <p:nvPr/>
              </p:nvGrpSpPr>
              <p:grpSpPr bwMode="auto">
                <a:xfrm>
                  <a:off x="960" y="1488"/>
                  <a:ext cx="2688" cy="288"/>
                  <a:chOff x="432" y="1152"/>
                  <a:chExt cx="2688" cy="288"/>
                </a:xfrm>
              </p:grpSpPr>
              <p:grpSp>
                <p:nvGrpSpPr>
                  <p:cNvPr id="52" name="Group 51">
                    <a:extLst>
                      <a:ext uri="{FF2B5EF4-FFF2-40B4-BE49-F238E27FC236}">
                        <a16:creationId xmlns:a16="http://schemas.microsoft.com/office/drawing/2014/main" id="{B4DA4E29-9F75-82D1-176A-F71C8D1E185B}"/>
                      </a:ext>
                    </a:extLst>
                  </p:cNvPr>
                  <p:cNvGrpSpPr>
                    <a:grpSpLocks/>
                  </p:cNvGrpSpPr>
                  <p:nvPr/>
                </p:nvGrpSpPr>
                <p:grpSpPr bwMode="auto">
                  <a:xfrm>
                    <a:off x="1584" y="1152"/>
                    <a:ext cx="1152" cy="288"/>
                    <a:chOff x="432" y="1152"/>
                    <a:chExt cx="1152" cy="288"/>
                  </a:xfrm>
                </p:grpSpPr>
                <p:grpSp>
                  <p:nvGrpSpPr>
                    <p:cNvPr id="60" name="Group 59">
                      <a:extLst>
                        <a:ext uri="{FF2B5EF4-FFF2-40B4-BE49-F238E27FC236}">
                          <a16:creationId xmlns:a16="http://schemas.microsoft.com/office/drawing/2014/main" id="{6CAAAFAD-EAF2-AB5A-8945-1FCB9DAE073C}"/>
                        </a:ext>
                      </a:extLst>
                    </p:cNvPr>
                    <p:cNvGrpSpPr>
                      <a:grpSpLocks/>
                    </p:cNvGrpSpPr>
                    <p:nvPr/>
                  </p:nvGrpSpPr>
                  <p:grpSpPr bwMode="auto">
                    <a:xfrm>
                      <a:off x="432" y="1152"/>
                      <a:ext cx="768" cy="288"/>
                      <a:chOff x="432" y="1152"/>
                      <a:chExt cx="768" cy="288"/>
                    </a:xfrm>
                  </p:grpSpPr>
                  <p:sp>
                    <p:nvSpPr>
                      <p:cNvPr id="62" name="Rectangle 61">
                        <a:extLst>
                          <a:ext uri="{FF2B5EF4-FFF2-40B4-BE49-F238E27FC236}">
                            <a16:creationId xmlns:a16="http://schemas.microsoft.com/office/drawing/2014/main" id="{1BC3A17D-7411-99D6-A237-9DB52E7963B0}"/>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63" name="Rectangle 62">
                        <a:extLst>
                          <a:ext uri="{FF2B5EF4-FFF2-40B4-BE49-F238E27FC236}">
                            <a16:creationId xmlns:a16="http://schemas.microsoft.com/office/drawing/2014/main" id="{94C437FC-234E-971C-65E6-0DCEB6ED8129}"/>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61" name="Rectangle 60">
                      <a:extLst>
                        <a:ext uri="{FF2B5EF4-FFF2-40B4-BE49-F238E27FC236}">
                          <a16:creationId xmlns:a16="http://schemas.microsoft.com/office/drawing/2014/main" id="{515A7356-1608-1C30-366A-839800860AD5}"/>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53" name="Group 52">
                    <a:extLst>
                      <a:ext uri="{FF2B5EF4-FFF2-40B4-BE49-F238E27FC236}">
                        <a16:creationId xmlns:a16="http://schemas.microsoft.com/office/drawing/2014/main" id="{C8AD2EB6-F920-2E22-96A3-A3AA84988120}"/>
                      </a:ext>
                    </a:extLst>
                  </p:cNvPr>
                  <p:cNvGrpSpPr>
                    <a:grpSpLocks/>
                  </p:cNvGrpSpPr>
                  <p:nvPr/>
                </p:nvGrpSpPr>
                <p:grpSpPr bwMode="auto">
                  <a:xfrm>
                    <a:off x="432" y="1152"/>
                    <a:ext cx="2688" cy="288"/>
                    <a:chOff x="432" y="1152"/>
                    <a:chExt cx="2688" cy="288"/>
                  </a:xfrm>
                </p:grpSpPr>
                <p:grpSp>
                  <p:nvGrpSpPr>
                    <p:cNvPr id="54" name="Group 53">
                      <a:extLst>
                        <a:ext uri="{FF2B5EF4-FFF2-40B4-BE49-F238E27FC236}">
                          <a16:creationId xmlns:a16="http://schemas.microsoft.com/office/drawing/2014/main" id="{F6788061-981D-69C2-D267-D27F4807BF52}"/>
                        </a:ext>
                      </a:extLst>
                    </p:cNvPr>
                    <p:cNvGrpSpPr>
                      <a:grpSpLocks/>
                    </p:cNvGrpSpPr>
                    <p:nvPr/>
                  </p:nvGrpSpPr>
                  <p:grpSpPr bwMode="auto">
                    <a:xfrm>
                      <a:off x="432" y="1152"/>
                      <a:ext cx="1152" cy="288"/>
                      <a:chOff x="432" y="1152"/>
                      <a:chExt cx="1152" cy="288"/>
                    </a:xfrm>
                  </p:grpSpPr>
                  <p:grpSp>
                    <p:nvGrpSpPr>
                      <p:cNvPr id="56" name="Group 55">
                        <a:extLst>
                          <a:ext uri="{FF2B5EF4-FFF2-40B4-BE49-F238E27FC236}">
                            <a16:creationId xmlns:a16="http://schemas.microsoft.com/office/drawing/2014/main" id="{A1DC0CEE-A570-F98B-3EB7-93DFFCA47571}"/>
                          </a:ext>
                        </a:extLst>
                      </p:cNvPr>
                      <p:cNvGrpSpPr>
                        <a:grpSpLocks/>
                      </p:cNvGrpSpPr>
                      <p:nvPr/>
                    </p:nvGrpSpPr>
                    <p:grpSpPr bwMode="auto">
                      <a:xfrm>
                        <a:off x="432" y="1152"/>
                        <a:ext cx="768" cy="288"/>
                        <a:chOff x="432" y="1152"/>
                        <a:chExt cx="768" cy="288"/>
                      </a:xfrm>
                    </p:grpSpPr>
                    <p:sp>
                      <p:nvSpPr>
                        <p:cNvPr id="58" name="Rectangle 57">
                          <a:extLst>
                            <a:ext uri="{FF2B5EF4-FFF2-40B4-BE49-F238E27FC236}">
                              <a16:creationId xmlns:a16="http://schemas.microsoft.com/office/drawing/2014/main" id="{8BFF0EB6-F769-C926-39B1-CA6AD816FB56}"/>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59" name="Rectangle 58">
                          <a:extLst>
                            <a:ext uri="{FF2B5EF4-FFF2-40B4-BE49-F238E27FC236}">
                              <a16:creationId xmlns:a16="http://schemas.microsoft.com/office/drawing/2014/main" id="{7E340241-A3B4-25CB-9FE2-8C9299BB2798}"/>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57" name="Rectangle 56">
                        <a:extLst>
                          <a:ext uri="{FF2B5EF4-FFF2-40B4-BE49-F238E27FC236}">
                            <a16:creationId xmlns:a16="http://schemas.microsoft.com/office/drawing/2014/main" id="{BEAFC778-947C-1E61-C1F9-D73BE6C01A21}"/>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55" name="Rectangle 54">
                      <a:extLst>
                        <a:ext uri="{FF2B5EF4-FFF2-40B4-BE49-F238E27FC236}">
                          <a16:creationId xmlns:a16="http://schemas.microsoft.com/office/drawing/2014/main" id="{0E8628A4-863A-8F5A-90B6-6355FE0D8FA4}"/>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39" name="Group 38">
                  <a:extLst>
                    <a:ext uri="{FF2B5EF4-FFF2-40B4-BE49-F238E27FC236}">
                      <a16:creationId xmlns:a16="http://schemas.microsoft.com/office/drawing/2014/main" id="{B23DAECA-05B7-8D77-5788-DF3CBBE4360C}"/>
                    </a:ext>
                  </a:extLst>
                </p:cNvPr>
                <p:cNvGrpSpPr>
                  <a:grpSpLocks/>
                </p:cNvGrpSpPr>
                <p:nvPr/>
              </p:nvGrpSpPr>
              <p:grpSpPr bwMode="auto">
                <a:xfrm>
                  <a:off x="960" y="1776"/>
                  <a:ext cx="2688" cy="288"/>
                  <a:chOff x="432" y="1152"/>
                  <a:chExt cx="2688" cy="288"/>
                </a:xfrm>
              </p:grpSpPr>
              <p:grpSp>
                <p:nvGrpSpPr>
                  <p:cNvPr id="40" name="Group 39">
                    <a:extLst>
                      <a:ext uri="{FF2B5EF4-FFF2-40B4-BE49-F238E27FC236}">
                        <a16:creationId xmlns:a16="http://schemas.microsoft.com/office/drawing/2014/main" id="{02B3BDCD-9F17-C8F9-9BCA-4E203DDB3EC3}"/>
                      </a:ext>
                    </a:extLst>
                  </p:cNvPr>
                  <p:cNvGrpSpPr>
                    <a:grpSpLocks/>
                  </p:cNvGrpSpPr>
                  <p:nvPr/>
                </p:nvGrpSpPr>
                <p:grpSpPr bwMode="auto">
                  <a:xfrm>
                    <a:off x="1584" y="1152"/>
                    <a:ext cx="1152" cy="288"/>
                    <a:chOff x="432" y="1152"/>
                    <a:chExt cx="1152" cy="288"/>
                  </a:xfrm>
                </p:grpSpPr>
                <p:grpSp>
                  <p:nvGrpSpPr>
                    <p:cNvPr id="48" name="Group 47">
                      <a:extLst>
                        <a:ext uri="{FF2B5EF4-FFF2-40B4-BE49-F238E27FC236}">
                          <a16:creationId xmlns:a16="http://schemas.microsoft.com/office/drawing/2014/main" id="{15BA8A24-3471-21DA-B661-F677FDFE174D}"/>
                        </a:ext>
                      </a:extLst>
                    </p:cNvPr>
                    <p:cNvGrpSpPr>
                      <a:grpSpLocks/>
                    </p:cNvGrpSpPr>
                    <p:nvPr/>
                  </p:nvGrpSpPr>
                  <p:grpSpPr bwMode="auto">
                    <a:xfrm>
                      <a:off x="432" y="1152"/>
                      <a:ext cx="768" cy="288"/>
                      <a:chOff x="432" y="1152"/>
                      <a:chExt cx="768" cy="288"/>
                    </a:xfrm>
                  </p:grpSpPr>
                  <p:sp>
                    <p:nvSpPr>
                      <p:cNvPr id="50" name="Rectangle 49">
                        <a:extLst>
                          <a:ext uri="{FF2B5EF4-FFF2-40B4-BE49-F238E27FC236}">
                            <a16:creationId xmlns:a16="http://schemas.microsoft.com/office/drawing/2014/main" id="{3E0BB03A-6586-52C6-FF74-14E6CBE14A4A}"/>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51" name="Rectangle 50">
                        <a:extLst>
                          <a:ext uri="{FF2B5EF4-FFF2-40B4-BE49-F238E27FC236}">
                            <a16:creationId xmlns:a16="http://schemas.microsoft.com/office/drawing/2014/main" id="{938090AD-34A6-0D6D-A2E4-3F85479722D6}"/>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49" name="Rectangle 48">
                      <a:extLst>
                        <a:ext uri="{FF2B5EF4-FFF2-40B4-BE49-F238E27FC236}">
                          <a16:creationId xmlns:a16="http://schemas.microsoft.com/office/drawing/2014/main" id="{0039418D-F0E5-2C3F-B9E5-542CE6A6F9B5}"/>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41" name="Group 40">
                    <a:extLst>
                      <a:ext uri="{FF2B5EF4-FFF2-40B4-BE49-F238E27FC236}">
                        <a16:creationId xmlns:a16="http://schemas.microsoft.com/office/drawing/2014/main" id="{BD189C8B-77AE-BAA7-4A0C-DF70C33F1499}"/>
                      </a:ext>
                    </a:extLst>
                  </p:cNvPr>
                  <p:cNvGrpSpPr>
                    <a:grpSpLocks/>
                  </p:cNvGrpSpPr>
                  <p:nvPr/>
                </p:nvGrpSpPr>
                <p:grpSpPr bwMode="auto">
                  <a:xfrm>
                    <a:off x="432" y="1152"/>
                    <a:ext cx="2688" cy="288"/>
                    <a:chOff x="432" y="1152"/>
                    <a:chExt cx="2688" cy="288"/>
                  </a:xfrm>
                </p:grpSpPr>
                <p:grpSp>
                  <p:nvGrpSpPr>
                    <p:cNvPr id="42" name="Group 41">
                      <a:extLst>
                        <a:ext uri="{FF2B5EF4-FFF2-40B4-BE49-F238E27FC236}">
                          <a16:creationId xmlns:a16="http://schemas.microsoft.com/office/drawing/2014/main" id="{F9CEC650-6F1D-D00B-C953-C5FCD2CBD7B0}"/>
                        </a:ext>
                      </a:extLst>
                    </p:cNvPr>
                    <p:cNvGrpSpPr>
                      <a:grpSpLocks/>
                    </p:cNvGrpSpPr>
                    <p:nvPr/>
                  </p:nvGrpSpPr>
                  <p:grpSpPr bwMode="auto">
                    <a:xfrm>
                      <a:off x="432" y="1152"/>
                      <a:ext cx="1152" cy="288"/>
                      <a:chOff x="432" y="1152"/>
                      <a:chExt cx="1152" cy="288"/>
                    </a:xfrm>
                  </p:grpSpPr>
                  <p:grpSp>
                    <p:nvGrpSpPr>
                      <p:cNvPr id="44" name="Group 43">
                        <a:extLst>
                          <a:ext uri="{FF2B5EF4-FFF2-40B4-BE49-F238E27FC236}">
                            <a16:creationId xmlns:a16="http://schemas.microsoft.com/office/drawing/2014/main" id="{67FBC50F-9828-CBB1-8379-2A3390319185}"/>
                          </a:ext>
                        </a:extLst>
                      </p:cNvPr>
                      <p:cNvGrpSpPr>
                        <a:grpSpLocks/>
                      </p:cNvGrpSpPr>
                      <p:nvPr/>
                    </p:nvGrpSpPr>
                    <p:grpSpPr bwMode="auto">
                      <a:xfrm>
                        <a:off x="432" y="1152"/>
                        <a:ext cx="768" cy="288"/>
                        <a:chOff x="432" y="1152"/>
                        <a:chExt cx="768" cy="288"/>
                      </a:xfrm>
                    </p:grpSpPr>
                    <p:sp>
                      <p:nvSpPr>
                        <p:cNvPr id="46" name="Rectangle 45">
                          <a:extLst>
                            <a:ext uri="{FF2B5EF4-FFF2-40B4-BE49-F238E27FC236}">
                              <a16:creationId xmlns:a16="http://schemas.microsoft.com/office/drawing/2014/main" id="{554B649C-0B5C-B493-9E4C-945AFB0ED5DE}"/>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47" name="Rectangle 46">
                          <a:extLst>
                            <a:ext uri="{FF2B5EF4-FFF2-40B4-BE49-F238E27FC236}">
                              <a16:creationId xmlns:a16="http://schemas.microsoft.com/office/drawing/2014/main" id="{F6509793-79E3-CB13-83C0-E4BBB01C3603}"/>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45" name="Rectangle 44">
                        <a:extLst>
                          <a:ext uri="{FF2B5EF4-FFF2-40B4-BE49-F238E27FC236}">
                            <a16:creationId xmlns:a16="http://schemas.microsoft.com/office/drawing/2014/main" id="{29C32184-FD69-6363-95D6-A353DAC3D2CF}"/>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43" name="Rectangle 42">
                      <a:extLst>
                        <a:ext uri="{FF2B5EF4-FFF2-40B4-BE49-F238E27FC236}">
                          <a16:creationId xmlns:a16="http://schemas.microsoft.com/office/drawing/2014/main" id="{E49B90AE-41B7-4FBD-5C8F-E33D02A75CD4}"/>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25" name="Group 24">
                <a:extLst>
                  <a:ext uri="{FF2B5EF4-FFF2-40B4-BE49-F238E27FC236}">
                    <a16:creationId xmlns:a16="http://schemas.microsoft.com/office/drawing/2014/main" id="{0C302A27-4360-7331-E7C2-0B1EE1B4FA60}"/>
                  </a:ext>
                </a:extLst>
              </p:cNvPr>
              <p:cNvGrpSpPr>
                <a:grpSpLocks/>
              </p:cNvGrpSpPr>
              <p:nvPr/>
            </p:nvGrpSpPr>
            <p:grpSpPr bwMode="auto">
              <a:xfrm>
                <a:off x="8148702" y="5776760"/>
                <a:ext cx="3205097" cy="343404"/>
                <a:chOff x="432" y="1152"/>
                <a:chExt cx="2688" cy="288"/>
              </a:xfrm>
            </p:grpSpPr>
            <p:grpSp>
              <p:nvGrpSpPr>
                <p:cNvPr id="26" name="Group 25">
                  <a:extLst>
                    <a:ext uri="{FF2B5EF4-FFF2-40B4-BE49-F238E27FC236}">
                      <a16:creationId xmlns:a16="http://schemas.microsoft.com/office/drawing/2014/main" id="{62E94B98-E5CE-9334-535C-192AA267705A}"/>
                    </a:ext>
                  </a:extLst>
                </p:cNvPr>
                <p:cNvGrpSpPr>
                  <a:grpSpLocks/>
                </p:cNvGrpSpPr>
                <p:nvPr/>
              </p:nvGrpSpPr>
              <p:grpSpPr bwMode="auto">
                <a:xfrm>
                  <a:off x="1584" y="1152"/>
                  <a:ext cx="1152" cy="288"/>
                  <a:chOff x="432" y="1152"/>
                  <a:chExt cx="1152" cy="288"/>
                </a:xfrm>
              </p:grpSpPr>
              <p:grpSp>
                <p:nvGrpSpPr>
                  <p:cNvPr id="34" name="Group 33">
                    <a:extLst>
                      <a:ext uri="{FF2B5EF4-FFF2-40B4-BE49-F238E27FC236}">
                        <a16:creationId xmlns:a16="http://schemas.microsoft.com/office/drawing/2014/main" id="{1C205032-940A-644C-06B2-10A57E9C387A}"/>
                      </a:ext>
                    </a:extLst>
                  </p:cNvPr>
                  <p:cNvGrpSpPr>
                    <a:grpSpLocks/>
                  </p:cNvGrpSpPr>
                  <p:nvPr/>
                </p:nvGrpSpPr>
                <p:grpSpPr bwMode="auto">
                  <a:xfrm>
                    <a:off x="432" y="1152"/>
                    <a:ext cx="768" cy="288"/>
                    <a:chOff x="432" y="1152"/>
                    <a:chExt cx="768" cy="288"/>
                  </a:xfrm>
                </p:grpSpPr>
                <p:sp>
                  <p:nvSpPr>
                    <p:cNvPr id="36" name="Rectangle 35">
                      <a:extLst>
                        <a:ext uri="{FF2B5EF4-FFF2-40B4-BE49-F238E27FC236}">
                          <a16:creationId xmlns:a16="http://schemas.microsoft.com/office/drawing/2014/main" id="{5D8FA64D-075B-F335-58D9-4B476DEEB89B}"/>
                        </a:ext>
                      </a:extLst>
                    </p:cNvPr>
                    <p:cNvSpPr>
                      <a:spLocks noChangeArrowheads="1"/>
                    </p:cNvSpPr>
                    <p:nvPr/>
                  </p:nvSpPr>
                  <p:spPr bwMode="auto">
                    <a:xfrm>
                      <a:off x="432"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37" name="Rectangle 36">
                      <a:extLst>
                        <a:ext uri="{FF2B5EF4-FFF2-40B4-BE49-F238E27FC236}">
                          <a16:creationId xmlns:a16="http://schemas.microsoft.com/office/drawing/2014/main" id="{73418500-90E9-4C26-BB31-079E81B5A1FA}"/>
                        </a:ext>
                      </a:extLst>
                    </p:cNvPr>
                    <p:cNvSpPr>
                      <a:spLocks noChangeArrowheads="1"/>
                    </p:cNvSpPr>
                    <p:nvPr/>
                  </p:nvSpPr>
                  <p:spPr bwMode="auto">
                    <a:xfrm>
                      <a:off x="816"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35" name="Rectangle 34">
                    <a:extLst>
                      <a:ext uri="{FF2B5EF4-FFF2-40B4-BE49-F238E27FC236}">
                        <a16:creationId xmlns:a16="http://schemas.microsoft.com/office/drawing/2014/main" id="{59A86BBC-4F2D-F917-E457-B193FC3EF189}"/>
                      </a:ext>
                    </a:extLst>
                  </p:cNvPr>
                  <p:cNvSpPr>
                    <a:spLocks noChangeArrowheads="1"/>
                  </p:cNvSpPr>
                  <p:nvPr/>
                </p:nvSpPr>
                <p:spPr bwMode="auto">
                  <a:xfrm>
                    <a:off x="1200"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27" name="Group 26">
                  <a:extLst>
                    <a:ext uri="{FF2B5EF4-FFF2-40B4-BE49-F238E27FC236}">
                      <a16:creationId xmlns:a16="http://schemas.microsoft.com/office/drawing/2014/main" id="{CA9D31B4-E8AE-0CDE-88CA-0D102B6CB733}"/>
                    </a:ext>
                  </a:extLst>
                </p:cNvPr>
                <p:cNvGrpSpPr>
                  <a:grpSpLocks/>
                </p:cNvGrpSpPr>
                <p:nvPr/>
              </p:nvGrpSpPr>
              <p:grpSpPr bwMode="auto">
                <a:xfrm>
                  <a:off x="432" y="1152"/>
                  <a:ext cx="2688" cy="288"/>
                  <a:chOff x="432" y="1152"/>
                  <a:chExt cx="2688" cy="288"/>
                </a:xfrm>
              </p:grpSpPr>
              <p:grpSp>
                <p:nvGrpSpPr>
                  <p:cNvPr id="28" name="Group 27">
                    <a:extLst>
                      <a:ext uri="{FF2B5EF4-FFF2-40B4-BE49-F238E27FC236}">
                        <a16:creationId xmlns:a16="http://schemas.microsoft.com/office/drawing/2014/main" id="{366E8924-3B7D-4DF6-3793-5094336C51C5}"/>
                      </a:ext>
                    </a:extLst>
                  </p:cNvPr>
                  <p:cNvGrpSpPr>
                    <a:grpSpLocks/>
                  </p:cNvGrpSpPr>
                  <p:nvPr/>
                </p:nvGrpSpPr>
                <p:grpSpPr bwMode="auto">
                  <a:xfrm>
                    <a:off x="432" y="1152"/>
                    <a:ext cx="1152" cy="288"/>
                    <a:chOff x="432" y="1152"/>
                    <a:chExt cx="1152" cy="288"/>
                  </a:xfrm>
                </p:grpSpPr>
                <p:grpSp>
                  <p:nvGrpSpPr>
                    <p:cNvPr id="30" name="Group 29">
                      <a:extLst>
                        <a:ext uri="{FF2B5EF4-FFF2-40B4-BE49-F238E27FC236}">
                          <a16:creationId xmlns:a16="http://schemas.microsoft.com/office/drawing/2014/main" id="{00ACF250-A06F-E93A-D90B-BADFFEDAB79A}"/>
                        </a:ext>
                      </a:extLst>
                    </p:cNvPr>
                    <p:cNvGrpSpPr>
                      <a:grpSpLocks/>
                    </p:cNvGrpSpPr>
                    <p:nvPr/>
                  </p:nvGrpSpPr>
                  <p:grpSpPr bwMode="auto">
                    <a:xfrm>
                      <a:off x="432" y="1152"/>
                      <a:ext cx="768" cy="288"/>
                      <a:chOff x="432" y="1152"/>
                      <a:chExt cx="768" cy="288"/>
                    </a:xfrm>
                  </p:grpSpPr>
                  <p:sp>
                    <p:nvSpPr>
                      <p:cNvPr id="32" name="Rectangle 31">
                        <a:extLst>
                          <a:ext uri="{FF2B5EF4-FFF2-40B4-BE49-F238E27FC236}">
                            <a16:creationId xmlns:a16="http://schemas.microsoft.com/office/drawing/2014/main" id="{FBE770E1-19CB-BEBD-9B45-4F82E8C995C5}"/>
                          </a:ext>
                        </a:extLst>
                      </p:cNvPr>
                      <p:cNvSpPr>
                        <a:spLocks noChangeArrowheads="1"/>
                      </p:cNvSpPr>
                      <p:nvPr/>
                    </p:nvSpPr>
                    <p:spPr bwMode="auto">
                      <a:xfrm>
                        <a:off x="432"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33" name="Rectangle 32">
                        <a:extLst>
                          <a:ext uri="{FF2B5EF4-FFF2-40B4-BE49-F238E27FC236}">
                            <a16:creationId xmlns:a16="http://schemas.microsoft.com/office/drawing/2014/main" id="{68C6F313-F993-AB2D-1DEF-49BF3225D243}"/>
                          </a:ext>
                        </a:extLst>
                      </p:cNvPr>
                      <p:cNvSpPr>
                        <a:spLocks noChangeArrowheads="1"/>
                      </p:cNvSpPr>
                      <p:nvPr/>
                    </p:nvSpPr>
                    <p:spPr bwMode="auto">
                      <a:xfrm>
                        <a:off x="816"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31" name="Rectangle 30">
                      <a:extLst>
                        <a:ext uri="{FF2B5EF4-FFF2-40B4-BE49-F238E27FC236}">
                          <a16:creationId xmlns:a16="http://schemas.microsoft.com/office/drawing/2014/main" id="{93DD0514-B39F-DB54-7BA7-5F74074E20C6}"/>
                        </a:ext>
                      </a:extLst>
                    </p:cNvPr>
                    <p:cNvSpPr>
                      <a:spLocks noChangeArrowheads="1"/>
                    </p:cNvSpPr>
                    <p:nvPr/>
                  </p:nvSpPr>
                  <p:spPr bwMode="auto">
                    <a:xfrm>
                      <a:off x="1200"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29" name="Rectangle 28">
                    <a:extLst>
                      <a:ext uri="{FF2B5EF4-FFF2-40B4-BE49-F238E27FC236}">
                        <a16:creationId xmlns:a16="http://schemas.microsoft.com/office/drawing/2014/main" id="{C2036EAC-F645-7076-99C2-67C8A28F60FC}"/>
                      </a:ext>
                    </a:extLst>
                  </p:cNvPr>
                  <p:cNvSpPr>
                    <a:spLocks noChangeArrowheads="1"/>
                  </p:cNvSpPr>
                  <p:nvPr/>
                </p:nvSpPr>
                <p:spPr bwMode="auto">
                  <a:xfrm>
                    <a:off x="2736"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sp>
          <p:nvSpPr>
            <p:cNvPr id="13367" name="Arrow: Right 13366">
              <a:extLst>
                <a:ext uri="{FF2B5EF4-FFF2-40B4-BE49-F238E27FC236}">
                  <a16:creationId xmlns:a16="http://schemas.microsoft.com/office/drawing/2014/main" id="{7C66573D-6332-40A4-BD12-7CE388E65D9F}"/>
                </a:ext>
              </a:extLst>
            </p:cNvPr>
            <p:cNvSpPr/>
            <p:nvPr/>
          </p:nvSpPr>
          <p:spPr>
            <a:xfrm rot="5400000">
              <a:off x="621856" y="4725595"/>
              <a:ext cx="1005498" cy="136267"/>
            </a:xfrm>
            <a:prstGeom prst="rightArrow">
              <a:avLst>
                <a:gd name="adj1" fmla="val 26413"/>
                <a:gd name="adj2" fmla="val 8328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00" name="Group 13599">
            <a:extLst>
              <a:ext uri="{FF2B5EF4-FFF2-40B4-BE49-F238E27FC236}">
                <a16:creationId xmlns:a16="http://schemas.microsoft.com/office/drawing/2014/main" id="{BAAF0ACB-94C9-46F7-2E5C-9561BD6F27A9}"/>
              </a:ext>
            </a:extLst>
          </p:cNvPr>
          <p:cNvGrpSpPr/>
          <p:nvPr/>
        </p:nvGrpSpPr>
        <p:grpSpPr>
          <a:xfrm>
            <a:off x="1214952" y="5910539"/>
            <a:ext cx="1178459" cy="252526"/>
            <a:chOff x="547034" y="6415592"/>
            <a:chExt cx="1178459" cy="252526"/>
          </a:xfrm>
        </p:grpSpPr>
        <p:grpSp>
          <p:nvGrpSpPr>
            <p:cNvPr id="13511" name="Group 13510">
              <a:extLst>
                <a:ext uri="{FF2B5EF4-FFF2-40B4-BE49-F238E27FC236}">
                  <a16:creationId xmlns:a16="http://schemas.microsoft.com/office/drawing/2014/main" id="{17B725E8-ACDF-F8FE-BEDC-7EB95E948AD7}"/>
                </a:ext>
              </a:extLst>
            </p:cNvPr>
            <p:cNvGrpSpPr>
              <a:grpSpLocks/>
            </p:cNvGrpSpPr>
            <p:nvPr/>
          </p:nvGrpSpPr>
          <p:grpSpPr bwMode="auto">
            <a:xfrm>
              <a:off x="547034" y="6415592"/>
              <a:ext cx="1178459" cy="126264"/>
              <a:chOff x="432" y="1152"/>
              <a:chExt cx="2688" cy="288"/>
            </a:xfrm>
          </p:grpSpPr>
          <p:grpSp>
            <p:nvGrpSpPr>
              <p:cNvPr id="13512" name="Group 13511">
                <a:extLst>
                  <a:ext uri="{FF2B5EF4-FFF2-40B4-BE49-F238E27FC236}">
                    <a16:creationId xmlns:a16="http://schemas.microsoft.com/office/drawing/2014/main" id="{6FA3FE90-88D9-F4D4-60B9-F32F09D4AD7A}"/>
                  </a:ext>
                </a:extLst>
              </p:cNvPr>
              <p:cNvGrpSpPr>
                <a:grpSpLocks/>
              </p:cNvGrpSpPr>
              <p:nvPr/>
            </p:nvGrpSpPr>
            <p:grpSpPr bwMode="auto">
              <a:xfrm>
                <a:off x="1584" y="1152"/>
                <a:ext cx="1152" cy="288"/>
                <a:chOff x="432" y="1152"/>
                <a:chExt cx="1152" cy="288"/>
              </a:xfrm>
            </p:grpSpPr>
            <p:grpSp>
              <p:nvGrpSpPr>
                <p:cNvPr id="13520" name="Group 13519">
                  <a:extLst>
                    <a:ext uri="{FF2B5EF4-FFF2-40B4-BE49-F238E27FC236}">
                      <a16:creationId xmlns:a16="http://schemas.microsoft.com/office/drawing/2014/main" id="{19BED0B7-B667-D6B1-2027-A2C480976126}"/>
                    </a:ext>
                  </a:extLst>
                </p:cNvPr>
                <p:cNvGrpSpPr>
                  <a:grpSpLocks/>
                </p:cNvGrpSpPr>
                <p:nvPr/>
              </p:nvGrpSpPr>
              <p:grpSpPr bwMode="auto">
                <a:xfrm>
                  <a:off x="432" y="1152"/>
                  <a:ext cx="768" cy="288"/>
                  <a:chOff x="432" y="1152"/>
                  <a:chExt cx="768" cy="288"/>
                </a:xfrm>
              </p:grpSpPr>
              <p:sp>
                <p:nvSpPr>
                  <p:cNvPr id="13522" name="Rectangle 13521">
                    <a:extLst>
                      <a:ext uri="{FF2B5EF4-FFF2-40B4-BE49-F238E27FC236}">
                        <a16:creationId xmlns:a16="http://schemas.microsoft.com/office/drawing/2014/main" id="{A859AA14-AC16-A492-51E8-2A67F50F3803}"/>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523" name="Rectangle 13522">
                    <a:extLst>
                      <a:ext uri="{FF2B5EF4-FFF2-40B4-BE49-F238E27FC236}">
                        <a16:creationId xmlns:a16="http://schemas.microsoft.com/office/drawing/2014/main" id="{D584A943-7429-99FD-ED13-EE56FCC0BB1D}"/>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521" name="Rectangle 13520">
                  <a:extLst>
                    <a:ext uri="{FF2B5EF4-FFF2-40B4-BE49-F238E27FC236}">
                      <a16:creationId xmlns:a16="http://schemas.microsoft.com/office/drawing/2014/main" id="{44ACD8D1-EEAF-FD04-3A06-FFC23AA10DD6}"/>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13513" name="Group 13512">
                <a:extLst>
                  <a:ext uri="{FF2B5EF4-FFF2-40B4-BE49-F238E27FC236}">
                    <a16:creationId xmlns:a16="http://schemas.microsoft.com/office/drawing/2014/main" id="{744C958A-3FEF-040A-D458-7EB940E0561E}"/>
                  </a:ext>
                </a:extLst>
              </p:cNvPr>
              <p:cNvGrpSpPr>
                <a:grpSpLocks/>
              </p:cNvGrpSpPr>
              <p:nvPr/>
            </p:nvGrpSpPr>
            <p:grpSpPr bwMode="auto">
              <a:xfrm>
                <a:off x="432" y="1152"/>
                <a:ext cx="2688" cy="288"/>
                <a:chOff x="432" y="1152"/>
                <a:chExt cx="2688" cy="288"/>
              </a:xfrm>
            </p:grpSpPr>
            <p:grpSp>
              <p:nvGrpSpPr>
                <p:cNvPr id="13514" name="Group 13513">
                  <a:extLst>
                    <a:ext uri="{FF2B5EF4-FFF2-40B4-BE49-F238E27FC236}">
                      <a16:creationId xmlns:a16="http://schemas.microsoft.com/office/drawing/2014/main" id="{4E0FBA3D-96A5-F56A-C0C7-765DB9FC1DD7}"/>
                    </a:ext>
                  </a:extLst>
                </p:cNvPr>
                <p:cNvGrpSpPr>
                  <a:grpSpLocks/>
                </p:cNvGrpSpPr>
                <p:nvPr/>
              </p:nvGrpSpPr>
              <p:grpSpPr bwMode="auto">
                <a:xfrm>
                  <a:off x="432" y="1152"/>
                  <a:ext cx="1152" cy="288"/>
                  <a:chOff x="432" y="1152"/>
                  <a:chExt cx="1152" cy="288"/>
                </a:xfrm>
              </p:grpSpPr>
              <p:grpSp>
                <p:nvGrpSpPr>
                  <p:cNvPr id="13516" name="Group 13515">
                    <a:extLst>
                      <a:ext uri="{FF2B5EF4-FFF2-40B4-BE49-F238E27FC236}">
                        <a16:creationId xmlns:a16="http://schemas.microsoft.com/office/drawing/2014/main" id="{27CB8DDA-383E-2574-DEAD-AF7A1F1D06AB}"/>
                      </a:ext>
                    </a:extLst>
                  </p:cNvPr>
                  <p:cNvGrpSpPr>
                    <a:grpSpLocks/>
                  </p:cNvGrpSpPr>
                  <p:nvPr/>
                </p:nvGrpSpPr>
                <p:grpSpPr bwMode="auto">
                  <a:xfrm>
                    <a:off x="432" y="1152"/>
                    <a:ext cx="768" cy="288"/>
                    <a:chOff x="432" y="1152"/>
                    <a:chExt cx="768" cy="288"/>
                  </a:xfrm>
                </p:grpSpPr>
                <p:sp>
                  <p:nvSpPr>
                    <p:cNvPr id="13518" name="Rectangle 13517">
                      <a:extLst>
                        <a:ext uri="{FF2B5EF4-FFF2-40B4-BE49-F238E27FC236}">
                          <a16:creationId xmlns:a16="http://schemas.microsoft.com/office/drawing/2014/main" id="{59CC4346-0D48-32BA-C0AD-4ABF0464D9AF}"/>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519" name="Rectangle 13518">
                      <a:extLst>
                        <a:ext uri="{FF2B5EF4-FFF2-40B4-BE49-F238E27FC236}">
                          <a16:creationId xmlns:a16="http://schemas.microsoft.com/office/drawing/2014/main" id="{84E157CC-C4CE-A83A-E0F7-BE9C5D42C529}"/>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517" name="Rectangle 13516">
                    <a:extLst>
                      <a:ext uri="{FF2B5EF4-FFF2-40B4-BE49-F238E27FC236}">
                        <a16:creationId xmlns:a16="http://schemas.microsoft.com/office/drawing/2014/main" id="{C83DF5C6-B564-F23C-2587-A778C7958BCC}"/>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515" name="Rectangle 13514">
                  <a:extLst>
                    <a:ext uri="{FF2B5EF4-FFF2-40B4-BE49-F238E27FC236}">
                      <a16:creationId xmlns:a16="http://schemas.microsoft.com/office/drawing/2014/main" id="{F0676C84-09DD-8CCF-C12E-2E2BAD213EE9}"/>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13376" name="Group 13375">
              <a:extLst>
                <a:ext uri="{FF2B5EF4-FFF2-40B4-BE49-F238E27FC236}">
                  <a16:creationId xmlns:a16="http://schemas.microsoft.com/office/drawing/2014/main" id="{3C246569-7891-132A-5071-053DFFB2127A}"/>
                </a:ext>
              </a:extLst>
            </p:cNvPr>
            <p:cNvGrpSpPr>
              <a:grpSpLocks/>
            </p:cNvGrpSpPr>
            <p:nvPr/>
          </p:nvGrpSpPr>
          <p:grpSpPr bwMode="auto">
            <a:xfrm>
              <a:off x="547034" y="6541854"/>
              <a:ext cx="1178459" cy="126264"/>
              <a:chOff x="432" y="1152"/>
              <a:chExt cx="2688" cy="288"/>
            </a:xfrm>
          </p:grpSpPr>
          <p:grpSp>
            <p:nvGrpSpPr>
              <p:cNvPr id="13377" name="Group 13376">
                <a:extLst>
                  <a:ext uri="{FF2B5EF4-FFF2-40B4-BE49-F238E27FC236}">
                    <a16:creationId xmlns:a16="http://schemas.microsoft.com/office/drawing/2014/main" id="{06791F44-AC7C-F48A-AF13-EF26386FD2B4}"/>
                  </a:ext>
                </a:extLst>
              </p:cNvPr>
              <p:cNvGrpSpPr>
                <a:grpSpLocks/>
              </p:cNvGrpSpPr>
              <p:nvPr/>
            </p:nvGrpSpPr>
            <p:grpSpPr bwMode="auto">
              <a:xfrm>
                <a:off x="1584" y="1152"/>
                <a:ext cx="1152" cy="288"/>
                <a:chOff x="432" y="1152"/>
                <a:chExt cx="1152" cy="288"/>
              </a:xfrm>
            </p:grpSpPr>
            <p:grpSp>
              <p:nvGrpSpPr>
                <p:cNvPr id="13506" name="Group 13505">
                  <a:extLst>
                    <a:ext uri="{FF2B5EF4-FFF2-40B4-BE49-F238E27FC236}">
                      <a16:creationId xmlns:a16="http://schemas.microsoft.com/office/drawing/2014/main" id="{A47CEF7C-8926-D49F-786B-BC0D910800F3}"/>
                    </a:ext>
                  </a:extLst>
                </p:cNvPr>
                <p:cNvGrpSpPr>
                  <a:grpSpLocks/>
                </p:cNvGrpSpPr>
                <p:nvPr/>
              </p:nvGrpSpPr>
              <p:grpSpPr bwMode="auto">
                <a:xfrm>
                  <a:off x="432" y="1152"/>
                  <a:ext cx="768" cy="288"/>
                  <a:chOff x="432" y="1152"/>
                  <a:chExt cx="768" cy="288"/>
                </a:xfrm>
              </p:grpSpPr>
              <p:sp>
                <p:nvSpPr>
                  <p:cNvPr id="13508" name="Rectangle 13507">
                    <a:extLst>
                      <a:ext uri="{FF2B5EF4-FFF2-40B4-BE49-F238E27FC236}">
                        <a16:creationId xmlns:a16="http://schemas.microsoft.com/office/drawing/2014/main" id="{6E1BAB15-26E7-AB4E-0A5C-17A1EF4E9958}"/>
                      </a:ext>
                    </a:extLst>
                  </p:cNvPr>
                  <p:cNvSpPr>
                    <a:spLocks noChangeArrowheads="1"/>
                  </p:cNvSpPr>
                  <p:nvPr/>
                </p:nvSpPr>
                <p:spPr bwMode="auto">
                  <a:xfrm>
                    <a:off x="432"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509" name="Rectangle 13508">
                    <a:extLst>
                      <a:ext uri="{FF2B5EF4-FFF2-40B4-BE49-F238E27FC236}">
                        <a16:creationId xmlns:a16="http://schemas.microsoft.com/office/drawing/2014/main" id="{BA63AE18-DA03-1B2A-3B2B-C6EA81F34376}"/>
                      </a:ext>
                    </a:extLst>
                  </p:cNvPr>
                  <p:cNvSpPr>
                    <a:spLocks noChangeArrowheads="1"/>
                  </p:cNvSpPr>
                  <p:nvPr/>
                </p:nvSpPr>
                <p:spPr bwMode="auto">
                  <a:xfrm>
                    <a:off x="816"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507" name="Rectangle 13506">
                  <a:extLst>
                    <a:ext uri="{FF2B5EF4-FFF2-40B4-BE49-F238E27FC236}">
                      <a16:creationId xmlns:a16="http://schemas.microsoft.com/office/drawing/2014/main" id="{E104EA55-9D03-760B-0461-8166A3D8EA93}"/>
                    </a:ext>
                  </a:extLst>
                </p:cNvPr>
                <p:cNvSpPr>
                  <a:spLocks noChangeArrowheads="1"/>
                </p:cNvSpPr>
                <p:nvPr/>
              </p:nvSpPr>
              <p:spPr bwMode="auto">
                <a:xfrm>
                  <a:off x="1200"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13378" name="Group 13377">
                <a:extLst>
                  <a:ext uri="{FF2B5EF4-FFF2-40B4-BE49-F238E27FC236}">
                    <a16:creationId xmlns:a16="http://schemas.microsoft.com/office/drawing/2014/main" id="{C9001B14-4BEE-54CE-94A3-CD64FE67BC9D}"/>
                  </a:ext>
                </a:extLst>
              </p:cNvPr>
              <p:cNvGrpSpPr>
                <a:grpSpLocks/>
              </p:cNvGrpSpPr>
              <p:nvPr/>
            </p:nvGrpSpPr>
            <p:grpSpPr bwMode="auto">
              <a:xfrm>
                <a:off x="432" y="1152"/>
                <a:ext cx="2688" cy="288"/>
                <a:chOff x="432" y="1152"/>
                <a:chExt cx="2688" cy="288"/>
              </a:xfrm>
            </p:grpSpPr>
            <p:grpSp>
              <p:nvGrpSpPr>
                <p:cNvPr id="13379" name="Group 13378">
                  <a:extLst>
                    <a:ext uri="{FF2B5EF4-FFF2-40B4-BE49-F238E27FC236}">
                      <a16:creationId xmlns:a16="http://schemas.microsoft.com/office/drawing/2014/main" id="{C94D31F4-6406-2D79-597B-99763D4A8A20}"/>
                    </a:ext>
                  </a:extLst>
                </p:cNvPr>
                <p:cNvGrpSpPr>
                  <a:grpSpLocks/>
                </p:cNvGrpSpPr>
                <p:nvPr/>
              </p:nvGrpSpPr>
              <p:grpSpPr bwMode="auto">
                <a:xfrm>
                  <a:off x="432" y="1152"/>
                  <a:ext cx="1152" cy="288"/>
                  <a:chOff x="432" y="1152"/>
                  <a:chExt cx="1152" cy="288"/>
                </a:xfrm>
              </p:grpSpPr>
              <p:grpSp>
                <p:nvGrpSpPr>
                  <p:cNvPr id="13381" name="Group 13380">
                    <a:extLst>
                      <a:ext uri="{FF2B5EF4-FFF2-40B4-BE49-F238E27FC236}">
                        <a16:creationId xmlns:a16="http://schemas.microsoft.com/office/drawing/2014/main" id="{478BCD6E-8CFB-31C9-025E-DA785725688C}"/>
                      </a:ext>
                    </a:extLst>
                  </p:cNvPr>
                  <p:cNvGrpSpPr>
                    <a:grpSpLocks/>
                  </p:cNvGrpSpPr>
                  <p:nvPr/>
                </p:nvGrpSpPr>
                <p:grpSpPr bwMode="auto">
                  <a:xfrm>
                    <a:off x="432" y="1152"/>
                    <a:ext cx="768" cy="288"/>
                    <a:chOff x="432" y="1152"/>
                    <a:chExt cx="768" cy="288"/>
                  </a:xfrm>
                </p:grpSpPr>
                <p:sp>
                  <p:nvSpPr>
                    <p:cNvPr id="13504" name="Rectangle 13503">
                      <a:extLst>
                        <a:ext uri="{FF2B5EF4-FFF2-40B4-BE49-F238E27FC236}">
                          <a16:creationId xmlns:a16="http://schemas.microsoft.com/office/drawing/2014/main" id="{57F548FB-B775-D1C8-BDCF-8F97D9A66601}"/>
                        </a:ext>
                      </a:extLst>
                    </p:cNvPr>
                    <p:cNvSpPr>
                      <a:spLocks noChangeArrowheads="1"/>
                    </p:cNvSpPr>
                    <p:nvPr/>
                  </p:nvSpPr>
                  <p:spPr bwMode="auto">
                    <a:xfrm>
                      <a:off x="432"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505" name="Rectangle 13504">
                      <a:extLst>
                        <a:ext uri="{FF2B5EF4-FFF2-40B4-BE49-F238E27FC236}">
                          <a16:creationId xmlns:a16="http://schemas.microsoft.com/office/drawing/2014/main" id="{C2C8410F-5E93-6805-D363-8815F68F166A}"/>
                        </a:ext>
                      </a:extLst>
                    </p:cNvPr>
                    <p:cNvSpPr>
                      <a:spLocks noChangeArrowheads="1"/>
                    </p:cNvSpPr>
                    <p:nvPr/>
                  </p:nvSpPr>
                  <p:spPr bwMode="auto">
                    <a:xfrm>
                      <a:off x="816"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382" name="Rectangle 13381">
                    <a:extLst>
                      <a:ext uri="{FF2B5EF4-FFF2-40B4-BE49-F238E27FC236}">
                        <a16:creationId xmlns:a16="http://schemas.microsoft.com/office/drawing/2014/main" id="{70E72355-25BC-D5EC-86B0-851E5A78B675}"/>
                      </a:ext>
                    </a:extLst>
                  </p:cNvPr>
                  <p:cNvSpPr>
                    <a:spLocks noChangeArrowheads="1"/>
                  </p:cNvSpPr>
                  <p:nvPr/>
                </p:nvSpPr>
                <p:spPr bwMode="auto">
                  <a:xfrm>
                    <a:off x="1200"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380" name="Rectangle 13379">
                  <a:extLst>
                    <a:ext uri="{FF2B5EF4-FFF2-40B4-BE49-F238E27FC236}">
                      <a16:creationId xmlns:a16="http://schemas.microsoft.com/office/drawing/2014/main" id="{45233AEE-BB7D-C433-D958-30AE6D49A8D0}"/>
                    </a:ext>
                  </a:extLst>
                </p:cNvPr>
                <p:cNvSpPr>
                  <a:spLocks noChangeArrowheads="1"/>
                </p:cNvSpPr>
                <p:nvPr/>
              </p:nvSpPr>
              <p:spPr bwMode="auto">
                <a:xfrm>
                  <a:off x="2736"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spTree>
    <p:extLst>
      <p:ext uri="{BB962C8B-B14F-4D97-AF65-F5344CB8AC3E}">
        <p14:creationId xmlns:p14="http://schemas.microsoft.com/office/powerpoint/2010/main" val="3784303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91EBD-A0A5-8713-AA14-7ACB1C4EF7C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A5621624-3290-2F78-19CD-33F34F4C5F14}"/>
                  </a:ext>
                </a:extLst>
              </p:cNvPr>
              <p:cNvSpPr>
                <a:spLocks noGrp="1"/>
              </p:cNvSpPr>
              <p:nvPr>
                <p:ph sz="half" idx="2"/>
              </p:nvPr>
            </p:nvSpPr>
            <p:spPr>
              <a:xfrm>
                <a:off x="6095737" y="1385097"/>
                <a:ext cx="5732469" cy="1474203"/>
              </a:xfrm>
            </p:spPr>
            <p:txBody>
              <a:bodyPr>
                <a:normAutofit/>
              </a:bodyPr>
              <a:lstStyle/>
              <a:p>
                <a:pPr marL="0" indent="0">
                  <a:buNone/>
                </a:pPr>
                <a:r>
                  <a:rPr lang="en-US" sz="2400" dirty="0"/>
                  <a:t>Alignment pattern:</a:t>
                </a:r>
              </a:p>
              <a:p>
                <a:pPr lvl="1"/>
                <a:r>
                  <a:rPr lang="en-US" sz="2000" dirty="0"/>
                  <a:t>2-D, </a:t>
                </a:r>
                <a:r>
                  <a:rPr lang="en-US" sz="2000" dirty="0">
                    <a:solidFill>
                      <a:srgbClr val="0066CC"/>
                    </a:solidFill>
                  </a:rPr>
                  <a:t>O(</a:t>
                </a:r>
                <a:r>
                  <a:rPr lang="en-US" sz="2000" b="1" dirty="0">
                    <a:solidFill>
                      <a:srgbClr val="0066CC"/>
                    </a:solidFill>
                  </a:rPr>
                  <a:t>1</a:t>
                </a:r>
                <a:r>
                  <a:rPr lang="en-US" sz="2000" dirty="0">
                    <a:solidFill>
                      <a:srgbClr val="0066CC"/>
                    </a:solidFill>
                  </a:rPr>
                  <a:t>)</a:t>
                </a:r>
                <a:r>
                  <a:rPr lang="en-US" sz="2000" dirty="0"/>
                  <a:t> in previous row, above, left, diagonal</a:t>
                </a:r>
              </a:p>
              <a:p>
                <a:pPr lvl="1"/>
                <a14:m>
                  <m:oMath xmlns:m="http://schemas.openxmlformats.org/officeDocument/2006/math">
                    <m:r>
                      <a:rPr lang="en-US" sz="2000" i="1" dirty="0" smtClean="0">
                        <a:solidFill>
                          <a:srgbClr val="0066CC"/>
                        </a:solidFill>
                        <a:latin typeface="Cambria Math" panose="02040503050406030204" pitchFamily="18" charset="0"/>
                      </a:rPr>
                      <m:t>𝑂</m:t>
                    </m:r>
                    <m:r>
                      <a:rPr lang="en-US" sz="2000" i="1" dirty="0" smtClean="0">
                        <a:solidFill>
                          <a:srgbClr val="0066CC"/>
                        </a:solidFill>
                        <a:latin typeface="Cambria Math" panose="02040503050406030204" pitchFamily="18" charset="0"/>
                      </a:rPr>
                      <m:t>(</m:t>
                    </m:r>
                    <m:r>
                      <a:rPr lang="en-US" sz="2000" b="1" i="1" dirty="0" err="1" smtClean="0">
                        <a:solidFill>
                          <a:srgbClr val="0066CC"/>
                        </a:solidFill>
                        <a:latin typeface="Cambria Math" panose="02040503050406030204" pitchFamily="18" charset="0"/>
                      </a:rPr>
                      <m:t>𝒏</m:t>
                    </m:r>
                    <m:r>
                      <a:rPr lang="en-US" sz="2000" b="1" i="1" dirty="0" smtClean="0">
                        <a:solidFill>
                          <a:srgbClr val="0066CC"/>
                        </a:solidFill>
                        <a:latin typeface="Cambria Math" panose="02040503050406030204" pitchFamily="18" charset="0"/>
                      </a:rPr>
                      <m:t>⋅</m:t>
                    </m:r>
                    <m:r>
                      <a:rPr lang="en-US" sz="2000" b="1" i="1" dirty="0" smtClean="0">
                        <a:solidFill>
                          <a:srgbClr val="0066CC"/>
                        </a:solidFill>
                        <a:latin typeface="Cambria Math" panose="02040503050406030204" pitchFamily="18" charset="0"/>
                      </a:rPr>
                      <m:t>𝒎</m:t>
                    </m:r>
                    <m:r>
                      <a:rPr lang="en-US" sz="2000" i="1" dirty="0" smtClean="0">
                        <a:solidFill>
                          <a:srgbClr val="0066CC"/>
                        </a:solidFill>
                        <a:latin typeface="Cambria Math" panose="02040503050406030204" pitchFamily="18" charset="0"/>
                      </a:rPr>
                      <m:t>)</m:t>
                    </m:r>
                  </m:oMath>
                </a14:m>
                <a:r>
                  <a:rPr lang="en-US" sz="2000" dirty="0"/>
                  <a:t> space</a:t>
                </a:r>
              </a:p>
              <a:p>
                <a:pPr lvl="1"/>
                <a:endParaRPr lang="en-US" sz="2000" dirty="0"/>
              </a:p>
              <a:p>
                <a:pPr lvl="1"/>
                <a:endParaRPr lang="en-US" sz="2000" dirty="0"/>
              </a:p>
              <a:p>
                <a:pPr marL="457200" lvl="1" indent="0">
                  <a:buNone/>
                </a:pPr>
                <a:endParaRPr lang="en-US" sz="2000" dirty="0"/>
              </a:p>
            </p:txBody>
          </p:sp>
        </mc:Choice>
        <mc:Fallback xmlns="">
          <p:sp>
            <p:nvSpPr>
              <p:cNvPr id="6" name="Content Placeholder 5">
                <a:extLst>
                  <a:ext uri="{FF2B5EF4-FFF2-40B4-BE49-F238E27FC236}">
                    <a16:creationId xmlns:a16="http://schemas.microsoft.com/office/drawing/2014/main" id="{A5621624-3290-2F78-19CD-33F34F4C5F14}"/>
                  </a:ext>
                </a:extLst>
              </p:cNvPr>
              <p:cNvSpPr>
                <a:spLocks noGrp="1" noRot="1" noChangeAspect="1" noMove="1" noResize="1" noEditPoints="1" noAdjustHandles="1" noChangeArrowheads="1" noChangeShapeType="1" noTextEdit="1"/>
              </p:cNvSpPr>
              <p:nvPr>
                <p:ph sz="half" idx="2"/>
              </p:nvPr>
            </p:nvSpPr>
            <p:spPr>
              <a:xfrm>
                <a:off x="6095737" y="1385097"/>
                <a:ext cx="5732469" cy="1474203"/>
              </a:xfrm>
              <a:blipFill>
                <a:blip r:embed="rId2"/>
                <a:stretch>
                  <a:fillRect l="-1702" t="-5785"/>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8FF13991-6061-FEE4-AB3F-2A6391DB14C8}"/>
              </a:ext>
            </a:extLst>
          </p:cNvPr>
          <p:cNvSpPr>
            <a:spLocks noGrp="1"/>
          </p:cNvSpPr>
          <p:nvPr>
            <p:ph type="title"/>
          </p:nvPr>
        </p:nvSpPr>
        <p:spPr/>
        <p:txBody>
          <a:bodyPr/>
          <a:lstStyle/>
          <a:p>
            <a:r>
              <a:rPr lang="en-US" dirty="0"/>
              <a:t>Dynamic Programming Patterns</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4FC1365B-19B9-A903-715A-3704BB0AE2C3}"/>
                  </a:ext>
                </a:extLst>
              </p:cNvPr>
              <p:cNvSpPr>
                <a:spLocks noGrp="1" noChangeAspect="1"/>
              </p:cNvSpPr>
              <p:nvPr>
                <p:ph sz="half" idx="1"/>
              </p:nvPr>
            </p:nvSpPr>
            <p:spPr>
              <a:xfrm>
                <a:off x="628650" y="1587279"/>
                <a:ext cx="5945096" cy="4985177"/>
              </a:xfrm>
            </p:spPr>
            <p:txBody>
              <a:bodyPr>
                <a:normAutofit/>
              </a:bodyPr>
              <a:lstStyle/>
              <a:p>
                <a:pPr marL="0" indent="0">
                  <a:buNone/>
                </a:pPr>
                <a:r>
                  <a:rPr lang="en-US" sz="2000" dirty="0"/>
                  <a:t>Fibonacci pattern:</a:t>
                </a:r>
              </a:p>
              <a:p>
                <a:pPr lvl="1"/>
                <a:r>
                  <a:rPr lang="en-US" sz="2000" dirty="0"/>
                  <a:t>1-D, </a:t>
                </a:r>
                <a14:m>
                  <m:oMath xmlns:m="http://schemas.openxmlformats.org/officeDocument/2006/math">
                    <m:r>
                      <a:rPr lang="en-US" sz="2000" i="1" dirty="0" smtClean="0">
                        <a:solidFill>
                          <a:srgbClr val="0066CC"/>
                        </a:solidFill>
                        <a:latin typeface="Cambria Math" panose="02040503050406030204" pitchFamily="18" charset="0"/>
                      </a:rPr>
                      <m:t>𝑂</m:t>
                    </m:r>
                    <m:r>
                      <a:rPr lang="en-US" sz="2000" i="1" dirty="0" smtClean="0">
                        <a:solidFill>
                          <a:srgbClr val="0066CC"/>
                        </a:solidFill>
                        <a:latin typeface="Cambria Math" panose="02040503050406030204" pitchFamily="18" charset="0"/>
                      </a:rPr>
                      <m:t>(</m:t>
                    </m:r>
                    <m:r>
                      <a:rPr lang="en-US" sz="2000" b="1" i="1" dirty="0" smtClean="0">
                        <a:solidFill>
                          <a:srgbClr val="0066CC"/>
                        </a:solidFill>
                        <a:latin typeface="Cambria Math" panose="02040503050406030204" pitchFamily="18" charset="0"/>
                      </a:rPr>
                      <m:t>𝟏</m:t>
                    </m:r>
                    <m:r>
                      <a:rPr lang="en-US" sz="2000" i="1" dirty="0" smtClean="0">
                        <a:solidFill>
                          <a:srgbClr val="0066CC"/>
                        </a:solidFill>
                        <a:latin typeface="Cambria Math" panose="02040503050406030204" pitchFamily="18" charset="0"/>
                      </a:rPr>
                      <m:t>)</m:t>
                    </m:r>
                  </m:oMath>
                </a14:m>
                <a:r>
                  <a:rPr lang="en-US" sz="2000" dirty="0"/>
                  <a:t> immediately prior</a:t>
                </a:r>
              </a:p>
              <a:p>
                <a:pPr lvl="1"/>
                <a14:m>
                  <m:oMath xmlns:m="http://schemas.openxmlformats.org/officeDocument/2006/math">
                    <m:r>
                      <a:rPr lang="en-US" sz="2000" i="1" dirty="0" smtClean="0">
                        <a:solidFill>
                          <a:srgbClr val="0066CC"/>
                        </a:solidFill>
                        <a:latin typeface="Cambria Math" panose="02040503050406030204" pitchFamily="18" charset="0"/>
                      </a:rPr>
                      <m:t>𝑂</m:t>
                    </m:r>
                    <m:r>
                      <a:rPr lang="en-US" sz="2000" i="1" dirty="0" smtClean="0">
                        <a:solidFill>
                          <a:srgbClr val="0066CC"/>
                        </a:solidFill>
                        <a:latin typeface="Cambria Math" panose="02040503050406030204" pitchFamily="18" charset="0"/>
                      </a:rPr>
                      <m:t>(</m:t>
                    </m:r>
                    <m:r>
                      <a:rPr lang="en-US" sz="2000" b="1" i="1" dirty="0" smtClean="0">
                        <a:solidFill>
                          <a:srgbClr val="0066CC"/>
                        </a:solidFill>
                        <a:latin typeface="Cambria Math" panose="02040503050406030204" pitchFamily="18" charset="0"/>
                      </a:rPr>
                      <m:t>𝟏</m:t>
                    </m:r>
                    <m:r>
                      <a:rPr lang="en-US" sz="2000" b="1" i="1" dirty="0" smtClean="0">
                        <a:solidFill>
                          <a:srgbClr val="0066CC"/>
                        </a:solidFill>
                        <a:latin typeface="Cambria Math" panose="02040503050406030204" pitchFamily="18" charset="0"/>
                      </a:rPr>
                      <m:t>)</m:t>
                    </m:r>
                  </m:oMath>
                </a14:m>
                <a:r>
                  <a:rPr lang="en-US" sz="2000" dirty="0"/>
                  <a:t> space</a:t>
                </a:r>
              </a:p>
              <a:p>
                <a:pPr lvl="1"/>
                <a:endParaRPr lang="en-US" dirty="0"/>
              </a:p>
              <a:p>
                <a:pPr marL="0" indent="0">
                  <a:buNone/>
                </a:pPr>
                <a:endParaRPr lang="en-US" sz="100" dirty="0"/>
              </a:p>
              <a:p>
                <a:pPr marL="0" indent="0">
                  <a:buNone/>
                </a:pPr>
                <a:r>
                  <a:rPr lang="en-US" sz="2000" dirty="0"/>
                  <a:t>Weighted interval scheduling pattern:</a:t>
                </a:r>
              </a:p>
              <a:p>
                <a:pPr lvl="1"/>
                <a:r>
                  <a:rPr lang="en-US" sz="2000" dirty="0"/>
                  <a:t>1-D, </a:t>
                </a:r>
                <a14:m>
                  <m:oMath xmlns:m="http://schemas.openxmlformats.org/officeDocument/2006/math">
                    <m:r>
                      <a:rPr lang="en-US" sz="2000" i="1" dirty="0" smtClean="0">
                        <a:solidFill>
                          <a:srgbClr val="0066CC"/>
                        </a:solidFill>
                        <a:latin typeface="Cambria Math" panose="02040503050406030204" pitchFamily="18" charset="0"/>
                      </a:rPr>
                      <m:t>𝑂</m:t>
                    </m:r>
                    <m:r>
                      <a:rPr lang="en-US" sz="2000" i="1" dirty="0" smtClean="0">
                        <a:solidFill>
                          <a:srgbClr val="0066CC"/>
                        </a:solidFill>
                        <a:latin typeface="Cambria Math" panose="02040503050406030204" pitchFamily="18" charset="0"/>
                      </a:rPr>
                      <m:t>(</m:t>
                    </m:r>
                    <m:r>
                      <a:rPr lang="en-US" sz="2000" b="1" i="1" dirty="0" smtClean="0">
                        <a:solidFill>
                          <a:srgbClr val="0066CC"/>
                        </a:solidFill>
                        <a:latin typeface="Cambria Math" panose="02040503050406030204" pitchFamily="18" charset="0"/>
                      </a:rPr>
                      <m:t>𝟏</m:t>
                    </m:r>
                    <m:r>
                      <a:rPr lang="en-US" sz="2000" i="1" dirty="0" smtClean="0">
                        <a:solidFill>
                          <a:srgbClr val="0066CC"/>
                        </a:solidFill>
                        <a:latin typeface="Cambria Math" panose="02040503050406030204" pitchFamily="18" charset="0"/>
                      </a:rPr>
                      <m:t>)</m:t>
                    </m:r>
                  </m:oMath>
                </a14:m>
                <a:r>
                  <a:rPr lang="en-US" sz="2000" dirty="0"/>
                  <a:t> arbitrary prior</a:t>
                </a:r>
              </a:p>
              <a:p>
                <a:pPr lvl="1"/>
                <a14:m>
                  <m:oMath xmlns:m="http://schemas.openxmlformats.org/officeDocument/2006/math">
                    <m:r>
                      <a:rPr lang="en-US" sz="2000" i="1" dirty="0" smtClean="0">
                        <a:solidFill>
                          <a:srgbClr val="0066CC"/>
                        </a:solidFill>
                        <a:latin typeface="Cambria Math" panose="02040503050406030204" pitchFamily="18" charset="0"/>
                      </a:rPr>
                      <m:t>𝑂</m:t>
                    </m:r>
                    <m:r>
                      <a:rPr lang="en-US" sz="2000" i="1" dirty="0" smtClean="0">
                        <a:solidFill>
                          <a:srgbClr val="0066CC"/>
                        </a:solidFill>
                        <a:latin typeface="Cambria Math" panose="02040503050406030204" pitchFamily="18" charset="0"/>
                      </a:rPr>
                      <m:t>(</m:t>
                    </m:r>
                    <m:r>
                      <a:rPr lang="en-US" sz="2000" b="1" i="1" dirty="0" smtClean="0">
                        <a:solidFill>
                          <a:srgbClr val="0066CC"/>
                        </a:solidFill>
                        <a:latin typeface="Cambria Math" panose="02040503050406030204" pitchFamily="18" charset="0"/>
                      </a:rPr>
                      <m:t>𝒏</m:t>
                    </m:r>
                    <m:r>
                      <a:rPr lang="en-US" sz="2000" b="1" i="1" dirty="0" smtClean="0">
                        <a:solidFill>
                          <a:srgbClr val="0066CC"/>
                        </a:solidFill>
                        <a:latin typeface="Cambria Math" panose="02040503050406030204" pitchFamily="18" charset="0"/>
                      </a:rPr>
                      <m:t>)</m:t>
                    </m:r>
                  </m:oMath>
                </a14:m>
                <a:r>
                  <a:rPr lang="en-US" sz="2000" dirty="0"/>
                  <a:t> space</a:t>
                </a:r>
              </a:p>
              <a:p>
                <a:pPr lvl="1"/>
                <a:endParaRPr lang="en-US" sz="1400" dirty="0"/>
              </a:p>
              <a:p>
                <a:pPr lvl="1"/>
                <a:endParaRPr lang="en-US" sz="600" dirty="0"/>
              </a:p>
              <a:p>
                <a:pPr marL="0" indent="0">
                  <a:buNone/>
                </a:pPr>
                <a:r>
                  <a:rPr lang="en-US" sz="2000" dirty="0"/>
                  <a:t>Longest increasing subsequence pattern:</a:t>
                </a:r>
              </a:p>
              <a:p>
                <a:pPr lvl="1"/>
                <a:r>
                  <a:rPr lang="en-US" sz="2000" dirty="0"/>
                  <a:t>1-D, all </a:t>
                </a:r>
                <a14:m>
                  <m:oMath xmlns:m="http://schemas.openxmlformats.org/officeDocument/2006/math">
                    <m:r>
                      <a:rPr lang="en-US" sz="2000" b="1" i="1" dirty="0" smtClean="0">
                        <a:solidFill>
                          <a:srgbClr val="0066CC"/>
                        </a:solidFill>
                        <a:latin typeface="Cambria Math" panose="02040503050406030204" pitchFamily="18" charset="0"/>
                      </a:rPr>
                      <m:t>𝒏</m:t>
                    </m:r>
                    <m:r>
                      <a:rPr lang="en-US" sz="2000" b="1" i="1" dirty="0" smtClean="0">
                        <a:solidFill>
                          <a:srgbClr val="0066CC"/>
                        </a:solidFill>
                        <a:latin typeface="Cambria Math" panose="02040503050406030204" pitchFamily="18" charset="0"/>
                      </a:rPr>
                      <m:t>−</m:t>
                    </m:r>
                    <m:r>
                      <a:rPr lang="en-US" sz="2000" b="1" i="1" dirty="0" smtClean="0">
                        <a:solidFill>
                          <a:srgbClr val="0066CC"/>
                        </a:solidFill>
                        <a:latin typeface="Cambria Math" panose="02040503050406030204" pitchFamily="18" charset="0"/>
                      </a:rPr>
                      <m:t>𝟏</m:t>
                    </m:r>
                  </m:oMath>
                </a14:m>
                <a:r>
                  <a:rPr lang="en-US" sz="2000" dirty="0"/>
                  <a:t> prior</a:t>
                </a:r>
              </a:p>
              <a:p>
                <a:pPr lvl="1"/>
                <a14:m>
                  <m:oMath xmlns:m="http://schemas.openxmlformats.org/officeDocument/2006/math">
                    <m:r>
                      <a:rPr lang="en-US" sz="2000" i="1" dirty="0" smtClean="0">
                        <a:solidFill>
                          <a:srgbClr val="0066CC"/>
                        </a:solidFill>
                        <a:latin typeface="Cambria Math" panose="02040503050406030204" pitchFamily="18" charset="0"/>
                      </a:rPr>
                      <m:t>𝑂</m:t>
                    </m:r>
                    <m:r>
                      <a:rPr lang="en-US" sz="2000" i="1" dirty="0" smtClean="0">
                        <a:solidFill>
                          <a:srgbClr val="0066CC"/>
                        </a:solidFill>
                        <a:latin typeface="Cambria Math" panose="02040503050406030204" pitchFamily="18" charset="0"/>
                      </a:rPr>
                      <m:t>(</m:t>
                    </m:r>
                    <m:r>
                      <a:rPr lang="en-US" sz="2000" b="1" i="1" dirty="0" smtClean="0">
                        <a:solidFill>
                          <a:srgbClr val="0066CC"/>
                        </a:solidFill>
                        <a:latin typeface="Cambria Math" panose="02040503050406030204" pitchFamily="18" charset="0"/>
                      </a:rPr>
                      <m:t>𝒏</m:t>
                    </m:r>
                    <m:r>
                      <a:rPr lang="en-US" sz="2000" b="1" i="1" dirty="0" smtClean="0">
                        <a:solidFill>
                          <a:srgbClr val="0066CC"/>
                        </a:solidFill>
                        <a:latin typeface="Cambria Math" panose="02040503050406030204" pitchFamily="18" charset="0"/>
                      </a:rPr>
                      <m:t>)</m:t>
                    </m:r>
                  </m:oMath>
                </a14:m>
                <a:r>
                  <a:rPr lang="en-US" sz="2000" dirty="0"/>
                  <a:t> space</a:t>
                </a:r>
                <a:endParaRPr lang="en-US" sz="1400" dirty="0"/>
              </a:p>
            </p:txBody>
          </p:sp>
        </mc:Choice>
        <mc:Fallback xmlns="">
          <p:sp>
            <p:nvSpPr>
              <p:cNvPr id="4" name="Content Placeholder 3">
                <a:extLst>
                  <a:ext uri="{FF2B5EF4-FFF2-40B4-BE49-F238E27FC236}">
                    <a16:creationId xmlns:a16="http://schemas.microsoft.com/office/drawing/2014/main" id="{4FC1365B-19B9-A903-715A-3704BB0AE2C3}"/>
                  </a:ext>
                </a:extLst>
              </p:cNvPr>
              <p:cNvSpPr>
                <a:spLocks noGrp="1" noRot="1" noChangeAspect="1" noMove="1" noResize="1" noEditPoints="1" noAdjustHandles="1" noChangeArrowheads="1" noChangeShapeType="1" noTextEdit="1"/>
              </p:cNvSpPr>
              <p:nvPr>
                <p:ph sz="half" idx="1"/>
              </p:nvPr>
            </p:nvSpPr>
            <p:spPr>
              <a:xfrm>
                <a:off x="628650" y="1587279"/>
                <a:ext cx="5945096" cy="4985177"/>
              </a:xfrm>
              <a:blipFill>
                <a:blip r:embed="rId3"/>
                <a:stretch>
                  <a:fillRect l="-1026" t="-1222"/>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96E7A5F6-58ED-2476-4785-51D379E0640F}"/>
              </a:ext>
            </a:extLst>
          </p:cNvPr>
          <p:cNvSpPr>
            <a:spLocks noGrp="1"/>
          </p:cNvSpPr>
          <p:nvPr>
            <p:ph type="sldNum" sz="quarter" idx="12"/>
          </p:nvPr>
        </p:nvSpPr>
        <p:spPr/>
        <p:txBody>
          <a:bodyPr/>
          <a:lstStyle/>
          <a:p>
            <a:fld id="{859767C1-1CFC-4BF3-A3D8-E4104FCBBC17}" type="slidenum">
              <a:rPr lang="en-US" smtClean="0"/>
              <a:t>16</a:t>
            </a:fld>
            <a:endParaRPr lang="en-US"/>
          </a:p>
        </p:txBody>
      </p:sp>
      <p:grpSp>
        <p:nvGrpSpPr>
          <p:cNvPr id="56" name="Group 55">
            <a:extLst>
              <a:ext uri="{FF2B5EF4-FFF2-40B4-BE49-F238E27FC236}">
                <a16:creationId xmlns:a16="http://schemas.microsoft.com/office/drawing/2014/main" id="{F1717044-613A-8BB1-9A90-D0456DB18FDC}"/>
              </a:ext>
            </a:extLst>
          </p:cNvPr>
          <p:cNvGrpSpPr>
            <a:grpSpLocks noChangeAspect="1"/>
          </p:cNvGrpSpPr>
          <p:nvPr/>
        </p:nvGrpSpPr>
        <p:grpSpPr>
          <a:xfrm>
            <a:off x="1731536" y="2483514"/>
            <a:ext cx="3766635" cy="548640"/>
            <a:chOff x="2822384" y="1707420"/>
            <a:chExt cx="5988100" cy="872214"/>
          </a:xfrm>
        </p:grpSpPr>
        <p:grpSp>
          <p:nvGrpSpPr>
            <p:cNvPr id="37" name="Group 36">
              <a:extLst>
                <a:ext uri="{FF2B5EF4-FFF2-40B4-BE49-F238E27FC236}">
                  <a16:creationId xmlns:a16="http://schemas.microsoft.com/office/drawing/2014/main" id="{39C25E5B-FB44-501C-AF58-7FBFB123B468}"/>
                </a:ext>
              </a:extLst>
            </p:cNvPr>
            <p:cNvGrpSpPr/>
            <p:nvPr/>
          </p:nvGrpSpPr>
          <p:grpSpPr>
            <a:xfrm>
              <a:off x="2822384" y="2208792"/>
              <a:ext cx="5988100" cy="370842"/>
              <a:chOff x="2118377" y="2208792"/>
              <a:chExt cx="5988100" cy="370842"/>
            </a:xfrm>
          </p:grpSpPr>
          <p:grpSp>
            <p:nvGrpSpPr>
              <p:cNvPr id="25" name="Group 24">
                <a:extLst>
                  <a:ext uri="{FF2B5EF4-FFF2-40B4-BE49-F238E27FC236}">
                    <a16:creationId xmlns:a16="http://schemas.microsoft.com/office/drawing/2014/main" id="{51AEA0DE-90E8-675E-2EEA-AD44A7F9AB0C}"/>
                  </a:ext>
                </a:extLst>
              </p:cNvPr>
              <p:cNvGrpSpPr/>
              <p:nvPr/>
            </p:nvGrpSpPr>
            <p:grpSpPr>
              <a:xfrm>
                <a:off x="2118377" y="2208794"/>
                <a:ext cx="2395240" cy="370840"/>
                <a:chOff x="2118377" y="2208794"/>
                <a:chExt cx="2395240" cy="370840"/>
              </a:xfrm>
            </p:grpSpPr>
            <p:grpSp>
              <p:nvGrpSpPr>
                <p:cNvPr id="21" name="Group 20">
                  <a:extLst>
                    <a:ext uri="{FF2B5EF4-FFF2-40B4-BE49-F238E27FC236}">
                      <a16:creationId xmlns:a16="http://schemas.microsoft.com/office/drawing/2014/main" id="{2218DF68-0E05-8FA4-D7AA-53737A837289}"/>
                    </a:ext>
                  </a:extLst>
                </p:cNvPr>
                <p:cNvGrpSpPr/>
                <p:nvPr/>
              </p:nvGrpSpPr>
              <p:grpSpPr>
                <a:xfrm>
                  <a:off x="2118377" y="2208795"/>
                  <a:ext cx="1197620" cy="370839"/>
                  <a:chOff x="2118377" y="2208795"/>
                  <a:chExt cx="1197620" cy="370839"/>
                </a:xfrm>
              </p:grpSpPr>
              <p:sp>
                <p:nvSpPr>
                  <p:cNvPr id="19" name="Rectangle 18">
                    <a:extLst>
                      <a:ext uri="{FF2B5EF4-FFF2-40B4-BE49-F238E27FC236}">
                        <a16:creationId xmlns:a16="http://schemas.microsoft.com/office/drawing/2014/main" id="{9DCFE637-10B3-3230-3C38-CE8AFF781648}"/>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0443C0A-E42D-EE15-0F95-EC89FDB0E146}"/>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EE95764D-39AB-9C1B-C464-CE710CF250B8}"/>
                    </a:ext>
                  </a:extLst>
                </p:cNvPr>
                <p:cNvGrpSpPr/>
                <p:nvPr/>
              </p:nvGrpSpPr>
              <p:grpSpPr>
                <a:xfrm>
                  <a:off x="3315997" y="2208794"/>
                  <a:ext cx="1197620" cy="370839"/>
                  <a:chOff x="2118377" y="2208795"/>
                  <a:chExt cx="1197620" cy="370839"/>
                </a:xfrm>
              </p:grpSpPr>
              <p:sp>
                <p:nvSpPr>
                  <p:cNvPr id="23" name="Rectangle 22">
                    <a:extLst>
                      <a:ext uri="{FF2B5EF4-FFF2-40B4-BE49-F238E27FC236}">
                        <a16:creationId xmlns:a16="http://schemas.microsoft.com/office/drawing/2014/main" id="{C24F96CF-5AB1-C180-F706-473BF6B21DA7}"/>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E545E87-FEB1-8DF8-417F-7842171AA1F9}"/>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a:extLst>
                  <a:ext uri="{FF2B5EF4-FFF2-40B4-BE49-F238E27FC236}">
                    <a16:creationId xmlns:a16="http://schemas.microsoft.com/office/drawing/2014/main" id="{91C16ED5-E2C2-AD8B-95C5-DC77EF5F44DB}"/>
                  </a:ext>
                </a:extLst>
              </p:cNvPr>
              <p:cNvGrpSpPr/>
              <p:nvPr/>
            </p:nvGrpSpPr>
            <p:grpSpPr>
              <a:xfrm>
                <a:off x="4513617" y="2208794"/>
                <a:ext cx="1197620" cy="370839"/>
                <a:chOff x="2118377" y="2208795"/>
                <a:chExt cx="1197620" cy="370839"/>
              </a:xfrm>
            </p:grpSpPr>
            <p:sp>
              <p:nvSpPr>
                <p:cNvPr id="31" name="Rectangle 30">
                  <a:extLst>
                    <a:ext uri="{FF2B5EF4-FFF2-40B4-BE49-F238E27FC236}">
                      <a16:creationId xmlns:a16="http://schemas.microsoft.com/office/drawing/2014/main" id="{548D7C2F-AA1C-040A-6028-41829C80092D}"/>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59E3218-275C-D601-CB68-6B0F7D768DF7}"/>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7FA265A-FDA1-AB00-0DB5-5A689B74CE04}"/>
                  </a:ext>
                </a:extLst>
              </p:cNvPr>
              <p:cNvGrpSpPr/>
              <p:nvPr/>
            </p:nvGrpSpPr>
            <p:grpSpPr>
              <a:xfrm>
                <a:off x="5711237" y="2208793"/>
                <a:ext cx="1197620" cy="370839"/>
                <a:chOff x="2118377" y="2208795"/>
                <a:chExt cx="1197620" cy="370839"/>
              </a:xfrm>
            </p:grpSpPr>
            <p:sp>
              <p:nvSpPr>
                <p:cNvPr id="29" name="Rectangle 28">
                  <a:extLst>
                    <a:ext uri="{FF2B5EF4-FFF2-40B4-BE49-F238E27FC236}">
                      <a16:creationId xmlns:a16="http://schemas.microsoft.com/office/drawing/2014/main" id="{57338555-5A09-4757-C7B1-747B3E01FAE3}"/>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7BB2662-7B72-3602-2957-485AF6895897}"/>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B8FAEE27-47D1-37C7-BABD-55208452405E}"/>
                  </a:ext>
                </a:extLst>
              </p:cNvPr>
              <p:cNvGrpSpPr/>
              <p:nvPr/>
            </p:nvGrpSpPr>
            <p:grpSpPr>
              <a:xfrm>
                <a:off x="6908857" y="2208792"/>
                <a:ext cx="1197620" cy="370839"/>
                <a:chOff x="2118377" y="2208795"/>
                <a:chExt cx="1197620" cy="370839"/>
              </a:xfrm>
            </p:grpSpPr>
            <p:sp>
              <p:nvSpPr>
                <p:cNvPr id="35" name="Rectangle 34">
                  <a:extLst>
                    <a:ext uri="{FF2B5EF4-FFF2-40B4-BE49-F238E27FC236}">
                      <a16:creationId xmlns:a16="http://schemas.microsoft.com/office/drawing/2014/main" id="{3C7CD392-35B7-4C6B-E54D-CDF358E6D620}"/>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11ADC22-9AF6-D6C1-8D65-AB618F91D45A}"/>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Freeform: Shape 9">
              <a:extLst>
                <a:ext uri="{FF2B5EF4-FFF2-40B4-BE49-F238E27FC236}">
                  <a16:creationId xmlns:a16="http://schemas.microsoft.com/office/drawing/2014/main" id="{F71D678D-F802-E4D1-F01B-11454C8AE7B9}"/>
                </a:ext>
              </a:extLst>
            </p:cNvPr>
            <p:cNvSpPr/>
            <p:nvPr/>
          </p:nvSpPr>
          <p:spPr>
            <a:xfrm>
              <a:off x="7930195" y="1924825"/>
              <a:ext cx="598810" cy="469390"/>
            </a:xfrm>
            <a:custGeom>
              <a:avLst/>
              <a:gdLst>
                <a:gd name="connsiteX0" fmla="*/ 598810 w 598810"/>
                <a:gd name="connsiteY0" fmla="*/ 445114 h 469390"/>
                <a:gd name="connsiteX1" fmla="*/ 509798 w 598810"/>
                <a:gd name="connsiteY1" fmla="*/ 97157 h 469390"/>
                <a:gd name="connsiteX2" fmla="*/ 291313 w 598810"/>
                <a:gd name="connsiteY2" fmla="*/ 52 h 469390"/>
                <a:gd name="connsiteX3" fmla="*/ 89012 w 598810"/>
                <a:gd name="connsiteY3" fmla="*/ 105249 h 469390"/>
                <a:gd name="connsiteX4" fmla="*/ 0 w 598810"/>
                <a:gd name="connsiteY4" fmla="*/ 469390 h 46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10" h="469390">
                  <a:moveTo>
                    <a:pt x="598810" y="445114"/>
                  </a:moveTo>
                  <a:cubicBezTo>
                    <a:pt x="579928" y="308224"/>
                    <a:pt x="561047" y="171334"/>
                    <a:pt x="509798" y="97157"/>
                  </a:cubicBezTo>
                  <a:cubicBezTo>
                    <a:pt x="458549" y="22980"/>
                    <a:pt x="361444" y="-1297"/>
                    <a:pt x="291313" y="52"/>
                  </a:cubicBezTo>
                  <a:cubicBezTo>
                    <a:pt x="221182" y="1401"/>
                    <a:pt x="137564" y="27026"/>
                    <a:pt x="89012" y="105249"/>
                  </a:cubicBezTo>
                  <a:cubicBezTo>
                    <a:pt x="40460" y="183472"/>
                    <a:pt x="20230" y="326431"/>
                    <a:pt x="0" y="469390"/>
                  </a:cubicBezTo>
                </a:path>
              </a:pathLst>
            </a:custGeom>
            <a:noFill/>
            <a:ln w="28575">
              <a:solidFill>
                <a:srgbClr val="0066CC"/>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0DF67AD-9305-FB82-7C09-7CD9A27C724E}"/>
                </a:ext>
              </a:extLst>
            </p:cNvPr>
            <p:cNvSpPr/>
            <p:nvPr/>
          </p:nvSpPr>
          <p:spPr>
            <a:xfrm>
              <a:off x="7315200" y="1707420"/>
              <a:ext cx="1213805" cy="686796"/>
            </a:xfrm>
            <a:custGeom>
              <a:avLst/>
              <a:gdLst>
                <a:gd name="connsiteX0" fmla="*/ 598810 w 598810"/>
                <a:gd name="connsiteY0" fmla="*/ 445114 h 469390"/>
                <a:gd name="connsiteX1" fmla="*/ 509798 w 598810"/>
                <a:gd name="connsiteY1" fmla="*/ 97157 h 469390"/>
                <a:gd name="connsiteX2" fmla="*/ 291313 w 598810"/>
                <a:gd name="connsiteY2" fmla="*/ 52 h 469390"/>
                <a:gd name="connsiteX3" fmla="*/ 89012 w 598810"/>
                <a:gd name="connsiteY3" fmla="*/ 105249 h 469390"/>
                <a:gd name="connsiteX4" fmla="*/ 0 w 598810"/>
                <a:gd name="connsiteY4" fmla="*/ 469390 h 46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10" h="469390">
                  <a:moveTo>
                    <a:pt x="598810" y="445114"/>
                  </a:moveTo>
                  <a:cubicBezTo>
                    <a:pt x="579928" y="308224"/>
                    <a:pt x="561047" y="171334"/>
                    <a:pt x="509798" y="97157"/>
                  </a:cubicBezTo>
                  <a:cubicBezTo>
                    <a:pt x="458549" y="22980"/>
                    <a:pt x="361444" y="-1297"/>
                    <a:pt x="291313" y="52"/>
                  </a:cubicBezTo>
                  <a:cubicBezTo>
                    <a:pt x="221182" y="1401"/>
                    <a:pt x="137564" y="27026"/>
                    <a:pt x="89012" y="105249"/>
                  </a:cubicBezTo>
                  <a:cubicBezTo>
                    <a:pt x="40460" y="183472"/>
                    <a:pt x="20230" y="326431"/>
                    <a:pt x="0" y="469390"/>
                  </a:cubicBezTo>
                </a:path>
              </a:pathLst>
            </a:custGeom>
            <a:noFill/>
            <a:ln w="28575">
              <a:solidFill>
                <a:srgbClr val="0066CC"/>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10A29F5B-E3EE-1E3C-668E-AF38FA074727}"/>
              </a:ext>
            </a:extLst>
          </p:cNvPr>
          <p:cNvGrpSpPr>
            <a:grpSpLocks noChangeAspect="1"/>
          </p:cNvGrpSpPr>
          <p:nvPr/>
        </p:nvGrpSpPr>
        <p:grpSpPr>
          <a:xfrm>
            <a:off x="1694290" y="3972405"/>
            <a:ext cx="3955013" cy="640080"/>
            <a:chOff x="2084660" y="3630818"/>
            <a:chExt cx="5988100" cy="969115"/>
          </a:xfrm>
        </p:grpSpPr>
        <p:grpSp>
          <p:nvGrpSpPr>
            <p:cNvPr id="39" name="Group 38">
              <a:extLst>
                <a:ext uri="{FF2B5EF4-FFF2-40B4-BE49-F238E27FC236}">
                  <a16:creationId xmlns:a16="http://schemas.microsoft.com/office/drawing/2014/main" id="{5339B0BB-61CC-D665-C7D7-E0B6EE0A4D66}"/>
                </a:ext>
              </a:extLst>
            </p:cNvPr>
            <p:cNvGrpSpPr/>
            <p:nvPr/>
          </p:nvGrpSpPr>
          <p:grpSpPr>
            <a:xfrm>
              <a:off x="2084660" y="4229091"/>
              <a:ext cx="5988100" cy="370842"/>
              <a:chOff x="2118377" y="2208792"/>
              <a:chExt cx="5988100" cy="370842"/>
            </a:xfrm>
          </p:grpSpPr>
          <p:grpSp>
            <p:nvGrpSpPr>
              <p:cNvPr id="40" name="Group 39">
                <a:extLst>
                  <a:ext uri="{FF2B5EF4-FFF2-40B4-BE49-F238E27FC236}">
                    <a16:creationId xmlns:a16="http://schemas.microsoft.com/office/drawing/2014/main" id="{CA06552A-ACF6-7B44-759C-3B0385DBB7E2}"/>
                  </a:ext>
                </a:extLst>
              </p:cNvPr>
              <p:cNvGrpSpPr/>
              <p:nvPr/>
            </p:nvGrpSpPr>
            <p:grpSpPr>
              <a:xfrm>
                <a:off x="2118377" y="2208794"/>
                <a:ext cx="2395240" cy="370840"/>
                <a:chOff x="2118377" y="2208794"/>
                <a:chExt cx="2395240" cy="370840"/>
              </a:xfrm>
            </p:grpSpPr>
            <p:grpSp>
              <p:nvGrpSpPr>
                <p:cNvPr id="50" name="Group 49">
                  <a:extLst>
                    <a:ext uri="{FF2B5EF4-FFF2-40B4-BE49-F238E27FC236}">
                      <a16:creationId xmlns:a16="http://schemas.microsoft.com/office/drawing/2014/main" id="{BD53BA4B-8636-79CA-B0E8-E90DA8E6313E}"/>
                    </a:ext>
                  </a:extLst>
                </p:cNvPr>
                <p:cNvGrpSpPr/>
                <p:nvPr/>
              </p:nvGrpSpPr>
              <p:grpSpPr>
                <a:xfrm>
                  <a:off x="2118377" y="2208795"/>
                  <a:ext cx="1197620" cy="370839"/>
                  <a:chOff x="2118377" y="2208795"/>
                  <a:chExt cx="1197620" cy="370839"/>
                </a:xfrm>
              </p:grpSpPr>
              <p:sp>
                <p:nvSpPr>
                  <p:cNvPr id="54" name="Rectangle 53">
                    <a:extLst>
                      <a:ext uri="{FF2B5EF4-FFF2-40B4-BE49-F238E27FC236}">
                        <a16:creationId xmlns:a16="http://schemas.microsoft.com/office/drawing/2014/main" id="{505C1470-6D10-72C2-FB7D-C9FA96A58ACB}"/>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0053FC9-97E4-0AA2-793C-9EA2B13D2F22}"/>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203D8BC9-0A1C-2F92-5EFB-0013E8B6C0D4}"/>
                    </a:ext>
                  </a:extLst>
                </p:cNvPr>
                <p:cNvGrpSpPr/>
                <p:nvPr/>
              </p:nvGrpSpPr>
              <p:grpSpPr>
                <a:xfrm>
                  <a:off x="3315997" y="2208794"/>
                  <a:ext cx="1197620" cy="370839"/>
                  <a:chOff x="2118377" y="2208795"/>
                  <a:chExt cx="1197620" cy="370839"/>
                </a:xfrm>
              </p:grpSpPr>
              <p:sp>
                <p:nvSpPr>
                  <p:cNvPr id="52" name="Rectangle 51">
                    <a:extLst>
                      <a:ext uri="{FF2B5EF4-FFF2-40B4-BE49-F238E27FC236}">
                        <a16:creationId xmlns:a16="http://schemas.microsoft.com/office/drawing/2014/main" id="{A56BC12E-BEBA-2229-B2FA-6EEC38B87E01}"/>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58B6B7CB-8A37-BE45-0E60-74AC9DC98931}"/>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 name="Group 40">
                <a:extLst>
                  <a:ext uri="{FF2B5EF4-FFF2-40B4-BE49-F238E27FC236}">
                    <a16:creationId xmlns:a16="http://schemas.microsoft.com/office/drawing/2014/main" id="{1442840F-B3A3-36BF-2971-7C5F49709F34}"/>
                  </a:ext>
                </a:extLst>
              </p:cNvPr>
              <p:cNvGrpSpPr/>
              <p:nvPr/>
            </p:nvGrpSpPr>
            <p:grpSpPr>
              <a:xfrm>
                <a:off x="4513617" y="2208794"/>
                <a:ext cx="1197620" cy="370839"/>
                <a:chOff x="2118377" y="2208795"/>
                <a:chExt cx="1197620" cy="370839"/>
              </a:xfrm>
            </p:grpSpPr>
            <p:sp>
              <p:nvSpPr>
                <p:cNvPr id="48" name="Rectangle 47">
                  <a:extLst>
                    <a:ext uri="{FF2B5EF4-FFF2-40B4-BE49-F238E27FC236}">
                      <a16:creationId xmlns:a16="http://schemas.microsoft.com/office/drawing/2014/main" id="{8DD11B42-27E0-88DB-2F8A-A0E0C0822461}"/>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11DC9E3-C8BD-530A-256D-C6F7FEC3B2AF}"/>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87AA3AEB-6B05-0456-1073-29B8316F6C42}"/>
                  </a:ext>
                </a:extLst>
              </p:cNvPr>
              <p:cNvGrpSpPr/>
              <p:nvPr/>
            </p:nvGrpSpPr>
            <p:grpSpPr>
              <a:xfrm>
                <a:off x="5711237" y="2208793"/>
                <a:ext cx="1197620" cy="370839"/>
                <a:chOff x="2118377" y="2208795"/>
                <a:chExt cx="1197620" cy="370839"/>
              </a:xfrm>
            </p:grpSpPr>
            <p:sp>
              <p:nvSpPr>
                <p:cNvPr id="46" name="Rectangle 45">
                  <a:extLst>
                    <a:ext uri="{FF2B5EF4-FFF2-40B4-BE49-F238E27FC236}">
                      <a16:creationId xmlns:a16="http://schemas.microsoft.com/office/drawing/2014/main" id="{E0A09D78-4023-FBFA-B3A3-34593EF4F699}"/>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CD9F91D-8E5D-3F08-7003-7B942694B4C9}"/>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29F5926B-AC8A-1C8A-556D-FB891115A4A7}"/>
                  </a:ext>
                </a:extLst>
              </p:cNvPr>
              <p:cNvGrpSpPr/>
              <p:nvPr/>
            </p:nvGrpSpPr>
            <p:grpSpPr>
              <a:xfrm>
                <a:off x="6908857" y="2208792"/>
                <a:ext cx="1197620" cy="370839"/>
                <a:chOff x="2118377" y="2208795"/>
                <a:chExt cx="1197620" cy="370839"/>
              </a:xfrm>
            </p:grpSpPr>
            <p:sp>
              <p:nvSpPr>
                <p:cNvPr id="44" name="Rectangle 43">
                  <a:extLst>
                    <a:ext uri="{FF2B5EF4-FFF2-40B4-BE49-F238E27FC236}">
                      <a16:creationId xmlns:a16="http://schemas.microsoft.com/office/drawing/2014/main" id="{5FEC2B8E-D5EC-34E1-C77B-D71FD6E7F351}"/>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815F4E40-0914-3DF0-6F91-83A1AC720CB4}"/>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Freeform: Shape 13">
              <a:extLst>
                <a:ext uri="{FF2B5EF4-FFF2-40B4-BE49-F238E27FC236}">
                  <a16:creationId xmlns:a16="http://schemas.microsoft.com/office/drawing/2014/main" id="{3386D127-7AF3-CABA-9135-94F4C1C69585}"/>
                </a:ext>
              </a:extLst>
            </p:cNvPr>
            <p:cNvSpPr/>
            <p:nvPr/>
          </p:nvSpPr>
          <p:spPr>
            <a:xfrm>
              <a:off x="7218095" y="3994396"/>
              <a:ext cx="598810" cy="469390"/>
            </a:xfrm>
            <a:custGeom>
              <a:avLst/>
              <a:gdLst>
                <a:gd name="connsiteX0" fmla="*/ 598810 w 598810"/>
                <a:gd name="connsiteY0" fmla="*/ 445114 h 469390"/>
                <a:gd name="connsiteX1" fmla="*/ 509798 w 598810"/>
                <a:gd name="connsiteY1" fmla="*/ 97157 h 469390"/>
                <a:gd name="connsiteX2" fmla="*/ 291313 w 598810"/>
                <a:gd name="connsiteY2" fmla="*/ 52 h 469390"/>
                <a:gd name="connsiteX3" fmla="*/ 89012 w 598810"/>
                <a:gd name="connsiteY3" fmla="*/ 105249 h 469390"/>
                <a:gd name="connsiteX4" fmla="*/ 0 w 598810"/>
                <a:gd name="connsiteY4" fmla="*/ 469390 h 46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10" h="469390">
                  <a:moveTo>
                    <a:pt x="598810" y="445114"/>
                  </a:moveTo>
                  <a:cubicBezTo>
                    <a:pt x="579928" y="308224"/>
                    <a:pt x="561047" y="171334"/>
                    <a:pt x="509798" y="97157"/>
                  </a:cubicBezTo>
                  <a:cubicBezTo>
                    <a:pt x="458549" y="22980"/>
                    <a:pt x="361444" y="-1297"/>
                    <a:pt x="291313" y="52"/>
                  </a:cubicBezTo>
                  <a:cubicBezTo>
                    <a:pt x="221182" y="1401"/>
                    <a:pt x="137564" y="27026"/>
                    <a:pt x="89012" y="105249"/>
                  </a:cubicBezTo>
                  <a:cubicBezTo>
                    <a:pt x="40460" y="183472"/>
                    <a:pt x="20230" y="326431"/>
                    <a:pt x="0" y="469390"/>
                  </a:cubicBezTo>
                </a:path>
              </a:pathLst>
            </a:custGeom>
            <a:noFill/>
            <a:ln w="28575">
              <a:solidFill>
                <a:srgbClr val="0066CC"/>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989AB4C-9BBC-56C0-6643-2BCCEF04EB5C}"/>
                </a:ext>
              </a:extLst>
            </p:cNvPr>
            <p:cNvSpPr/>
            <p:nvPr/>
          </p:nvSpPr>
          <p:spPr>
            <a:xfrm>
              <a:off x="4175490" y="3630818"/>
              <a:ext cx="3649508" cy="844079"/>
            </a:xfrm>
            <a:custGeom>
              <a:avLst/>
              <a:gdLst>
                <a:gd name="connsiteX0" fmla="*/ 3625232 w 3625232"/>
                <a:gd name="connsiteY0" fmla="*/ 647938 h 720767"/>
                <a:gd name="connsiteX1" fmla="*/ 3414839 w 3625232"/>
                <a:gd name="connsiteY1" fmla="*/ 251429 h 720767"/>
                <a:gd name="connsiteX2" fmla="*/ 2799845 w 3625232"/>
                <a:gd name="connsiteY2" fmla="*/ 89588 h 720767"/>
                <a:gd name="connsiteX3" fmla="*/ 1545579 w 3625232"/>
                <a:gd name="connsiteY3" fmla="*/ 575 h 720767"/>
                <a:gd name="connsiteX4" fmla="*/ 453154 w 3625232"/>
                <a:gd name="connsiteY4" fmla="*/ 130048 h 720767"/>
                <a:gd name="connsiteX5" fmla="*/ 89013 w 3625232"/>
                <a:gd name="connsiteY5" fmla="*/ 364717 h 720767"/>
                <a:gd name="connsiteX6" fmla="*/ 0 w 3625232"/>
                <a:gd name="connsiteY6" fmla="*/ 720767 h 72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5232" h="720767">
                  <a:moveTo>
                    <a:pt x="3625232" y="647938"/>
                  </a:moveTo>
                  <a:cubicBezTo>
                    <a:pt x="3588817" y="496212"/>
                    <a:pt x="3552403" y="344487"/>
                    <a:pt x="3414839" y="251429"/>
                  </a:cubicBezTo>
                  <a:cubicBezTo>
                    <a:pt x="3277275" y="158371"/>
                    <a:pt x="3111388" y="131397"/>
                    <a:pt x="2799845" y="89588"/>
                  </a:cubicBezTo>
                  <a:cubicBezTo>
                    <a:pt x="2488302" y="47779"/>
                    <a:pt x="1936694" y="-6168"/>
                    <a:pt x="1545579" y="575"/>
                  </a:cubicBezTo>
                  <a:cubicBezTo>
                    <a:pt x="1154464" y="7318"/>
                    <a:pt x="695915" y="69358"/>
                    <a:pt x="453154" y="130048"/>
                  </a:cubicBezTo>
                  <a:cubicBezTo>
                    <a:pt x="210393" y="190738"/>
                    <a:pt x="164539" y="266264"/>
                    <a:pt x="89013" y="364717"/>
                  </a:cubicBezTo>
                  <a:cubicBezTo>
                    <a:pt x="13487" y="463170"/>
                    <a:pt x="6743" y="591968"/>
                    <a:pt x="0" y="720767"/>
                  </a:cubicBezTo>
                </a:path>
              </a:pathLst>
            </a:custGeom>
            <a:noFill/>
            <a:ln w="28575">
              <a:solidFill>
                <a:srgbClr val="0066CC"/>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D758B3A0-A414-CB95-7AD8-84CB58671264}"/>
                  </a:ext>
                </a:extLst>
              </p:cNvPr>
              <p:cNvSpPr txBox="1"/>
              <p:nvPr/>
            </p:nvSpPr>
            <p:spPr>
              <a:xfrm>
                <a:off x="5623929" y="2484208"/>
                <a:ext cx="80009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solidFill>
                            <a:srgbClr val="C00000"/>
                          </a:solidFill>
                          <a:latin typeface="Cambria Math" panose="02040503050406030204" pitchFamily="18" charset="0"/>
                        </a:rPr>
                        <m:t>𝑂</m:t>
                      </m:r>
                      <m:r>
                        <a:rPr lang="en-US" sz="2000" i="1" dirty="0" smtClean="0">
                          <a:solidFill>
                            <a:srgbClr val="C00000"/>
                          </a:solidFill>
                          <a:latin typeface="Cambria Math" panose="02040503050406030204" pitchFamily="18" charset="0"/>
                        </a:rPr>
                        <m:t>(</m:t>
                      </m:r>
                      <m:r>
                        <a:rPr lang="en-US" sz="2000" b="1" i="1" dirty="0" smtClean="0">
                          <a:solidFill>
                            <a:srgbClr val="C00000"/>
                          </a:solidFill>
                          <a:latin typeface="Cambria Math" panose="02040503050406030204" pitchFamily="18" charset="0"/>
                        </a:rPr>
                        <m:t>𝒏</m:t>
                      </m:r>
                      <m:r>
                        <a:rPr lang="en-US" sz="2000" i="1" dirty="0" smtClean="0">
                          <a:solidFill>
                            <a:srgbClr val="C00000"/>
                          </a:solidFill>
                          <a:latin typeface="Cambria Math" panose="02040503050406030204" pitchFamily="18" charset="0"/>
                        </a:rPr>
                        <m:t>)</m:t>
                      </m:r>
                    </m:oMath>
                  </m:oMathPara>
                </a14:m>
                <a:endParaRPr lang="en-US" sz="2000" dirty="0">
                  <a:solidFill>
                    <a:srgbClr val="C00000"/>
                  </a:solidFill>
                </a:endParaRPr>
              </a:p>
            </p:txBody>
          </p:sp>
        </mc:Choice>
        <mc:Fallback xmlns="">
          <p:sp>
            <p:nvSpPr>
              <p:cNvPr id="58" name="TextBox 57">
                <a:extLst>
                  <a:ext uri="{FF2B5EF4-FFF2-40B4-BE49-F238E27FC236}">
                    <a16:creationId xmlns:a16="http://schemas.microsoft.com/office/drawing/2014/main" id="{D758B3A0-A414-CB95-7AD8-84CB58671264}"/>
                  </a:ext>
                </a:extLst>
              </p:cNvPr>
              <p:cNvSpPr txBox="1">
                <a:spLocks noRot="1" noChangeAspect="1" noMove="1" noResize="1" noEditPoints="1" noAdjustHandles="1" noChangeArrowheads="1" noChangeShapeType="1" noTextEdit="1"/>
              </p:cNvSpPr>
              <p:nvPr/>
            </p:nvSpPr>
            <p:spPr>
              <a:xfrm>
                <a:off x="5623929" y="2484208"/>
                <a:ext cx="800091" cy="400110"/>
              </a:xfrm>
              <a:prstGeom prst="rect">
                <a:avLst/>
              </a:prstGeom>
              <a:blipFill>
                <a:blip r:embed="rId4"/>
                <a:stretch>
                  <a:fillRect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EE10F3FA-4E65-93BD-117D-8397B8ADD988}"/>
                  </a:ext>
                </a:extLst>
              </p:cNvPr>
              <p:cNvSpPr txBox="1"/>
              <p:nvPr/>
            </p:nvSpPr>
            <p:spPr>
              <a:xfrm>
                <a:off x="5692888" y="3734704"/>
                <a:ext cx="80009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solidFill>
                            <a:srgbClr val="C00000"/>
                          </a:solidFill>
                          <a:latin typeface="Cambria Math" panose="02040503050406030204" pitchFamily="18" charset="0"/>
                        </a:rPr>
                        <m:t>𝑂</m:t>
                      </m:r>
                      <m:r>
                        <a:rPr lang="en-US" sz="2000" i="1" dirty="0" smtClean="0">
                          <a:solidFill>
                            <a:srgbClr val="C00000"/>
                          </a:solidFill>
                          <a:latin typeface="Cambria Math" panose="02040503050406030204" pitchFamily="18" charset="0"/>
                        </a:rPr>
                        <m:t>(</m:t>
                      </m:r>
                      <m:r>
                        <a:rPr lang="en-US" sz="2000" b="1" i="1" dirty="0" smtClean="0">
                          <a:solidFill>
                            <a:srgbClr val="C00000"/>
                          </a:solidFill>
                          <a:latin typeface="Cambria Math" panose="02040503050406030204" pitchFamily="18" charset="0"/>
                        </a:rPr>
                        <m:t>𝒏</m:t>
                      </m:r>
                      <m:r>
                        <a:rPr lang="en-US" sz="2000" i="1" dirty="0" smtClean="0">
                          <a:solidFill>
                            <a:srgbClr val="C00000"/>
                          </a:solidFill>
                          <a:latin typeface="Cambria Math" panose="02040503050406030204" pitchFamily="18" charset="0"/>
                        </a:rPr>
                        <m:t>)</m:t>
                      </m:r>
                    </m:oMath>
                  </m:oMathPara>
                </a14:m>
                <a:endParaRPr lang="en-US" sz="2000" dirty="0">
                  <a:solidFill>
                    <a:srgbClr val="C00000"/>
                  </a:solidFill>
                </a:endParaRPr>
              </a:p>
            </p:txBody>
          </p:sp>
        </mc:Choice>
        <mc:Fallback xmlns="">
          <p:sp>
            <p:nvSpPr>
              <p:cNvPr id="59" name="TextBox 58">
                <a:extLst>
                  <a:ext uri="{FF2B5EF4-FFF2-40B4-BE49-F238E27FC236}">
                    <a16:creationId xmlns:a16="http://schemas.microsoft.com/office/drawing/2014/main" id="{EE10F3FA-4E65-93BD-117D-8397B8ADD988}"/>
                  </a:ext>
                </a:extLst>
              </p:cNvPr>
              <p:cNvSpPr txBox="1">
                <a:spLocks noRot="1" noChangeAspect="1" noMove="1" noResize="1" noEditPoints="1" noAdjustHandles="1" noChangeArrowheads="1" noChangeShapeType="1" noTextEdit="1"/>
              </p:cNvSpPr>
              <p:nvPr/>
            </p:nvSpPr>
            <p:spPr>
              <a:xfrm>
                <a:off x="5692888" y="3734704"/>
                <a:ext cx="800091" cy="400110"/>
              </a:xfrm>
              <a:prstGeom prst="rect">
                <a:avLst/>
              </a:prstGeom>
              <a:blipFill>
                <a:blip r:embed="rId5"/>
                <a:stretch>
                  <a:fillRect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59FD77D7-07F2-A895-8F63-976C2FA58D26}"/>
                  </a:ext>
                </a:extLst>
              </p:cNvPr>
              <p:cNvSpPr txBox="1"/>
              <p:nvPr/>
            </p:nvSpPr>
            <p:spPr>
              <a:xfrm>
                <a:off x="5634527" y="5303214"/>
                <a:ext cx="922945" cy="4070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solidFill>
                            <a:srgbClr val="C00000"/>
                          </a:solidFill>
                          <a:latin typeface="Cambria Math" panose="02040503050406030204" pitchFamily="18" charset="0"/>
                        </a:rPr>
                        <m:t>𝑂</m:t>
                      </m:r>
                      <m:r>
                        <a:rPr lang="en-US" sz="2000" i="1" dirty="0" smtClean="0">
                          <a:solidFill>
                            <a:srgbClr val="C00000"/>
                          </a:solidFill>
                          <a:latin typeface="Cambria Math" panose="02040503050406030204" pitchFamily="18" charset="0"/>
                        </a:rPr>
                        <m:t>(</m:t>
                      </m:r>
                      <m:sSup>
                        <m:sSupPr>
                          <m:ctrlPr>
                            <a:rPr lang="en-US" sz="2000" b="1" i="1" dirty="0" smtClean="0">
                              <a:solidFill>
                                <a:srgbClr val="C00000"/>
                              </a:solidFill>
                              <a:latin typeface="Cambria Math" panose="02040503050406030204" pitchFamily="18" charset="0"/>
                            </a:rPr>
                          </m:ctrlPr>
                        </m:sSupPr>
                        <m:e>
                          <m:r>
                            <a:rPr lang="en-US" sz="2000" b="1" i="1" dirty="0" smtClean="0">
                              <a:solidFill>
                                <a:srgbClr val="C00000"/>
                              </a:solidFill>
                              <a:latin typeface="Cambria Math" panose="02040503050406030204" pitchFamily="18" charset="0"/>
                            </a:rPr>
                            <m:t>𝒏</m:t>
                          </m:r>
                        </m:e>
                        <m:sup>
                          <m:r>
                            <a:rPr lang="en-US" sz="2000" b="1" i="1" dirty="0" smtClean="0">
                              <a:solidFill>
                                <a:srgbClr val="C00000"/>
                              </a:solidFill>
                              <a:latin typeface="Cambria Math" panose="02040503050406030204" pitchFamily="18" charset="0"/>
                            </a:rPr>
                            <m:t>𝟐</m:t>
                          </m:r>
                        </m:sup>
                      </m:sSup>
                      <m:r>
                        <a:rPr lang="en-US" sz="2000" i="1" dirty="0" smtClean="0">
                          <a:solidFill>
                            <a:srgbClr val="C00000"/>
                          </a:solidFill>
                          <a:latin typeface="Cambria Math" panose="02040503050406030204" pitchFamily="18" charset="0"/>
                        </a:rPr>
                        <m:t>)</m:t>
                      </m:r>
                    </m:oMath>
                  </m:oMathPara>
                </a14:m>
                <a:endParaRPr lang="en-US" sz="2000" dirty="0">
                  <a:solidFill>
                    <a:srgbClr val="C00000"/>
                  </a:solidFill>
                </a:endParaRPr>
              </a:p>
            </p:txBody>
          </p:sp>
        </mc:Choice>
        <mc:Fallback xmlns="">
          <p:sp>
            <p:nvSpPr>
              <p:cNvPr id="60" name="TextBox 59">
                <a:extLst>
                  <a:ext uri="{FF2B5EF4-FFF2-40B4-BE49-F238E27FC236}">
                    <a16:creationId xmlns:a16="http://schemas.microsoft.com/office/drawing/2014/main" id="{59FD77D7-07F2-A895-8F63-976C2FA58D26}"/>
                  </a:ext>
                </a:extLst>
              </p:cNvPr>
              <p:cNvSpPr txBox="1">
                <a:spLocks noRot="1" noChangeAspect="1" noMove="1" noResize="1" noEditPoints="1" noAdjustHandles="1" noChangeArrowheads="1" noChangeShapeType="1" noTextEdit="1"/>
              </p:cNvSpPr>
              <p:nvPr/>
            </p:nvSpPr>
            <p:spPr>
              <a:xfrm>
                <a:off x="5634527" y="5303214"/>
                <a:ext cx="922945" cy="407099"/>
              </a:xfrm>
              <a:prstGeom prst="rect">
                <a:avLst/>
              </a:prstGeom>
              <a:blipFill>
                <a:blip r:embed="rId6"/>
                <a:stretch>
                  <a:fillRect b="-14925"/>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9B982AFC-1DDE-197D-38C3-C0B238607A41}"/>
              </a:ext>
            </a:extLst>
          </p:cNvPr>
          <p:cNvGrpSpPr>
            <a:grpSpLocks noChangeAspect="1"/>
          </p:cNvGrpSpPr>
          <p:nvPr/>
        </p:nvGrpSpPr>
        <p:grpSpPr>
          <a:xfrm>
            <a:off x="2263303" y="5729957"/>
            <a:ext cx="4003492" cy="731520"/>
            <a:chOff x="5264319" y="3552981"/>
            <a:chExt cx="5085017" cy="929137"/>
          </a:xfrm>
        </p:grpSpPr>
        <p:grpSp>
          <p:nvGrpSpPr>
            <p:cNvPr id="62" name="Group 61">
              <a:extLst>
                <a:ext uri="{FF2B5EF4-FFF2-40B4-BE49-F238E27FC236}">
                  <a16:creationId xmlns:a16="http://schemas.microsoft.com/office/drawing/2014/main" id="{1C099F16-178E-7AEE-0603-2B103193AA1B}"/>
                </a:ext>
              </a:extLst>
            </p:cNvPr>
            <p:cNvGrpSpPr/>
            <p:nvPr/>
          </p:nvGrpSpPr>
          <p:grpSpPr>
            <a:xfrm>
              <a:off x="5264319" y="4167204"/>
              <a:ext cx="5085017" cy="314914"/>
              <a:chOff x="2118377" y="2208792"/>
              <a:chExt cx="5988100" cy="370842"/>
            </a:xfrm>
          </p:grpSpPr>
          <p:grpSp>
            <p:nvGrpSpPr>
              <p:cNvPr id="65" name="Group 64">
                <a:extLst>
                  <a:ext uri="{FF2B5EF4-FFF2-40B4-BE49-F238E27FC236}">
                    <a16:creationId xmlns:a16="http://schemas.microsoft.com/office/drawing/2014/main" id="{7E01935D-2FD8-1455-5698-8461DC8E3212}"/>
                  </a:ext>
                </a:extLst>
              </p:cNvPr>
              <p:cNvGrpSpPr/>
              <p:nvPr/>
            </p:nvGrpSpPr>
            <p:grpSpPr>
              <a:xfrm>
                <a:off x="2118377" y="2208794"/>
                <a:ext cx="2395240" cy="370840"/>
                <a:chOff x="2118377" y="2208794"/>
                <a:chExt cx="2395240" cy="370840"/>
              </a:xfrm>
            </p:grpSpPr>
            <p:grpSp>
              <p:nvGrpSpPr>
                <p:cNvPr id="75" name="Group 74">
                  <a:extLst>
                    <a:ext uri="{FF2B5EF4-FFF2-40B4-BE49-F238E27FC236}">
                      <a16:creationId xmlns:a16="http://schemas.microsoft.com/office/drawing/2014/main" id="{1C0ADEEB-AED6-454F-4293-D10057CBBC90}"/>
                    </a:ext>
                  </a:extLst>
                </p:cNvPr>
                <p:cNvGrpSpPr/>
                <p:nvPr/>
              </p:nvGrpSpPr>
              <p:grpSpPr>
                <a:xfrm>
                  <a:off x="2118377" y="2208795"/>
                  <a:ext cx="1197620" cy="370839"/>
                  <a:chOff x="2118377" y="2208795"/>
                  <a:chExt cx="1197620" cy="370839"/>
                </a:xfrm>
              </p:grpSpPr>
              <p:sp>
                <p:nvSpPr>
                  <p:cNvPr id="79" name="Rectangle 78">
                    <a:extLst>
                      <a:ext uri="{FF2B5EF4-FFF2-40B4-BE49-F238E27FC236}">
                        <a16:creationId xmlns:a16="http://schemas.microsoft.com/office/drawing/2014/main" id="{9381BEAA-930E-83D1-F34C-F63E97CE8676}"/>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E59B1FBF-0064-FFF3-D310-C1000BB6B0B2}"/>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3AD635D0-9578-2036-746C-5344F6AFF62C}"/>
                    </a:ext>
                  </a:extLst>
                </p:cNvPr>
                <p:cNvGrpSpPr/>
                <p:nvPr/>
              </p:nvGrpSpPr>
              <p:grpSpPr>
                <a:xfrm>
                  <a:off x="3315997" y="2208794"/>
                  <a:ext cx="1197620" cy="370839"/>
                  <a:chOff x="2118377" y="2208795"/>
                  <a:chExt cx="1197620" cy="370839"/>
                </a:xfrm>
              </p:grpSpPr>
              <p:sp>
                <p:nvSpPr>
                  <p:cNvPr id="77" name="Rectangle 76">
                    <a:extLst>
                      <a:ext uri="{FF2B5EF4-FFF2-40B4-BE49-F238E27FC236}">
                        <a16:creationId xmlns:a16="http://schemas.microsoft.com/office/drawing/2014/main" id="{78EB42FE-D7F0-FA10-DD16-4BA8CEBD6124}"/>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2C420254-3C1E-1C4C-2868-49C8AE9AF47F}"/>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 name="Group 65">
                <a:extLst>
                  <a:ext uri="{FF2B5EF4-FFF2-40B4-BE49-F238E27FC236}">
                    <a16:creationId xmlns:a16="http://schemas.microsoft.com/office/drawing/2014/main" id="{728FC2CE-AE17-89E2-9855-2100F3A6A2ED}"/>
                  </a:ext>
                </a:extLst>
              </p:cNvPr>
              <p:cNvGrpSpPr/>
              <p:nvPr/>
            </p:nvGrpSpPr>
            <p:grpSpPr>
              <a:xfrm>
                <a:off x="4513617" y="2208794"/>
                <a:ext cx="1197620" cy="370839"/>
                <a:chOff x="2118377" y="2208795"/>
                <a:chExt cx="1197620" cy="370839"/>
              </a:xfrm>
            </p:grpSpPr>
            <p:sp>
              <p:nvSpPr>
                <p:cNvPr id="73" name="Rectangle 72">
                  <a:extLst>
                    <a:ext uri="{FF2B5EF4-FFF2-40B4-BE49-F238E27FC236}">
                      <a16:creationId xmlns:a16="http://schemas.microsoft.com/office/drawing/2014/main" id="{9E6E58CC-DBB2-3C70-A1FD-15BE308090A9}"/>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4158BC4-56E1-258F-89F4-692161E53F32}"/>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DE444F15-9D08-33C2-35F5-A6666EAC9BB5}"/>
                  </a:ext>
                </a:extLst>
              </p:cNvPr>
              <p:cNvGrpSpPr/>
              <p:nvPr/>
            </p:nvGrpSpPr>
            <p:grpSpPr>
              <a:xfrm>
                <a:off x="5711237" y="2208793"/>
                <a:ext cx="1197620" cy="370839"/>
                <a:chOff x="2118377" y="2208795"/>
                <a:chExt cx="1197620" cy="370839"/>
              </a:xfrm>
            </p:grpSpPr>
            <p:sp>
              <p:nvSpPr>
                <p:cNvPr id="71" name="Rectangle 70">
                  <a:extLst>
                    <a:ext uri="{FF2B5EF4-FFF2-40B4-BE49-F238E27FC236}">
                      <a16:creationId xmlns:a16="http://schemas.microsoft.com/office/drawing/2014/main" id="{95FFB571-AF29-41E7-AC87-20902A93F5D9}"/>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5CFC2660-E26D-A13F-E5B7-C7FB68711605}"/>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450A51A2-4A59-D05C-267F-C5F0A5FC133D}"/>
                  </a:ext>
                </a:extLst>
              </p:cNvPr>
              <p:cNvGrpSpPr/>
              <p:nvPr/>
            </p:nvGrpSpPr>
            <p:grpSpPr>
              <a:xfrm>
                <a:off x="6908857" y="2208792"/>
                <a:ext cx="1197620" cy="370839"/>
                <a:chOff x="2118377" y="2208795"/>
                <a:chExt cx="1197620" cy="370839"/>
              </a:xfrm>
            </p:grpSpPr>
            <p:sp>
              <p:nvSpPr>
                <p:cNvPr id="69" name="Rectangle 68">
                  <a:extLst>
                    <a:ext uri="{FF2B5EF4-FFF2-40B4-BE49-F238E27FC236}">
                      <a16:creationId xmlns:a16="http://schemas.microsoft.com/office/drawing/2014/main" id="{A56A1658-ED5F-3A9C-0BA7-DB9CE80312EF}"/>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82DD9BD-B24B-0B2B-9869-B32D69D30A7D}"/>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4" name="Freeform: Shape 63">
              <a:extLst>
                <a:ext uri="{FF2B5EF4-FFF2-40B4-BE49-F238E27FC236}">
                  <a16:creationId xmlns:a16="http://schemas.microsoft.com/office/drawing/2014/main" id="{52EF91B3-F8A2-05A5-04AD-169589D97F8F}"/>
                </a:ext>
              </a:extLst>
            </p:cNvPr>
            <p:cNvSpPr/>
            <p:nvPr/>
          </p:nvSpPr>
          <p:spPr>
            <a:xfrm>
              <a:off x="7039825" y="3596134"/>
              <a:ext cx="3099115" cy="779805"/>
            </a:xfrm>
            <a:custGeom>
              <a:avLst/>
              <a:gdLst>
                <a:gd name="connsiteX0" fmla="*/ 3625232 w 3625232"/>
                <a:gd name="connsiteY0" fmla="*/ 647938 h 720767"/>
                <a:gd name="connsiteX1" fmla="*/ 3414839 w 3625232"/>
                <a:gd name="connsiteY1" fmla="*/ 251429 h 720767"/>
                <a:gd name="connsiteX2" fmla="*/ 2799845 w 3625232"/>
                <a:gd name="connsiteY2" fmla="*/ 89588 h 720767"/>
                <a:gd name="connsiteX3" fmla="*/ 1545579 w 3625232"/>
                <a:gd name="connsiteY3" fmla="*/ 575 h 720767"/>
                <a:gd name="connsiteX4" fmla="*/ 453154 w 3625232"/>
                <a:gd name="connsiteY4" fmla="*/ 130048 h 720767"/>
                <a:gd name="connsiteX5" fmla="*/ 89013 w 3625232"/>
                <a:gd name="connsiteY5" fmla="*/ 364717 h 720767"/>
                <a:gd name="connsiteX6" fmla="*/ 0 w 3625232"/>
                <a:gd name="connsiteY6" fmla="*/ 720767 h 72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5232" h="720767">
                  <a:moveTo>
                    <a:pt x="3625232" y="647938"/>
                  </a:moveTo>
                  <a:cubicBezTo>
                    <a:pt x="3588817" y="496212"/>
                    <a:pt x="3552403" y="344487"/>
                    <a:pt x="3414839" y="251429"/>
                  </a:cubicBezTo>
                  <a:cubicBezTo>
                    <a:pt x="3277275" y="158371"/>
                    <a:pt x="3111388" y="131397"/>
                    <a:pt x="2799845" y="89588"/>
                  </a:cubicBezTo>
                  <a:cubicBezTo>
                    <a:pt x="2488302" y="47779"/>
                    <a:pt x="1936694" y="-6168"/>
                    <a:pt x="1545579" y="575"/>
                  </a:cubicBezTo>
                  <a:cubicBezTo>
                    <a:pt x="1154464" y="7318"/>
                    <a:pt x="695915" y="69358"/>
                    <a:pt x="453154" y="130048"/>
                  </a:cubicBezTo>
                  <a:cubicBezTo>
                    <a:pt x="210393" y="190738"/>
                    <a:pt x="164539" y="266264"/>
                    <a:pt x="89013" y="364717"/>
                  </a:cubicBezTo>
                  <a:cubicBezTo>
                    <a:pt x="13487" y="463170"/>
                    <a:pt x="6743" y="591968"/>
                    <a:pt x="0" y="720767"/>
                  </a:cubicBezTo>
                </a:path>
              </a:pathLst>
            </a:custGeom>
            <a:noFill/>
            <a:ln w="28575">
              <a:solidFill>
                <a:srgbClr val="0066CC"/>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202A97F7-D354-254A-A602-91387B49F4EE}"/>
                </a:ext>
              </a:extLst>
            </p:cNvPr>
            <p:cNvSpPr/>
            <p:nvPr/>
          </p:nvSpPr>
          <p:spPr>
            <a:xfrm>
              <a:off x="5543044" y="3552981"/>
              <a:ext cx="4589024" cy="800512"/>
            </a:xfrm>
            <a:custGeom>
              <a:avLst/>
              <a:gdLst>
                <a:gd name="connsiteX0" fmla="*/ 3625232 w 3625232"/>
                <a:gd name="connsiteY0" fmla="*/ 647938 h 720767"/>
                <a:gd name="connsiteX1" fmla="*/ 3414839 w 3625232"/>
                <a:gd name="connsiteY1" fmla="*/ 251429 h 720767"/>
                <a:gd name="connsiteX2" fmla="*/ 2799845 w 3625232"/>
                <a:gd name="connsiteY2" fmla="*/ 89588 h 720767"/>
                <a:gd name="connsiteX3" fmla="*/ 1545579 w 3625232"/>
                <a:gd name="connsiteY3" fmla="*/ 575 h 720767"/>
                <a:gd name="connsiteX4" fmla="*/ 453154 w 3625232"/>
                <a:gd name="connsiteY4" fmla="*/ 130048 h 720767"/>
                <a:gd name="connsiteX5" fmla="*/ 89013 w 3625232"/>
                <a:gd name="connsiteY5" fmla="*/ 364717 h 720767"/>
                <a:gd name="connsiteX6" fmla="*/ 0 w 3625232"/>
                <a:gd name="connsiteY6" fmla="*/ 720767 h 72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5232" h="720767">
                  <a:moveTo>
                    <a:pt x="3625232" y="647938"/>
                  </a:moveTo>
                  <a:cubicBezTo>
                    <a:pt x="3588817" y="496212"/>
                    <a:pt x="3552403" y="344487"/>
                    <a:pt x="3414839" y="251429"/>
                  </a:cubicBezTo>
                  <a:cubicBezTo>
                    <a:pt x="3277275" y="158371"/>
                    <a:pt x="3111388" y="131397"/>
                    <a:pt x="2799845" y="89588"/>
                  </a:cubicBezTo>
                  <a:cubicBezTo>
                    <a:pt x="2488302" y="47779"/>
                    <a:pt x="1936694" y="-6168"/>
                    <a:pt x="1545579" y="575"/>
                  </a:cubicBezTo>
                  <a:cubicBezTo>
                    <a:pt x="1154464" y="7318"/>
                    <a:pt x="695915" y="69358"/>
                    <a:pt x="453154" y="130048"/>
                  </a:cubicBezTo>
                  <a:cubicBezTo>
                    <a:pt x="210393" y="190738"/>
                    <a:pt x="164539" y="266264"/>
                    <a:pt x="89013" y="364717"/>
                  </a:cubicBezTo>
                  <a:cubicBezTo>
                    <a:pt x="13487" y="463170"/>
                    <a:pt x="6743" y="591968"/>
                    <a:pt x="0" y="720767"/>
                  </a:cubicBezTo>
                </a:path>
              </a:pathLst>
            </a:custGeom>
            <a:noFill/>
            <a:ln w="28575">
              <a:solidFill>
                <a:srgbClr val="0066CC"/>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1E6E971D-C9A1-4BE9-3C2D-1E5230FFB68B}"/>
                </a:ext>
              </a:extLst>
            </p:cNvPr>
            <p:cNvSpPr/>
            <p:nvPr/>
          </p:nvSpPr>
          <p:spPr>
            <a:xfrm>
              <a:off x="6051546" y="3575427"/>
              <a:ext cx="4087394" cy="800512"/>
            </a:xfrm>
            <a:custGeom>
              <a:avLst/>
              <a:gdLst>
                <a:gd name="connsiteX0" fmla="*/ 3625232 w 3625232"/>
                <a:gd name="connsiteY0" fmla="*/ 647938 h 720767"/>
                <a:gd name="connsiteX1" fmla="*/ 3414839 w 3625232"/>
                <a:gd name="connsiteY1" fmla="*/ 251429 h 720767"/>
                <a:gd name="connsiteX2" fmla="*/ 2799845 w 3625232"/>
                <a:gd name="connsiteY2" fmla="*/ 89588 h 720767"/>
                <a:gd name="connsiteX3" fmla="*/ 1545579 w 3625232"/>
                <a:gd name="connsiteY3" fmla="*/ 575 h 720767"/>
                <a:gd name="connsiteX4" fmla="*/ 453154 w 3625232"/>
                <a:gd name="connsiteY4" fmla="*/ 130048 h 720767"/>
                <a:gd name="connsiteX5" fmla="*/ 89013 w 3625232"/>
                <a:gd name="connsiteY5" fmla="*/ 364717 h 720767"/>
                <a:gd name="connsiteX6" fmla="*/ 0 w 3625232"/>
                <a:gd name="connsiteY6" fmla="*/ 720767 h 72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5232" h="720767">
                  <a:moveTo>
                    <a:pt x="3625232" y="647938"/>
                  </a:moveTo>
                  <a:cubicBezTo>
                    <a:pt x="3588817" y="496212"/>
                    <a:pt x="3552403" y="344487"/>
                    <a:pt x="3414839" y="251429"/>
                  </a:cubicBezTo>
                  <a:cubicBezTo>
                    <a:pt x="3277275" y="158371"/>
                    <a:pt x="3111388" y="131397"/>
                    <a:pt x="2799845" y="89588"/>
                  </a:cubicBezTo>
                  <a:cubicBezTo>
                    <a:pt x="2488302" y="47779"/>
                    <a:pt x="1936694" y="-6168"/>
                    <a:pt x="1545579" y="575"/>
                  </a:cubicBezTo>
                  <a:cubicBezTo>
                    <a:pt x="1154464" y="7318"/>
                    <a:pt x="695915" y="69358"/>
                    <a:pt x="453154" y="130048"/>
                  </a:cubicBezTo>
                  <a:cubicBezTo>
                    <a:pt x="210393" y="190738"/>
                    <a:pt x="164539" y="266264"/>
                    <a:pt x="89013" y="364717"/>
                  </a:cubicBezTo>
                  <a:cubicBezTo>
                    <a:pt x="13487" y="463170"/>
                    <a:pt x="6743" y="591968"/>
                    <a:pt x="0" y="720767"/>
                  </a:cubicBezTo>
                </a:path>
              </a:pathLst>
            </a:custGeom>
            <a:noFill/>
            <a:ln w="28575">
              <a:solidFill>
                <a:srgbClr val="0066CC"/>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304324BA-FC46-9057-67CB-3CDC6950437F}"/>
                </a:ext>
              </a:extLst>
            </p:cNvPr>
            <p:cNvSpPr/>
            <p:nvPr/>
          </p:nvSpPr>
          <p:spPr>
            <a:xfrm>
              <a:off x="6560048" y="3552981"/>
              <a:ext cx="3578892" cy="800512"/>
            </a:xfrm>
            <a:custGeom>
              <a:avLst/>
              <a:gdLst>
                <a:gd name="connsiteX0" fmla="*/ 3625232 w 3625232"/>
                <a:gd name="connsiteY0" fmla="*/ 647938 h 720767"/>
                <a:gd name="connsiteX1" fmla="*/ 3414839 w 3625232"/>
                <a:gd name="connsiteY1" fmla="*/ 251429 h 720767"/>
                <a:gd name="connsiteX2" fmla="*/ 2799845 w 3625232"/>
                <a:gd name="connsiteY2" fmla="*/ 89588 h 720767"/>
                <a:gd name="connsiteX3" fmla="*/ 1545579 w 3625232"/>
                <a:gd name="connsiteY3" fmla="*/ 575 h 720767"/>
                <a:gd name="connsiteX4" fmla="*/ 453154 w 3625232"/>
                <a:gd name="connsiteY4" fmla="*/ 130048 h 720767"/>
                <a:gd name="connsiteX5" fmla="*/ 89013 w 3625232"/>
                <a:gd name="connsiteY5" fmla="*/ 364717 h 720767"/>
                <a:gd name="connsiteX6" fmla="*/ 0 w 3625232"/>
                <a:gd name="connsiteY6" fmla="*/ 720767 h 72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5232" h="720767">
                  <a:moveTo>
                    <a:pt x="3625232" y="647938"/>
                  </a:moveTo>
                  <a:cubicBezTo>
                    <a:pt x="3588817" y="496212"/>
                    <a:pt x="3552403" y="344487"/>
                    <a:pt x="3414839" y="251429"/>
                  </a:cubicBezTo>
                  <a:cubicBezTo>
                    <a:pt x="3277275" y="158371"/>
                    <a:pt x="3111388" y="131397"/>
                    <a:pt x="2799845" y="89588"/>
                  </a:cubicBezTo>
                  <a:cubicBezTo>
                    <a:pt x="2488302" y="47779"/>
                    <a:pt x="1936694" y="-6168"/>
                    <a:pt x="1545579" y="575"/>
                  </a:cubicBezTo>
                  <a:cubicBezTo>
                    <a:pt x="1154464" y="7318"/>
                    <a:pt x="695915" y="69358"/>
                    <a:pt x="453154" y="130048"/>
                  </a:cubicBezTo>
                  <a:cubicBezTo>
                    <a:pt x="210393" y="190738"/>
                    <a:pt x="164539" y="266264"/>
                    <a:pt x="89013" y="364717"/>
                  </a:cubicBezTo>
                  <a:cubicBezTo>
                    <a:pt x="13487" y="463170"/>
                    <a:pt x="6743" y="591968"/>
                    <a:pt x="0" y="720767"/>
                  </a:cubicBezTo>
                </a:path>
              </a:pathLst>
            </a:custGeom>
            <a:noFill/>
            <a:ln w="28575">
              <a:solidFill>
                <a:srgbClr val="0066CC"/>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8E698ED0-8702-14DF-9A03-DC08D89D0D4D}"/>
                </a:ext>
              </a:extLst>
            </p:cNvPr>
            <p:cNvSpPr/>
            <p:nvPr/>
          </p:nvSpPr>
          <p:spPr>
            <a:xfrm>
              <a:off x="7528104" y="3656875"/>
              <a:ext cx="2610836" cy="716781"/>
            </a:xfrm>
            <a:custGeom>
              <a:avLst/>
              <a:gdLst>
                <a:gd name="connsiteX0" fmla="*/ 3625232 w 3625232"/>
                <a:gd name="connsiteY0" fmla="*/ 647938 h 720767"/>
                <a:gd name="connsiteX1" fmla="*/ 3414839 w 3625232"/>
                <a:gd name="connsiteY1" fmla="*/ 251429 h 720767"/>
                <a:gd name="connsiteX2" fmla="*/ 2799845 w 3625232"/>
                <a:gd name="connsiteY2" fmla="*/ 89588 h 720767"/>
                <a:gd name="connsiteX3" fmla="*/ 1545579 w 3625232"/>
                <a:gd name="connsiteY3" fmla="*/ 575 h 720767"/>
                <a:gd name="connsiteX4" fmla="*/ 453154 w 3625232"/>
                <a:gd name="connsiteY4" fmla="*/ 130048 h 720767"/>
                <a:gd name="connsiteX5" fmla="*/ 89013 w 3625232"/>
                <a:gd name="connsiteY5" fmla="*/ 364717 h 720767"/>
                <a:gd name="connsiteX6" fmla="*/ 0 w 3625232"/>
                <a:gd name="connsiteY6" fmla="*/ 720767 h 72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5232" h="720767">
                  <a:moveTo>
                    <a:pt x="3625232" y="647938"/>
                  </a:moveTo>
                  <a:cubicBezTo>
                    <a:pt x="3588817" y="496212"/>
                    <a:pt x="3552403" y="344487"/>
                    <a:pt x="3414839" y="251429"/>
                  </a:cubicBezTo>
                  <a:cubicBezTo>
                    <a:pt x="3277275" y="158371"/>
                    <a:pt x="3111388" y="131397"/>
                    <a:pt x="2799845" y="89588"/>
                  </a:cubicBezTo>
                  <a:cubicBezTo>
                    <a:pt x="2488302" y="47779"/>
                    <a:pt x="1936694" y="-6168"/>
                    <a:pt x="1545579" y="575"/>
                  </a:cubicBezTo>
                  <a:cubicBezTo>
                    <a:pt x="1154464" y="7318"/>
                    <a:pt x="695915" y="69358"/>
                    <a:pt x="453154" y="130048"/>
                  </a:cubicBezTo>
                  <a:cubicBezTo>
                    <a:pt x="210393" y="190738"/>
                    <a:pt x="164539" y="266264"/>
                    <a:pt x="89013" y="364717"/>
                  </a:cubicBezTo>
                  <a:cubicBezTo>
                    <a:pt x="13487" y="463170"/>
                    <a:pt x="6743" y="591968"/>
                    <a:pt x="0" y="720767"/>
                  </a:cubicBezTo>
                </a:path>
              </a:pathLst>
            </a:custGeom>
            <a:noFill/>
            <a:ln w="28575">
              <a:solidFill>
                <a:srgbClr val="0066CC"/>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0B868FAB-D44C-209C-C8F4-7BE44F33A91F}"/>
                </a:ext>
              </a:extLst>
            </p:cNvPr>
            <p:cNvSpPr/>
            <p:nvPr/>
          </p:nvSpPr>
          <p:spPr>
            <a:xfrm>
              <a:off x="8036605" y="3695075"/>
              <a:ext cx="2122558" cy="658785"/>
            </a:xfrm>
            <a:custGeom>
              <a:avLst/>
              <a:gdLst>
                <a:gd name="connsiteX0" fmla="*/ 3625232 w 3625232"/>
                <a:gd name="connsiteY0" fmla="*/ 647938 h 720767"/>
                <a:gd name="connsiteX1" fmla="*/ 3414839 w 3625232"/>
                <a:gd name="connsiteY1" fmla="*/ 251429 h 720767"/>
                <a:gd name="connsiteX2" fmla="*/ 2799845 w 3625232"/>
                <a:gd name="connsiteY2" fmla="*/ 89588 h 720767"/>
                <a:gd name="connsiteX3" fmla="*/ 1545579 w 3625232"/>
                <a:gd name="connsiteY3" fmla="*/ 575 h 720767"/>
                <a:gd name="connsiteX4" fmla="*/ 453154 w 3625232"/>
                <a:gd name="connsiteY4" fmla="*/ 130048 h 720767"/>
                <a:gd name="connsiteX5" fmla="*/ 89013 w 3625232"/>
                <a:gd name="connsiteY5" fmla="*/ 364717 h 720767"/>
                <a:gd name="connsiteX6" fmla="*/ 0 w 3625232"/>
                <a:gd name="connsiteY6" fmla="*/ 720767 h 72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5232" h="720767">
                  <a:moveTo>
                    <a:pt x="3625232" y="647938"/>
                  </a:moveTo>
                  <a:cubicBezTo>
                    <a:pt x="3588817" y="496212"/>
                    <a:pt x="3552403" y="344487"/>
                    <a:pt x="3414839" y="251429"/>
                  </a:cubicBezTo>
                  <a:cubicBezTo>
                    <a:pt x="3277275" y="158371"/>
                    <a:pt x="3111388" y="131397"/>
                    <a:pt x="2799845" y="89588"/>
                  </a:cubicBezTo>
                  <a:cubicBezTo>
                    <a:pt x="2488302" y="47779"/>
                    <a:pt x="1936694" y="-6168"/>
                    <a:pt x="1545579" y="575"/>
                  </a:cubicBezTo>
                  <a:cubicBezTo>
                    <a:pt x="1154464" y="7318"/>
                    <a:pt x="695915" y="69358"/>
                    <a:pt x="453154" y="130048"/>
                  </a:cubicBezTo>
                  <a:cubicBezTo>
                    <a:pt x="210393" y="190738"/>
                    <a:pt x="164539" y="266264"/>
                    <a:pt x="89013" y="364717"/>
                  </a:cubicBezTo>
                  <a:cubicBezTo>
                    <a:pt x="13487" y="463170"/>
                    <a:pt x="6743" y="591968"/>
                    <a:pt x="0" y="720767"/>
                  </a:cubicBezTo>
                </a:path>
              </a:pathLst>
            </a:custGeom>
            <a:noFill/>
            <a:ln w="28575">
              <a:solidFill>
                <a:srgbClr val="0066CC"/>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455B1321-BA53-1A6E-5A9D-3B1082D285B5}"/>
                </a:ext>
              </a:extLst>
            </p:cNvPr>
            <p:cNvSpPr/>
            <p:nvPr/>
          </p:nvSpPr>
          <p:spPr>
            <a:xfrm>
              <a:off x="8545106" y="3762265"/>
              <a:ext cx="1616909" cy="597547"/>
            </a:xfrm>
            <a:custGeom>
              <a:avLst/>
              <a:gdLst>
                <a:gd name="connsiteX0" fmla="*/ 3625232 w 3625232"/>
                <a:gd name="connsiteY0" fmla="*/ 647938 h 720767"/>
                <a:gd name="connsiteX1" fmla="*/ 3414839 w 3625232"/>
                <a:gd name="connsiteY1" fmla="*/ 251429 h 720767"/>
                <a:gd name="connsiteX2" fmla="*/ 2799845 w 3625232"/>
                <a:gd name="connsiteY2" fmla="*/ 89588 h 720767"/>
                <a:gd name="connsiteX3" fmla="*/ 1545579 w 3625232"/>
                <a:gd name="connsiteY3" fmla="*/ 575 h 720767"/>
                <a:gd name="connsiteX4" fmla="*/ 453154 w 3625232"/>
                <a:gd name="connsiteY4" fmla="*/ 130048 h 720767"/>
                <a:gd name="connsiteX5" fmla="*/ 89013 w 3625232"/>
                <a:gd name="connsiteY5" fmla="*/ 364717 h 720767"/>
                <a:gd name="connsiteX6" fmla="*/ 0 w 3625232"/>
                <a:gd name="connsiteY6" fmla="*/ 720767 h 72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5232" h="720767">
                  <a:moveTo>
                    <a:pt x="3625232" y="647938"/>
                  </a:moveTo>
                  <a:cubicBezTo>
                    <a:pt x="3588817" y="496212"/>
                    <a:pt x="3552403" y="344487"/>
                    <a:pt x="3414839" y="251429"/>
                  </a:cubicBezTo>
                  <a:cubicBezTo>
                    <a:pt x="3277275" y="158371"/>
                    <a:pt x="3111388" y="131397"/>
                    <a:pt x="2799845" y="89588"/>
                  </a:cubicBezTo>
                  <a:cubicBezTo>
                    <a:pt x="2488302" y="47779"/>
                    <a:pt x="1936694" y="-6168"/>
                    <a:pt x="1545579" y="575"/>
                  </a:cubicBezTo>
                  <a:cubicBezTo>
                    <a:pt x="1154464" y="7318"/>
                    <a:pt x="695915" y="69358"/>
                    <a:pt x="453154" y="130048"/>
                  </a:cubicBezTo>
                  <a:cubicBezTo>
                    <a:pt x="210393" y="190738"/>
                    <a:pt x="164539" y="266264"/>
                    <a:pt x="89013" y="364717"/>
                  </a:cubicBezTo>
                  <a:cubicBezTo>
                    <a:pt x="13487" y="463170"/>
                    <a:pt x="6743" y="591968"/>
                    <a:pt x="0" y="720767"/>
                  </a:cubicBezTo>
                </a:path>
              </a:pathLst>
            </a:custGeom>
            <a:noFill/>
            <a:ln w="28575">
              <a:solidFill>
                <a:srgbClr val="0066CC"/>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D61E1D6E-286E-725F-2E1D-0AA263A9E4A9}"/>
                </a:ext>
              </a:extLst>
            </p:cNvPr>
            <p:cNvSpPr/>
            <p:nvPr/>
          </p:nvSpPr>
          <p:spPr>
            <a:xfrm>
              <a:off x="9102555" y="3801251"/>
              <a:ext cx="1066695" cy="532822"/>
            </a:xfrm>
            <a:custGeom>
              <a:avLst/>
              <a:gdLst>
                <a:gd name="connsiteX0" fmla="*/ 3625232 w 3625232"/>
                <a:gd name="connsiteY0" fmla="*/ 647938 h 720767"/>
                <a:gd name="connsiteX1" fmla="*/ 3414839 w 3625232"/>
                <a:gd name="connsiteY1" fmla="*/ 251429 h 720767"/>
                <a:gd name="connsiteX2" fmla="*/ 2799845 w 3625232"/>
                <a:gd name="connsiteY2" fmla="*/ 89588 h 720767"/>
                <a:gd name="connsiteX3" fmla="*/ 1545579 w 3625232"/>
                <a:gd name="connsiteY3" fmla="*/ 575 h 720767"/>
                <a:gd name="connsiteX4" fmla="*/ 453154 w 3625232"/>
                <a:gd name="connsiteY4" fmla="*/ 130048 h 720767"/>
                <a:gd name="connsiteX5" fmla="*/ 89013 w 3625232"/>
                <a:gd name="connsiteY5" fmla="*/ 364717 h 720767"/>
                <a:gd name="connsiteX6" fmla="*/ 0 w 3625232"/>
                <a:gd name="connsiteY6" fmla="*/ 720767 h 72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5232" h="720767">
                  <a:moveTo>
                    <a:pt x="3625232" y="647938"/>
                  </a:moveTo>
                  <a:cubicBezTo>
                    <a:pt x="3588817" y="496212"/>
                    <a:pt x="3552403" y="344487"/>
                    <a:pt x="3414839" y="251429"/>
                  </a:cubicBezTo>
                  <a:cubicBezTo>
                    <a:pt x="3277275" y="158371"/>
                    <a:pt x="3111388" y="131397"/>
                    <a:pt x="2799845" y="89588"/>
                  </a:cubicBezTo>
                  <a:cubicBezTo>
                    <a:pt x="2488302" y="47779"/>
                    <a:pt x="1936694" y="-6168"/>
                    <a:pt x="1545579" y="575"/>
                  </a:cubicBezTo>
                  <a:cubicBezTo>
                    <a:pt x="1154464" y="7318"/>
                    <a:pt x="695915" y="69358"/>
                    <a:pt x="453154" y="130048"/>
                  </a:cubicBezTo>
                  <a:cubicBezTo>
                    <a:pt x="210393" y="190738"/>
                    <a:pt x="164539" y="266264"/>
                    <a:pt x="89013" y="364717"/>
                  </a:cubicBezTo>
                  <a:cubicBezTo>
                    <a:pt x="13487" y="463170"/>
                    <a:pt x="6743" y="591968"/>
                    <a:pt x="0" y="720767"/>
                  </a:cubicBezTo>
                </a:path>
              </a:pathLst>
            </a:custGeom>
            <a:noFill/>
            <a:ln w="28575">
              <a:solidFill>
                <a:srgbClr val="0066CC"/>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FE293478-D85A-14A5-A2E4-B933D36BC19B}"/>
                </a:ext>
              </a:extLst>
            </p:cNvPr>
            <p:cNvSpPr/>
            <p:nvPr/>
          </p:nvSpPr>
          <p:spPr>
            <a:xfrm>
              <a:off x="9592207" y="3883741"/>
              <a:ext cx="566956" cy="457254"/>
            </a:xfrm>
            <a:custGeom>
              <a:avLst/>
              <a:gdLst>
                <a:gd name="connsiteX0" fmla="*/ 3625232 w 3625232"/>
                <a:gd name="connsiteY0" fmla="*/ 647938 h 720767"/>
                <a:gd name="connsiteX1" fmla="*/ 3414839 w 3625232"/>
                <a:gd name="connsiteY1" fmla="*/ 251429 h 720767"/>
                <a:gd name="connsiteX2" fmla="*/ 2799845 w 3625232"/>
                <a:gd name="connsiteY2" fmla="*/ 89588 h 720767"/>
                <a:gd name="connsiteX3" fmla="*/ 1545579 w 3625232"/>
                <a:gd name="connsiteY3" fmla="*/ 575 h 720767"/>
                <a:gd name="connsiteX4" fmla="*/ 453154 w 3625232"/>
                <a:gd name="connsiteY4" fmla="*/ 130048 h 720767"/>
                <a:gd name="connsiteX5" fmla="*/ 89013 w 3625232"/>
                <a:gd name="connsiteY5" fmla="*/ 364717 h 720767"/>
                <a:gd name="connsiteX6" fmla="*/ 0 w 3625232"/>
                <a:gd name="connsiteY6" fmla="*/ 720767 h 72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5232" h="720767">
                  <a:moveTo>
                    <a:pt x="3625232" y="647938"/>
                  </a:moveTo>
                  <a:cubicBezTo>
                    <a:pt x="3588817" y="496212"/>
                    <a:pt x="3552403" y="344487"/>
                    <a:pt x="3414839" y="251429"/>
                  </a:cubicBezTo>
                  <a:cubicBezTo>
                    <a:pt x="3277275" y="158371"/>
                    <a:pt x="3111388" y="131397"/>
                    <a:pt x="2799845" y="89588"/>
                  </a:cubicBezTo>
                  <a:cubicBezTo>
                    <a:pt x="2488302" y="47779"/>
                    <a:pt x="1936694" y="-6168"/>
                    <a:pt x="1545579" y="575"/>
                  </a:cubicBezTo>
                  <a:cubicBezTo>
                    <a:pt x="1154464" y="7318"/>
                    <a:pt x="695915" y="69358"/>
                    <a:pt x="453154" y="130048"/>
                  </a:cubicBezTo>
                  <a:cubicBezTo>
                    <a:pt x="210393" y="190738"/>
                    <a:pt x="164539" y="266264"/>
                    <a:pt x="89013" y="364717"/>
                  </a:cubicBezTo>
                  <a:cubicBezTo>
                    <a:pt x="13487" y="463170"/>
                    <a:pt x="6743" y="591968"/>
                    <a:pt x="0" y="720767"/>
                  </a:cubicBezTo>
                </a:path>
              </a:pathLst>
            </a:custGeom>
            <a:noFill/>
            <a:ln w="28575">
              <a:solidFill>
                <a:srgbClr val="0066CC"/>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388" name="TextBox 387">
                <a:extLst>
                  <a:ext uri="{FF2B5EF4-FFF2-40B4-BE49-F238E27FC236}">
                    <a16:creationId xmlns:a16="http://schemas.microsoft.com/office/drawing/2014/main" id="{FCEE4886-458D-CC8B-FC21-FCD8B98CDCDB}"/>
                  </a:ext>
                </a:extLst>
              </p:cNvPr>
              <p:cNvSpPr txBox="1"/>
              <p:nvPr/>
            </p:nvSpPr>
            <p:spPr>
              <a:xfrm>
                <a:off x="11009115" y="3011552"/>
                <a:ext cx="103733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solidFill>
                            <a:srgbClr val="C00000"/>
                          </a:solidFill>
                          <a:latin typeface="Cambria Math" panose="02040503050406030204" pitchFamily="18" charset="0"/>
                        </a:rPr>
                        <m:t>𝑂</m:t>
                      </m:r>
                      <m:r>
                        <a:rPr lang="en-US" sz="2000" i="1" dirty="0" smtClean="0">
                          <a:solidFill>
                            <a:srgbClr val="C00000"/>
                          </a:solidFill>
                          <a:latin typeface="Cambria Math" panose="02040503050406030204" pitchFamily="18" charset="0"/>
                        </a:rPr>
                        <m:t>(</m:t>
                      </m:r>
                      <m:r>
                        <a:rPr lang="en-US" sz="2000" b="1" i="1" dirty="0" smtClean="0">
                          <a:solidFill>
                            <a:srgbClr val="C00000"/>
                          </a:solidFill>
                          <a:latin typeface="Cambria Math" panose="02040503050406030204" pitchFamily="18" charset="0"/>
                        </a:rPr>
                        <m:t>𝒏𝒎</m:t>
                      </m:r>
                      <m:r>
                        <a:rPr lang="en-US" sz="2000" i="1" dirty="0" smtClean="0">
                          <a:solidFill>
                            <a:srgbClr val="C00000"/>
                          </a:solidFill>
                          <a:latin typeface="Cambria Math" panose="02040503050406030204" pitchFamily="18" charset="0"/>
                        </a:rPr>
                        <m:t>)</m:t>
                      </m:r>
                    </m:oMath>
                  </m:oMathPara>
                </a14:m>
                <a:endParaRPr lang="en-US" sz="2000" dirty="0">
                  <a:solidFill>
                    <a:srgbClr val="C00000"/>
                  </a:solidFill>
                </a:endParaRPr>
              </a:p>
            </p:txBody>
          </p:sp>
        </mc:Choice>
        <mc:Fallback xmlns="">
          <p:sp>
            <p:nvSpPr>
              <p:cNvPr id="388" name="TextBox 387">
                <a:extLst>
                  <a:ext uri="{FF2B5EF4-FFF2-40B4-BE49-F238E27FC236}">
                    <a16:creationId xmlns:a16="http://schemas.microsoft.com/office/drawing/2014/main" id="{FCEE4886-458D-CC8B-FC21-FCD8B98CDCDB}"/>
                  </a:ext>
                </a:extLst>
              </p:cNvPr>
              <p:cNvSpPr txBox="1">
                <a:spLocks noRot="1" noChangeAspect="1" noMove="1" noResize="1" noEditPoints="1" noAdjustHandles="1" noChangeArrowheads="1" noChangeShapeType="1" noTextEdit="1"/>
              </p:cNvSpPr>
              <p:nvPr/>
            </p:nvSpPr>
            <p:spPr>
              <a:xfrm>
                <a:off x="11009115" y="3011552"/>
                <a:ext cx="1037335" cy="400110"/>
              </a:xfrm>
              <a:prstGeom prst="rect">
                <a:avLst/>
              </a:prstGeom>
              <a:blipFill>
                <a:blip r:embed="rId7"/>
                <a:stretch>
                  <a:fillRect b="-15152"/>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D86C8211-DF69-7CAE-9BE9-7B6FB2E207A0}"/>
              </a:ext>
            </a:extLst>
          </p:cNvPr>
          <p:cNvGrpSpPr/>
          <p:nvPr/>
        </p:nvGrpSpPr>
        <p:grpSpPr>
          <a:xfrm>
            <a:off x="7669944" y="2474505"/>
            <a:ext cx="3247454" cy="1474203"/>
            <a:chOff x="6949093" y="2925625"/>
            <a:chExt cx="3957867" cy="1959477"/>
          </a:xfrm>
        </p:grpSpPr>
        <p:grpSp>
          <p:nvGrpSpPr>
            <p:cNvPr id="13" name="Group 12">
              <a:extLst>
                <a:ext uri="{FF2B5EF4-FFF2-40B4-BE49-F238E27FC236}">
                  <a16:creationId xmlns:a16="http://schemas.microsoft.com/office/drawing/2014/main" id="{A057CCFA-0DBE-B6E7-69DD-136E424A5F60}"/>
                </a:ext>
              </a:extLst>
            </p:cNvPr>
            <p:cNvGrpSpPr/>
            <p:nvPr/>
          </p:nvGrpSpPr>
          <p:grpSpPr>
            <a:xfrm>
              <a:off x="6949093" y="2925625"/>
              <a:ext cx="3957867" cy="1959477"/>
              <a:chOff x="6891975" y="1747050"/>
              <a:chExt cx="3957867" cy="1959477"/>
            </a:xfrm>
          </p:grpSpPr>
          <p:grpSp>
            <p:nvGrpSpPr>
              <p:cNvPr id="11" name="Group 10">
                <a:extLst>
                  <a:ext uri="{FF2B5EF4-FFF2-40B4-BE49-F238E27FC236}">
                    <a16:creationId xmlns:a16="http://schemas.microsoft.com/office/drawing/2014/main" id="{51E5AADD-F847-67ED-3724-482C2CBFA147}"/>
                  </a:ext>
                </a:extLst>
              </p:cNvPr>
              <p:cNvGrpSpPr/>
              <p:nvPr/>
            </p:nvGrpSpPr>
            <p:grpSpPr>
              <a:xfrm>
                <a:off x="6891975" y="2726791"/>
                <a:ext cx="3956634" cy="979736"/>
                <a:chOff x="6891975" y="2726791"/>
                <a:chExt cx="3956634" cy="979736"/>
              </a:xfrm>
            </p:grpSpPr>
            <p:grpSp>
              <p:nvGrpSpPr>
                <p:cNvPr id="8" name="Group 7">
                  <a:extLst>
                    <a:ext uri="{FF2B5EF4-FFF2-40B4-BE49-F238E27FC236}">
                      <a16:creationId xmlns:a16="http://schemas.microsoft.com/office/drawing/2014/main" id="{F1CF1072-32C8-E97E-9130-E7FF2C626FB3}"/>
                    </a:ext>
                  </a:extLst>
                </p:cNvPr>
                <p:cNvGrpSpPr/>
                <p:nvPr/>
              </p:nvGrpSpPr>
              <p:grpSpPr>
                <a:xfrm>
                  <a:off x="6892785" y="3216660"/>
                  <a:ext cx="3955824" cy="489867"/>
                  <a:chOff x="7226835" y="3202373"/>
                  <a:chExt cx="3955824" cy="489867"/>
                </a:xfrm>
              </p:grpSpPr>
              <p:grpSp>
                <p:nvGrpSpPr>
                  <p:cNvPr id="82" name="Group 81">
                    <a:extLst>
                      <a:ext uri="{FF2B5EF4-FFF2-40B4-BE49-F238E27FC236}">
                        <a16:creationId xmlns:a16="http://schemas.microsoft.com/office/drawing/2014/main" id="{79273EE6-3845-FCBE-084A-23331E699A4F}"/>
                      </a:ext>
                    </a:extLst>
                  </p:cNvPr>
                  <p:cNvGrpSpPr/>
                  <p:nvPr/>
                </p:nvGrpSpPr>
                <p:grpSpPr>
                  <a:xfrm>
                    <a:off x="7226835" y="3447307"/>
                    <a:ext cx="3955013" cy="244933"/>
                    <a:chOff x="2118377" y="2208792"/>
                    <a:chExt cx="5988100" cy="370842"/>
                  </a:xfrm>
                </p:grpSpPr>
                <p:grpSp>
                  <p:nvGrpSpPr>
                    <p:cNvPr id="85" name="Group 84">
                      <a:extLst>
                        <a:ext uri="{FF2B5EF4-FFF2-40B4-BE49-F238E27FC236}">
                          <a16:creationId xmlns:a16="http://schemas.microsoft.com/office/drawing/2014/main" id="{51F9453D-0F04-7392-C07D-62C949130DA7}"/>
                        </a:ext>
                      </a:extLst>
                    </p:cNvPr>
                    <p:cNvGrpSpPr/>
                    <p:nvPr/>
                  </p:nvGrpSpPr>
                  <p:grpSpPr>
                    <a:xfrm>
                      <a:off x="2118377" y="2208794"/>
                      <a:ext cx="2395240" cy="370840"/>
                      <a:chOff x="2118377" y="2208794"/>
                      <a:chExt cx="2395240" cy="370840"/>
                    </a:xfrm>
                  </p:grpSpPr>
                  <p:grpSp>
                    <p:nvGrpSpPr>
                      <p:cNvPr id="95" name="Group 94">
                        <a:extLst>
                          <a:ext uri="{FF2B5EF4-FFF2-40B4-BE49-F238E27FC236}">
                            <a16:creationId xmlns:a16="http://schemas.microsoft.com/office/drawing/2014/main" id="{16711A61-1E8D-6489-68CD-AB49CFE85737}"/>
                          </a:ext>
                        </a:extLst>
                      </p:cNvPr>
                      <p:cNvGrpSpPr/>
                      <p:nvPr/>
                    </p:nvGrpSpPr>
                    <p:grpSpPr>
                      <a:xfrm>
                        <a:off x="2118377" y="2208795"/>
                        <a:ext cx="1197620" cy="370839"/>
                        <a:chOff x="2118377" y="2208795"/>
                        <a:chExt cx="1197620" cy="370839"/>
                      </a:xfrm>
                    </p:grpSpPr>
                    <p:sp>
                      <p:nvSpPr>
                        <p:cNvPr id="99" name="Rectangle 98">
                          <a:extLst>
                            <a:ext uri="{FF2B5EF4-FFF2-40B4-BE49-F238E27FC236}">
                              <a16:creationId xmlns:a16="http://schemas.microsoft.com/office/drawing/2014/main" id="{C24AF393-C871-009A-748C-10A7C28F2520}"/>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E90BED29-9F0A-0FAA-B1FD-F4185D8AF997}"/>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844BB20A-5EBA-F351-A676-4FA6C6811A55}"/>
                          </a:ext>
                        </a:extLst>
                      </p:cNvPr>
                      <p:cNvGrpSpPr/>
                      <p:nvPr/>
                    </p:nvGrpSpPr>
                    <p:grpSpPr>
                      <a:xfrm>
                        <a:off x="3315997" y="2208794"/>
                        <a:ext cx="1197620" cy="370839"/>
                        <a:chOff x="2118377" y="2208795"/>
                        <a:chExt cx="1197620" cy="370839"/>
                      </a:xfrm>
                    </p:grpSpPr>
                    <p:sp>
                      <p:nvSpPr>
                        <p:cNvPr id="97" name="Rectangle 96">
                          <a:extLst>
                            <a:ext uri="{FF2B5EF4-FFF2-40B4-BE49-F238E27FC236}">
                              <a16:creationId xmlns:a16="http://schemas.microsoft.com/office/drawing/2014/main" id="{AE3C5422-057D-9F97-1ECA-ADFB1D7C1CE1}"/>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F6A4A289-9517-4B59-3841-E385F113375E}"/>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6" name="Group 85">
                      <a:extLst>
                        <a:ext uri="{FF2B5EF4-FFF2-40B4-BE49-F238E27FC236}">
                          <a16:creationId xmlns:a16="http://schemas.microsoft.com/office/drawing/2014/main" id="{8C35E492-D7F3-A3A2-4B0B-00A24B4CA8C6}"/>
                        </a:ext>
                      </a:extLst>
                    </p:cNvPr>
                    <p:cNvGrpSpPr/>
                    <p:nvPr/>
                  </p:nvGrpSpPr>
                  <p:grpSpPr>
                    <a:xfrm>
                      <a:off x="4513617" y="2208794"/>
                      <a:ext cx="1197620" cy="370839"/>
                      <a:chOff x="2118377" y="2208795"/>
                      <a:chExt cx="1197620" cy="370839"/>
                    </a:xfrm>
                  </p:grpSpPr>
                  <p:sp>
                    <p:nvSpPr>
                      <p:cNvPr id="93" name="Rectangle 92">
                        <a:extLst>
                          <a:ext uri="{FF2B5EF4-FFF2-40B4-BE49-F238E27FC236}">
                            <a16:creationId xmlns:a16="http://schemas.microsoft.com/office/drawing/2014/main" id="{E95BB6E1-DD79-2DE8-345A-0B489C00550A}"/>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837B5140-B281-1271-D745-CADAA2BB30DA}"/>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190F950B-24BA-B9B0-6D84-1422102FA804}"/>
                        </a:ext>
                      </a:extLst>
                    </p:cNvPr>
                    <p:cNvGrpSpPr/>
                    <p:nvPr/>
                  </p:nvGrpSpPr>
                  <p:grpSpPr>
                    <a:xfrm>
                      <a:off x="5711237" y="2208793"/>
                      <a:ext cx="1197620" cy="370839"/>
                      <a:chOff x="2118377" y="2208795"/>
                      <a:chExt cx="1197620" cy="370839"/>
                    </a:xfrm>
                  </p:grpSpPr>
                  <p:sp>
                    <p:nvSpPr>
                      <p:cNvPr id="91" name="Rectangle 90">
                        <a:extLst>
                          <a:ext uri="{FF2B5EF4-FFF2-40B4-BE49-F238E27FC236}">
                            <a16:creationId xmlns:a16="http://schemas.microsoft.com/office/drawing/2014/main" id="{48F83056-3BDD-2624-D7F8-702F72672EE6}"/>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8B44EB15-3048-77D6-28B3-CCED01A70D43}"/>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3096CC6A-4100-1C45-704C-6F463BF38BAF}"/>
                        </a:ext>
                      </a:extLst>
                    </p:cNvPr>
                    <p:cNvGrpSpPr/>
                    <p:nvPr/>
                  </p:nvGrpSpPr>
                  <p:grpSpPr>
                    <a:xfrm>
                      <a:off x="6908857" y="2208792"/>
                      <a:ext cx="1197620" cy="370839"/>
                      <a:chOff x="2118377" y="2208795"/>
                      <a:chExt cx="1197620" cy="370839"/>
                    </a:xfrm>
                  </p:grpSpPr>
                  <p:sp>
                    <p:nvSpPr>
                      <p:cNvPr id="89" name="Rectangle 88">
                        <a:extLst>
                          <a:ext uri="{FF2B5EF4-FFF2-40B4-BE49-F238E27FC236}">
                            <a16:creationId xmlns:a16="http://schemas.microsoft.com/office/drawing/2014/main" id="{A0C153ED-1CB3-E475-5E2E-B216C07E7FE5}"/>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0EC8E209-4BBD-B5C3-B4F4-E33A73DDC5F7}"/>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8" name="Group 247">
                    <a:extLst>
                      <a:ext uri="{FF2B5EF4-FFF2-40B4-BE49-F238E27FC236}">
                        <a16:creationId xmlns:a16="http://schemas.microsoft.com/office/drawing/2014/main" id="{F709D96F-B6D9-4BCB-F6F0-DD67CDA3CD19}"/>
                      </a:ext>
                    </a:extLst>
                  </p:cNvPr>
                  <p:cNvGrpSpPr/>
                  <p:nvPr/>
                </p:nvGrpSpPr>
                <p:grpSpPr>
                  <a:xfrm>
                    <a:off x="7227646" y="3202373"/>
                    <a:ext cx="3955013" cy="244933"/>
                    <a:chOff x="2118377" y="2208792"/>
                    <a:chExt cx="5988100" cy="370842"/>
                  </a:xfrm>
                </p:grpSpPr>
                <p:grpSp>
                  <p:nvGrpSpPr>
                    <p:cNvPr id="249" name="Group 248">
                      <a:extLst>
                        <a:ext uri="{FF2B5EF4-FFF2-40B4-BE49-F238E27FC236}">
                          <a16:creationId xmlns:a16="http://schemas.microsoft.com/office/drawing/2014/main" id="{4E79356A-5A2C-872C-1C96-56E5B4884E53}"/>
                        </a:ext>
                      </a:extLst>
                    </p:cNvPr>
                    <p:cNvGrpSpPr/>
                    <p:nvPr/>
                  </p:nvGrpSpPr>
                  <p:grpSpPr>
                    <a:xfrm>
                      <a:off x="2118377" y="2208794"/>
                      <a:ext cx="2395240" cy="370840"/>
                      <a:chOff x="2118377" y="2208794"/>
                      <a:chExt cx="2395240" cy="370840"/>
                    </a:xfrm>
                  </p:grpSpPr>
                  <p:grpSp>
                    <p:nvGrpSpPr>
                      <p:cNvPr id="259" name="Group 258">
                        <a:extLst>
                          <a:ext uri="{FF2B5EF4-FFF2-40B4-BE49-F238E27FC236}">
                            <a16:creationId xmlns:a16="http://schemas.microsoft.com/office/drawing/2014/main" id="{84B76101-5881-6ADE-822E-D242BF8D4188}"/>
                          </a:ext>
                        </a:extLst>
                      </p:cNvPr>
                      <p:cNvGrpSpPr/>
                      <p:nvPr/>
                    </p:nvGrpSpPr>
                    <p:grpSpPr>
                      <a:xfrm>
                        <a:off x="2118377" y="2208795"/>
                        <a:ext cx="1197620" cy="370839"/>
                        <a:chOff x="2118377" y="2208795"/>
                        <a:chExt cx="1197620" cy="370839"/>
                      </a:xfrm>
                    </p:grpSpPr>
                    <p:sp>
                      <p:nvSpPr>
                        <p:cNvPr id="263" name="Rectangle 262">
                          <a:extLst>
                            <a:ext uri="{FF2B5EF4-FFF2-40B4-BE49-F238E27FC236}">
                              <a16:creationId xmlns:a16="http://schemas.microsoft.com/office/drawing/2014/main" id="{7D7E247C-42C0-0665-45AF-78BA4A291BAA}"/>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a:extLst>
                            <a:ext uri="{FF2B5EF4-FFF2-40B4-BE49-F238E27FC236}">
                              <a16:creationId xmlns:a16="http://schemas.microsoft.com/office/drawing/2014/main" id="{EEDBE2BD-8728-BD2F-A04C-67C433B2C4D6}"/>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 name="Group 259">
                        <a:extLst>
                          <a:ext uri="{FF2B5EF4-FFF2-40B4-BE49-F238E27FC236}">
                            <a16:creationId xmlns:a16="http://schemas.microsoft.com/office/drawing/2014/main" id="{BF5A81D7-C2F7-5018-97B3-FF7B06F11C37}"/>
                          </a:ext>
                        </a:extLst>
                      </p:cNvPr>
                      <p:cNvGrpSpPr/>
                      <p:nvPr/>
                    </p:nvGrpSpPr>
                    <p:grpSpPr>
                      <a:xfrm>
                        <a:off x="3315997" y="2208794"/>
                        <a:ext cx="1197620" cy="370839"/>
                        <a:chOff x="2118377" y="2208795"/>
                        <a:chExt cx="1197620" cy="370839"/>
                      </a:xfrm>
                    </p:grpSpPr>
                    <p:sp>
                      <p:nvSpPr>
                        <p:cNvPr id="261" name="Rectangle 260">
                          <a:extLst>
                            <a:ext uri="{FF2B5EF4-FFF2-40B4-BE49-F238E27FC236}">
                              <a16:creationId xmlns:a16="http://schemas.microsoft.com/office/drawing/2014/main" id="{7C797141-7AE2-BF9A-8EBC-97E56BC361E6}"/>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a:extLst>
                            <a:ext uri="{FF2B5EF4-FFF2-40B4-BE49-F238E27FC236}">
                              <a16:creationId xmlns:a16="http://schemas.microsoft.com/office/drawing/2014/main" id="{51A10F5A-EC74-A22B-ED31-6380560D34BD}"/>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0" name="Group 249">
                      <a:extLst>
                        <a:ext uri="{FF2B5EF4-FFF2-40B4-BE49-F238E27FC236}">
                          <a16:creationId xmlns:a16="http://schemas.microsoft.com/office/drawing/2014/main" id="{EE17EBA6-48F0-FC0A-5E5F-CF3773F0965E}"/>
                        </a:ext>
                      </a:extLst>
                    </p:cNvPr>
                    <p:cNvGrpSpPr/>
                    <p:nvPr/>
                  </p:nvGrpSpPr>
                  <p:grpSpPr>
                    <a:xfrm>
                      <a:off x="4513617" y="2208794"/>
                      <a:ext cx="1197620" cy="370839"/>
                      <a:chOff x="2118377" y="2208795"/>
                      <a:chExt cx="1197620" cy="370839"/>
                    </a:xfrm>
                  </p:grpSpPr>
                  <p:sp>
                    <p:nvSpPr>
                      <p:cNvPr id="257" name="Rectangle 256">
                        <a:extLst>
                          <a:ext uri="{FF2B5EF4-FFF2-40B4-BE49-F238E27FC236}">
                            <a16:creationId xmlns:a16="http://schemas.microsoft.com/office/drawing/2014/main" id="{C9ABBD53-EC3A-FED7-E5BF-EA3F4811C129}"/>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a:extLst>
                          <a:ext uri="{FF2B5EF4-FFF2-40B4-BE49-F238E27FC236}">
                            <a16:creationId xmlns:a16="http://schemas.microsoft.com/office/drawing/2014/main" id="{19F3D761-6D9D-C09D-41C1-C7AB0D894E5D}"/>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250">
                      <a:extLst>
                        <a:ext uri="{FF2B5EF4-FFF2-40B4-BE49-F238E27FC236}">
                          <a16:creationId xmlns:a16="http://schemas.microsoft.com/office/drawing/2014/main" id="{EFFB6926-2B15-C7C4-58A2-845A8C0A60AF}"/>
                        </a:ext>
                      </a:extLst>
                    </p:cNvPr>
                    <p:cNvGrpSpPr/>
                    <p:nvPr/>
                  </p:nvGrpSpPr>
                  <p:grpSpPr>
                    <a:xfrm>
                      <a:off x="5711237" y="2208793"/>
                      <a:ext cx="1197620" cy="370839"/>
                      <a:chOff x="2118377" y="2208795"/>
                      <a:chExt cx="1197620" cy="370839"/>
                    </a:xfrm>
                  </p:grpSpPr>
                  <p:sp>
                    <p:nvSpPr>
                      <p:cNvPr id="255" name="Rectangle 254">
                        <a:extLst>
                          <a:ext uri="{FF2B5EF4-FFF2-40B4-BE49-F238E27FC236}">
                            <a16:creationId xmlns:a16="http://schemas.microsoft.com/office/drawing/2014/main" id="{0D1749AC-4A0B-7C90-7051-D762AC4CFF3B}"/>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4DE662C3-D941-0199-6D38-BBB1DCCB82F4}"/>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251">
                      <a:extLst>
                        <a:ext uri="{FF2B5EF4-FFF2-40B4-BE49-F238E27FC236}">
                          <a16:creationId xmlns:a16="http://schemas.microsoft.com/office/drawing/2014/main" id="{257088F4-9CA6-023A-6A39-815FA66E3024}"/>
                        </a:ext>
                      </a:extLst>
                    </p:cNvPr>
                    <p:cNvGrpSpPr/>
                    <p:nvPr/>
                  </p:nvGrpSpPr>
                  <p:grpSpPr>
                    <a:xfrm>
                      <a:off x="6908857" y="2208792"/>
                      <a:ext cx="1197620" cy="370839"/>
                      <a:chOff x="2118377" y="2208795"/>
                      <a:chExt cx="1197620" cy="370839"/>
                    </a:xfrm>
                  </p:grpSpPr>
                  <p:sp>
                    <p:nvSpPr>
                      <p:cNvPr id="253" name="Rectangle 252">
                        <a:extLst>
                          <a:ext uri="{FF2B5EF4-FFF2-40B4-BE49-F238E27FC236}">
                            <a16:creationId xmlns:a16="http://schemas.microsoft.com/office/drawing/2014/main" id="{0DD33500-EADB-8FC1-5A50-09E7E00DDD35}"/>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a:extLst>
                          <a:ext uri="{FF2B5EF4-FFF2-40B4-BE49-F238E27FC236}">
                            <a16:creationId xmlns:a16="http://schemas.microsoft.com/office/drawing/2014/main" id="{9DB7C6B7-C7E0-D2DF-9E5C-CFF04AB178AC}"/>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2" name="Group 281">
                  <a:extLst>
                    <a:ext uri="{FF2B5EF4-FFF2-40B4-BE49-F238E27FC236}">
                      <a16:creationId xmlns:a16="http://schemas.microsoft.com/office/drawing/2014/main" id="{12879C98-5DD2-DBBF-2FD3-7AAA7C72D168}"/>
                    </a:ext>
                  </a:extLst>
                </p:cNvPr>
                <p:cNvGrpSpPr/>
                <p:nvPr/>
              </p:nvGrpSpPr>
              <p:grpSpPr>
                <a:xfrm>
                  <a:off x="6891975" y="2726791"/>
                  <a:ext cx="3955824" cy="489867"/>
                  <a:chOff x="7226835" y="3202373"/>
                  <a:chExt cx="3955824" cy="489867"/>
                </a:xfrm>
              </p:grpSpPr>
              <p:grpSp>
                <p:nvGrpSpPr>
                  <p:cNvPr id="283" name="Group 282">
                    <a:extLst>
                      <a:ext uri="{FF2B5EF4-FFF2-40B4-BE49-F238E27FC236}">
                        <a16:creationId xmlns:a16="http://schemas.microsoft.com/office/drawing/2014/main" id="{1B1CF49A-EA41-03CD-8F26-86123294B4F5}"/>
                      </a:ext>
                    </a:extLst>
                  </p:cNvPr>
                  <p:cNvGrpSpPr/>
                  <p:nvPr/>
                </p:nvGrpSpPr>
                <p:grpSpPr>
                  <a:xfrm>
                    <a:off x="7226835" y="3447307"/>
                    <a:ext cx="3955013" cy="244933"/>
                    <a:chOff x="2118377" y="2208792"/>
                    <a:chExt cx="5988100" cy="370842"/>
                  </a:xfrm>
                </p:grpSpPr>
                <p:grpSp>
                  <p:nvGrpSpPr>
                    <p:cNvPr id="301" name="Group 300">
                      <a:extLst>
                        <a:ext uri="{FF2B5EF4-FFF2-40B4-BE49-F238E27FC236}">
                          <a16:creationId xmlns:a16="http://schemas.microsoft.com/office/drawing/2014/main" id="{572ADF8C-22F4-9671-805E-08644A004ABE}"/>
                        </a:ext>
                      </a:extLst>
                    </p:cNvPr>
                    <p:cNvGrpSpPr/>
                    <p:nvPr/>
                  </p:nvGrpSpPr>
                  <p:grpSpPr>
                    <a:xfrm>
                      <a:off x="2118377" y="2208794"/>
                      <a:ext cx="2395240" cy="370840"/>
                      <a:chOff x="2118377" y="2208794"/>
                      <a:chExt cx="2395240" cy="370840"/>
                    </a:xfrm>
                  </p:grpSpPr>
                  <p:grpSp>
                    <p:nvGrpSpPr>
                      <p:cNvPr id="311" name="Group 310">
                        <a:extLst>
                          <a:ext uri="{FF2B5EF4-FFF2-40B4-BE49-F238E27FC236}">
                            <a16:creationId xmlns:a16="http://schemas.microsoft.com/office/drawing/2014/main" id="{3B246EB3-3784-82B3-A76B-CF03C63D477C}"/>
                          </a:ext>
                        </a:extLst>
                      </p:cNvPr>
                      <p:cNvGrpSpPr/>
                      <p:nvPr/>
                    </p:nvGrpSpPr>
                    <p:grpSpPr>
                      <a:xfrm>
                        <a:off x="2118377" y="2208795"/>
                        <a:ext cx="1197620" cy="370839"/>
                        <a:chOff x="2118377" y="2208795"/>
                        <a:chExt cx="1197620" cy="370839"/>
                      </a:xfrm>
                    </p:grpSpPr>
                    <p:sp>
                      <p:nvSpPr>
                        <p:cNvPr id="315" name="Rectangle 314">
                          <a:extLst>
                            <a:ext uri="{FF2B5EF4-FFF2-40B4-BE49-F238E27FC236}">
                              <a16:creationId xmlns:a16="http://schemas.microsoft.com/office/drawing/2014/main" id="{5D54BEFF-6F2C-4E84-29CA-2D58ECC21A62}"/>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a:extLst>
                            <a:ext uri="{FF2B5EF4-FFF2-40B4-BE49-F238E27FC236}">
                              <a16:creationId xmlns:a16="http://schemas.microsoft.com/office/drawing/2014/main" id="{D9A08FFD-4791-00A7-E225-B462CF753764}"/>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2" name="Group 311">
                        <a:extLst>
                          <a:ext uri="{FF2B5EF4-FFF2-40B4-BE49-F238E27FC236}">
                            <a16:creationId xmlns:a16="http://schemas.microsoft.com/office/drawing/2014/main" id="{6085773E-E56D-76A8-C32E-82FBB4A98132}"/>
                          </a:ext>
                        </a:extLst>
                      </p:cNvPr>
                      <p:cNvGrpSpPr/>
                      <p:nvPr/>
                    </p:nvGrpSpPr>
                    <p:grpSpPr>
                      <a:xfrm>
                        <a:off x="3315997" y="2208794"/>
                        <a:ext cx="1197620" cy="370839"/>
                        <a:chOff x="2118377" y="2208795"/>
                        <a:chExt cx="1197620" cy="370839"/>
                      </a:xfrm>
                    </p:grpSpPr>
                    <p:sp>
                      <p:nvSpPr>
                        <p:cNvPr id="313" name="Rectangle 312">
                          <a:extLst>
                            <a:ext uri="{FF2B5EF4-FFF2-40B4-BE49-F238E27FC236}">
                              <a16:creationId xmlns:a16="http://schemas.microsoft.com/office/drawing/2014/main" id="{42DD453F-C0E0-1A3C-6723-03652956F142}"/>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a:extLst>
                            <a:ext uri="{FF2B5EF4-FFF2-40B4-BE49-F238E27FC236}">
                              <a16:creationId xmlns:a16="http://schemas.microsoft.com/office/drawing/2014/main" id="{AEF88F2B-9AA5-BA3C-4350-F30235421CC8}"/>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2" name="Group 301">
                      <a:extLst>
                        <a:ext uri="{FF2B5EF4-FFF2-40B4-BE49-F238E27FC236}">
                          <a16:creationId xmlns:a16="http://schemas.microsoft.com/office/drawing/2014/main" id="{84674232-604C-C2BD-14E1-E4E5B2D3325F}"/>
                        </a:ext>
                      </a:extLst>
                    </p:cNvPr>
                    <p:cNvGrpSpPr/>
                    <p:nvPr/>
                  </p:nvGrpSpPr>
                  <p:grpSpPr>
                    <a:xfrm>
                      <a:off x="4513617" y="2208794"/>
                      <a:ext cx="1197620" cy="370839"/>
                      <a:chOff x="2118377" y="2208795"/>
                      <a:chExt cx="1197620" cy="370839"/>
                    </a:xfrm>
                  </p:grpSpPr>
                  <p:sp>
                    <p:nvSpPr>
                      <p:cNvPr id="309" name="Rectangle 308">
                        <a:extLst>
                          <a:ext uri="{FF2B5EF4-FFF2-40B4-BE49-F238E27FC236}">
                            <a16:creationId xmlns:a16="http://schemas.microsoft.com/office/drawing/2014/main" id="{F2235F83-F93F-2158-F39B-81DA2BEA0E94}"/>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a:extLst>
                          <a:ext uri="{FF2B5EF4-FFF2-40B4-BE49-F238E27FC236}">
                            <a16:creationId xmlns:a16="http://schemas.microsoft.com/office/drawing/2014/main" id="{92059341-C091-045A-3975-44E61277400E}"/>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302">
                      <a:extLst>
                        <a:ext uri="{FF2B5EF4-FFF2-40B4-BE49-F238E27FC236}">
                          <a16:creationId xmlns:a16="http://schemas.microsoft.com/office/drawing/2014/main" id="{35B90313-98F9-7134-9250-913ECD558CD6}"/>
                        </a:ext>
                      </a:extLst>
                    </p:cNvPr>
                    <p:cNvGrpSpPr/>
                    <p:nvPr/>
                  </p:nvGrpSpPr>
                  <p:grpSpPr>
                    <a:xfrm>
                      <a:off x="5711237" y="2208793"/>
                      <a:ext cx="1197620" cy="370839"/>
                      <a:chOff x="2118377" y="2208795"/>
                      <a:chExt cx="1197620" cy="370839"/>
                    </a:xfrm>
                  </p:grpSpPr>
                  <p:sp>
                    <p:nvSpPr>
                      <p:cNvPr id="307" name="Rectangle 306">
                        <a:extLst>
                          <a:ext uri="{FF2B5EF4-FFF2-40B4-BE49-F238E27FC236}">
                            <a16:creationId xmlns:a16="http://schemas.microsoft.com/office/drawing/2014/main" id="{A96C9499-791B-1442-258D-80094F0A92CB}"/>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a:extLst>
                          <a:ext uri="{FF2B5EF4-FFF2-40B4-BE49-F238E27FC236}">
                            <a16:creationId xmlns:a16="http://schemas.microsoft.com/office/drawing/2014/main" id="{E4876B79-1651-999D-FF39-C8316FD97E83}"/>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 name="Group 303">
                      <a:extLst>
                        <a:ext uri="{FF2B5EF4-FFF2-40B4-BE49-F238E27FC236}">
                          <a16:creationId xmlns:a16="http://schemas.microsoft.com/office/drawing/2014/main" id="{FE95C80F-8CD5-F6CF-1CAE-FC1F7786B35B}"/>
                        </a:ext>
                      </a:extLst>
                    </p:cNvPr>
                    <p:cNvGrpSpPr/>
                    <p:nvPr/>
                  </p:nvGrpSpPr>
                  <p:grpSpPr>
                    <a:xfrm>
                      <a:off x="6908857" y="2208792"/>
                      <a:ext cx="1197620" cy="370839"/>
                      <a:chOff x="2118377" y="2208795"/>
                      <a:chExt cx="1197620" cy="370839"/>
                    </a:xfrm>
                  </p:grpSpPr>
                  <p:sp>
                    <p:nvSpPr>
                      <p:cNvPr id="305" name="Rectangle 304">
                        <a:extLst>
                          <a:ext uri="{FF2B5EF4-FFF2-40B4-BE49-F238E27FC236}">
                            <a16:creationId xmlns:a16="http://schemas.microsoft.com/office/drawing/2014/main" id="{C67838E8-117C-C198-4F45-CD8E42D53B48}"/>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a:extLst>
                          <a:ext uri="{FF2B5EF4-FFF2-40B4-BE49-F238E27FC236}">
                            <a16:creationId xmlns:a16="http://schemas.microsoft.com/office/drawing/2014/main" id="{B10C67C1-2978-3A6D-2BD8-65A3F2CCCB13}"/>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4" name="Group 283">
                    <a:extLst>
                      <a:ext uri="{FF2B5EF4-FFF2-40B4-BE49-F238E27FC236}">
                        <a16:creationId xmlns:a16="http://schemas.microsoft.com/office/drawing/2014/main" id="{4BC0DDC9-AFAC-B4D8-A788-256656727E10}"/>
                      </a:ext>
                    </a:extLst>
                  </p:cNvPr>
                  <p:cNvGrpSpPr/>
                  <p:nvPr/>
                </p:nvGrpSpPr>
                <p:grpSpPr>
                  <a:xfrm>
                    <a:off x="7227646" y="3202373"/>
                    <a:ext cx="3955013" cy="244933"/>
                    <a:chOff x="2118377" y="2208792"/>
                    <a:chExt cx="5988100" cy="370842"/>
                  </a:xfrm>
                </p:grpSpPr>
                <p:grpSp>
                  <p:nvGrpSpPr>
                    <p:cNvPr id="285" name="Group 284">
                      <a:extLst>
                        <a:ext uri="{FF2B5EF4-FFF2-40B4-BE49-F238E27FC236}">
                          <a16:creationId xmlns:a16="http://schemas.microsoft.com/office/drawing/2014/main" id="{567DC16A-BB75-67CB-3477-7E1F7B108874}"/>
                        </a:ext>
                      </a:extLst>
                    </p:cNvPr>
                    <p:cNvGrpSpPr/>
                    <p:nvPr/>
                  </p:nvGrpSpPr>
                  <p:grpSpPr>
                    <a:xfrm>
                      <a:off x="2118377" y="2208794"/>
                      <a:ext cx="2395240" cy="370840"/>
                      <a:chOff x="2118377" y="2208794"/>
                      <a:chExt cx="2395240" cy="370840"/>
                    </a:xfrm>
                  </p:grpSpPr>
                  <p:grpSp>
                    <p:nvGrpSpPr>
                      <p:cNvPr id="295" name="Group 294">
                        <a:extLst>
                          <a:ext uri="{FF2B5EF4-FFF2-40B4-BE49-F238E27FC236}">
                            <a16:creationId xmlns:a16="http://schemas.microsoft.com/office/drawing/2014/main" id="{51B3E6F7-7640-219D-5229-A33CB6E6A8C0}"/>
                          </a:ext>
                        </a:extLst>
                      </p:cNvPr>
                      <p:cNvGrpSpPr/>
                      <p:nvPr/>
                    </p:nvGrpSpPr>
                    <p:grpSpPr>
                      <a:xfrm>
                        <a:off x="2118377" y="2208795"/>
                        <a:ext cx="1197620" cy="370839"/>
                        <a:chOff x="2118377" y="2208795"/>
                        <a:chExt cx="1197620" cy="370839"/>
                      </a:xfrm>
                    </p:grpSpPr>
                    <p:sp>
                      <p:nvSpPr>
                        <p:cNvPr id="299" name="Rectangle 298">
                          <a:extLst>
                            <a:ext uri="{FF2B5EF4-FFF2-40B4-BE49-F238E27FC236}">
                              <a16:creationId xmlns:a16="http://schemas.microsoft.com/office/drawing/2014/main" id="{5E1ED8E2-117E-6BCD-E781-865766DFEE50}"/>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a:extLst>
                            <a:ext uri="{FF2B5EF4-FFF2-40B4-BE49-F238E27FC236}">
                              <a16:creationId xmlns:a16="http://schemas.microsoft.com/office/drawing/2014/main" id="{63B2DA5A-59C7-A073-C6BC-18373EA46B77}"/>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6" name="Group 295">
                        <a:extLst>
                          <a:ext uri="{FF2B5EF4-FFF2-40B4-BE49-F238E27FC236}">
                            <a16:creationId xmlns:a16="http://schemas.microsoft.com/office/drawing/2014/main" id="{727532C2-3CB3-B6E8-CD88-85A1E518B79F}"/>
                          </a:ext>
                        </a:extLst>
                      </p:cNvPr>
                      <p:cNvGrpSpPr/>
                      <p:nvPr/>
                    </p:nvGrpSpPr>
                    <p:grpSpPr>
                      <a:xfrm>
                        <a:off x="3315997" y="2208794"/>
                        <a:ext cx="1197620" cy="370839"/>
                        <a:chOff x="2118377" y="2208795"/>
                        <a:chExt cx="1197620" cy="370839"/>
                      </a:xfrm>
                    </p:grpSpPr>
                    <p:sp>
                      <p:nvSpPr>
                        <p:cNvPr id="297" name="Rectangle 296">
                          <a:extLst>
                            <a:ext uri="{FF2B5EF4-FFF2-40B4-BE49-F238E27FC236}">
                              <a16:creationId xmlns:a16="http://schemas.microsoft.com/office/drawing/2014/main" id="{08113BEB-177D-7003-4ADA-DBA7598FFB82}"/>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a:extLst>
                            <a:ext uri="{FF2B5EF4-FFF2-40B4-BE49-F238E27FC236}">
                              <a16:creationId xmlns:a16="http://schemas.microsoft.com/office/drawing/2014/main" id="{5CD016FF-84CA-8C69-1A11-6E6A8DC02E26}"/>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6" name="Group 285">
                      <a:extLst>
                        <a:ext uri="{FF2B5EF4-FFF2-40B4-BE49-F238E27FC236}">
                          <a16:creationId xmlns:a16="http://schemas.microsoft.com/office/drawing/2014/main" id="{38D0A7E8-2131-E2EA-DC94-4BE6993E4488}"/>
                        </a:ext>
                      </a:extLst>
                    </p:cNvPr>
                    <p:cNvGrpSpPr/>
                    <p:nvPr/>
                  </p:nvGrpSpPr>
                  <p:grpSpPr>
                    <a:xfrm>
                      <a:off x="4513617" y="2208794"/>
                      <a:ext cx="1197620" cy="370839"/>
                      <a:chOff x="2118377" y="2208795"/>
                      <a:chExt cx="1197620" cy="370839"/>
                    </a:xfrm>
                  </p:grpSpPr>
                  <p:sp>
                    <p:nvSpPr>
                      <p:cNvPr id="293" name="Rectangle 292">
                        <a:extLst>
                          <a:ext uri="{FF2B5EF4-FFF2-40B4-BE49-F238E27FC236}">
                            <a16:creationId xmlns:a16="http://schemas.microsoft.com/office/drawing/2014/main" id="{41CF0C42-12D1-F2EF-07BC-C195E459D72D}"/>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a:extLst>
                          <a:ext uri="{FF2B5EF4-FFF2-40B4-BE49-F238E27FC236}">
                            <a16:creationId xmlns:a16="http://schemas.microsoft.com/office/drawing/2014/main" id="{16933D6A-EB57-5DF7-E822-242E4EA55749}"/>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Group 286">
                      <a:extLst>
                        <a:ext uri="{FF2B5EF4-FFF2-40B4-BE49-F238E27FC236}">
                          <a16:creationId xmlns:a16="http://schemas.microsoft.com/office/drawing/2014/main" id="{64144F12-F2B4-11E2-A543-96FF0A6A172C}"/>
                        </a:ext>
                      </a:extLst>
                    </p:cNvPr>
                    <p:cNvGrpSpPr/>
                    <p:nvPr/>
                  </p:nvGrpSpPr>
                  <p:grpSpPr>
                    <a:xfrm>
                      <a:off x="5711237" y="2208793"/>
                      <a:ext cx="1197620" cy="370839"/>
                      <a:chOff x="2118377" y="2208795"/>
                      <a:chExt cx="1197620" cy="370839"/>
                    </a:xfrm>
                  </p:grpSpPr>
                  <p:sp>
                    <p:nvSpPr>
                      <p:cNvPr id="291" name="Rectangle 290">
                        <a:extLst>
                          <a:ext uri="{FF2B5EF4-FFF2-40B4-BE49-F238E27FC236}">
                            <a16:creationId xmlns:a16="http://schemas.microsoft.com/office/drawing/2014/main" id="{323F9D58-1184-4909-826A-861600ED62EB}"/>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a:extLst>
                          <a:ext uri="{FF2B5EF4-FFF2-40B4-BE49-F238E27FC236}">
                            <a16:creationId xmlns:a16="http://schemas.microsoft.com/office/drawing/2014/main" id="{A44E1754-61B1-E3F5-FD7B-CD8874F432DE}"/>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287">
                      <a:extLst>
                        <a:ext uri="{FF2B5EF4-FFF2-40B4-BE49-F238E27FC236}">
                          <a16:creationId xmlns:a16="http://schemas.microsoft.com/office/drawing/2014/main" id="{E05EDBF5-4970-58D6-E3F2-B8370CE26818}"/>
                        </a:ext>
                      </a:extLst>
                    </p:cNvPr>
                    <p:cNvGrpSpPr/>
                    <p:nvPr/>
                  </p:nvGrpSpPr>
                  <p:grpSpPr>
                    <a:xfrm>
                      <a:off x="6908857" y="2208792"/>
                      <a:ext cx="1197620" cy="370839"/>
                      <a:chOff x="2118377" y="2208795"/>
                      <a:chExt cx="1197620" cy="370839"/>
                    </a:xfrm>
                  </p:grpSpPr>
                  <p:sp>
                    <p:nvSpPr>
                      <p:cNvPr id="289" name="Rectangle 288">
                        <a:extLst>
                          <a:ext uri="{FF2B5EF4-FFF2-40B4-BE49-F238E27FC236}">
                            <a16:creationId xmlns:a16="http://schemas.microsoft.com/office/drawing/2014/main" id="{7C3E6C87-4D60-D385-8FD4-47F33147A0E0}"/>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a:extLst>
                          <a:ext uri="{FF2B5EF4-FFF2-40B4-BE49-F238E27FC236}">
                            <a16:creationId xmlns:a16="http://schemas.microsoft.com/office/drawing/2014/main" id="{D61349C5-57C9-F602-6C25-DB9C0551667D}"/>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317" name="Group 316">
                <a:extLst>
                  <a:ext uri="{FF2B5EF4-FFF2-40B4-BE49-F238E27FC236}">
                    <a16:creationId xmlns:a16="http://schemas.microsoft.com/office/drawing/2014/main" id="{75777DD1-700D-F3C9-4C55-947A0BEBE5DD}"/>
                  </a:ext>
                </a:extLst>
              </p:cNvPr>
              <p:cNvGrpSpPr/>
              <p:nvPr/>
            </p:nvGrpSpPr>
            <p:grpSpPr>
              <a:xfrm>
                <a:off x="6893208" y="1747050"/>
                <a:ext cx="3956634" cy="979736"/>
                <a:chOff x="6891975" y="2726791"/>
                <a:chExt cx="3956634" cy="979736"/>
              </a:xfrm>
            </p:grpSpPr>
            <p:grpSp>
              <p:nvGrpSpPr>
                <p:cNvPr id="318" name="Group 317">
                  <a:extLst>
                    <a:ext uri="{FF2B5EF4-FFF2-40B4-BE49-F238E27FC236}">
                      <a16:creationId xmlns:a16="http://schemas.microsoft.com/office/drawing/2014/main" id="{8FF4F810-5743-8502-ADE5-D26E79E172BF}"/>
                    </a:ext>
                  </a:extLst>
                </p:cNvPr>
                <p:cNvGrpSpPr/>
                <p:nvPr/>
              </p:nvGrpSpPr>
              <p:grpSpPr>
                <a:xfrm>
                  <a:off x="6892785" y="3216660"/>
                  <a:ext cx="3955824" cy="489867"/>
                  <a:chOff x="7226835" y="3202373"/>
                  <a:chExt cx="3955824" cy="489867"/>
                </a:xfrm>
              </p:grpSpPr>
              <p:grpSp>
                <p:nvGrpSpPr>
                  <p:cNvPr id="354" name="Group 353">
                    <a:extLst>
                      <a:ext uri="{FF2B5EF4-FFF2-40B4-BE49-F238E27FC236}">
                        <a16:creationId xmlns:a16="http://schemas.microsoft.com/office/drawing/2014/main" id="{020A01A8-E1B4-382E-31E1-5FF8727E8B28}"/>
                      </a:ext>
                    </a:extLst>
                  </p:cNvPr>
                  <p:cNvGrpSpPr/>
                  <p:nvPr/>
                </p:nvGrpSpPr>
                <p:grpSpPr>
                  <a:xfrm>
                    <a:off x="7226835" y="3447307"/>
                    <a:ext cx="3955013" cy="244933"/>
                    <a:chOff x="2118377" y="2208792"/>
                    <a:chExt cx="5988100" cy="370842"/>
                  </a:xfrm>
                </p:grpSpPr>
                <p:grpSp>
                  <p:nvGrpSpPr>
                    <p:cNvPr id="372" name="Group 371">
                      <a:extLst>
                        <a:ext uri="{FF2B5EF4-FFF2-40B4-BE49-F238E27FC236}">
                          <a16:creationId xmlns:a16="http://schemas.microsoft.com/office/drawing/2014/main" id="{22869630-2106-4467-A624-4B6A6B9E6867}"/>
                        </a:ext>
                      </a:extLst>
                    </p:cNvPr>
                    <p:cNvGrpSpPr/>
                    <p:nvPr/>
                  </p:nvGrpSpPr>
                  <p:grpSpPr>
                    <a:xfrm>
                      <a:off x="2118377" y="2208794"/>
                      <a:ext cx="2395240" cy="370840"/>
                      <a:chOff x="2118377" y="2208794"/>
                      <a:chExt cx="2395240" cy="370840"/>
                    </a:xfrm>
                  </p:grpSpPr>
                  <p:grpSp>
                    <p:nvGrpSpPr>
                      <p:cNvPr id="382" name="Group 381">
                        <a:extLst>
                          <a:ext uri="{FF2B5EF4-FFF2-40B4-BE49-F238E27FC236}">
                            <a16:creationId xmlns:a16="http://schemas.microsoft.com/office/drawing/2014/main" id="{08845752-009C-41A6-12CC-958FF43CF285}"/>
                          </a:ext>
                        </a:extLst>
                      </p:cNvPr>
                      <p:cNvGrpSpPr/>
                      <p:nvPr/>
                    </p:nvGrpSpPr>
                    <p:grpSpPr>
                      <a:xfrm>
                        <a:off x="2118377" y="2208795"/>
                        <a:ext cx="1197620" cy="370839"/>
                        <a:chOff x="2118377" y="2208795"/>
                        <a:chExt cx="1197620" cy="370839"/>
                      </a:xfrm>
                    </p:grpSpPr>
                    <p:sp>
                      <p:nvSpPr>
                        <p:cNvPr id="386" name="Rectangle 385">
                          <a:extLst>
                            <a:ext uri="{FF2B5EF4-FFF2-40B4-BE49-F238E27FC236}">
                              <a16:creationId xmlns:a16="http://schemas.microsoft.com/office/drawing/2014/main" id="{BAAD3183-61DF-D318-3246-2533C3B74DA5}"/>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ectangle 386">
                          <a:extLst>
                            <a:ext uri="{FF2B5EF4-FFF2-40B4-BE49-F238E27FC236}">
                              <a16:creationId xmlns:a16="http://schemas.microsoft.com/office/drawing/2014/main" id="{39438198-B23F-5F94-BD1F-03BC0AD11BE0}"/>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3" name="Group 382">
                        <a:extLst>
                          <a:ext uri="{FF2B5EF4-FFF2-40B4-BE49-F238E27FC236}">
                            <a16:creationId xmlns:a16="http://schemas.microsoft.com/office/drawing/2014/main" id="{866D8DA6-A8E9-C8B5-3E6C-B538C5575D70}"/>
                          </a:ext>
                        </a:extLst>
                      </p:cNvPr>
                      <p:cNvGrpSpPr/>
                      <p:nvPr/>
                    </p:nvGrpSpPr>
                    <p:grpSpPr>
                      <a:xfrm>
                        <a:off x="3315997" y="2208794"/>
                        <a:ext cx="1197620" cy="370839"/>
                        <a:chOff x="2118377" y="2208795"/>
                        <a:chExt cx="1197620" cy="370839"/>
                      </a:xfrm>
                    </p:grpSpPr>
                    <p:sp>
                      <p:nvSpPr>
                        <p:cNvPr id="384" name="Rectangle 383">
                          <a:extLst>
                            <a:ext uri="{FF2B5EF4-FFF2-40B4-BE49-F238E27FC236}">
                              <a16:creationId xmlns:a16="http://schemas.microsoft.com/office/drawing/2014/main" id="{479D62CF-3900-1574-256D-ED98A9BA6DE8}"/>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ectangle 384">
                          <a:extLst>
                            <a:ext uri="{FF2B5EF4-FFF2-40B4-BE49-F238E27FC236}">
                              <a16:creationId xmlns:a16="http://schemas.microsoft.com/office/drawing/2014/main" id="{91D526B7-3192-5950-4937-1443941BB665}"/>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3" name="Group 372">
                      <a:extLst>
                        <a:ext uri="{FF2B5EF4-FFF2-40B4-BE49-F238E27FC236}">
                          <a16:creationId xmlns:a16="http://schemas.microsoft.com/office/drawing/2014/main" id="{18A216B7-2953-3863-351F-8CD150AE1C1C}"/>
                        </a:ext>
                      </a:extLst>
                    </p:cNvPr>
                    <p:cNvGrpSpPr/>
                    <p:nvPr/>
                  </p:nvGrpSpPr>
                  <p:grpSpPr>
                    <a:xfrm>
                      <a:off x="4513617" y="2208794"/>
                      <a:ext cx="1197620" cy="370839"/>
                      <a:chOff x="2118377" y="2208795"/>
                      <a:chExt cx="1197620" cy="370839"/>
                    </a:xfrm>
                  </p:grpSpPr>
                  <p:sp>
                    <p:nvSpPr>
                      <p:cNvPr id="380" name="Rectangle 379">
                        <a:extLst>
                          <a:ext uri="{FF2B5EF4-FFF2-40B4-BE49-F238E27FC236}">
                            <a16:creationId xmlns:a16="http://schemas.microsoft.com/office/drawing/2014/main" id="{9EE55365-A8E2-1B91-2E50-FB6720EB1742}"/>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Rectangle 380">
                        <a:extLst>
                          <a:ext uri="{FF2B5EF4-FFF2-40B4-BE49-F238E27FC236}">
                            <a16:creationId xmlns:a16="http://schemas.microsoft.com/office/drawing/2014/main" id="{028D0EB4-86CC-9EC3-81D9-6B4138C5D8BF}"/>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4" name="Group 373">
                      <a:extLst>
                        <a:ext uri="{FF2B5EF4-FFF2-40B4-BE49-F238E27FC236}">
                          <a16:creationId xmlns:a16="http://schemas.microsoft.com/office/drawing/2014/main" id="{F2114713-E415-FFD2-CCE1-7C681354B15E}"/>
                        </a:ext>
                      </a:extLst>
                    </p:cNvPr>
                    <p:cNvGrpSpPr/>
                    <p:nvPr/>
                  </p:nvGrpSpPr>
                  <p:grpSpPr>
                    <a:xfrm>
                      <a:off x="5711237" y="2208793"/>
                      <a:ext cx="1197620" cy="370839"/>
                      <a:chOff x="2118377" y="2208795"/>
                      <a:chExt cx="1197620" cy="370839"/>
                    </a:xfrm>
                  </p:grpSpPr>
                  <p:sp>
                    <p:nvSpPr>
                      <p:cNvPr id="378" name="Rectangle 377">
                        <a:extLst>
                          <a:ext uri="{FF2B5EF4-FFF2-40B4-BE49-F238E27FC236}">
                            <a16:creationId xmlns:a16="http://schemas.microsoft.com/office/drawing/2014/main" id="{5623730E-13CD-0815-39AE-288852E41709}"/>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ectangle 378">
                        <a:extLst>
                          <a:ext uri="{FF2B5EF4-FFF2-40B4-BE49-F238E27FC236}">
                            <a16:creationId xmlns:a16="http://schemas.microsoft.com/office/drawing/2014/main" id="{4145EFF7-7B6D-B29A-75AE-CB4D4C73DA63}"/>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5" name="Group 374">
                      <a:extLst>
                        <a:ext uri="{FF2B5EF4-FFF2-40B4-BE49-F238E27FC236}">
                          <a16:creationId xmlns:a16="http://schemas.microsoft.com/office/drawing/2014/main" id="{6A65BFD6-41C9-F47C-0E68-6DD7355EAC28}"/>
                        </a:ext>
                      </a:extLst>
                    </p:cNvPr>
                    <p:cNvGrpSpPr/>
                    <p:nvPr/>
                  </p:nvGrpSpPr>
                  <p:grpSpPr>
                    <a:xfrm>
                      <a:off x="6908857" y="2208792"/>
                      <a:ext cx="1197620" cy="370839"/>
                      <a:chOff x="2118377" y="2208795"/>
                      <a:chExt cx="1197620" cy="370839"/>
                    </a:xfrm>
                  </p:grpSpPr>
                  <p:sp>
                    <p:nvSpPr>
                      <p:cNvPr id="376" name="Rectangle 375">
                        <a:extLst>
                          <a:ext uri="{FF2B5EF4-FFF2-40B4-BE49-F238E27FC236}">
                            <a16:creationId xmlns:a16="http://schemas.microsoft.com/office/drawing/2014/main" id="{0C96377C-5CE4-4B4B-BB7F-AE2C134BC536}"/>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ectangle 376">
                        <a:extLst>
                          <a:ext uri="{FF2B5EF4-FFF2-40B4-BE49-F238E27FC236}">
                            <a16:creationId xmlns:a16="http://schemas.microsoft.com/office/drawing/2014/main" id="{1DC0DBC9-F789-B77D-3A7B-6B236E9EF9DB}"/>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5" name="Group 354">
                    <a:extLst>
                      <a:ext uri="{FF2B5EF4-FFF2-40B4-BE49-F238E27FC236}">
                        <a16:creationId xmlns:a16="http://schemas.microsoft.com/office/drawing/2014/main" id="{E3AFF65B-23CA-421A-4953-FC9F22C2208B}"/>
                      </a:ext>
                    </a:extLst>
                  </p:cNvPr>
                  <p:cNvGrpSpPr/>
                  <p:nvPr/>
                </p:nvGrpSpPr>
                <p:grpSpPr>
                  <a:xfrm>
                    <a:off x="7227646" y="3202373"/>
                    <a:ext cx="3955013" cy="244933"/>
                    <a:chOff x="2118377" y="2208792"/>
                    <a:chExt cx="5988100" cy="370842"/>
                  </a:xfrm>
                </p:grpSpPr>
                <p:grpSp>
                  <p:nvGrpSpPr>
                    <p:cNvPr id="356" name="Group 355">
                      <a:extLst>
                        <a:ext uri="{FF2B5EF4-FFF2-40B4-BE49-F238E27FC236}">
                          <a16:creationId xmlns:a16="http://schemas.microsoft.com/office/drawing/2014/main" id="{31B6E798-5199-424E-CEC6-7FB9375CB2E8}"/>
                        </a:ext>
                      </a:extLst>
                    </p:cNvPr>
                    <p:cNvGrpSpPr/>
                    <p:nvPr/>
                  </p:nvGrpSpPr>
                  <p:grpSpPr>
                    <a:xfrm>
                      <a:off x="2118377" y="2208794"/>
                      <a:ext cx="2395240" cy="370840"/>
                      <a:chOff x="2118377" y="2208794"/>
                      <a:chExt cx="2395240" cy="370840"/>
                    </a:xfrm>
                  </p:grpSpPr>
                  <p:grpSp>
                    <p:nvGrpSpPr>
                      <p:cNvPr id="366" name="Group 365">
                        <a:extLst>
                          <a:ext uri="{FF2B5EF4-FFF2-40B4-BE49-F238E27FC236}">
                            <a16:creationId xmlns:a16="http://schemas.microsoft.com/office/drawing/2014/main" id="{3CE5F4D9-93E2-8B31-B9EC-4BCBC60D5E0F}"/>
                          </a:ext>
                        </a:extLst>
                      </p:cNvPr>
                      <p:cNvGrpSpPr/>
                      <p:nvPr/>
                    </p:nvGrpSpPr>
                    <p:grpSpPr>
                      <a:xfrm>
                        <a:off x="2118377" y="2208795"/>
                        <a:ext cx="1197620" cy="370839"/>
                        <a:chOff x="2118377" y="2208795"/>
                        <a:chExt cx="1197620" cy="370839"/>
                      </a:xfrm>
                    </p:grpSpPr>
                    <p:sp>
                      <p:nvSpPr>
                        <p:cNvPr id="370" name="Rectangle 369">
                          <a:extLst>
                            <a:ext uri="{FF2B5EF4-FFF2-40B4-BE49-F238E27FC236}">
                              <a16:creationId xmlns:a16="http://schemas.microsoft.com/office/drawing/2014/main" id="{173C7D20-5CCE-2AC8-1A32-D56D6C0C5775}"/>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ectangle 370">
                          <a:extLst>
                            <a:ext uri="{FF2B5EF4-FFF2-40B4-BE49-F238E27FC236}">
                              <a16:creationId xmlns:a16="http://schemas.microsoft.com/office/drawing/2014/main" id="{315837B4-67DC-006C-3C07-14DE6B24E0B0}"/>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7" name="Group 366">
                        <a:extLst>
                          <a:ext uri="{FF2B5EF4-FFF2-40B4-BE49-F238E27FC236}">
                            <a16:creationId xmlns:a16="http://schemas.microsoft.com/office/drawing/2014/main" id="{2D915EC3-FCAF-901B-72E2-27CDF549D115}"/>
                          </a:ext>
                        </a:extLst>
                      </p:cNvPr>
                      <p:cNvGrpSpPr/>
                      <p:nvPr/>
                    </p:nvGrpSpPr>
                    <p:grpSpPr>
                      <a:xfrm>
                        <a:off x="3315997" y="2208794"/>
                        <a:ext cx="1197620" cy="370839"/>
                        <a:chOff x="2118377" y="2208795"/>
                        <a:chExt cx="1197620" cy="370839"/>
                      </a:xfrm>
                    </p:grpSpPr>
                    <p:sp>
                      <p:nvSpPr>
                        <p:cNvPr id="368" name="Rectangle 367">
                          <a:extLst>
                            <a:ext uri="{FF2B5EF4-FFF2-40B4-BE49-F238E27FC236}">
                              <a16:creationId xmlns:a16="http://schemas.microsoft.com/office/drawing/2014/main" id="{E21A187E-B568-75A9-DDBF-33CAA24CD4CD}"/>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ectangle 368">
                          <a:extLst>
                            <a:ext uri="{FF2B5EF4-FFF2-40B4-BE49-F238E27FC236}">
                              <a16:creationId xmlns:a16="http://schemas.microsoft.com/office/drawing/2014/main" id="{AB23F196-1E3D-1F92-3AC3-FCA45450AD84}"/>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7" name="Group 356">
                      <a:extLst>
                        <a:ext uri="{FF2B5EF4-FFF2-40B4-BE49-F238E27FC236}">
                          <a16:creationId xmlns:a16="http://schemas.microsoft.com/office/drawing/2014/main" id="{E35A00E6-FAC5-A85D-5C15-C1EF3DBBFDC1}"/>
                        </a:ext>
                      </a:extLst>
                    </p:cNvPr>
                    <p:cNvGrpSpPr/>
                    <p:nvPr/>
                  </p:nvGrpSpPr>
                  <p:grpSpPr>
                    <a:xfrm>
                      <a:off x="4513617" y="2208794"/>
                      <a:ext cx="1197620" cy="370839"/>
                      <a:chOff x="2118377" y="2208795"/>
                      <a:chExt cx="1197620" cy="370839"/>
                    </a:xfrm>
                  </p:grpSpPr>
                  <p:sp>
                    <p:nvSpPr>
                      <p:cNvPr id="364" name="Rectangle 363">
                        <a:extLst>
                          <a:ext uri="{FF2B5EF4-FFF2-40B4-BE49-F238E27FC236}">
                            <a16:creationId xmlns:a16="http://schemas.microsoft.com/office/drawing/2014/main" id="{57F66BC7-6B6A-6798-2DE9-7C1A1DC0CAD8}"/>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364">
                        <a:extLst>
                          <a:ext uri="{FF2B5EF4-FFF2-40B4-BE49-F238E27FC236}">
                            <a16:creationId xmlns:a16="http://schemas.microsoft.com/office/drawing/2014/main" id="{178ECEDA-88FE-5AF4-D202-76B7D1ABD076}"/>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8" name="Group 357">
                      <a:extLst>
                        <a:ext uri="{FF2B5EF4-FFF2-40B4-BE49-F238E27FC236}">
                          <a16:creationId xmlns:a16="http://schemas.microsoft.com/office/drawing/2014/main" id="{393F0B44-F77D-496A-54FB-45C1F060D035}"/>
                        </a:ext>
                      </a:extLst>
                    </p:cNvPr>
                    <p:cNvGrpSpPr/>
                    <p:nvPr/>
                  </p:nvGrpSpPr>
                  <p:grpSpPr>
                    <a:xfrm>
                      <a:off x="5711237" y="2208793"/>
                      <a:ext cx="1197620" cy="370839"/>
                      <a:chOff x="2118377" y="2208795"/>
                      <a:chExt cx="1197620" cy="370839"/>
                    </a:xfrm>
                  </p:grpSpPr>
                  <p:sp>
                    <p:nvSpPr>
                      <p:cNvPr id="362" name="Rectangle 361">
                        <a:extLst>
                          <a:ext uri="{FF2B5EF4-FFF2-40B4-BE49-F238E27FC236}">
                            <a16:creationId xmlns:a16="http://schemas.microsoft.com/office/drawing/2014/main" id="{20384FA1-BCF4-BF34-D0DC-7006F1D72396}"/>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ectangle 362">
                        <a:extLst>
                          <a:ext uri="{FF2B5EF4-FFF2-40B4-BE49-F238E27FC236}">
                            <a16:creationId xmlns:a16="http://schemas.microsoft.com/office/drawing/2014/main" id="{BEDB7CC4-7513-4C85-CAAF-00D233F09DB5}"/>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9" name="Group 358">
                      <a:extLst>
                        <a:ext uri="{FF2B5EF4-FFF2-40B4-BE49-F238E27FC236}">
                          <a16:creationId xmlns:a16="http://schemas.microsoft.com/office/drawing/2014/main" id="{F48A5EAF-BD9C-119B-D3A5-67ED940BFED2}"/>
                        </a:ext>
                      </a:extLst>
                    </p:cNvPr>
                    <p:cNvGrpSpPr/>
                    <p:nvPr/>
                  </p:nvGrpSpPr>
                  <p:grpSpPr>
                    <a:xfrm>
                      <a:off x="6908857" y="2208792"/>
                      <a:ext cx="1197620" cy="370839"/>
                      <a:chOff x="2118377" y="2208795"/>
                      <a:chExt cx="1197620" cy="370839"/>
                    </a:xfrm>
                  </p:grpSpPr>
                  <p:sp>
                    <p:nvSpPr>
                      <p:cNvPr id="360" name="Rectangle 359">
                        <a:extLst>
                          <a:ext uri="{FF2B5EF4-FFF2-40B4-BE49-F238E27FC236}">
                            <a16:creationId xmlns:a16="http://schemas.microsoft.com/office/drawing/2014/main" id="{C3AB874F-6D86-8F26-8C3A-7AF2FFF59939}"/>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ectangle 360">
                        <a:extLst>
                          <a:ext uri="{FF2B5EF4-FFF2-40B4-BE49-F238E27FC236}">
                            <a16:creationId xmlns:a16="http://schemas.microsoft.com/office/drawing/2014/main" id="{18B82A26-F4B6-26FB-E544-D33FF4390B2E}"/>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9" name="Group 318">
                  <a:extLst>
                    <a:ext uri="{FF2B5EF4-FFF2-40B4-BE49-F238E27FC236}">
                      <a16:creationId xmlns:a16="http://schemas.microsoft.com/office/drawing/2014/main" id="{2789FEAB-A6E4-0967-A841-A72E11C1BFF0}"/>
                    </a:ext>
                  </a:extLst>
                </p:cNvPr>
                <p:cNvGrpSpPr/>
                <p:nvPr/>
              </p:nvGrpSpPr>
              <p:grpSpPr>
                <a:xfrm>
                  <a:off x="6891975" y="2726791"/>
                  <a:ext cx="3955824" cy="489867"/>
                  <a:chOff x="7226835" y="3202373"/>
                  <a:chExt cx="3955824" cy="489867"/>
                </a:xfrm>
              </p:grpSpPr>
              <p:grpSp>
                <p:nvGrpSpPr>
                  <p:cNvPr id="320" name="Group 319">
                    <a:extLst>
                      <a:ext uri="{FF2B5EF4-FFF2-40B4-BE49-F238E27FC236}">
                        <a16:creationId xmlns:a16="http://schemas.microsoft.com/office/drawing/2014/main" id="{780ED522-7CCE-4BFB-612A-98AA80B54D13}"/>
                      </a:ext>
                    </a:extLst>
                  </p:cNvPr>
                  <p:cNvGrpSpPr/>
                  <p:nvPr/>
                </p:nvGrpSpPr>
                <p:grpSpPr>
                  <a:xfrm>
                    <a:off x="7226835" y="3447307"/>
                    <a:ext cx="3955013" cy="244933"/>
                    <a:chOff x="2118377" y="2208792"/>
                    <a:chExt cx="5988100" cy="370842"/>
                  </a:xfrm>
                </p:grpSpPr>
                <p:grpSp>
                  <p:nvGrpSpPr>
                    <p:cNvPr id="338" name="Group 337">
                      <a:extLst>
                        <a:ext uri="{FF2B5EF4-FFF2-40B4-BE49-F238E27FC236}">
                          <a16:creationId xmlns:a16="http://schemas.microsoft.com/office/drawing/2014/main" id="{65F83CA7-7AF9-BD26-1062-FDEF7356EF39}"/>
                        </a:ext>
                      </a:extLst>
                    </p:cNvPr>
                    <p:cNvGrpSpPr/>
                    <p:nvPr/>
                  </p:nvGrpSpPr>
                  <p:grpSpPr>
                    <a:xfrm>
                      <a:off x="2118377" y="2208794"/>
                      <a:ext cx="2395240" cy="370840"/>
                      <a:chOff x="2118377" y="2208794"/>
                      <a:chExt cx="2395240" cy="370840"/>
                    </a:xfrm>
                  </p:grpSpPr>
                  <p:grpSp>
                    <p:nvGrpSpPr>
                      <p:cNvPr id="348" name="Group 347">
                        <a:extLst>
                          <a:ext uri="{FF2B5EF4-FFF2-40B4-BE49-F238E27FC236}">
                            <a16:creationId xmlns:a16="http://schemas.microsoft.com/office/drawing/2014/main" id="{3F32650D-FFCA-2B7A-E83B-1459580E0F93}"/>
                          </a:ext>
                        </a:extLst>
                      </p:cNvPr>
                      <p:cNvGrpSpPr/>
                      <p:nvPr/>
                    </p:nvGrpSpPr>
                    <p:grpSpPr>
                      <a:xfrm>
                        <a:off x="2118377" y="2208795"/>
                        <a:ext cx="1197620" cy="370839"/>
                        <a:chOff x="2118377" y="2208795"/>
                        <a:chExt cx="1197620" cy="370839"/>
                      </a:xfrm>
                    </p:grpSpPr>
                    <p:sp>
                      <p:nvSpPr>
                        <p:cNvPr id="352" name="Rectangle 351">
                          <a:extLst>
                            <a:ext uri="{FF2B5EF4-FFF2-40B4-BE49-F238E27FC236}">
                              <a16:creationId xmlns:a16="http://schemas.microsoft.com/office/drawing/2014/main" id="{AA402A44-9FD8-D826-D104-79B3338FAAC6}"/>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a:extLst>
                            <a:ext uri="{FF2B5EF4-FFF2-40B4-BE49-F238E27FC236}">
                              <a16:creationId xmlns:a16="http://schemas.microsoft.com/office/drawing/2014/main" id="{73FC73EB-81C9-4F2E-020E-D9EDFEF222CB}"/>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348">
                        <a:extLst>
                          <a:ext uri="{FF2B5EF4-FFF2-40B4-BE49-F238E27FC236}">
                            <a16:creationId xmlns:a16="http://schemas.microsoft.com/office/drawing/2014/main" id="{63984155-B22F-4068-87BA-4637E7A731E0}"/>
                          </a:ext>
                        </a:extLst>
                      </p:cNvPr>
                      <p:cNvGrpSpPr/>
                      <p:nvPr/>
                    </p:nvGrpSpPr>
                    <p:grpSpPr>
                      <a:xfrm>
                        <a:off x="3315997" y="2208794"/>
                        <a:ext cx="1197620" cy="370839"/>
                        <a:chOff x="2118377" y="2208795"/>
                        <a:chExt cx="1197620" cy="370839"/>
                      </a:xfrm>
                    </p:grpSpPr>
                    <p:sp>
                      <p:nvSpPr>
                        <p:cNvPr id="350" name="Rectangle 349">
                          <a:extLst>
                            <a:ext uri="{FF2B5EF4-FFF2-40B4-BE49-F238E27FC236}">
                              <a16:creationId xmlns:a16="http://schemas.microsoft.com/office/drawing/2014/main" id="{520938F4-4E23-B68D-11E1-4C4AF9044C47}"/>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a:extLst>
                            <a:ext uri="{FF2B5EF4-FFF2-40B4-BE49-F238E27FC236}">
                              <a16:creationId xmlns:a16="http://schemas.microsoft.com/office/drawing/2014/main" id="{5B188622-C410-5FBD-0DBA-1DB7B5B65E56}"/>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9" name="Group 338">
                      <a:extLst>
                        <a:ext uri="{FF2B5EF4-FFF2-40B4-BE49-F238E27FC236}">
                          <a16:creationId xmlns:a16="http://schemas.microsoft.com/office/drawing/2014/main" id="{C57CBF7B-0E10-17DD-EFBF-063945124483}"/>
                        </a:ext>
                      </a:extLst>
                    </p:cNvPr>
                    <p:cNvGrpSpPr/>
                    <p:nvPr/>
                  </p:nvGrpSpPr>
                  <p:grpSpPr>
                    <a:xfrm>
                      <a:off x="4513617" y="2208794"/>
                      <a:ext cx="1197620" cy="370839"/>
                      <a:chOff x="2118377" y="2208795"/>
                      <a:chExt cx="1197620" cy="370839"/>
                    </a:xfrm>
                  </p:grpSpPr>
                  <p:sp>
                    <p:nvSpPr>
                      <p:cNvPr id="346" name="Rectangle 345">
                        <a:extLst>
                          <a:ext uri="{FF2B5EF4-FFF2-40B4-BE49-F238E27FC236}">
                            <a16:creationId xmlns:a16="http://schemas.microsoft.com/office/drawing/2014/main" id="{46FD8929-2F39-5FCD-0434-C2949C084342}"/>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a:extLst>
                          <a:ext uri="{FF2B5EF4-FFF2-40B4-BE49-F238E27FC236}">
                            <a16:creationId xmlns:a16="http://schemas.microsoft.com/office/drawing/2014/main" id="{5E2DD7DB-CFA5-312C-A5E4-FF5D6D5C5F9B}"/>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339">
                      <a:extLst>
                        <a:ext uri="{FF2B5EF4-FFF2-40B4-BE49-F238E27FC236}">
                          <a16:creationId xmlns:a16="http://schemas.microsoft.com/office/drawing/2014/main" id="{DA5D8BFD-67D4-CE2B-5A72-55EE82C788CA}"/>
                        </a:ext>
                      </a:extLst>
                    </p:cNvPr>
                    <p:cNvGrpSpPr/>
                    <p:nvPr/>
                  </p:nvGrpSpPr>
                  <p:grpSpPr>
                    <a:xfrm>
                      <a:off x="5711237" y="2208793"/>
                      <a:ext cx="1197620" cy="370839"/>
                      <a:chOff x="2118377" y="2208795"/>
                      <a:chExt cx="1197620" cy="370839"/>
                    </a:xfrm>
                  </p:grpSpPr>
                  <p:sp>
                    <p:nvSpPr>
                      <p:cNvPr id="344" name="Rectangle 343">
                        <a:extLst>
                          <a:ext uri="{FF2B5EF4-FFF2-40B4-BE49-F238E27FC236}">
                            <a16:creationId xmlns:a16="http://schemas.microsoft.com/office/drawing/2014/main" id="{333EC0C7-F760-847B-2EE1-B27CFFEE63F9}"/>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a:extLst>
                          <a:ext uri="{FF2B5EF4-FFF2-40B4-BE49-F238E27FC236}">
                            <a16:creationId xmlns:a16="http://schemas.microsoft.com/office/drawing/2014/main" id="{4578F80C-09A1-08BC-0796-D706EEC76B68}"/>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340">
                      <a:extLst>
                        <a:ext uri="{FF2B5EF4-FFF2-40B4-BE49-F238E27FC236}">
                          <a16:creationId xmlns:a16="http://schemas.microsoft.com/office/drawing/2014/main" id="{FE8DAFA1-EEFE-85A1-E716-B823504A7EBE}"/>
                        </a:ext>
                      </a:extLst>
                    </p:cNvPr>
                    <p:cNvGrpSpPr/>
                    <p:nvPr/>
                  </p:nvGrpSpPr>
                  <p:grpSpPr>
                    <a:xfrm>
                      <a:off x="6908857" y="2208792"/>
                      <a:ext cx="1197620" cy="370839"/>
                      <a:chOff x="2118377" y="2208795"/>
                      <a:chExt cx="1197620" cy="370839"/>
                    </a:xfrm>
                  </p:grpSpPr>
                  <p:sp>
                    <p:nvSpPr>
                      <p:cNvPr id="342" name="Rectangle 341">
                        <a:extLst>
                          <a:ext uri="{FF2B5EF4-FFF2-40B4-BE49-F238E27FC236}">
                            <a16:creationId xmlns:a16="http://schemas.microsoft.com/office/drawing/2014/main" id="{99E82D9C-EE36-5FEC-91D9-C26DA9960E1F}"/>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ectangle 342">
                        <a:extLst>
                          <a:ext uri="{FF2B5EF4-FFF2-40B4-BE49-F238E27FC236}">
                            <a16:creationId xmlns:a16="http://schemas.microsoft.com/office/drawing/2014/main" id="{B70BCF26-C42A-6160-FE05-21342B4EC78D}"/>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1" name="Group 320">
                    <a:extLst>
                      <a:ext uri="{FF2B5EF4-FFF2-40B4-BE49-F238E27FC236}">
                        <a16:creationId xmlns:a16="http://schemas.microsoft.com/office/drawing/2014/main" id="{52ACCA11-4933-2E4C-6FDB-BB7E19D9F6B6}"/>
                      </a:ext>
                    </a:extLst>
                  </p:cNvPr>
                  <p:cNvGrpSpPr/>
                  <p:nvPr/>
                </p:nvGrpSpPr>
                <p:grpSpPr>
                  <a:xfrm>
                    <a:off x="7227646" y="3202373"/>
                    <a:ext cx="3955013" cy="244933"/>
                    <a:chOff x="2118377" y="2208792"/>
                    <a:chExt cx="5988100" cy="370842"/>
                  </a:xfrm>
                </p:grpSpPr>
                <p:grpSp>
                  <p:nvGrpSpPr>
                    <p:cNvPr id="322" name="Group 321">
                      <a:extLst>
                        <a:ext uri="{FF2B5EF4-FFF2-40B4-BE49-F238E27FC236}">
                          <a16:creationId xmlns:a16="http://schemas.microsoft.com/office/drawing/2014/main" id="{EA646488-37C9-6C7A-5B44-2E8B2053E778}"/>
                        </a:ext>
                      </a:extLst>
                    </p:cNvPr>
                    <p:cNvGrpSpPr/>
                    <p:nvPr/>
                  </p:nvGrpSpPr>
                  <p:grpSpPr>
                    <a:xfrm>
                      <a:off x="2118377" y="2208794"/>
                      <a:ext cx="2395240" cy="370840"/>
                      <a:chOff x="2118377" y="2208794"/>
                      <a:chExt cx="2395240" cy="370840"/>
                    </a:xfrm>
                  </p:grpSpPr>
                  <p:grpSp>
                    <p:nvGrpSpPr>
                      <p:cNvPr id="332" name="Group 331">
                        <a:extLst>
                          <a:ext uri="{FF2B5EF4-FFF2-40B4-BE49-F238E27FC236}">
                            <a16:creationId xmlns:a16="http://schemas.microsoft.com/office/drawing/2014/main" id="{4C5BCCB5-D0E8-FFC0-97CC-4173531B1525}"/>
                          </a:ext>
                        </a:extLst>
                      </p:cNvPr>
                      <p:cNvGrpSpPr/>
                      <p:nvPr/>
                    </p:nvGrpSpPr>
                    <p:grpSpPr>
                      <a:xfrm>
                        <a:off x="2118377" y="2208795"/>
                        <a:ext cx="1197620" cy="370839"/>
                        <a:chOff x="2118377" y="2208795"/>
                        <a:chExt cx="1197620" cy="370839"/>
                      </a:xfrm>
                    </p:grpSpPr>
                    <p:sp>
                      <p:nvSpPr>
                        <p:cNvPr id="336" name="Rectangle 335">
                          <a:extLst>
                            <a:ext uri="{FF2B5EF4-FFF2-40B4-BE49-F238E27FC236}">
                              <a16:creationId xmlns:a16="http://schemas.microsoft.com/office/drawing/2014/main" id="{A9606D5C-7858-8105-A1AB-5BE383DDC2BD}"/>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ectangle 336">
                          <a:extLst>
                            <a:ext uri="{FF2B5EF4-FFF2-40B4-BE49-F238E27FC236}">
                              <a16:creationId xmlns:a16="http://schemas.microsoft.com/office/drawing/2014/main" id="{FAA850A7-1A94-385C-9D17-CCEE9FC87C11}"/>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332">
                        <a:extLst>
                          <a:ext uri="{FF2B5EF4-FFF2-40B4-BE49-F238E27FC236}">
                            <a16:creationId xmlns:a16="http://schemas.microsoft.com/office/drawing/2014/main" id="{120B0500-7E83-986F-DFBE-336C10AEE515}"/>
                          </a:ext>
                        </a:extLst>
                      </p:cNvPr>
                      <p:cNvGrpSpPr/>
                      <p:nvPr/>
                    </p:nvGrpSpPr>
                    <p:grpSpPr>
                      <a:xfrm>
                        <a:off x="3315997" y="2208794"/>
                        <a:ext cx="1197620" cy="370839"/>
                        <a:chOff x="2118377" y="2208795"/>
                        <a:chExt cx="1197620" cy="370839"/>
                      </a:xfrm>
                    </p:grpSpPr>
                    <p:sp>
                      <p:nvSpPr>
                        <p:cNvPr id="334" name="Rectangle 333">
                          <a:extLst>
                            <a:ext uri="{FF2B5EF4-FFF2-40B4-BE49-F238E27FC236}">
                              <a16:creationId xmlns:a16="http://schemas.microsoft.com/office/drawing/2014/main" id="{8A159603-A515-9AF4-8B3D-CD17B6CAAA75}"/>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a:extLst>
                            <a:ext uri="{FF2B5EF4-FFF2-40B4-BE49-F238E27FC236}">
                              <a16:creationId xmlns:a16="http://schemas.microsoft.com/office/drawing/2014/main" id="{C38D9644-152D-5E56-13F4-2A1B9D038CD3}"/>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3" name="Group 322">
                      <a:extLst>
                        <a:ext uri="{FF2B5EF4-FFF2-40B4-BE49-F238E27FC236}">
                          <a16:creationId xmlns:a16="http://schemas.microsoft.com/office/drawing/2014/main" id="{1404C55C-298B-4366-3494-8458C1D57E0C}"/>
                        </a:ext>
                      </a:extLst>
                    </p:cNvPr>
                    <p:cNvGrpSpPr/>
                    <p:nvPr/>
                  </p:nvGrpSpPr>
                  <p:grpSpPr>
                    <a:xfrm>
                      <a:off x="4513617" y="2208794"/>
                      <a:ext cx="1197620" cy="370839"/>
                      <a:chOff x="2118377" y="2208795"/>
                      <a:chExt cx="1197620" cy="370839"/>
                    </a:xfrm>
                  </p:grpSpPr>
                  <p:sp>
                    <p:nvSpPr>
                      <p:cNvPr id="330" name="Rectangle 329">
                        <a:extLst>
                          <a:ext uri="{FF2B5EF4-FFF2-40B4-BE49-F238E27FC236}">
                            <a16:creationId xmlns:a16="http://schemas.microsoft.com/office/drawing/2014/main" id="{AC9E7784-D97B-861C-F82E-BB17B06C223B}"/>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330">
                        <a:extLst>
                          <a:ext uri="{FF2B5EF4-FFF2-40B4-BE49-F238E27FC236}">
                            <a16:creationId xmlns:a16="http://schemas.microsoft.com/office/drawing/2014/main" id="{4C73C51B-6F6C-6D2C-1BAC-5848C4E0D4A8}"/>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323">
                      <a:extLst>
                        <a:ext uri="{FF2B5EF4-FFF2-40B4-BE49-F238E27FC236}">
                          <a16:creationId xmlns:a16="http://schemas.microsoft.com/office/drawing/2014/main" id="{11439722-53DD-DC77-3EC9-422227F5F50F}"/>
                        </a:ext>
                      </a:extLst>
                    </p:cNvPr>
                    <p:cNvGrpSpPr/>
                    <p:nvPr/>
                  </p:nvGrpSpPr>
                  <p:grpSpPr>
                    <a:xfrm>
                      <a:off x="5711237" y="2208793"/>
                      <a:ext cx="1197620" cy="370839"/>
                      <a:chOff x="2118377" y="2208795"/>
                      <a:chExt cx="1197620" cy="370839"/>
                    </a:xfrm>
                  </p:grpSpPr>
                  <p:sp>
                    <p:nvSpPr>
                      <p:cNvPr id="328" name="Rectangle 327">
                        <a:extLst>
                          <a:ext uri="{FF2B5EF4-FFF2-40B4-BE49-F238E27FC236}">
                            <a16:creationId xmlns:a16="http://schemas.microsoft.com/office/drawing/2014/main" id="{D44AAD85-743D-01EC-31A1-842EA75C9C9A}"/>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a:extLst>
                          <a:ext uri="{FF2B5EF4-FFF2-40B4-BE49-F238E27FC236}">
                            <a16:creationId xmlns:a16="http://schemas.microsoft.com/office/drawing/2014/main" id="{2B56C410-8A21-9193-94F2-F13B8FD50B53}"/>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324">
                      <a:extLst>
                        <a:ext uri="{FF2B5EF4-FFF2-40B4-BE49-F238E27FC236}">
                          <a16:creationId xmlns:a16="http://schemas.microsoft.com/office/drawing/2014/main" id="{8EC304A2-5954-7510-2241-0EF75CDDC3D0}"/>
                        </a:ext>
                      </a:extLst>
                    </p:cNvPr>
                    <p:cNvGrpSpPr/>
                    <p:nvPr/>
                  </p:nvGrpSpPr>
                  <p:grpSpPr>
                    <a:xfrm>
                      <a:off x="6908857" y="2208792"/>
                      <a:ext cx="1197620" cy="370839"/>
                      <a:chOff x="2118377" y="2208795"/>
                      <a:chExt cx="1197620" cy="370839"/>
                    </a:xfrm>
                  </p:grpSpPr>
                  <p:sp>
                    <p:nvSpPr>
                      <p:cNvPr id="326" name="Rectangle 325">
                        <a:extLst>
                          <a:ext uri="{FF2B5EF4-FFF2-40B4-BE49-F238E27FC236}">
                            <a16:creationId xmlns:a16="http://schemas.microsoft.com/office/drawing/2014/main" id="{65707F3C-2E05-C246-DBB0-461655D82209}"/>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a:extLst>
                          <a:ext uri="{FF2B5EF4-FFF2-40B4-BE49-F238E27FC236}">
                            <a16:creationId xmlns:a16="http://schemas.microsoft.com/office/drawing/2014/main" id="{626F216B-62B0-9516-CCC1-852F1B6C977A}"/>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cxnSp>
          <p:nvCxnSpPr>
            <p:cNvPr id="17" name="Straight Arrow Connector 16">
              <a:extLst>
                <a:ext uri="{FF2B5EF4-FFF2-40B4-BE49-F238E27FC236}">
                  <a16:creationId xmlns:a16="http://schemas.microsoft.com/office/drawing/2014/main" id="{E05EB272-33C8-67BC-DA04-AB664FB30106}"/>
                </a:ext>
              </a:extLst>
            </p:cNvPr>
            <p:cNvCxnSpPr>
              <a:cxnSpLocks/>
            </p:cNvCxnSpPr>
            <p:nvPr/>
          </p:nvCxnSpPr>
          <p:spPr>
            <a:xfrm flipH="1" flipV="1">
              <a:off x="10706356" y="4508052"/>
              <a:ext cx="0" cy="254582"/>
            </a:xfrm>
            <a:prstGeom prst="straightConnector1">
              <a:avLst/>
            </a:prstGeom>
            <a:noFill/>
            <a:ln w="28575" cap="flat" cmpd="sng" algn="ctr">
              <a:solidFill>
                <a:srgbClr val="0066CC"/>
              </a:solidFill>
              <a:prstDash val="solid"/>
              <a:miter lim="800000"/>
              <a:headEnd type="none" w="med" len="med"/>
              <a:tailEnd type="triangle"/>
            </a:ln>
            <a:effectLst/>
          </p:spPr>
        </p:cxnSp>
        <p:sp>
          <p:nvSpPr>
            <p:cNvPr id="33" name="Oval 32">
              <a:extLst>
                <a:ext uri="{FF2B5EF4-FFF2-40B4-BE49-F238E27FC236}">
                  <a16:creationId xmlns:a16="http://schemas.microsoft.com/office/drawing/2014/main" id="{68EDE5A4-64D6-2D17-8551-A0623B227A3B}"/>
                </a:ext>
              </a:extLst>
            </p:cNvPr>
            <p:cNvSpPr>
              <a:spLocks noChangeAspect="1"/>
            </p:cNvSpPr>
            <p:nvPr/>
          </p:nvSpPr>
          <p:spPr>
            <a:xfrm>
              <a:off x="10653232" y="4727587"/>
              <a:ext cx="91440" cy="91440"/>
            </a:xfrm>
            <a:prstGeom prst="ellipse">
              <a:avLst/>
            </a:prstGeom>
            <a:solidFill>
              <a:srgbClr val="0066CC"/>
            </a:solidFill>
            <a:ln w="38100">
              <a:no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FBB68654-F9A4-C414-3228-F99CB3738DE4}"/>
                </a:ext>
              </a:extLst>
            </p:cNvPr>
            <p:cNvCxnSpPr>
              <a:cxnSpLocks/>
            </p:cNvCxnSpPr>
            <p:nvPr/>
          </p:nvCxnSpPr>
          <p:spPr>
            <a:xfrm flipH="1">
              <a:off x="10406932" y="4762634"/>
              <a:ext cx="299424" cy="0"/>
            </a:xfrm>
            <a:prstGeom prst="straightConnector1">
              <a:avLst/>
            </a:prstGeom>
            <a:noFill/>
            <a:ln w="28575" cap="flat" cmpd="sng" algn="ctr">
              <a:solidFill>
                <a:srgbClr val="0066CC"/>
              </a:solidFill>
              <a:prstDash val="solid"/>
              <a:miter lim="800000"/>
              <a:headEnd type="none" w="med" len="med"/>
              <a:tailEnd type="triangle"/>
            </a:ln>
            <a:effectLst/>
          </p:spPr>
        </p:cxnSp>
        <p:cxnSp>
          <p:nvCxnSpPr>
            <p:cNvPr id="15" name="Straight Arrow Connector 14">
              <a:extLst>
                <a:ext uri="{FF2B5EF4-FFF2-40B4-BE49-F238E27FC236}">
                  <a16:creationId xmlns:a16="http://schemas.microsoft.com/office/drawing/2014/main" id="{E0212A71-8E60-00A6-D786-B86074F9AA01}"/>
                </a:ext>
              </a:extLst>
            </p:cNvPr>
            <p:cNvCxnSpPr>
              <a:cxnSpLocks/>
            </p:cNvCxnSpPr>
            <p:nvPr/>
          </p:nvCxnSpPr>
          <p:spPr>
            <a:xfrm flipH="1" flipV="1">
              <a:off x="10387904" y="4578569"/>
              <a:ext cx="298064" cy="168021"/>
            </a:xfrm>
            <a:prstGeom prst="straightConnector1">
              <a:avLst/>
            </a:prstGeom>
            <a:noFill/>
            <a:ln w="28575" cap="flat" cmpd="sng" algn="ctr">
              <a:solidFill>
                <a:srgbClr val="0066CC"/>
              </a:solidFill>
              <a:prstDash val="solid"/>
              <a:miter lim="800000"/>
              <a:headEnd type="none" w="med" len="med"/>
              <a:tailEnd type="triangle"/>
            </a:ln>
            <a:effectLst/>
          </p:spPr>
        </p:cxnSp>
      </p:grpSp>
      <mc:AlternateContent xmlns:mc="http://schemas.openxmlformats.org/markup-compatibility/2006" xmlns:a14="http://schemas.microsoft.com/office/drawing/2010/main">
        <mc:Choice Requires="a14">
          <p:sp>
            <p:nvSpPr>
              <p:cNvPr id="439" name="Content Placeholder 5">
                <a:extLst>
                  <a:ext uri="{FF2B5EF4-FFF2-40B4-BE49-F238E27FC236}">
                    <a16:creationId xmlns:a16="http://schemas.microsoft.com/office/drawing/2014/main" id="{5880D0EA-209E-0525-DE5C-29DCF22E51DF}"/>
                  </a:ext>
                </a:extLst>
              </p:cNvPr>
              <p:cNvSpPr txBox="1">
                <a:spLocks/>
              </p:cNvSpPr>
              <p:nvPr/>
            </p:nvSpPr>
            <p:spPr>
              <a:xfrm>
                <a:off x="6416657" y="4153122"/>
                <a:ext cx="5350395" cy="1474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Bellman Ford pattern:</a:t>
                </a:r>
              </a:p>
              <a:p>
                <a:pPr lvl="1"/>
                <a:r>
                  <a:rPr lang="en-US" sz="2000" dirty="0"/>
                  <a:t>2-D, </a:t>
                </a:r>
                <a:r>
                  <a:rPr lang="en-US" sz="2000" dirty="0">
                    <a:solidFill>
                      <a:srgbClr val="0066CC"/>
                    </a:solidFill>
                  </a:rPr>
                  <a:t>O(</a:t>
                </a:r>
                <a:r>
                  <a:rPr lang="en-US" sz="2000" b="1" dirty="0">
                    <a:solidFill>
                      <a:srgbClr val="0066CC"/>
                    </a:solidFill>
                  </a:rPr>
                  <a:t>|V|</a:t>
                </a:r>
                <a:r>
                  <a:rPr lang="en-US" sz="2000" dirty="0">
                    <a:solidFill>
                      <a:srgbClr val="0066CC"/>
                    </a:solidFill>
                  </a:rPr>
                  <a:t>)</a:t>
                </a:r>
                <a:r>
                  <a:rPr lang="en-US" sz="2000" dirty="0"/>
                  <a:t> in previous row, </a:t>
                </a:r>
              </a:p>
              <a:p>
                <a:pPr lvl="1"/>
                <a14:m>
                  <m:oMath xmlns:m="http://schemas.openxmlformats.org/officeDocument/2006/math">
                    <m:r>
                      <a:rPr lang="en-US" sz="2000" i="1" dirty="0" smtClean="0">
                        <a:solidFill>
                          <a:srgbClr val="0066CC"/>
                        </a:solidFill>
                        <a:latin typeface="Cambria Math" panose="02040503050406030204" pitchFamily="18" charset="0"/>
                      </a:rPr>
                      <m:t>𝑂</m:t>
                    </m:r>
                    <m:r>
                      <a:rPr lang="en-US" sz="2000" i="1" dirty="0" smtClean="0">
                        <a:solidFill>
                          <a:srgbClr val="0066CC"/>
                        </a:solidFill>
                        <a:latin typeface="Cambria Math" panose="02040503050406030204" pitchFamily="18" charset="0"/>
                      </a:rPr>
                      <m:t>(|</m:t>
                    </m:r>
                    <m:r>
                      <a:rPr lang="en-US" sz="2000" b="0" i="1" dirty="0" smtClean="0">
                        <a:solidFill>
                          <a:srgbClr val="0066CC"/>
                        </a:solidFill>
                        <a:latin typeface="Cambria Math" panose="02040503050406030204" pitchFamily="18" charset="0"/>
                      </a:rPr>
                      <m:t>𝑉</m:t>
                    </m:r>
                    <m:r>
                      <a:rPr lang="en-US" sz="2000" b="0" i="1" dirty="0" smtClean="0">
                        <a:solidFill>
                          <a:srgbClr val="0066CC"/>
                        </a:solidFill>
                        <a:latin typeface="Cambria Math" panose="02040503050406030204" pitchFamily="18" charset="0"/>
                      </a:rPr>
                      <m:t>|)</m:t>
                    </m:r>
                  </m:oMath>
                </a14:m>
                <a:r>
                  <a:rPr lang="en-US" sz="2000" dirty="0"/>
                  <a:t> space</a:t>
                </a:r>
              </a:p>
              <a:p>
                <a:pPr lvl="1"/>
                <a:endParaRPr lang="en-US" sz="2000" dirty="0"/>
              </a:p>
              <a:p>
                <a:pPr lvl="1"/>
                <a:endParaRPr lang="en-US" sz="2000" dirty="0"/>
              </a:p>
              <a:p>
                <a:pPr marL="457200" lvl="1" indent="0">
                  <a:buFont typeface="Arial" panose="020B0604020202020204" pitchFamily="34" charset="0"/>
                  <a:buNone/>
                </a:pPr>
                <a:endParaRPr lang="en-US" sz="2000" dirty="0"/>
              </a:p>
            </p:txBody>
          </p:sp>
        </mc:Choice>
        <mc:Fallback xmlns="">
          <p:sp>
            <p:nvSpPr>
              <p:cNvPr id="439" name="Content Placeholder 5">
                <a:extLst>
                  <a:ext uri="{FF2B5EF4-FFF2-40B4-BE49-F238E27FC236}">
                    <a16:creationId xmlns:a16="http://schemas.microsoft.com/office/drawing/2014/main" id="{5880D0EA-209E-0525-DE5C-29DCF22E51DF}"/>
                  </a:ext>
                </a:extLst>
              </p:cNvPr>
              <p:cNvSpPr txBox="1">
                <a:spLocks noRot="1" noChangeAspect="1" noMove="1" noResize="1" noEditPoints="1" noAdjustHandles="1" noChangeArrowheads="1" noChangeShapeType="1" noTextEdit="1"/>
              </p:cNvSpPr>
              <p:nvPr/>
            </p:nvSpPr>
            <p:spPr>
              <a:xfrm>
                <a:off x="6416657" y="4153122"/>
                <a:ext cx="5350395" cy="1474203"/>
              </a:xfrm>
              <a:prstGeom prst="rect">
                <a:avLst/>
              </a:prstGeom>
              <a:blipFill>
                <a:blip r:embed="rId8"/>
                <a:stretch>
                  <a:fillRect l="-1824" t="-57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0" name="TextBox 439">
                <a:extLst>
                  <a:ext uri="{FF2B5EF4-FFF2-40B4-BE49-F238E27FC236}">
                    <a16:creationId xmlns:a16="http://schemas.microsoft.com/office/drawing/2014/main" id="{F4505D87-79FE-6C04-2241-E96F8847EC65}"/>
                  </a:ext>
                </a:extLst>
              </p:cNvPr>
              <p:cNvSpPr txBox="1"/>
              <p:nvPr/>
            </p:nvSpPr>
            <p:spPr>
              <a:xfrm>
                <a:off x="10947961" y="5853440"/>
                <a:ext cx="129913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solidFill>
                            <a:srgbClr val="C00000"/>
                          </a:solidFill>
                          <a:latin typeface="Cambria Math" panose="02040503050406030204" pitchFamily="18" charset="0"/>
                        </a:rPr>
                        <m:t>𝑂</m:t>
                      </m:r>
                      <m:r>
                        <a:rPr lang="en-US" sz="2000" i="1" dirty="0" smtClean="0">
                          <a:solidFill>
                            <a:srgbClr val="C00000"/>
                          </a:solidFill>
                          <a:latin typeface="Cambria Math" panose="02040503050406030204" pitchFamily="18" charset="0"/>
                        </a:rPr>
                        <m:t>(|</m:t>
                      </m:r>
                      <m:r>
                        <a:rPr lang="en-US" sz="2000" b="0" i="1" dirty="0" smtClean="0">
                          <a:solidFill>
                            <a:srgbClr val="C00000"/>
                          </a:solidFill>
                          <a:latin typeface="Cambria Math" panose="02040503050406030204" pitchFamily="18" charset="0"/>
                        </a:rPr>
                        <m:t>𝑉</m:t>
                      </m:r>
                      <m:r>
                        <a:rPr lang="en-US" sz="2000" b="0" i="1" dirty="0" smtClean="0">
                          <a:solidFill>
                            <a:srgbClr val="C00000"/>
                          </a:solidFill>
                          <a:latin typeface="Cambria Math" panose="02040503050406030204" pitchFamily="18" charset="0"/>
                        </a:rPr>
                        <m:t>||</m:t>
                      </m:r>
                      <m:r>
                        <a:rPr lang="en-US" sz="2000" b="0" i="1" dirty="0" smtClean="0">
                          <a:solidFill>
                            <a:srgbClr val="C00000"/>
                          </a:solidFill>
                          <a:latin typeface="Cambria Math" panose="02040503050406030204" pitchFamily="18" charset="0"/>
                        </a:rPr>
                        <m:t>𝐸</m:t>
                      </m:r>
                      <m:r>
                        <a:rPr lang="en-US" sz="2000" b="0" i="1" dirty="0" smtClean="0">
                          <a:solidFill>
                            <a:srgbClr val="C00000"/>
                          </a:solidFill>
                          <a:latin typeface="Cambria Math" panose="02040503050406030204" pitchFamily="18" charset="0"/>
                        </a:rPr>
                        <m:t>|)</m:t>
                      </m:r>
                    </m:oMath>
                  </m:oMathPara>
                </a14:m>
                <a:endParaRPr lang="en-US" sz="2000" dirty="0">
                  <a:solidFill>
                    <a:srgbClr val="C00000"/>
                  </a:solidFill>
                </a:endParaRPr>
              </a:p>
            </p:txBody>
          </p:sp>
        </mc:Choice>
        <mc:Fallback xmlns="">
          <p:sp>
            <p:nvSpPr>
              <p:cNvPr id="440" name="TextBox 439">
                <a:extLst>
                  <a:ext uri="{FF2B5EF4-FFF2-40B4-BE49-F238E27FC236}">
                    <a16:creationId xmlns:a16="http://schemas.microsoft.com/office/drawing/2014/main" id="{F4505D87-79FE-6C04-2241-E96F8847EC65}"/>
                  </a:ext>
                </a:extLst>
              </p:cNvPr>
              <p:cNvSpPr txBox="1">
                <a:spLocks noRot="1" noChangeAspect="1" noMove="1" noResize="1" noEditPoints="1" noAdjustHandles="1" noChangeArrowheads="1" noChangeShapeType="1" noTextEdit="1"/>
              </p:cNvSpPr>
              <p:nvPr/>
            </p:nvSpPr>
            <p:spPr>
              <a:xfrm>
                <a:off x="10947961" y="5853440"/>
                <a:ext cx="1299138" cy="400110"/>
              </a:xfrm>
              <a:prstGeom prst="rect">
                <a:avLst/>
              </a:prstGeom>
              <a:blipFill>
                <a:blip r:embed="rId9"/>
                <a:stretch>
                  <a:fillRect b="-15152"/>
                </a:stretch>
              </a:blipFill>
            </p:spPr>
            <p:txBody>
              <a:bodyPr/>
              <a:lstStyle/>
              <a:p>
                <a:r>
                  <a:rPr lang="en-US">
                    <a:noFill/>
                  </a:rPr>
                  <a:t> </a:t>
                </a:r>
              </a:p>
            </p:txBody>
          </p:sp>
        </mc:Fallback>
      </mc:AlternateContent>
      <p:grpSp>
        <p:nvGrpSpPr>
          <p:cNvPr id="442" name="Group 441">
            <a:extLst>
              <a:ext uri="{FF2B5EF4-FFF2-40B4-BE49-F238E27FC236}">
                <a16:creationId xmlns:a16="http://schemas.microsoft.com/office/drawing/2014/main" id="{812EF01C-0C5C-04A8-9828-F06E3DC8BB10}"/>
              </a:ext>
            </a:extLst>
          </p:cNvPr>
          <p:cNvGrpSpPr/>
          <p:nvPr/>
        </p:nvGrpSpPr>
        <p:grpSpPr>
          <a:xfrm>
            <a:off x="7608790" y="5316393"/>
            <a:ext cx="3247454" cy="1474203"/>
            <a:chOff x="6891975" y="1747050"/>
            <a:chExt cx="3957867" cy="1959477"/>
          </a:xfrm>
        </p:grpSpPr>
        <p:grpSp>
          <p:nvGrpSpPr>
            <p:cNvPr id="447" name="Group 446">
              <a:extLst>
                <a:ext uri="{FF2B5EF4-FFF2-40B4-BE49-F238E27FC236}">
                  <a16:creationId xmlns:a16="http://schemas.microsoft.com/office/drawing/2014/main" id="{204FD355-4CF0-8CAC-6159-78BEA42436DE}"/>
                </a:ext>
              </a:extLst>
            </p:cNvPr>
            <p:cNvGrpSpPr/>
            <p:nvPr/>
          </p:nvGrpSpPr>
          <p:grpSpPr>
            <a:xfrm>
              <a:off x="6891975" y="2726791"/>
              <a:ext cx="3956634" cy="979736"/>
              <a:chOff x="6891975" y="2726791"/>
              <a:chExt cx="3956634" cy="979736"/>
            </a:xfrm>
          </p:grpSpPr>
          <p:grpSp>
            <p:nvGrpSpPr>
              <p:cNvPr id="519" name="Group 518">
                <a:extLst>
                  <a:ext uri="{FF2B5EF4-FFF2-40B4-BE49-F238E27FC236}">
                    <a16:creationId xmlns:a16="http://schemas.microsoft.com/office/drawing/2014/main" id="{F8004481-2EB8-D4F6-C0E5-A0CC0358CD05}"/>
                  </a:ext>
                </a:extLst>
              </p:cNvPr>
              <p:cNvGrpSpPr/>
              <p:nvPr/>
            </p:nvGrpSpPr>
            <p:grpSpPr>
              <a:xfrm>
                <a:off x="6892785" y="3216660"/>
                <a:ext cx="3955824" cy="489867"/>
                <a:chOff x="7226835" y="3202373"/>
                <a:chExt cx="3955824" cy="489867"/>
              </a:xfrm>
            </p:grpSpPr>
            <p:grpSp>
              <p:nvGrpSpPr>
                <p:cNvPr id="555" name="Group 554">
                  <a:extLst>
                    <a:ext uri="{FF2B5EF4-FFF2-40B4-BE49-F238E27FC236}">
                      <a16:creationId xmlns:a16="http://schemas.microsoft.com/office/drawing/2014/main" id="{6326A77E-E064-A35E-6D9D-2E4D0A75E0CE}"/>
                    </a:ext>
                  </a:extLst>
                </p:cNvPr>
                <p:cNvGrpSpPr/>
                <p:nvPr/>
              </p:nvGrpSpPr>
              <p:grpSpPr>
                <a:xfrm>
                  <a:off x="7226835" y="3447307"/>
                  <a:ext cx="3955013" cy="244933"/>
                  <a:chOff x="2118377" y="2208792"/>
                  <a:chExt cx="5988100" cy="370842"/>
                </a:xfrm>
              </p:grpSpPr>
              <p:grpSp>
                <p:nvGrpSpPr>
                  <p:cNvPr id="573" name="Group 572">
                    <a:extLst>
                      <a:ext uri="{FF2B5EF4-FFF2-40B4-BE49-F238E27FC236}">
                        <a16:creationId xmlns:a16="http://schemas.microsoft.com/office/drawing/2014/main" id="{04B3E2B9-3839-7B37-A713-32D24D19FD6A}"/>
                      </a:ext>
                    </a:extLst>
                  </p:cNvPr>
                  <p:cNvGrpSpPr/>
                  <p:nvPr/>
                </p:nvGrpSpPr>
                <p:grpSpPr>
                  <a:xfrm>
                    <a:off x="2118377" y="2208794"/>
                    <a:ext cx="2395240" cy="370840"/>
                    <a:chOff x="2118377" y="2208794"/>
                    <a:chExt cx="2395240" cy="370840"/>
                  </a:xfrm>
                </p:grpSpPr>
                <p:grpSp>
                  <p:nvGrpSpPr>
                    <p:cNvPr id="583" name="Group 582">
                      <a:extLst>
                        <a:ext uri="{FF2B5EF4-FFF2-40B4-BE49-F238E27FC236}">
                          <a16:creationId xmlns:a16="http://schemas.microsoft.com/office/drawing/2014/main" id="{A8C6F5EC-9FAB-D908-28A0-00E7B9FE32B9}"/>
                        </a:ext>
                      </a:extLst>
                    </p:cNvPr>
                    <p:cNvGrpSpPr/>
                    <p:nvPr/>
                  </p:nvGrpSpPr>
                  <p:grpSpPr>
                    <a:xfrm>
                      <a:off x="2118377" y="2208795"/>
                      <a:ext cx="1197620" cy="370839"/>
                      <a:chOff x="2118377" y="2208795"/>
                      <a:chExt cx="1197620" cy="370839"/>
                    </a:xfrm>
                  </p:grpSpPr>
                  <p:sp>
                    <p:nvSpPr>
                      <p:cNvPr id="587" name="Rectangle 586">
                        <a:extLst>
                          <a:ext uri="{FF2B5EF4-FFF2-40B4-BE49-F238E27FC236}">
                            <a16:creationId xmlns:a16="http://schemas.microsoft.com/office/drawing/2014/main" id="{AE24D492-32E1-3E96-6294-5D4F8E55697E}"/>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Rectangle 587">
                        <a:extLst>
                          <a:ext uri="{FF2B5EF4-FFF2-40B4-BE49-F238E27FC236}">
                            <a16:creationId xmlns:a16="http://schemas.microsoft.com/office/drawing/2014/main" id="{4D4A8248-04B6-4C07-DC69-4C1C6FFA0313}"/>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4" name="Group 583">
                      <a:extLst>
                        <a:ext uri="{FF2B5EF4-FFF2-40B4-BE49-F238E27FC236}">
                          <a16:creationId xmlns:a16="http://schemas.microsoft.com/office/drawing/2014/main" id="{77AA7013-832A-A5F5-8AB2-712B54CD2C8A}"/>
                        </a:ext>
                      </a:extLst>
                    </p:cNvPr>
                    <p:cNvGrpSpPr/>
                    <p:nvPr/>
                  </p:nvGrpSpPr>
                  <p:grpSpPr>
                    <a:xfrm>
                      <a:off x="3315997" y="2208794"/>
                      <a:ext cx="1197620" cy="370839"/>
                      <a:chOff x="2118377" y="2208795"/>
                      <a:chExt cx="1197620" cy="370839"/>
                    </a:xfrm>
                  </p:grpSpPr>
                  <p:sp>
                    <p:nvSpPr>
                      <p:cNvPr id="585" name="Rectangle 584">
                        <a:extLst>
                          <a:ext uri="{FF2B5EF4-FFF2-40B4-BE49-F238E27FC236}">
                            <a16:creationId xmlns:a16="http://schemas.microsoft.com/office/drawing/2014/main" id="{8BC16560-AA7B-84C6-5000-16846EE388F7}"/>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Rectangle 585">
                        <a:extLst>
                          <a:ext uri="{FF2B5EF4-FFF2-40B4-BE49-F238E27FC236}">
                            <a16:creationId xmlns:a16="http://schemas.microsoft.com/office/drawing/2014/main" id="{9E0CFCC8-5BA0-D55B-ED34-23E5DC1D2B34}"/>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4" name="Group 573">
                    <a:extLst>
                      <a:ext uri="{FF2B5EF4-FFF2-40B4-BE49-F238E27FC236}">
                        <a16:creationId xmlns:a16="http://schemas.microsoft.com/office/drawing/2014/main" id="{F7ED3DB5-57E0-CDCE-CADB-67BF775DF752}"/>
                      </a:ext>
                    </a:extLst>
                  </p:cNvPr>
                  <p:cNvGrpSpPr/>
                  <p:nvPr/>
                </p:nvGrpSpPr>
                <p:grpSpPr>
                  <a:xfrm>
                    <a:off x="4513617" y="2208794"/>
                    <a:ext cx="1197620" cy="370839"/>
                    <a:chOff x="2118377" y="2208795"/>
                    <a:chExt cx="1197620" cy="370839"/>
                  </a:xfrm>
                </p:grpSpPr>
                <p:sp>
                  <p:nvSpPr>
                    <p:cNvPr id="581" name="Rectangle 580">
                      <a:extLst>
                        <a:ext uri="{FF2B5EF4-FFF2-40B4-BE49-F238E27FC236}">
                          <a16:creationId xmlns:a16="http://schemas.microsoft.com/office/drawing/2014/main" id="{CAF9F7FE-9C32-1AF3-791E-04301A768AB8}"/>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Rectangle 581">
                      <a:extLst>
                        <a:ext uri="{FF2B5EF4-FFF2-40B4-BE49-F238E27FC236}">
                          <a16:creationId xmlns:a16="http://schemas.microsoft.com/office/drawing/2014/main" id="{CEBFBCD8-B5F2-C9E8-A192-2041286C1BCD}"/>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5" name="Group 574">
                    <a:extLst>
                      <a:ext uri="{FF2B5EF4-FFF2-40B4-BE49-F238E27FC236}">
                        <a16:creationId xmlns:a16="http://schemas.microsoft.com/office/drawing/2014/main" id="{D64FEAB9-2274-DD7D-E128-7927DB20EFA5}"/>
                      </a:ext>
                    </a:extLst>
                  </p:cNvPr>
                  <p:cNvGrpSpPr/>
                  <p:nvPr/>
                </p:nvGrpSpPr>
                <p:grpSpPr>
                  <a:xfrm>
                    <a:off x="5711237" y="2208793"/>
                    <a:ext cx="1197620" cy="370839"/>
                    <a:chOff x="2118377" y="2208795"/>
                    <a:chExt cx="1197620" cy="370839"/>
                  </a:xfrm>
                </p:grpSpPr>
                <p:sp>
                  <p:nvSpPr>
                    <p:cNvPr id="579" name="Rectangle 578">
                      <a:extLst>
                        <a:ext uri="{FF2B5EF4-FFF2-40B4-BE49-F238E27FC236}">
                          <a16:creationId xmlns:a16="http://schemas.microsoft.com/office/drawing/2014/main" id="{F8F48F42-6B68-A630-F3F9-3ACEA5FA309C}"/>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Rectangle 579">
                      <a:extLst>
                        <a:ext uri="{FF2B5EF4-FFF2-40B4-BE49-F238E27FC236}">
                          <a16:creationId xmlns:a16="http://schemas.microsoft.com/office/drawing/2014/main" id="{243940B3-7725-9ACC-56FA-76881ED66896}"/>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6" name="Group 575">
                    <a:extLst>
                      <a:ext uri="{FF2B5EF4-FFF2-40B4-BE49-F238E27FC236}">
                        <a16:creationId xmlns:a16="http://schemas.microsoft.com/office/drawing/2014/main" id="{7E02A02F-91E6-0318-B5C9-D1265D83A9A2}"/>
                      </a:ext>
                    </a:extLst>
                  </p:cNvPr>
                  <p:cNvGrpSpPr/>
                  <p:nvPr/>
                </p:nvGrpSpPr>
                <p:grpSpPr>
                  <a:xfrm>
                    <a:off x="6908857" y="2208792"/>
                    <a:ext cx="1197620" cy="370839"/>
                    <a:chOff x="2118377" y="2208795"/>
                    <a:chExt cx="1197620" cy="370839"/>
                  </a:xfrm>
                </p:grpSpPr>
                <p:sp>
                  <p:nvSpPr>
                    <p:cNvPr id="577" name="Rectangle 576">
                      <a:extLst>
                        <a:ext uri="{FF2B5EF4-FFF2-40B4-BE49-F238E27FC236}">
                          <a16:creationId xmlns:a16="http://schemas.microsoft.com/office/drawing/2014/main" id="{96E0A889-4E61-3D87-180A-0FB40495166C}"/>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Rectangle 577">
                      <a:extLst>
                        <a:ext uri="{FF2B5EF4-FFF2-40B4-BE49-F238E27FC236}">
                          <a16:creationId xmlns:a16="http://schemas.microsoft.com/office/drawing/2014/main" id="{587B4947-DC86-4269-4265-62852450C304}"/>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6" name="Group 555">
                  <a:extLst>
                    <a:ext uri="{FF2B5EF4-FFF2-40B4-BE49-F238E27FC236}">
                      <a16:creationId xmlns:a16="http://schemas.microsoft.com/office/drawing/2014/main" id="{6DD3CEA3-1D9E-1CFD-9AF6-29C98534A97C}"/>
                    </a:ext>
                  </a:extLst>
                </p:cNvPr>
                <p:cNvGrpSpPr/>
                <p:nvPr/>
              </p:nvGrpSpPr>
              <p:grpSpPr>
                <a:xfrm>
                  <a:off x="7227646" y="3202373"/>
                  <a:ext cx="3955013" cy="244933"/>
                  <a:chOff x="2118377" y="2208792"/>
                  <a:chExt cx="5988100" cy="370842"/>
                </a:xfrm>
              </p:grpSpPr>
              <p:grpSp>
                <p:nvGrpSpPr>
                  <p:cNvPr id="557" name="Group 556">
                    <a:extLst>
                      <a:ext uri="{FF2B5EF4-FFF2-40B4-BE49-F238E27FC236}">
                        <a16:creationId xmlns:a16="http://schemas.microsoft.com/office/drawing/2014/main" id="{17F5C518-92CE-9507-D0AD-4B80F729CC4A}"/>
                      </a:ext>
                    </a:extLst>
                  </p:cNvPr>
                  <p:cNvGrpSpPr/>
                  <p:nvPr/>
                </p:nvGrpSpPr>
                <p:grpSpPr>
                  <a:xfrm>
                    <a:off x="2118377" y="2208794"/>
                    <a:ext cx="2395240" cy="370840"/>
                    <a:chOff x="2118377" y="2208794"/>
                    <a:chExt cx="2395240" cy="370840"/>
                  </a:xfrm>
                </p:grpSpPr>
                <p:grpSp>
                  <p:nvGrpSpPr>
                    <p:cNvPr id="567" name="Group 566">
                      <a:extLst>
                        <a:ext uri="{FF2B5EF4-FFF2-40B4-BE49-F238E27FC236}">
                          <a16:creationId xmlns:a16="http://schemas.microsoft.com/office/drawing/2014/main" id="{84DF32CE-55FA-5252-2EF0-05F051A29BDB}"/>
                        </a:ext>
                      </a:extLst>
                    </p:cNvPr>
                    <p:cNvGrpSpPr/>
                    <p:nvPr/>
                  </p:nvGrpSpPr>
                  <p:grpSpPr>
                    <a:xfrm>
                      <a:off x="2118377" y="2208795"/>
                      <a:ext cx="1197620" cy="370839"/>
                      <a:chOff x="2118377" y="2208795"/>
                      <a:chExt cx="1197620" cy="370839"/>
                    </a:xfrm>
                  </p:grpSpPr>
                  <p:sp>
                    <p:nvSpPr>
                      <p:cNvPr id="571" name="Rectangle 570">
                        <a:extLst>
                          <a:ext uri="{FF2B5EF4-FFF2-40B4-BE49-F238E27FC236}">
                            <a16:creationId xmlns:a16="http://schemas.microsoft.com/office/drawing/2014/main" id="{22761E68-C3EE-32D2-60F5-1F116336C892}"/>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Rectangle 571">
                        <a:extLst>
                          <a:ext uri="{FF2B5EF4-FFF2-40B4-BE49-F238E27FC236}">
                            <a16:creationId xmlns:a16="http://schemas.microsoft.com/office/drawing/2014/main" id="{9F4236B3-6B31-7E7B-C64B-3DD1DD9F0F60}"/>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8" name="Group 567">
                      <a:extLst>
                        <a:ext uri="{FF2B5EF4-FFF2-40B4-BE49-F238E27FC236}">
                          <a16:creationId xmlns:a16="http://schemas.microsoft.com/office/drawing/2014/main" id="{350BD28D-0176-D6DE-0AF4-7361F1C5B7C7}"/>
                        </a:ext>
                      </a:extLst>
                    </p:cNvPr>
                    <p:cNvGrpSpPr/>
                    <p:nvPr/>
                  </p:nvGrpSpPr>
                  <p:grpSpPr>
                    <a:xfrm>
                      <a:off x="3315997" y="2208794"/>
                      <a:ext cx="1197620" cy="370839"/>
                      <a:chOff x="2118377" y="2208795"/>
                      <a:chExt cx="1197620" cy="370839"/>
                    </a:xfrm>
                  </p:grpSpPr>
                  <p:sp>
                    <p:nvSpPr>
                      <p:cNvPr id="569" name="Rectangle 568">
                        <a:extLst>
                          <a:ext uri="{FF2B5EF4-FFF2-40B4-BE49-F238E27FC236}">
                            <a16:creationId xmlns:a16="http://schemas.microsoft.com/office/drawing/2014/main" id="{722E7969-1879-CE47-F334-B27E86DA0E21}"/>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Rectangle 569">
                        <a:extLst>
                          <a:ext uri="{FF2B5EF4-FFF2-40B4-BE49-F238E27FC236}">
                            <a16:creationId xmlns:a16="http://schemas.microsoft.com/office/drawing/2014/main" id="{885FD400-1696-AE27-10B1-D52083153B0D}"/>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8" name="Group 557">
                    <a:extLst>
                      <a:ext uri="{FF2B5EF4-FFF2-40B4-BE49-F238E27FC236}">
                        <a16:creationId xmlns:a16="http://schemas.microsoft.com/office/drawing/2014/main" id="{D2F3E611-A0FB-1D18-BB6A-2E18C817D7D9}"/>
                      </a:ext>
                    </a:extLst>
                  </p:cNvPr>
                  <p:cNvGrpSpPr/>
                  <p:nvPr/>
                </p:nvGrpSpPr>
                <p:grpSpPr>
                  <a:xfrm>
                    <a:off x="4513617" y="2208794"/>
                    <a:ext cx="1197620" cy="370839"/>
                    <a:chOff x="2118377" y="2208795"/>
                    <a:chExt cx="1197620" cy="370839"/>
                  </a:xfrm>
                </p:grpSpPr>
                <p:sp>
                  <p:nvSpPr>
                    <p:cNvPr id="565" name="Rectangle 564">
                      <a:extLst>
                        <a:ext uri="{FF2B5EF4-FFF2-40B4-BE49-F238E27FC236}">
                          <a16:creationId xmlns:a16="http://schemas.microsoft.com/office/drawing/2014/main" id="{3E256CEA-68DF-F84E-1982-E60505B5334E}"/>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Rectangle 565">
                      <a:extLst>
                        <a:ext uri="{FF2B5EF4-FFF2-40B4-BE49-F238E27FC236}">
                          <a16:creationId xmlns:a16="http://schemas.microsoft.com/office/drawing/2014/main" id="{BC83C66B-6A24-0352-278F-464C81E3FB7B}"/>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558">
                    <a:extLst>
                      <a:ext uri="{FF2B5EF4-FFF2-40B4-BE49-F238E27FC236}">
                        <a16:creationId xmlns:a16="http://schemas.microsoft.com/office/drawing/2014/main" id="{730CD16A-F73D-C483-1A64-126FA88EE8EB}"/>
                      </a:ext>
                    </a:extLst>
                  </p:cNvPr>
                  <p:cNvGrpSpPr/>
                  <p:nvPr/>
                </p:nvGrpSpPr>
                <p:grpSpPr>
                  <a:xfrm>
                    <a:off x="5711237" y="2208793"/>
                    <a:ext cx="1197620" cy="370839"/>
                    <a:chOff x="2118377" y="2208795"/>
                    <a:chExt cx="1197620" cy="370839"/>
                  </a:xfrm>
                </p:grpSpPr>
                <p:sp>
                  <p:nvSpPr>
                    <p:cNvPr id="563" name="Rectangle 562">
                      <a:extLst>
                        <a:ext uri="{FF2B5EF4-FFF2-40B4-BE49-F238E27FC236}">
                          <a16:creationId xmlns:a16="http://schemas.microsoft.com/office/drawing/2014/main" id="{0B9FD15B-B4B3-AC32-FB2F-81C4192085AC}"/>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Rectangle 563">
                      <a:extLst>
                        <a:ext uri="{FF2B5EF4-FFF2-40B4-BE49-F238E27FC236}">
                          <a16:creationId xmlns:a16="http://schemas.microsoft.com/office/drawing/2014/main" id="{B6363CCB-8560-B953-7D03-DD8E499C3E2A}"/>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0" name="Group 559">
                    <a:extLst>
                      <a:ext uri="{FF2B5EF4-FFF2-40B4-BE49-F238E27FC236}">
                        <a16:creationId xmlns:a16="http://schemas.microsoft.com/office/drawing/2014/main" id="{43F83CAC-7A3E-3F9C-063E-EE6B1D1E37B9}"/>
                      </a:ext>
                    </a:extLst>
                  </p:cNvPr>
                  <p:cNvGrpSpPr/>
                  <p:nvPr/>
                </p:nvGrpSpPr>
                <p:grpSpPr>
                  <a:xfrm>
                    <a:off x="6908857" y="2208792"/>
                    <a:ext cx="1197620" cy="370839"/>
                    <a:chOff x="2118377" y="2208795"/>
                    <a:chExt cx="1197620" cy="370839"/>
                  </a:xfrm>
                </p:grpSpPr>
                <p:sp>
                  <p:nvSpPr>
                    <p:cNvPr id="561" name="Rectangle 560">
                      <a:extLst>
                        <a:ext uri="{FF2B5EF4-FFF2-40B4-BE49-F238E27FC236}">
                          <a16:creationId xmlns:a16="http://schemas.microsoft.com/office/drawing/2014/main" id="{C4AA8D52-3AA9-1F2B-97FB-3321A3C8220F}"/>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Rectangle 561">
                      <a:extLst>
                        <a:ext uri="{FF2B5EF4-FFF2-40B4-BE49-F238E27FC236}">
                          <a16:creationId xmlns:a16="http://schemas.microsoft.com/office/drawing/2014/main" id="{28258E97-786A-FA23-1DDC-A79324E19C22}"/>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20" name="Group 519">
                <a:extLst>
                  <a:ext uri="{FF2B5EF4-FFF2-40B4-BE49-F238E27FC236}">
                    <a16:creationId xmlns:a16="http://schemas.microsoft.com/office/drawing/2014/main" id="{A25A30E1-D9D3-1160-FDBD-D2AFD624FDDF}"/>
                  </a:ext>
                </a:extLst>
              </p:cNvPr>
              <p:cNvGrpSpPr/>
              <p:nvPr/>
            </p:nvGrpSpPr>
            <p:grpSpPr>
              <a:xfrm>
                <a:off x="6891975" y="2726791"/>
                <a:ext cx="3955824" cy="489867"/>
                <a:chOff x="7226835" y="3202373"/>
                <a:chExt cx="3955824" cy="489867"/>
              </a:xfrm>
            </p:grpSpPr>
            <p:grpSp>
              <p:nvGrpSpPr>
                <p:cNvPr id="521" name="Group 520">
                  <a:extLst>
                    <a:ext uri="{FF2B5EF4-FFF2-40B4-BE49-F238E27FC236}">
                      <a16:creationId xmlns:a16="http://schemas.microsoft.com/office/drawing/2014/main" id="{082045FA-79C5-24E4-3940-96B572810752}"/>
                    </a:ext>
                  </a:extLst>
                </p:cNvPr>
                <p:cNvGrpSpPr/>
                <p:nvPr/>
              </p:nvGrpSpPr>
              <p:grpSpPr>
                <a:xfrm>
                  <a:off x="7226835" y="3447307"/>
                  <a:ext cx="3955013" cy="244933"/>
                  <a:chOff x="2118377" y="2208792"/>
                  <a:chExt cx="5988100" cy="370842"/>
                </a:xfrm>
              </p:grpSpPr>
              <p:grpSp>
                <p:nvGrpSpPr>
                  <p:cNvPr id="539" name="Group 538">
                    <a:extLst>
                      <a:ext uri="{FF2B5EF4-FFF2-40B4-BE49-F238E27FC236}">
                        <a16:creationId xmlns:a16="http://schemas.microsoft.com/office/drawing/2014/main" id="{C0905530-5DBA-6E34-B8D2-476577F98C95}"/>
                      </a:ext>
                    </a:extLst>
                  </p:cNvPr>
                  <p:cNvGrpSpPr/>
                  <p:nvPr/>
                </p:nvGrpSpPr>
                <p:grpSpPr>
                  <a:xfrm>
                    <a:off x="2118377" y="2208794"/>
                    <a:ext cx="2395240" cy="370840"/>
                    <a:chOff x="2118377" y="2208794"/>
                    <a:chExt cx="2395240" cy="370840"/>
                  </a:xfrm>
                </p:grpSpPr>
                <p:grpSp>
                  <p:nvGrpSpPr>
                    <p:cNvPr id="549" name="Group 548">
                      <a:extLst>
                        <a:ext uri="{FF2B5EF4-FFF2-40B4-BE49-F238E27FC236}">
                          <a16:creationId xmlns:a16="http://schemas.microsoft.com/office/drawing/2014/main" id="{D3767E61-4082-A42E-B45C-4FAEDC9903AC}"/>
                        </a:ext>
                      </a:extLst>
                    </p:cNvPr>
                    <p:cNvGrpSpPr/>
                    <p:nvPr/>
                  </p:nvGrpSpPr>
                  <p:grpSpPr>
                    <a:xfrm>
                      <a:off x="2118377" y="2208795"/>
                      <a:ext cx="1197620" cy="370839"/>
                      <a:chOff x="2118377" y="2208795"/>
                      <a:chExt cx="1197620" cy="370839"/>
                    </a:xfrm>
                  </p:grpSpPr>
                  <p:sp>
                    <p:nvSpPr>
                      <p:cNvPr id="553" name="Rectangle 552">
                        <a:extLst>
                          <a:ext uri="{FF2B5EF4-FFF2-40B4-BE49-F238E27FC236}">
                            <a16:creationId xmlns:a16="http://schemas.microsoft.com/office/drawing/2014/main" id="{7A602180-B5AC-464B-98D1-7A80CE2EF103}"/>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Rectangle 553">
                        <a:extLst>
                          <a:ext uri="{FF2B5EF4-FFF2-40B4-BE49-F238E27FC236}">
                            <a16:creationId xmlns:a16="http://schemas.microsoft.com/office/drawing/2014/main" id="{0AE1E68A-09C5-1F6B-FA74-972054BB0173}"/>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0" name="Group 549">
                      <a:extLst>
                        <a:ext uri="{FF2B5EF4-FFF2-40B4-BE49-F238E27FC236}">
                          <a16:creationId xmlns:a16="http://schemas.microsoft.com/office/drawing/2014/main" id="{B19555D1-7E57-9770-4D15-301D762AF917}"/>
                        </a:ext>
                      </a:extLst>
                    </p:cNvPr>
                    <p:cNvGrpSpPr/>
                    <p:nvPr/>
                  </p:nvGrpSpPr>
                  <p:grpSpPr>
                    <a:xfrm>
                      <a:off x="3315997" y="2208794"/>
                      <a:ext cx="1197620" cy="370839"/>
                      <a:chOff x="2118377" y="2208795"/>
                      <a:chExt cx="1197620" cy="370839"/>
                    </a:xfrm>
                  </p:grpSpPr>
                  <p:sp>
                    <p:nvSpPr>
                      <p:cNvPr id="551" name="Rectangle 550">
                        <a:extLst>
                          <a:ext uri="{FF2B5EF4-FFF2-40B4-BE49-F238E27FC236}">
                            <a16:creationId xmlns:a16="http://schemas.microsoft.com/office/drawing/2014/main" id="{0E9D48B9-1DCD-BD8C-D2B7-E2536429F49D}"/>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Rectangle 551">
                        <a:extLst>
                          <a:ext uri="{FF2B5EF4-FFF2-40B4-BE49-F238E27FC236}">
                            <a16:creationId xmlns:a16="http://schemas.microsoft.com/office/drawing/2014/main" id="{20AECEBA-64B7-9494-E2F8-13D9952622D0}"/>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0" name="Group 539">
                    <a:extLst>
                      <a:ext uri="{FF2B5EF4-FFF2-40B4-BE49-F238E27FC236}">
                        <a16:creationId xmlns:a16="http://schemas.microsoft.com/office/drawing/2014/main" id="{6BD823C5-5008-5E5C-0E57-80FA8B8578CB}"/>
                      </a:ext>
                    </a:extLst>
                  </p:cNvPr>
                  <p:cNvGrpSpPr/>
                  <p:nvPr/>
                </p:nvGrpSpPr>
                <p:grpSpPr>
                  <a:xfrm>
                    <a:off x="4513617" y="2208794"/>
                    <a:ext cx="1197620" cy="370839"/>
                    <a:chOff x="2118377" y="2208795"/>
                    <a:chExt cx="1197620" cy="370839"/>
                  </a:xfrm>
                </p:grpSpPr>
                <p:sp>
                  <p:nvSpPr>
                    <p:cNvPr id="547" name="Rectangle 546">
                      <a:extLst>
                        <a:ext uri="{FF2B5EF4-FFF2-40B4-BE49-F238E27FC236}">
                          <a16:creationId xmlns:a16="http://schemas.microsoft.com/office/drawing/2014/main" id="{984A8889-5A85-F4C6-9B1A-D70F5EF44055}"/>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Rectangle 547">
                      <a:extLst>
                        <a:ext uri="{FF2B5EF4-FFF2-40B4-BE49-F238E27FC236}">
                          <a16:creationId xmlns:a16="http://schemas.microsoft.com/office/drawing/2014/main" id="{AFFB481D-6FCD-D0F5-4E41-98C1EF05DA25}"/>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1" name="Group 540">
                    <a:extLst>
                      <a:ext uri="{FF2B5EF4-FFF2-40B4-BE49-F238E27FC236}">
                        <a16:creationId xmlns:a16="http://schemas.microsoft.com/office/drawing/2014/main" id="{2FE58D5C-D02B-BD2C-65E5-9C53FD6A084C}"/>
                      </a:ext>
                    </a:extLst>
                  </p:cNvPr>
                  <p:cNvGrpSpPr/>
                  <p:nvPr/>
                </p:nvGrpSpPr>
                <p:grpSpPr>
                  <a:xfrm>
                    <a:off x="5711237" y="2208793"/>
                    <a:ext cx="1197620" cy="370839"/>
                    <a:chOff x="2118377" y="2208795"/>
                    <a:chExt cx="1197620" cy="370839"/>
                  </a:xfrm>
                </p:grpSpPr>
                <p:sp>
                  <p:nvSpPr>
                    <p:cNvPr id="545" name="Rectangle 544">
                      <a:extLst>
                        <a:ext uri="{FF2B5EF4-FFF2-40B4-BE49-F238E27FC236}">
                          <a16:creationId xmlns:a16="http://schemas.microsoft.com/office/drawing/2014/main" id="{0A4EEE3D-EA92-37D4-A6A9-D97C3ADD303E}"/>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Rectangle 545">
                      <a:extLst>
                        <a:ext uri="{FF2B5EF4-FFF2-40B4-BE49-F238E27FC236}">
                          <a16:creationId xmlns:a16="http://schemas.microsoft.com/office/drawing/2014/main" id="{2A8B9FB9-0F6D-1F6C-E429-471F074F6C60}"/>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2" name="Group 541">
                    <a:extLst>
                      <a:ext uri="{FF2B5EF4-FFF2-40B4-BE49-F238E27FC236}">
                        <a16:creationId xmlns:a16="http://schemas.microsoft.com/office/drawing/2014/main" id="{2A65C58D-8311-3C5B-4E8B-84EDBCD18700}"/>
                      </a:ext>
                    </a:extLst>
                  </p:cNvPr>
                  <p:cNvGrpSpPr/>
                  <p:nvPr/>
                </p:nvGrpSpPr>
                <p:grpSpPr>
                  <a:xfrm>
                    <a:off x="6908857" y="2208792"/>
                    <a:ext cx="1197620" cy="370839"/>
                    <a:chOff x="2118377" y="2208795"/>
                    <a:chExt cx="1197620" cy="370839"/>
                  </a:xfrm>
                </p:grpSpPr>
                <p:sp>
                  <p:nvSpPr>
                    <p:cNvPr id="543" name="Rectangle 542">
                      <a:extLst>
                        <a:ext uri="{FF2B5EF4-FFF2-40B4-BE49-F238E27FC236}">
                          <a16:creationId xmlns:a16="http://schemas.microsoft.com/office/drawing/2014/main" id="{A4F1389E-24CB-A9E3-D375-88C15B512783}"/>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ectangle 543">
                      <a:extLst>
                        <a:ext uri="{FF2B5EF4-FFF2-40B4-BE49-F238E27FC236}">
                          <a16:creationId xmlns:a16="http://schemas.microsoft.com/office/drawing/2014/main" id="{4D65681A-71A9-E386-6AAA-A6E4D26EB354}"/>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2" name="Group 521">
                  <a:extLst>
                    <a:ext uri="{FF2B5EF4-FFF2-40B4-BE49-F238E27FC236}">
                      <a16:creationId xmlns:a16="http://schemas.microsoft.com/office/drawing/2014/main" id="{91EC7A2F-DC43-C167-6855-91D3DDD635F1}"/>
                    </a:ext>
                  </a:extLst>
                </p:cNvPr>
                <p:cNvGrpSpPr/>
                <p:nvPr/>
              </p:nvGrpSpPr>
              <p:grpSpPr>
                <a:xfrm>
                  <a:off x="7227646" y="3202373"/>
                  <a:ext cx="3955013" cy="244933"/>
                  <a:chOff x="2118377" y="2208792"/>
                  <a:chExt cx="5988100" cy="370842"/>
                </a:xfrm>
              </p:grpSpPr>
              <p:grpSp>
                <p:nvGrpSpPr>
                  <p:cNvPr id="523" name="Group 522">
                    <a:extLst>
                      <a:ext uri="{FF2B5EF4-FFF2-40B4-BE49-F238E27FC236}">
                        <a16:creationId xmlns:a16="http://schemas.microsoft.com/office/drawing/2014/main" id="{424920B6-2795-BBAF-2D64-0A2931936C7C}"/>
                      </a:ext>
                    </a:extLst>
                  </p:cNvPr>
                  <p:cNvGrpSpPr/>
                  <p:nvPr/>
                </p:nvGrpSpPr>
                <p:grpSpPr>
                  <a:xfrm>
                    <a:off x="2118377" y="2208794"/>
                    <a:ext cx="2395240" cy="370840"/>
                    <a:chOff x="2118377" y="2208794"/>
                    <a:chExt cx="2395240" cy="370840"/>
                  </a:xfrm>
                </p:grpSpPr>
                <p:grpSp>
                  <p:nvGrpSpPr>
                    <p:cNvPr id="533" name="Group 532">
                      <a:extLst>
                        <a:ext uri="{FF2B5EF4-FFF2-40B4-BE49-F238E27FC236}">
                          <a16:creationId xmlns:a16="http://schemas.microsoft.com/office/drawing/2014/main" id="{7A8AF21F-8BCF-8B79-5E88-27749090343B}"/>
                        </a:ext>
                      </a:extLst>
                    </p:cNvPr>
                    <p:cNvGrpSpPr/>
                    <p:nvPr/>
                  </p:nvGrpSpPr>
                  <p:grpSpPr>
                    <a:xfrm>
                      <a:off x="2118377" y="2208795"/>
                      <a:ext cx="1197620" cy="370839"/>
                      <a:chOff x="2118377" y="2208795"/>
                      <a:chExt cx="1197620" cy="370839"/>
                    </a:xfrm>
                  </p:grpSpPr>
                  <p:sp>
                    <p:nvSpPr>
                      <p:cNvPr id="537" name="Rectangle 536">
                        <a:extLst>
                          <a:ext uri="{FF2B5EF4-FFF2-40B4-BE49-F238E27FC236}">
                            <a16:creationId xmlns:a16="http://schemas.microsoft.com/office/drawing/2014/main" id="{90DF2770-C480-C0E9-C770-1644EDF1F62C}"/>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Rectangle 537">
                        <a:extLst>
                          <a:ext uri="{FF2B5EF4-FFF2-40B4-BE49-F238E27FC236}">
                            <a16:creationId xmlns:a16="http://schemas.microsoft.com/office/drawing/2014/main" id="{18A5690F-96A5-659C-1BAE-5CD0B2277A63}"/>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4" name="Group 533">
                      <a:extLst>
                        <a:ext uri="{FF2B5EF4-FFF2-40B4-BE49-F238E27FC236}">
                          <a16:creationId xmlns:a16="http://schemas.microsoft.com/office/drawing/2014/main" id="{3F8B5859-594F-D104-B69B-0E50F748829B}"/>
                        </a:ext>
                      </a:extLst>
                    </p:cNvPr>
                    <p:cNvGrpSpPr/>
                    <p:nvPr/>
                  </p:nvGrpSpPr>
                  <p:grpSpPr>
                    <a:xfrm>
                      <a:off x="3315997" y="2208794"/>
                      <a:ext cx="1197620" cy="370839"/>
                      <a:chOff x="2118377" y="2208795"/>
                      <a:chExt cx="1197620" cy="370839"/>
                    </a:xfrm>
                  </p:grpSpPr>
                  <p:sp>
                    <p:nvSpPr>
                      <p:cNvPr id="535" name="Rectangle 534">
                        <a:extLst>
                          <a:ext uri="{FF2B5EF4-FFF2-40B4-BE49-F238E27FC236}">
                            <a16:creationId xmlns:a16="http://schemas.microsoft.com/office/drawing/2014/main" id="{ABDB93D0-3199-8484-AA74-FF9BE70F9B05}"/>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Rectangle 535">
                        <a:extLst>
                          <a:ext uri="{FF2B5EF4-FFF2-40B4-BE49-F238E27FC236}">
                            <a16:creationId xmlns:a16="http://schemas.microsoft.com/office/drawing/2014/main" id="{58664A85-C4CD-9FF4-7787-40BF64051743}"/>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4" name="Group 523">
                    <a:extLst>
                      <a:ext uri="{FF2B5EF4-FFF2-40B4-BE49-F238E27FC236}">
                        <a16:creationId xmlns:a16="http://schemas.microsoft.com/office/drawing/2014/main" id="{A2807E61-8723-23F2-C2DB-48FA2F00769A}"/>
                      </a:ext>
                    </a:extLst>
                  </p:cNvPr>
                  <p:cNvGrpSpPr/>
                  <p:nvPr/>
                </p:nvGrpSpPr>
                <p:grpSpPr>
                  <a:xfrm>
                    <a:off x="4513617" y="2208794"/>
                    <a:ext cx="1197620" cy="370839"/>
                    <a:chOff x="2118377" y="2208795"/>
                    <a:chExt cx="1197620" cy="370839"/>
                  </a:xfrm>
                </p:grpSpPr>
                <p:sp>
                  <p:nvSpPr>
                    <p:cNvPr id="531" name="Rectangle 530">
                      <a:extLst>
                        <a:ext uri="{FF2B5EF4-FFF2-40B4-BE49-F238E27FC236}">
                          <a16:creationId xmlns:a16="http://schemas.microsoft.com/office/drawing/2014/main" id="{9E1FDC0F-CBB2-CAC7-5911-40A2EFDE205A}"/>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ectangle 531">
                      <a:extLst>
                        <a:ext uri="{FF2B5EF4-FFF2-40B4-BE49-F238E27FC236}">
                          <a16:creationId xmlns:a16="http://schemas.microsoft.com/office/drawing/2014/main" id="{E81C11B6-B2C3-7B25-412E-E337BD83FCB6}"/>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5" name="Group 524">
                    <a:extLst>
                      <a:ext uri="{FF2B5EF4-FFF2-40B4-BE49-F238E27FC236}">
                        <a16:creationId xmlns:a16="http://schemas.microsoft.com/office/drawing/2014/main" id="{E26A9D2D-D9A4-4DA6-EFD3-8CEC1D210AC1}"/>
                      </a:ext>
                    </a:extLst>
                  </p:cNvPr>
                  <p:cNvGrpSpPr/>
                  <p:nvPr/>
                </p:nvGrpSpPr>
                <p:grpSpPr>
                  <a:xfrm>
                    <a:off x="5711237" y="2208793"/>
                    <a:ext cx="1197620" cy="370839"/>
                    <a:chOff x="2118377" y="2208795"/>
                    <a:chExt cx="1197620" cy="370839"/>
                  </a:xfrm>
                </p:grpSpPr>
                <p:sp>
                  <p:nvSpPr>
                    <p:cNvPr id="529" name="Rectangle 528">
                      <a:extLst>
                        <a:ext uri="{FF2B5EF4-FFF2-40B4-BE49-F238E27FC236}">
                          <a16:creationId xmlns:a16="http://schemas.microsoft.com/office/drawing/2014/main" id="{61C3B293-0951-975C-D550-9100588D0AB2}"/>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Rectangle 529">
                      <a:extLst>
                        <a:ext uri="{FF2B5EF4-FFF2-40B4-BE49-F238E27FC236}">
                          <a16:creationId xmlns:a16="http://schemas.microsoft.com/office/drawing/2014/main" id="{480589F7-728F-D1A4-A6CD-DA8D3E6B1BEB}"/>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6" name="Group 525">
                    <a:extLst>
                      <a:ext uri="{FF2B5EF4-FFF2-40B4-BE49-F238E27FC236}">
                        <a16:creationId xmlns:a16="http://schemas.microsoft.com/office/drawing/2014/main" id="{D07FC3F0-58A2-6058-5DAE-4B2A31AC93FA}"/>
                      </a:ext>
                    </a:extLst>
                  </p:cNvPr>
                  <p:cNvGrpSpPr/>
                  <p:nvPr/>
                </p:nvGrpSpPr>
                <p:grpSpPr>
                  <a:xfrm>
                    <a:off x="6908857" y="2208792"/>
                    <a:ext cx="1197620" cy="370839"/>
                    <a:chOff x="2118377" y="2208795"/>
                    <a:chExt cx="1197620" cy="370839"/>
                  </a:xfrm>
                </p:grpSpPr>
                <p:sp>
                  <p:nvSpPr>
                    <p:cNvPr id="527" name="Rectangle 526">
                      <a:extLst>
                        <a:ext uri="{FF2B5EF4-FFF2-40B4-BE49-F238E27FC236}">
                          <a16:creationId xmlns:a16="http://schemas.microsoft.com/office/drawing/2014/main" id="{9340C6E2-4E5F-9042-04E1-0CA3E59345F1}"/>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Rectangle 527">
                      <a:extLst>
                        <a:ext uri="{FF2B5EF4-FFF2-40B4-BE49-F238E27FC236}">
                          <a16:creationId xmlns:a16="http://schemas.microsoft.com/office/drawing/2014/main" id="{EB6B5307-8C02-6AA0-489A-14B4416AA700}"/>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448" name="Group 447">
              <a:extLst>
                <a:ext uri="{FF2B5EF4-FFF2-40B4-BE49-F238E27FC236}">
                  <a16:creationId xmlns:a16="http://schemas.microsoft.com/office/drawing/2014/main" id="{1B213D15-95DE-123C-A7DA-30B61D0B5CB6}"/>
                </a:ext>
              </a:extLst>
            </p:cNvPr>
            <p:cNvGrpSpPr/>
            <p:nvPr/>
          </p:nvGrpSpPr>
          <p:grpSpPr>
            <a:xfrm>
              <a:off x="6893208" y="1747050"/>
              <a:ext cx="3956634" cy="979736"/>
              <a:chOff x="6891975" y="2726791"/>
              <a:chExt cx="3956634" cy="979736"/>
            </a:xfrm>
          </p:grpSpPr>
          <p:grpSp>
            <p:nvGrpSpPr>
              <p:cNvPr id="449" name="Group 448">
                <a:extLst>
                  <a:ext uri="{FF2B5EF4-FFF2-40B4-BE49-F238E27FC236}">
                    <a16:creationId xmlns:a16="http://schemas.microsoft.com/office/drawing/2014/main" id="{3D5B3F2B-7762-F27D-22EA-A131BC78ED61}"/>
                  </a:ext>
                </a:extLst>
              </p:cNvPr>
              <p:cNvGrpSpPr/>
              <p:nvPr/>
            </p:nvGrpSpPr>
            <p:grpSpPr>
              <a:xfrm>
                <a:off x="6892785" y="3216660"/>
                <a:ext cx="3955824" cy="489867"/>
                <a:chOff x="7226835" y="3202373"/>
                <a:chExt cx="3955824" cy="489867"/>
              </a:xfrm>
            </p:grpSpPr>
            <p:grpSp>
              <p:nvGrpSpPr>
                <p:cNvPr id="485" name="Group 484">
                  <a:extLst>
                    <a:ext uri="{FF2B5EF4-FFF2-40B4-BE49-F238E27FC236}">
                      <a16:creationId xmlns:a16="http://schemas.microsoft.com/office/drawing/2014/main" id="{1AD1774B-29B0-7E2B-2A51-E7808C986BEC}"/>
                    </a:ext>
                  </a:extLst>
                </p:cNvPr>
                <p:cNvGrpSpPr/>
                <p:nvPr/>
              </p:nvGrpSpPr>
              <p:grpSpPr>
                <a:xfrm>
                  <a:off x="7226835" y="3447307"/>
                  <a:ext cx="3955013" cy="244933"/>
                  <a:chOff x="2118377" y="2208792"/>
                  <a:chExt cx="5988100" cy="370842"/>
                </a:xfrm>
              </p:grpSpPr>
              <p:grpSp>
                <p:nvGrpSpPr>
                  <p:cNvPr id="503" name="Group 502">
                    <a:extLst>
                      <a:ext uri="{FF2B5EF4-FFF2-40B4-BE49-F238E27FC236}">
                        <a16:creationId xmlns:a16="http://schemas.microsoft.com/office/drawing/2014/main" id="{392378BD-2289-2CB0-0E44-2AFCA58AC5D4}"/>
                      </a:ext>
                    </a:extLst>
                  </p:cNvPr>
                  <p:cNvGrpSpPr/>
                  <p:nvPr/>
                </p:nvGrpSpPr>
                <p:grpSpPr>
                  <a:xfrm>
                    <a:off x="2118377" y="2208794"/>
                    <a:ext cx="2395240" cy="370840"/>
                    <a:chOff x="2118377" y="2208794"/>
                    <a:chExt cx="2395240" cy="370840"/>
                  </a:xfrm>
                </p:grpSpPr>
                <p:grpSp>
                  <p:nvGrpSpPr>
                    <p:cNvPr id="513" name="Group 512">
                      <a:extLst>
                        <a:ext uri="{FF2B5EF4-FFF2-40B4-BE49-F238E27FC236}">
                          <a16:creationId xmlns:a16="http://schemas.microsoft.com/office/drawing/2014/main" id="{1BD4BD43-5140-DD20-BB0D-EE40AC947C0C}"/>
                        </a:ext>
                      </a:extLst>
                    </p:cNvPr>
                    <p:cNvGrpSpPr/>
                    <p:nvPr/>
                  </p:nvGrpSpPr>
                  <p:grpSpPr>
                    <a:xfrm>
                      <a:off x="2118377" y="2208795"/>
                      <a:ext cx="1197620" cy="370839"/>
                      <a:chOff x="2118377" y="2208795"/>
                      <a:chExt cx="1197620" cy="370839"/>
                    </a:xfrm>
                  </p:grpSpPr>
                  <p:sp>
                    <p:nvSpPr>
                      <p:cNvPr id="517" name="Rectangle 516">
                        <a:extLst>
                          <a:ext uri="{FF2B5EF4-FFF2-40B4-BE49-F238E27FC236}">
                            <a16:creationId xmlns:a16="http://schemas.microsoft.com/office/drawing/2014/main" id="{CA9B9E0C-8849-CEAC-2CD4-28B079560F2A}"/>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ectangle 517">
                        <a:extLst>
                          <a:ext uri="{FF2B5EF4-FFF2-40B4-BE49-F238E27FC236}">
                            <a16:creationId xmlns:a16="http://schemas.microsoft.com/office/drawing/2014/main" id="{DB59EA04-B00F-3FE7-5E46-33E2EB3C7F52}"/>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4" name="Group 513">
                      <a:extLst>
                        <a:ext uri="{FF2B5EF4-FFF2-40B4-BE49-F238E27FC236}">
                          <a16:creationId xmlns:a16="http://schemas.microsoft.com/office/drawing/2014/main" id="{5467C837-7C75-1299-7140-BB8D31007795}"/>
                        </a:ext>
                      </a:extLst>
                    </p:cNvPr>
                    <p:cNvGrpSpPr/>
                    <p:nvPr/>
                  </p:nvGrpSpPr>
                  <p:grpSpPr>
                    <a:xfrm>
                      <a:off x="3315997" y="2208794"/>
                      <a:ext cx="1197620" cy="370839"/>
                      <a:chOff x="2118377" y="2208795"/>
                      <a:chExt cx="1197620" cy="370839"/>
                    </a:xfrm>
                  </p:grpSpPr>
                  <p:sp>
                    <p:nvSpPr>
                      <p:cNvPr id="515" name="Rectangle 514">
                        <a:extLst>
                          <a:ext uri="{FF2B5EF4-FFF2-40B4-BE49-F238E27FC236}">
                            <a16:creationId xmlns:a16="http://schemas.microsoft.com/office/drawing/2014/main" id="{69832B95-7B8A-2C05-8226-A9E0BCBD2500}"/>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Rectangle 515">
                        <a:extLst>
                          <a:ext uri="{FF2B5EF4-FFF2-40B4-BE49-F238E27FC236}">
                            <a16:creationId xmlns:a16="http://schemas.microsoft.com/office/drawing/2014/main" id="{A6C779BD-6FD0-909D-251D-9B152AB70757}"/>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4" name="Group 503">
                    <a:extLst>
                      <a:ext uri="{FF2B5EF4-FFF2-40B4-BE49-F238E27FC236}">
                        <a16:creationId xmlns:a16="http://schemas.microsoft.com/office/drawing/2014/main" id="{45A03055-1E36-CD97-CB61-C1142F3806A1}"/>
                      </a:ext>
                    </a:extLst>
                  </p:cNvPr>
                  <p:cNvGrpSpPr/>
                  <p:nvPr/>
                </p:nvGrpSpPr>
                <p:grpSpPr>
                  <a:xfrm>
                    <a:off x="4513617" y="2208794"/>
                    <a:ext cx="1197620" cy="370839"/>
                    <a:chOff x="2118377" y="2208795"/>
                    <a:chExt cx="1197620" cy="370839"/>
                  </a:xfrm>
                </p:grpSpPr>
                <p:sp>
                  <p:nvSpPr>
                    <p:cNvPr id="511" name="Rectangle 510">
                      <a:extLst>
                        <a:ext uri="{FF2B5EF4-FFF2-40B4-BE49-F238E27FC236}">
                          <a16:creationId xmlns:a16="http://schemas.microsoft.com/office/drawing/2014/main" id="{BBDAEDCA-FD49-9AAC-A360-1198BB5CD17E}"/>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Rectangle 511">
                      <a:extLst>
                        <a:ext uri="{FF2B5EF4-FFF2-40B4-BE49-F238E27FC236}">
                          <a16:creationId xmlns:a16="http://schemas.microsoft.com/office/drawing/2014/main" id="{E2D67376-AA48-BD06-5BDC-CDBD66AB3AC2}"/>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5" name="Group 504">
                    <a:extLst>
                      <a:ext uri="{FF2B5EF4-FFF2-40B4-BE49-F238E27FC236}">
                        <a16:creationId xmlns:a16="http://schemas.microsoft.com/office/drawing/2014/main" id="{F04193B3-F75F-3522-1C72-9D4C396EE5A4}"/>
                      </a:ext>
                    </a:extLst>
                  </p:cNvPr>
                  <p:cNvGrpSpPr/>
                  <p:nvPr/>
                </p:nvGrpSpPr>
                <p:grpSpPr>
                  <a:xfrm>
                    <a:off x="5711237" y="2208793"/>
                    <a:ext cx="1197620" cy="370839"/>
                    <a:chOff x="2118377" y="2208795"/>
                    <a:chExt cx="1197620" cy="370839"/>
                  </a:xfrm>
                </p:grpSpPr>
                <p:sp>
                  <p:nvSpPr>
                    <p:cNvPr id="509" name="Rectangle 508">
                      <a:extLst>
                        <a:ext uri="{FF2B5EF4-FFF2-40B4-BE49-F238E27FC236}">
                          <a16:creationId xmlns:a16="http://schemas.microsoft.com/office/drawing/2014/main" id="{36700059-6276-4002-7ECC-DCC1957E7A32}"/>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Rectangle 509">
                      <a:extLst>
                        <a:ext uri="{FF2B5EF4-FFF2-40B4-BE49-F238E27FC236}">
                          <a16:creationId xmlns:a16="http://schemas.microsoft.com/office/drawing/2014/main" id="{19D01E5D-132C-DFEE-DE2B-682F62A0D782}"/>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6" name="Group 505">
                    <a:extLst>
                      <a:ext uri="{FF2B5EF4-FFF2-40B4-BE49-F238E27FC236}">
                        <a16:creationId xmlns:a16="http://schemas.microsoft.com/office/drawing/2014/main" id="{7A25C035-2DE3-820F-5E25-5B43B31935DF}"/>
                      </a:ext>
                    </a:extLst>
                  </p:cNvPr>
                  <p:cNvGrpSpPr/>
                  <p:nvPr/>
                </p:nvGrpSpPr>
                <p:grpSpPr>
                  <a:xfrm>
                    <a:off x="6908857" y="2208792"/>
                    <a:ext cx="1197620" cy="370839"/>
                    <a:chOff x="2118377" y="2208795"/>
                    <a:chExt cx="1197620" cy="370839"/>
                  </a:xfrm>
                </p:grpSpPr>
                <p:sp>
                  <p:nvSpPr>
                    <p:cNvPr id="507" name="Rectangle 506">
                      <a:extLst>
                        <a:ext uri="{FF2B5EF4-FFF2-40B4-BE49-F238E27FC236}">
                          <a16:creationId xmlns:a16="http://schemas.microsoft.com/office/drawing/2014/main" id="{8D16E7EF-3376-7867-8A72-A272DB346864}"/>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ectangle 507">
                      <a:extLst>
                        <a:ext uri="{FF2B5EF4-FFF2-40B4-BE49-F238E27FC236}">
                          <a16:creationId xmlns:a16="http://schemas.microsoft.com/office/drawing/2014/main" id="{1B6812DF-F7B9-B705-042B-F677E37C14B6}"/>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6" name="Group 485">
                  <a:extLst>
                    <a:ext uri="{FF2B5EF4-FFF2-40B4-BE49-F238E27FC236}">
                      <a16:creationId xmlns:a16="http://schemas.microsoft.com/office/drawing/2014/main" id="{2D9777A8-35E2-9D55-704D-B7A325293DFA}"/>
                    </a:ext>
                  </a:extLst>
                </p:cNvPr>
                <p:cNvGrpSpPr/>
                <p:nvPr/>
              </p:nvGrpSpPr>
              <p:grpSpPr>
                <a:xfrm>
                  <a:off x="7227646" y="3202373"/>
                  <a:ext cx="3955013" cy="244933"/>
                  <a:chOff x="2118377" y="2208792"/>
                  <a:chExt cx="5988100" cy="370842"/>
                </a:xfrm>
              </p:grpSpPr>
              <p:grpSp>
                <p:nvGrpSpPr>
                  <p:cNvPr id="487" name="Group 486">
                    <a:extLst>
                      <a:ext uri="{FF2B5EF4-FFF2-40B4-BE49-F238E27FC236}">
                        <a16:creationId xmlns:a16="http://schemas.microsoft.com/office/drawing/2014/main" id="{6A1D355B-FEC1-67D5-B487-D280B62AAC99}"/>
                      </a:ext>
                    </a:extLst>
                  </p:cNvPr>
                  <p:cNvGrpSpPr/>
                  <p:nvPr/>
                </p:nvGrpSpPr>
                <p:grpSpPr>
                  <a:xfrm>
                    <a:off x="2118377" y="2208794"/>
                    <a:ext cx="2395240" cy="370840"/>
                    <a:chOff x="2118377" y="2208794"/>
                    <a:chExt cx="2395240" cy="370840"/>
                  </a:xfrm>
                </p:grpSpPr>
                <p:grpSp>
                  <p:nvGrpSpPr>
                    <p:cNvPr id="497" name="Group 496">
                      <a:extLst>
                        <a:ext uri="{FF2B5EF4-FFF2-40B4-BE49-F238E27FC236}">
                          <a16:creationId xmlns:a16="http://schemas.microsoft.com/office/drawing/2014/main" id="{02B991FE-B5BF-C12D-8448-9941AD52BC02}"/>
                        </a:ext>
                      </a:extLst>
                    </p:cNvPr>
                    <p:cNvGrpSpPr/>
                    <p:nvPr/>
                  </p:nvGrpSpPr>
                  <p:grpSpPr>
                    <a:xfrm>
                      <a:off x="2118377" y="2208795"/>
                      <a:ext cx="1197620" cy="370839"/>
                      <a:chOff x="2118377" y="2208795"/>
                      <a:chExt cx="1197620" cy="370839"/>
                    </a:xfrm>
                  </p:grpSpPr>
                  <p:sp>
                    <p:nvSpPr>
                      <p:cNvPr id="501" name="Rectangle 500">
                        <a:extLst>
                          <a:ext uri="{FF2B5EF4-FFF2-40B4-BE49-F238E27FC236}">
                            <a16:creationId xmlns:a16="http://schemas.microsoft.com/office/drawing/2014/main" id="{D950ED9F-B7CB-DCDA-1223-E53CD8EC677D}"/>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ectangle 501">
                        <a:extLst>
                          <a:ext uri="{FF2B5EF4-FFF2-40B4-BE49-F238E27FC236}">
                            <a16:creationId xmlns:a16="http://schemas.microsoft.com/office/drawing/2014/main" id="{56DF3AB7-0E9C-A731-724B-B2600C0C6969}"/>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8" name="Group 497">
                      <a:extLst>
                        <a:ext uri="{FF2B5EF4-FFF2-40B4-BE49-F238E27FC236}">
                          <a16:creationId xmlns:a16="http://schemas.microsoft.com/office/drawing/2014/main" id="{094A090E-6D11-F961-1E32-4FF477730473}"/>
                        </a:ext>
                      </a:extLst>
                    </p:cNvPr>
                    <p:cNvGrpSpPr/>
                    <p:nvPr/>
                  </p:nvGrpSpPr>
                  <p:grpSpPr>
                    <a:xfrm>
                      <a:off x="3315997" y="2208794"/>
                      <a:ext cx="1197620" cy="370839"/>
                      <a:chOff x="2118377" y="2208795"/>
                      <a:chExt cx="1197620" cy="370839"/>
                    </a:xfrm>
                  </p:grpSpPr>
                  <p:sp>
                    <p:nvSpPr>
                      <p:cNvPr id="499" name="Rectangle 498">
                        <a:extLst>
                          <a:ext uri="{FF2B5EF4-FFF2-40B4-BE49-F238E27FC236}">
                            <a16:creationId xmlns:a16="http://schemas.microsoft.com/office/drawing/2014/main" id="{54C4B7B5-3B9D-55D7-6C09-45E48C582906}"/>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ectangle 499">
                        <a:extLst>
                          <a:ext uri="{FF2B5EF4-FFF2-40B4-BE49-F238E27FC236}">
                            <a16:creationId xmlns:a16="http://schemas.microsoft.com/office/drawing/2014/main" id="{0579821E-6E3D-4431-C79E-0193227E6001}"/>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8" name="Group 487">
                    <a:extLst>
                      <a:ext uri="{FF2B5EF4-FFF2-40B4-BE49-F238E27FC236}">
                        <a16:creationId xmlns:a16="http://schemas.microsoft.com/office/drawing/2014/main" id="{A707B2AC-F790-899E-980E-6D304B51EFBE}"/>
                      </a:ext>
                    </a:extLst>
                  </p:cNvPr>
                  <p:cNvGrpSpPr/>
                  <p:nvPr/>
                </p:nvGrpSpPr>
                <p:grpSpPr>
                  <a:xfrm>
                    <a:off x="4513617" y="2208794"/>
                    <a:ext cx="1197620" cy="370839"/>
                    <a:chOff x="2118377" y="2208795"/>
                    <a:chExt cx="1197620" cy="370839"/>
                  </a:xfrm>
                </p:grpSpPr>
                <p:sp>
                  <p:nvSpPr>
                    <p:cNvPr id="495" name="Rectangle 494">
                      <a:extLst>
                        <a:ext uri="{FF2B5EF4-FFF2-40B4-BE49-F238E27FC236}">
                          <a16:creationId xmlns:a16="http://schemas.microsoft.com/office/drawing/2014/main" id="{E64382F3-0224-4C05-24D2-201DB63CA247}"/>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Rectangle 495">
                      <a:extLst>
                        <a:ext uri="{FF2B5EF4-FFF2-40B4-BE49-F238E27FC236}">
                          <a16:creationId xmlns:a16="http://schemas.microsoft.com/office/drawing/2014/main" id="{BFE768E2-4C49-18BE-A10D-DC1AEF0D5AF3}"/>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9" name="Group 488">
                    <a:extLst>
                      <a:ext uri="{FF2B5EF4-FFF2-40B4-BE49-F238E27FC236}">
                        <a16:creationId xmlns:a16="http://schemas.microsoft.com/office/drawing/2014/main" id="{A455C217-9334-E404-4485-3365EE4A49C1}"/>
                      </a:ext>
                    </a:extLst>
                  </p:cNvPr>
                  <p:cNvGrpSpPr/>
                  <p:nvPr/>
                </p:nvGrpSpPr>
                <p:grpSpPr>
                  <a:xfrm>
                    <a:off x="5711237" y="2208793"/>
                    <a:ext cx="1197620" cy="370839"/>
                    <a:chOff x="2118377" y="2208795"/>
                    <a:chExt cx="1197620" cy="370839"/>
                  </a:xfrm>
                </p:grpSpPr>
                <p:sp>
                  <p:nvSpPr>
                    <p:cNvPr id="493" name="Rectangle 492">
                      <a:extLst>
                        <a:ext uri="{FF2B5EF4-FFF2-40B4-BE49-F238E27FC236}">
                          <a16:creationId xmlns:a16="http://schemas.microsoft.com/office/drawing/2014/main" id="{8794D01D-5EDE-56E1-0B61-D0A8E51BC195}"/>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ectangle 493">
                      <a:extLst>
                        <a:ext uri="{FF2B5EF4-FFF2-40B4-BE49-F238E27FC236}">
                          <a16:creationId xmlns:a16="http://schemas.microsoft.com/office/drawing/2014/main" id="{DDEA2A8B-1CC6-EC66-3837-37DCB269D2C5}"/>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0" name="Group 489">
                    <a:extLst>
                      <a:ext uri="{FF2B5EF4-FFF2-40B4-BE49-F238E27FC236}">
                        <a16:creationId xmlns:a16="http://schemas.microsoft.com/office/drawing/2014/main" id="{D96D57E8-5AC2-54A7-B0F3-C9FEC99B059E}"/>
                      </a:ext>
                    </a:extLst>
                  </p:cNvPr>
                  <p:cNvGrpSpPr/>
                  <p:nvPr/>
                </p:nvGrpSpPr>
                <p:grpSpPr>
                  <a:xfrm>
                    <a:off x="6908857" y="2208792"/>
                    <a:ext cx="1197620" cy="370839"/>
                    <a:chOff x="2118377" y="2208795"/>
                    <a:chExt cx="1197620" cy="370839"/>
                  </a:xfrm>
                </p:grpSpPr>
                <p:sp>
                  <p:nvSpPr>
                    <p:cNvPr id="491" name="Rectangle 490">
                      <a:extLst>
                        <a:ext uri="{FF2B5EF4-FFF2-40B4-BE49-F238E27FC236}">
                          <a16:creationId xmlns:a16="http://schemas.microsoft.com/office/drawing/2014/main" id="{313F7EAA-DA27-5353-F07E-5C5C6FF6C6CC}"/>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ectangle 491">
                      <a:extLst>
                        <a:ext uri="{FF2B5EF4-FFF2-40B4-BE49-F238E27FC236}">
                          <a16:creationId xmlns:a16="http://schemas.microsoft.com/office/drawing/2014/main" id="{A105EF99-F19F-7876-A192-2EF37DDF4C84}"/>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0" name="Group 449">
                <a:extLst>
                  <a:ext uri="{FF2B5EF4-FFF2-40B4-BE49-F238E27FC236}">
                    <a16:creationId xmlns:a16="http://schemas.microsoft.com/office/drawing/2014/main" id="{DE955C47-1157-771E-21C1-FF23591C250B}"/>
                  </a:ext>
                </a:extLst>
              </p:cNvPr>
              <p:cNvGrpSpPr/>
              <p:nvPr/>
            </p:nvGrpSpPr>
            <p:grpSpPr>
              <a:xfrm>
                <a:off x="6891975" y="2726791"/>
                <a:ext cx="3955824" cy="489867"/>
                <a:chOff x="7226835" y="3202373"/>
                <a:chExt cx="3955824" cy="489867"/>
              </a:xfrm>
            </p:grpSpPr>
            <p:grpSp>
              <p:nvGrpSpPr>
                <p:cNvPr id="451" name="Group 450">
                  <a:extLst>
                    <a:ext uri="{FF2B5EF4-FFF2-40B4-BE49-F238E27FC236}">
                      <a16:creationId xmlns:a16="http://schemas.microsoft.com/office/drawing/2014/main" id="{422CF7CE-CF89-2FD5-2637-C85247085995}"/>
                    </a:ext>
                  </a:extLst>
                </p:cNvPr>
                <p:cNvGrpSpPr/>
                <p:nvPr/>
              </p:nvGrpSpPr>
              <p:grpSpPr>
                <a:xfrm>
                  <a:off x="7226835" y="3447307"/>
                  <a:ext cx="3955013" cy="244933"/>
                  <a:chOff x="2118377" y="2208792"/>
                  <a:chExt cx="5988100" cy="370842"/>
                </a:xfrm>
              </p:grpSpPr>
              <p:grpSp>
                <p:nvGrpSpPr>
                  <p:cNvPr id="469" name="Group 468">
                    <a:extLst>
                      <a:ext uri="{FF2B5EF4-FFF2-40B4-BE49-F238E27FC236}">
                        <a16:creationId xmlns:a16="http://schemas.microsoft.com/office/drawing/2014/main" id="{67483BAC-1669-6C13-A5AD-A8CE4CDACD24}"/>
                      </a:ext>
                    </a:extLst>
                  </p:cNvPr>
                  <p:cNvGrpSpPr/>
                  <p:nvPr/>
                </p:nvGrpSpPr>
                <p:grpSpPr>
                  <a:xfrm>
                    <a:off x="2118377" y="2208794"/>
                    <a:ext cx="2395240" cy="370840"/>
                    <a:chOff x="2118377" y="2208794"/>
                    <a:chExt cx="2395240" cy="370840"/>
                  </a:xfrm>
                </p:grpSpPr>
                <p:grpSp>
                  <p:nvGrpSpPr>
                    <p:cNvPr id="479" name="Group 478">
                      <a:extLst>
                        <a:ext uri="{FF2B5EF4-FFF2-40B4-BE49-F238E27FC236}">
                          <a16:creationId xmlns:a16="http://schemas.microsoft.com/office/drawing/2014/main" id="{450E7D9E-596B-6E05-5DC5-55FB084AA96C}"/>
                        </a:ext>
                      </a:extLst>
                    </p:cNvPr>
                    <p:cNvGrpSpPr/>
                    <p:nvPr/>
                  </p:nvGrpSpPr>
                  <p:grpSpPr>
                    <a:xfrm>
                      <a:off x="2118377" y="2208795"/>
                      <a:ext cx="1197620" cy="370839"/>
                      <a:chOff x="2118377" y="2208795"/>
                      <a:chExt cx="1197620" cy="370839"/>
                    </a:xfrm>
                  </p:grpSpPr>
                  <p:sp>
                    <p:nvSpPr>
                      <p:cNvPr id="483" name="Rectangle 482">
                        <a:extLst>
                          <a:ext uri="{FF2B5EF4-FFF2-40B4-BE49-F238E27FC236}">
                            <a16:creationId xmlns:a16="http://schemas.microsoft.com/office/drawing/2014/main" id="{4C67D29E-B72C-F406-6227-2407C3D3DEA0}"/>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Rectangle 483">
                        <a:extLst>
                          <a:ext uri="{FF2B5EF4-FFF2-40B4-BE49-F238E27FC236}">
                            <a16:creationId xmlns:a16="http://schemas.microsoft.com/office/drawing/2014/main" id="{77A2599E-EA8C-2EB1-C900-CBE803F87B76}"/>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0" name="Group 479">
                      <a:extLst>
                        <a:ext uri="{FF2B5EF4-FFF2-40B4-BE49-F238E27FC236}">
                          <a16:creationId xmlns:a16="http://schemas.microsoft.com/office/drawing/2014/main" id="{86FE354D-B67C-63A1-8A52-0B8D5FB78656}"/>
                        </a:ext>
                      </a:extLst>
                    </p:cNvPr>
                    <p:cNvGrpSpPr/>
                    <p:nvPr/>
                  </p:nvGrpSpPr>
                  <p:grpSpPr>
                    <a:xfrm>
                      <a:off x="3315997" y="2208794"/>
                      <a:ext cx="1197620" cy="370839"/>
                      <a:chOff x="2118377" y="2208795"/>
                      <a:chExt cx="1197620" cy="370839"/>
                    </a:xfrm>
                  </p:grpSpPr>
                  <p:sp>
                    <p:nvSpPr>
                      <p:cNvPr id="481" name="Rectangle 480">
                        <a:extLst>
                          <a:ext uri="{FF2B5EF4-FFF2-40B4-BE49-F238E27FC236}">
                            <a16:creationId xmlns:a16="http://schemas.microsoft.com/office/drawing/2014/main" id="{E506E82B-A3E6-750D-9ACE-1D3455DA442D}"/>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Rectangle 481">
                        <a:extLst>
                          <a:ext uri="{FF2B5EF4-FFF2-40B4-BE49-F238E27FC236}">
                            <a16:creationId xmlns:a16="http://schemas.microsoft.com/office/drawing/2014/main" id="{43844A56-11B5-0417-10C0-F738173B6CDD}"/>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0" name="Group 469">
                    <a:extLst>
                      <a:ext uri="{FF2B5EF4-FFF2-40B4-BE49-F238E27FC236}">
                        <a16:creationId xmlns:a16="http://schemas.microsoft.com/office/drawing/2014/main" id="{FE2D1FBB-1CE2-A8DB-C4E8-897C39FA3DC9}"/>
                      </a:ext>
                    </a:extLst>
                  </p:cNvPr>
                  <p:cNvGrpSpPr/>
                  <p:nvPr/>
                </p:nvGrpSpPr>
                <p:grpSpPr>
                  <a:xfrm>
                    <a:off x="4513617" y="2208794"/>
                    <a:ext cx="1197620" cy="370839"/>
                    <a:chOff x="2118377" y="2208795"/>
                    <a:chExt cx="1197620" cy="370839"/>
                  </a:xfrm>
                </p:grpSpPr>
                <p:sp>
                  <p:nvSpPr>
                    <p:cNvPr id="477" name="Rectangle 476">
                      <a:extLst>
                        <a:ext uri="{FF2B5EF4-FFF2-40B4-BE49-F238E27FC236}">
                          <a16:creationId xmlns:a16="http://schemas.microsoft.com/office/drawing/2014/main" id="{A9AE063B-931E-358A-4069-C8DA8072928A}"/>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Rectangle 477">
                      <a:extLst>
                        <a:ext uri="{FF2B5EF4-FFF2-40B4-BE49-F238E27FC236}">
                          <a16:creationId xmlns:a16="http://schemas.microsoft.com/office/drawing/2014/main" id="{8C688572-6FCF-00B4-6F68-188EE8233611}"/>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1" name="Group 470">
                    <a:extLst>
                      <a:ext uri="{FF2B5EF4-FFF2-40B4-BE49-F238E27FC236}">
                        <a16:creationId xmlns:a16="http://schemas.microsoft.com/office/drawing/2014/main" id="{FFE8CC5D-BA8E-029D-A6DD-DCEB816A26C3}"/>
                      </a:ext>
                    </a:extLst>
                  </p:cNvPr>
                  <p:cNvGrpSpPr/>
                  <p:nvPr/>
                </p:nvGrpSpPr>
                <p:grpSpPr>
                  <a:xfrm>
                    <a:off x="5711237" y="2208793"/>
                    <a:ext cx="1197620" cy="370839"/>
                    <a:chOff x="2118377" y="2208795"/>
                    <a:chExt cx="1197620" cy="370839"/>
                  </a:xfrm>
                </p:grpSpPr>
                <p:sp>
                  <p:nvSpPr>
                    <p:cNvPr id="475" name="Rectangle 474">
                      <a:extLst>
                        <a:ext uri="{FF2B5EF4-FFF2-40B4-BE49-F238E27FC236}">
                          <a16:creationId xmlns:a16="http://schemas.microsoft.com/office/drawing/2014/main" id="{C869C12E-3FE9-12C9-A368-813C88B59278}"/>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Rectangle 475">
                      <a:extLst>
                        <a:ext uri="{FF2B5EF4-FFF2-40B4-BE49-F238E27FC236}">
                          <a16:creationId xmlns:a16="http://schemas.microsoft.com/office/drawing/2014/main" id="{A5B00557-94AF-4B19-D3F6-A25C1B678FC8}"/>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2" name="Group 471">
                    <a:extLst>
                      <a:ext uri="{FF2B5EF4-FFF2-40B4-BE49-F238E27FC236}">
                        <a16:creationId xmlns:a16="http://schemas.microsoft.com/office/drawing/2014/main" id="{F7CE6B68-66BF-DC51-3387-823CB74A1041}"/>
                      </a:ext>
                    </a:extLst>
                  </p:cNvPr>
                  <p:cNvGrpSpPr/>
                  <p:nvPr/>
                </p:nvGrpSpPr>
                <p:grpSpPr>
                  <a:xfrm>
                    <a:off x="6908857" y="2208792"/>
                    <a:ext cx="1197620" cy="370839"/>
                    <a:chOff x="2118377" y="2208795"/>
                    <a:chExt cx="1197620" cy="370839"/>
                  </a:xfrm>
                </p:grpSpPr>
                <p:sp>
                  <p:nvSpPr>
                    <p:cNvPr id="473" name="Rectangle 472">
                      <a:extLst>
                        <a:ext uri="{FF2B5EF4-FFF2-40B4-BE49-F238E27FC236}">
                          <a16:creationId xmlns:a16="http://schemas.microsoft.com/office/drawing/2014/main" id="{7B7D1508-B211-1741-492A-C187F973DAC1}"/>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ectangle 473">
                      <a:extLst>
                        <a:ext uri="{FF2B5EF4-FFF2-40B4-BE49-F238E27FC236}">
                          <a16:creationId xmlns:a16="http://schemas.microsoft.com/office/drawing/2014/main" id="{303DAA61-80F7-B251-5853-CFCEAF863C23}"/>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2" name="Group 451">
                  <a:extLst>
                    <a:ext uri="{FF2B5EF4-FFF2-40B4-BE49-F238E27FC236}">
                      <a16:creationId xmlns:a16="http://schemas.microsoft.com/office/drawing/2014/main" id="{2F2B5988-1E3B-6724-BB3C-61F41638F4B6}"/>
                    </a:ext>
                  </a:extLst>
                </p:cNvPr>
                <p:cNvGrpSpPr/>
                <p:nvPr/>
              </p:nvGrpSpPr>
              <p:grpSpPr>
                <a:xfrm>
                  <a:off x="7227646" y="3202373"/>
                  <a:ext cx="3955013" cy="244933"/>
                  <a:chOff x="2118377" y="2208792"/>
                  <a:chExt cx="5988100" cy="370842"/>
                </a:xfrm>
              </p:grpSpPr>
              <p:grpSp>
                <p:nvGrpSpPr>
                  <p:cNvPr id="453" name="Group 452">
                    <a:extLst>
                      <a:ext uri="{FF2B5EF4-FFF2-40B4-BE49-F238E27FC236}">
                        <a16:creationId xmlns:a16="http://schemas.microsoft.com/office/drawing/2014/main" id="{2FC5330E-5E13-7146-8C2C-C62697A25001}"/>
                      </a:ext>
                    </a:extLst>
                  </p:cNvPr>
                  <p:cNvGrpSpPr/>
                  <p:nvPr/>
                </p:nvGrpSpPr>
                <p:grpSpPr>
                  <a:xfrm>
                    <a:off x="2118377" y="2208794"/>
                    <a:ext cx="2395240" cy="370840"/>
                    <a:chOff x="2118377" y="2208794"/>
                    <a:chExt cx="2395240" cy="370840"/>
                  </a:xfrm>
                </p:grpSpPr>
                <p:grpSp>
                  <p:nvGrpSpPr>
                    <p:cNvPr id="463" name="Group 462">
                      <a:extLst>
                        <a:ext uri="{FF2B5EF4-FFF2-40B4-BE49-F238E27FC236}">
                          <a16:creationId xmlns:a16="http://schemas.microsoft.com/office/drawing/2014/main" id="{CD00B6FA-4E2D-48E0-8941-C95601293CF4}"/>
                        </a:ext>
                      </a:extLst>
                    </p:cNvPr>
                    <p:cNvGrpSpPr/>
                    <p:nvPr/>
                  </p:nvGrpSpPr>
                  <p:grpSpPr>
                    <a:xfrm>
                      <a:off x="2118377" y="2208795"/>
                      <a:ext cx="1197620" cy="370839"/>
                      <a:chOff x="2118377" y="2208795"/>
                      <a:chExt cx="1197620" cy="370839"/>
                    </a:xfrm>
                  </p:grpSpPr>
                  <p:sp>
                    <p:nvSpPr>
                      <p:cNvPr id="467" name="Rectangle 466">
                        <a:extLst>
                          <a:ext uri="{FF2B5EF4-FFF2-40B4-BE49-F238E27FC236}">
                            <a16:creationId xmlns:a16="http://schemas.microsoft.com/office/drawing/2014/main" id="{AA0E9CCA-4929-BE39-C847-421E28717E47}"/>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ectangle 467">
                        <a:extLst>
                          <a:ext uri="{FF2B5EF4-FFF2-40B4-BE49-F238E27FC236}">
                            <a16:creationId xmlns:a16="http://schemas.microsoft.com/office/drawing/2014/main" id="{73865B40-CCCF-8F95-93DA-68BF728275C7}"/>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4" name="Group 463">
                      <a:extLst>
                        <a:ext uri="{FF2B5EF4-FFF2-40B4-BE49-F238E27FC236}">
                          <a16:creationId xmlns:a16="http://schemas.microsoft.com/office/drawing/2014/main" id="{2BBE5E45-BB02-75AD-2ECF-304F3F4FA28F}"/>
                        </a:ext>
                      </a:extLst>
                    </p:cNvPr>
                    <p:cNvGrpSpPr/>
                    <p:nvPr/>
                  </p:nvGrpSpPr>
                  <p:grpSpPr>
                    <a:xfrm>
                      <a:off x="3315997" y="2208794"/>
                      <a:ext cx="1197620" cy="370839"/>
                      <a:chOff x="2118377" y="2208795"/>
                      <a:chExt cx="1197620" cy="370839"/>
                    </a:xfrm>
                  </p:grpSpPr>
                  <p:sp>
                    <p:nvSpPr>
                      <p:cNvPr id="465" name="Rectangle 464">
                        <a:extLst>
                          <a:ext uri="{FF2B5EF4-FFF2-40B4-BE49-F238E27FC236}">
                            <a16:creationId xmlns:a16="http://schemas.microsoft.com/office/drawing/2014/main" id="{45D9A85B-79FB-1BA1-1918-258D19759FA1}"/>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ectangle 465">
                        <a:extLst>
                          <a:ext uri="{FF2B5EF4-FFF2-40B4-BE49-F238E27FC236}">
                            <a16:creationId xmlns:a16="http://schemas.microsoft.com/office/drawing/2014/main" id="{3D70196F-F260-CB4A-0198-B18D1DBD671F}"/>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4" name="Group 453">
                    <a:extLst>
                      <a:ext uri="{FF2B5EF4-FFF2-40B4-BE49-F238E27FC236}">
                        <a16:creationId xmlns:a16="http://schemas.microsoft.com/office/drawing/2014/main" id="{47C6E26D-C7D3-3439-E617-87903029B784}"/>
                      </a:ext>
                    </a:extLst>
                  </p:cNvPr>
                  <p:cNvGrpSpPr/>
                  <p:nvPr/>
                </p:nvGrpSpPr>
                <p:grpSpPr>
                  <a:xfrm>
                    <a:off x="4513617" y="2208794"/>
                    <a:ext cx="1197620" cy="370839"/>
                    <a:chOff x="2118377" y="2208795"/>
                    <a:chExt cx="1197620" cy="370839"/>
                  </a:xfrm>
                </p:grpSpPr>
                <p:sp>
                  <p:nvSpPr>
                    <p:cNvPr id="461" name="Rectangle 460">
                      <a:extLst>
                        <a:ext uri="{FF2B5EF4-FFF2-40B4-BE49-F238E27FC236}">
                          <a16:creationId xmlns:a16="http://schemas.microsoft.com/office/drawing/2014/main" id="{C9872933-2E00-4BDC-4F31-A486331D95F7}"/>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ectangle 461">
                      <a:extLst>
                        <a:ext uri="{FF2B5EF4-FFF2-40B4-BE49-F238E27FC236}">
                          <a16:creationId xmlns:a16="http://schemas.microsoft.com/office/drawing/2014/main" id="{6FDED61C-A1F6-CB25-5D1D-1CDAF62816C2}"/>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5" name="Group 454">
                    <a:extLst>
                      <a:ext uri="{FF2B5EF4-FFF2-40B4-BE49-F238E27FC236}">
                        <a16:creationId xmlns:a16="http://schemas.microsoft.com/office/drawing/2014/main" id="{06A25E8A-81AE-72AB-6679-3EEB5C626489}"/>
                      </a:ext>
                    </a:extLst>
                  </p:cNvPr>
                  <p:cNvGrpSpPr/>
                  <p:nvPr/>
                </p:nvGrpSpPr>
                <p:grpSpPr>
                  <a:xfrm>
                    <a:off x="5711237" y="2208793"/>
                    <a:ext cx="1197620" cy="370839"/>
                    <a:chOff x="2118377" y="2208795"/>
                    <a:chExt cx="1197620" cy="370839"/>
                  </a:xfrm>
                </p:grpSpPr>
                <p:sp>
                  <p:nvSpPr>
                    <p:cNvPr id="459" name="Rectangle 458">
                      <a:extLst>
                        <a:ext uri="{FF2B5EF4-FFF2-40B4-BE49-F238E27FC236}">
                          <a16:creationId xmlns:a16="http://schemas.microsoft.com/office/drawing/2014/main" id="{0EC579FE-97E3-9C85-861D-EDF35B1B1192}"/>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ectangle 459">
                      <a:extLst>
                        <a:ext uri="{FF2B5EF4-FFF2-40B4-BE49-F238E27FC236}">
                          <a16:creationId xmlns:a16="http://schemas.microsoft.com/office/drawing/2014/main" id="{83F782CC-5C66-8FD5-22ED-9D77C6293A79}"/>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6" name="Group 455">
                    <a:extLst>
                      <a:ext uri="{FF2B5EF4-FFF2-40B4-BE49-F238E27FC236}">
                        <a16:creationId xmlns:a16="http://schemas.microsoft.com/office/drawing/2014/main" id="{901A30A9-F574-72AA-FB92-8E5144004B49}"/>
                      </a:ext>
                    </a:extLst>
                  </p:cNvPr>
                  <p:cNvGrpSpPr/>
                  <p:nvPr/>
                </p:nvGrpSpPr>
                <p:grpSpPr>
                  <a:xfrm>
                    <a:off x="6908857" y="2208792"/>
                    <a:ext cx="1197620" cy="370839"/>
                    <a:chOff x="2118377" y="2208795"/>
                    <a:chExt cx="1197620" cy="370839"/>
                  </a:xfrm>
                </p:grpSpPr>
                <p:sp>
                  <p:nvSpPr>
                    <p:cNvPr id="457" name="Rectangle 456">
                      <a:extLst>
                        <a:ext uri="{FF2B5EF4-FFF2-40B4-BE49-F238E27FC236}">
                          <a16:creationId xmlns:a16="http://schemas.microsoft.com/office/drawing/2014/main" id="{FAE92910-D5F5-5A08-05A3-C9C0B1650A8E}"/>
                        </a:ext>
                      </a:extLst>
                    </p:cNvPr>
                    <p:cNvSpPr/>
                    <p:nvPr/>
                  </p:nvSpPr>
                  <p:spPr>
                    <a:xfrm>
                      <a:off x="211837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ectangle 457">
                      <a:extLst>
                        <a:ext uri="{FF2B5EF4-FFF2-40B4-BE49-F238E27FC236}">
                          <a16:creationId xmlns:a16="http://schemas.microsoft.com/office/drawing/2014/main" id="{81E441C1-3E67-6000-FB36-4384BA8E3DC7}"/>
                        </a:ext>
                      </a:extLst>
                    </p:cNvPr>
                    <p:cNvSpPr/>
                    <p:nvPr/>
                  </p:nvSpPr>
                  <p:spPr>
                    <a:xfrm>
                      <a:off x="2717187" y="2208795"/>
                      <a:ext cx="598810" cy="370839"/>
                    </a:xfrm>
                    <a:prstGeom prst="rect">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cxnSp>
        <p:nvCxnSpPr>
          <p:cNvPr id="443" name="Straight Arrow Connector 442">
            <a:extLst>
              <a:ext uri="{FF2B5EF4-FFF2-40B4-BE49-F238E27FC236}">
                <a16:creationId xmlns:a16="http://schemas.microsoft.com/office/drawing/2014/main" id="{AC62D0C5-937D-3527-C886-6A0F23EEB55C}"/>
              </a:ext>
            </a:extLst>
          </p:cNvPr>
          <p:cNvCxnSpPr>
            <a:cxnSpLocks/>
          </p:cNvCxnSpPr>
          <p:nvPr/>
        </p:nvCxnSpPr>
        <p:spPr>
          <a:xfrm flipH="1" flipV="1">
            <a:off x="10691647" y="6506924"/>
            <a:ext cx="0" cy="191534"/>
          </a:xfrm>
          <a:prstGeom prst="straightConnector1">
            <a:avLst/>
          </a:prstGeom>
          <a:noFill/>
          <a:ln w="28575" cap="flat" cmpd="sng" algn="ctr">
            <a:solidFill>
              <a:srgbClr val="0066CC"/>
            </a:solidFill>
            <a:prstDash val="solid"/>
            <a:miter lim="800000"/>
            <a:headEnd type="none" w="med" len="med"/>
            <a:tailEnd type="triangle"/>
          </a:ln>
          <a:effectLst/>
        </p:spPr>
      </p:cxnSp>
      <p:sp>
        <p:nvSpPr>
          <p:cNvPr id="444" name="Oval 443">
            <a:extLst>
              <a:ext uri="{FF2B5EF4-FFF2-40B4-BE49-F238E27FC236}">
                <a16:creationId xmlns:a16="http://schemas.microsoft.com/office/drawing/2014/main" id="{DF754278-0D04-9DD9-A2E0-5E0C769D473C}"/>
              </a:ext>
            </a:extLst>
          </p:cNvPr>
          <p:cNvSpPr>
            <a:spLocks noChangeAspect="1"/>
          </p:cNvSpPr>
          <p:nvPr/>
        </p:nvSpPr>
        <p:spPr>
          <a:xfrm>
            <a:off x="10648059" y="6672090"/>
            <a:ext cx="75027" cy="68794"/>
          </a:xfrm>
          <a:prstGeom prst="ellipse">
            <a:avLst/>
          </a:prstGeom>
          <a:solidFill>
            <a:srgbClr val="0066CC"/>
          </a:solidFill>
          <a:ln w="38100">
            <a:no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5" name="Straight Arrow Connector 444">
            <a:extLst>
              <a:ext uri="{FF2B5EF4-FFF2-40B4-BE49-F238E27FC236}">
                <a16:creationId xmlns:a16="http://schemas.microsoft.com/office/drawing/2014/main" id="{C3D5A692-651C-AB6D-DD34-65E8665CB8F0}"/>
              </a:ext>
            </a:extLst>
          </p:cNvPr>
          <p:cNvCxnSpPr>
            <a:cxnSpLocks/>
          </p:cNvCxnSpPr>
          <p:nvPr/>
        </p:nvCxnSpPr>
        <p:spPr>
          <a:xfrm flipH="1" flipV="1">
            <a:off x="10066867" y="6538912"/>
            <a:ext cx="624780" cy="159546"/>
          </a:xfrm>
          <a:prstGeom prst="straightConnector1">
            <a:avLst/>
          </a:prstGeom>
          <a:noFill/>
          <a:ln w="28575" cap="flat" cmpd="sng" algn="ctr">
            <a:solidFill>
              <a:srgbClr val="0066CC"/>
            </a:solidFill>
            <a:prstDash val="solid"/>
            <a:miter lim="800000"/>
            <a:headEnd type="none" w="med" len="med"/>
            <a:tailEnd type="triangle"/>
          </a:ln>
          <a:effectLst/>
        </p:spPr>
      </p:cxnSp>
      <p:cxnSp>
        <p:nvCxnSpPr>
          <p:cNvPr id="446" name="Straight Arrow Connector 445">
            <a:extLst>
              <a:ext uri="{FF2B5EF4-FFF2-40B4-BE49-F238E27FC236}">
                <a16:creationId xmlns:a16="http://schemas.microsoft.com/office/drawing/2014/main" id="{6D6035D7-6C36-5609-FE72-E8CB5D3EFF78}"/>
              </a:ext>
            </a:extLst>
          </p:cNvPr>
          <p:cNvCxnSpPr>
            <a:cxnSpLocks/>
          </p:cNvCxnSpPr>
          <p:nvPr/>
        </p:nvCxnSpPr>
        <p:spPr>
          <a:xfrm flipH="1" flipV="1">
            <a:off x="10430355" y="6559977"/>
            <a:ext cx="244563" cy="126410"/>
          </a:xfrm>
          <a:prstGeom prst="straightConnector1">
            <a:avLst/>
          </a:prstGeom>
          <a:noFill/>
          <a:ln w="28575" cap="flat" cmpd="sng" algn="ctr">
            <a:solidFill>
              <a:srgbClr val="0066CC"/>
            </a:solidFill>
            <a:prstDash val="solid"/>
            <a:miter lim="800000"/>
            <a:headEnd type="none" w="med" len="med"/>
            <a:tailEnd type="triangle"/>
          </a:ln>
          <a:effectLst/>
        </p:spPr>
      </p:cxnSp>
      <p:cxnSp>
        <p:nvCxnSpPr>
          <p:cNvPr id="593" name="Straight Arrow Connector 592">
            <a:extLst>
              <a:ext uri="{FF2B5EF4-FFF2-40B4-BE49-F238E27FC236}">
                <a16:creationId xmlns:a16="http://schemas.microsoft.com/office/drawing/2014/main" id="{0C6F44CE-451F-5716-581F-8956C68481C6}"/>
              </a:ext>
            </a:extLst>
          </p:cNvPr>
          <p:cNvCxnSpPr>
            <a:cxnSpLocks/>
            <a:stCxn id="444" idx="2"/>
          </p:cNvCxnSpPr>
          <p:nvPr/>
        </p:nvCxnSpPr>
        <p:spPr>
          <a:xfrm flipH="1" flipV="1">
            <a:off x="9749118" y="6526841"/>
            <a:ext cx="898941" cy="179646"/>
          </a:xfrm>
          <a:prstGeom prst="straightConnector1">
            <a:avLst/>
          </a:prstGeom>
          <a:noFill/>
          <a:ln w="28575" cap="flat" cmpd="sng" algn="ctr">
            <a:solidFill>
              <a:srgbClr val="0066CC"/>
            </a:solidFill>
            <a:prstDash val="solid"/>
            <a:miter lim="800000"/>
            <a:headEnd type="none" w="med" len="med"/>
            <a:tailEnd type="triangle"/>
          </a:ln>
          <a:effectLst/>
        </p:spPr>
      </p:cxnSp>
      <p:cxnSp>
        <p:nvCxnSpPr>
          <p:cNvPr id="596" name="Straight Arrow Connector 595">
            <a:extLst>
              <a:ext uri="{FF2B5EF4-FFF2-40B4-BE49-F238E27FC236}">
                <a16:creationId xmlns:a16="http://schemas.microsoft.com/office/drawing/2014/main" id="{BCA8EE13-E5A9-BC72-DE70-EFB365678CCC}"/>
              </a:ext>
            </a:extLst>
          </p:cNvPr>
          <p:cNvCxnSpPr>
            <a:cxnSpLocks/>
            <a:stCxn id="444" idx="2"/>
          </p:cNvCxnSpPr>
          <p:nvPr/>
        </p:nvCxnSpPr>
        <p:spPr>
          <a:xfrm flipH="1" flipV="1">
            <a:off x="9404715" y="6538912"/>
            <a:ext cx="1243344" cy="167575"/>
          </a:xfrm>
          <a:prstGeom prst="straightConnector1">
            <a:avLst/>
          </a:prstGeom>
          <a:noFill/>
          <a:ln w="28575" cap="flat" cmpd="sng" algn="ctr">
            <a:solidFill>
              <a:srgbClr val="0066CC"/>
            </a:solidFill>
            <a:prstDash val="solid"/>
            <a:miter lim="800000"/>
            <a:headEnd type="none" w="med" len="med"/>
            <a:tailEnd type="triangle"/>
          </a:ln>
          <a:effectLst/>
        </p:spPr>
      </p:cxnSp>
      <p:cxnSp>
        <p:nvCxnSpPr>
          <p:cNvPr id="600" name="Straight Arrow Connector 599">
            <a:extLst>
              <a:ext uri="{FF2B5EF4-FFF2-40B4-BE49-F238E27FC236}">
                <a16:creationId xmlns:a16="http://schemas.microsoft.com/office/drawing/2014/main" id="{0E52D93D-E465-1CDC-C113-5D0EC72B3C66}"/>
              </a:ext>
            </a:extLst>
          </p:cNvPr>
          <p:cNvCxnSpPr>
            <a:cxnSpLocks/>
            <a:stCxn id="444" idx="2"/>
          </p:cNvCxnSpPr>
          <p:nvPr/>
        </p:nvCxnSpPr>
        <p:spPr>
          <a:xfrm flipH="1" flipV="1">
            <a:off x="9031445" y="6538912"/>
            <a:ext cx="1616614" cy="167575"/>
          </a:xfrm>
          <a:prstGeom prst="straightConnector1">
            <a:avLst/>
          </a:prstGeom>
          <a:noFill/>
          <a:ln w="28575" cap="flat" cmpd="sng" algn="ctr">
            <a:solidFill>
              <a:srgbClr val="0066CC"/>
            </a:solidFill>
            <a:prstDash val="solid"/>
            <a:miter lim="800000"/>
            <a:headEnd type="none" w="med" len="med"/>
            <a:tailEnd type="triangle"/>
          </a:ln>
          <a:effectLst/>
        </p:spPr>
      </p:cxnSp>
      <p:cxnSp>
        <p:nvCxnSpPr>
          <p:cNvPr id="603" name="Straight Arrow Connector 602">
            <a:extLst>
              <a:ext uri="{FF2B5EF4-FFF2-40B4-BE49-F238E27FC236}">
                <a16:creationId xmlns:a16="http://schemas.microsoft.com/office/drawing/2014/main" id="{C5A32E65-47CA-B531-BFE6-F8096DA2CE76}"/>
              </a:ext>
            </a:extLst>
          </p:cNvPr>
          <p:cNvCxnSpPr>
            <a:cxnSpLocks/>
            <a:stCxn id="444" idx="2"/>
          </p:cNvCxnSpPr>
          <p:nvPr/>
        </p:nvCxnSpPr>
        <p:spPr>
          <a:xfrm flipH="1" flipV="1">
            <a:off x="8768862" y="6538912"/>
            <a:ext cx="1879197" cy="167575"/>
          </a:xfrm>
          <a:prstGeom prst="straightConnector1">
            <a:avLst/>
          </a:prstGeom>
          <a:noFill/>
          <a:ln w="28575" cap="flat" cmpd="sng" algn="ctr">
            <a:solidFill>
              <a:srgbClr val="0066CC"/>
            </a:solidFill>
            <a:prstDash val="solid"/>
            <a:miter lim="800000"/>
            <a:headEnd type="none" w="med" len="med"/>
            <a:tailEnd type="triangle"/>
          </a:ln>
          <a:effectLst/>
        </p:spPr>
      </p:cxnSp>
      <p:cxnSp>
        <p:nvCxnSpPr>
          <p:cNvPr id="607" name="Straight Arrow Connector 606">
            <a:extLst>
              <a:ext uri="{FF2B5EF4-FFF2-40B4-BE49-F238E27FC236}">
                <a16:creationId xmlns:a16="http://schemas.microsoft.com/office/drawing/2014/main" id="{CA8A2BC4-7D62-A4E4-20C2-B50D49101FF6}"/>
              </a:ext>
            </a:extLst>
          </p:cNvPr>
          <p:cNvCxnSpPr>
            <a:cxnSpLocks/>
            <a:stCxn id="444" idx="3"/>
          </p:cNvCxnSpPr>
          <p:nvPr/>
        </p:nvCxnSpPr>
        <p:spPr>
          <a:xfrm flipH="1" flipV="1">
            <a:off x="8417681" y="6530883"/>
            <a:ext cx="2241365" cy="199926"/>
          </a:xfrm>
          <a:prstGeom prst="straightConnector1">
            <a:avLst/>
          </a:prstGeom>
          <a:noFill/>
          <a:ln w="28575" cap="flat" cmpd="sng" algn="ctr">
            <a:solidFill>
              <a:srgbClr val="0066CC"/>
            </a:solidFill>
            <a:prstDash val="solid"/>
            <a:miter lim="800000"/>
            <a:headEnd type="none" w="med" len="med"/>
            <a:tailEnd type="triangle"/>
          </a:ln>
          <a:effectLst/>
        </p:spPr>
      </p:cxnSp>
      <p:cxnSp>
        <p:nvCxnSpPr>
          <p:cNvPr id="610" name="Straight Arrow Connector 609">
            <a:extLst>
              <a:ext uri="{FF2B5EF4-FFF2-40B4-BE49-F238E27FC236}">
                <a16:creationId xmlns:a16="http://schemas.microsoft.com/office/drawing/2014/main" id="{60C6A8D0-9CE8-E15F-F7FC-F91F7517DAAB}"/>
              </a:ext>
            </a:extLst>
          </p:cNvPr>
          <p:cNvCxnSpPr>
            <a:cxnSpLocks/>
            <a:stCxn id="444" idx="2"/>
          </p:cNvCxnSpPr>
          <p:nvPr/>
        </p:nvCxnSpPr>
        <p:spPr>
          <a:xfrm flipH="1" flipV="1">
            <a:off x="8106710" y="6538912"/>
            <a:ext cx="2541349" cy="167575"/>
          </a:xfrm>
          <a:prstGeom prst="straightConnector1">
            <a:avLst/>
          </a:prstGeom>
          <a:noFill/>
          <a:ln w="28575" cap="flat" cmpd="sng" algn="ctr">
            <a:solidFill>
              <a:srgbClr val="0066CC"/>
            </a:solidFill>
            <a:prstDash val="solid"/>
            <a:miter lim="800000"/>
            <a:headEnd type="none" w="med" len="med"/>
            <a:tailEnd type="triangle"/>
          </a:ln>
          <a:effectLst/>
        </p:spPr>
      </p:cxnSp>
      <p:cxnSp>
        <p:nvCxnSpPr>
          <p:cNvPr id="613" name="Straight Arrow Connector 612">
            <a:extLst>
              <a:ext uri="{FF2B5EF4-FFF2-40B4-BE49-F238E27FC236}">
                <a16:creationId xmlns:a16="http://schemas.microsoft.com/office/drawing/2014/main" id="{91E195F5-BAA5-7F7E-C8E2-4BB6716BE97A}"/>
              </a:ext>
            </a:extLst>
          </p:cNvPr>
          <p:cNvCxnSpPr>
            <a:cxnSpLocks/>
            <a:stCxn id="444" idx="2"/>
          </p:cNvCxnSpPr>
          <p:nvPr/>
        </p:nvCxnSpPr>
        <p:spPr>
          <a:xfrm flipH="1" flipV="1">
            <a:off x="7776526" y="6538912"/>
            <a:ext cx="2871533" cy="167575"/>
          </a:xfrm>
          <a:prstGeom prst="straightConnector1">
            <a:avLst/>
          </a:prstGeom>
          <a:noFill/>
          <a:ln w="28575" cap="flat" cmpd="sng" algn="ctr">
            <a:solidFill>
              <a:srgbClr val="0066CC"/>
            </a:solidFill>
            <a:prstDash val="solid"/>
            <a:miter lim="800000"/>
            <a:headEnd type="none" w="med" len="med"/>
            <a:tailEnd type="triangle"/>
          </a:ln>
          <a:effectLst/>
        </p:spPr>
      </p:cxnSp>
    </p:spTree>
    <p:extLst>
      <p:ext uri="{BB962C8B-B14F-4D97-AF65-F5344CB8AC3E}">
        <p14:creationId xmlns:p14="http://schemas.microsoft.com/office/powerpoint/2010/main" val="329461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9">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9">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9">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88" grpId="0"/>
      <p:bldP spid="439" grpId="0" build="p"/>
      <p:bldP spid="4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8F316-7C5A-5B8F-EC56-CBAA99D1E345}"/>
            </a:ext>
          </a:extLst>
        </p:cNvPr>
        <p:cNvGrpSpPr/>
        <p:nvPr/>
      </p:nvGrpSpPr>
      <p:grpSpPr>
        <a:xfrm>
          <a:off x="0" y="0"/>
          <a:ext cx="0" cy="0"/>
          <a:chOff x="0" y="0"/>
          <a:chExt cx="0" cy="0"/>
        </a:xfrm>
      </p:grpSpPr>
      <p:sp>
        <p:nvSpPr>
          <p:cNvPr id="84996" name="Rectangle 3">
            <a:extLst>
              <a:ext uri="{FF2B5EF4-FFF2-40B4-BE49-F238E27FC236}">
                <a16:creationId xmlns:a16="http://schemas.microsoft.com/office/drawing/2014/main" id="{B689160C-BDEE-9913-8855-922085FCFD77}"/>
              </a:ext>
            </a:extLst>
          </p:cNvPr>
          <p:cNvSpPr>
            <a:spLocks noGrp="1" noChangeArrowheads="1"/>
          </p:cNvSpPr>
          <p:nvPr>
            <p:ph type="title"/>
          </p:nvPr>
        </p:nvSpPr>
        <p:spPr/>
        <p:txBody>
          <a:bodyPr/>
          <a:lstStyle/>
          <a:p>
            <a:r>
              <a:rPr lang="en-US" altLang="en-US" dirty="0"/>
              <a:t>Example Execution</a:t>
            </a:r>
          </a:p>
        </p:txBody>
      </p:sp>
      <p:sp>
        <p:nvSpPr>
          <p:cNvPr id="44" name="Slide Number Placeholder 1">
            <a:extLst>
              <a:ext uri="{FF2B5EF4-FFF2-40B4-BE49-F238E27FC236}">
                <a16:creationId xmlns:a16="http://schemas.microsoft.com/office/drawing/2014/main" id="{D16A1E2D-1499-6971-C47D-4C9BFFB53599}"/>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17</a:t>
            </a:fld>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DCB278F-CC56-40FC-23CE-9642CE796335}"/>
                  </a:ext>
                </a:extLst>
              </p:cNvPr>
              <p:cNvSpPr txBox="1"/>
              <p:nvPr/>
            </p:nvSpPr>
            <p:spPr>
              <a:xfrm>
                <a:off x="255100" y="4218146"/>
                <a:ext cx="6483391" cy="1796004"/>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𝑂𝑃𝑇</m:t>
                      </m:r>
                      <m:d>
                        <m:dPr>
                          <m:ctrlPr>
                            <a:rPr lang="en-US" sz="2400" i="1" smtClean="0">
                              <a:latin typeface="Cambria Math" panose="02040503050406030204" pitchFamily="18" charset="0"/>
                            </a:rPr>
                          </m:ctrlPr>
                        </m:dPr>
                        <m:e>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𝑡</m:t>
                          </m:r>
                        </m:e>
                      </m:d>
                      <m:r>
                        <a:rPr lang="en-US" sz="2400" b="0" i="1" smtClean="0">
                          <a:latin typeface="Cambria Math" panose="02040503050406030204" pitchFamily="18" charset="0"/>
                        </a:rPr>
                        <m:t>=</m:t>
                      </m:r>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r>
                                <a:rPr lang="en-US" sz="2400" b="0" i="1" smtClean="0">
                                  <a:latin typeface="Cambria Math" panose="02040503050406030204" pitchFamily="18" charset="0"/>
                                </a:rPr>
                                <m:t>0 </m:t>
                              </m:r>
                              <m:r>
                                <m:rPr>
                                  <m:sty m:val="p"/>
                                </m:rPr>
                                <a:rPr lang="en-US" sz="2400" b="0" i="0" smtClean="0">
                                  <a:latin typeface="Cambria Math" panose="02040503050406030204" pitchFamily="18" charset="0"/>
                                </a:rPr>
                                <m:t>if</m:t>
                              </m:r>
                              <m:r>
                                <a:rPr lang="en-US" sz="2400" b="0" i="1" smtClean="0">
                                  <a:latin typeface="Cambria Math" panose="02040503050406030204" pitchFamily="18" charset="0"/>
                                </a:rPr>
                                <m:t> </m:t>
                              </m:r>
                              <m:r>
                                <a:rPr lang="en-US" sz="2400" b="0" i="1" smtClean="0">
                                  <a:latin typeface="Cambria Math" panose="02040503050406030204" pitchFamily="18" charset="0"/>
                                </a:rPr>
                                <m:t>𝑖</m:t>
                              </m:r>
                              <m:r>
                                <a:rPr lang="en-US" sz="2400" b="0" i="1" smtClean="0">
                                  <a:latin typeface="Cambria Math" panose="02040503050406030204" pitchFamily="18" charset="0"/>
                                </a:rPr>
                                <m:t>=0 </m:t>
                              </m:r>
                              <m:r>
                                <m:rPr>
                                  <m:sty m:val="p"/>
                                </m:rPr>
                                <a:rPr lang="en-US" sz="2400" b="0" i="0" smtClean="0">
                                  <a:latin typeface="Cambria Math" panose="02040503050406030204" pitchFamily="18" charset="0"/>
                                </a:rPr>
                                <m:t>and</m:t>
                              </m:r>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e>
                            <m:e>
                              <m:r>
                                <a:rPr lang="en-US" sz="2400" b="0" i="1" smtClean="0">
                                  <a:latin typeface="Cambria Math" panose="02040503050406030204" pitchFamily="18" charset="0"/>
                                </a:rPr>
                                <m:t>∞ </m:t>
                              </m:r>
                              <m:r>
                                <m:rPr>
                                  <m:sty m:val="p"/>
                                </m:rPr>
                                <a:rPr lang="en-US" sz="2400" b="0" i="0" smtClean="0">
                                  <a:latin typeface="Cambria Math" panose="02040503050406030204" pitchFamily="18" charset="0"/>
                                </a:rPr>
                                <m:t>if</m:t>
                              </m:r>
                              <m:r>
                                <a:rPr lang="en-US" sz="2400" b="0" i="1" smtClean="0">
                                  <a:latin typeface="Cambria Math" panose="02040503050406030204" pitchFamily="18" charset="0"/>
                                </a:rPr>
                                <m:t> </m:t>
                              </m:r>
                              <m:r>
                                <a:rPr lang="en-US" sz="2400" b="0" i="1" smtClean="0">
                                  <a:latin typeface="Cambria Math" panose="02040503050406030204" pitchFamily="18" charset="0"/>
                                </a:rPr>
                                <m:t>𝑖</m:t>
                              </m:r>
                              <m:r>
                                <a:rPr lang="en-US" sz="2400" b="0" i="1" smtClean="0">
                                  <a:latin typeface="Cambria Math" panose="02040503050406030204" pitchFamily="18" charset="0"/>
                                </a:rPr>
                                <m:t>=0 </m:t>
                              </m:r>
                              <m:r>
                                <m:rPr>
                                  <m:sty m:val="p"/>
                                </m:rPr>
                                <a:rPr lang="en-US" sz="2400" b="0" i="0" smtClean="0">
                                  <a:latin typeface="Cambria Math" panose="02040503050406030204" pitchFamily="18" charset="0"/>
                                </a:rPr>
                                <m:t>and</m:t>
                              </m:r>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e>
                            <m:e>
                              <m:func>
                                <m:funcPr>
                                  <m:ctrlPr>
                                    <a:rPr lang="en-US" sz="2400" i="1" smtClean="0">
                                      <a:latin typeface="Cambria Math" panose="02040503050406030204" pitchFamily="18" charset="0"/>
                                    </a:rPr>
                                  </m:ctrlPr>
                                </m:funcPr>
                                <m:fName>
                                  <m:r>
                                    <m:rPr>
                                      <m:sty m:val="p"/>
                                    </m:rPr>
                                    <a:rPr lang="en-US" sz="2400" b="0" i="0" smtClean="0">
                                      <a:latin typeface="Cambria Math" panose="02040503050406030204" pitchFamily="18" charset="0"/>
                                    </a:rPr>
                                    <m:t>min</m:t>
                                  </m:r>
                                </m:fName>
                                <m:e>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func>
                                            <m:funcPr>
                                              <m:ctrlPr>
                                                <a:rPr lang="en-US" sz="2400" i="1" smtClean="0">
                                                  <a:latin typeface="Cambria Math" panose="02040503050406030204" pitchFamily="18" charset="0"/>
                                                </a:rPr>
                                              </m:ctrlPr>
                                            </m:funcPr>
                                            <m:fName>
                                              <m:limLow>
                                                <m:limLowPr>
                                                  <m:ctrlPr>
                                                    <a:rPr lang="en-US" sz="240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0" i="1" smtClean="0">
                                                      <a:latin typeface="Cambria Math" panose="02040503050406030204" pitchFamily="18" charset="0"/>
                                                    </a:rPr>
                                                    <m:t>𝑢</m:t>
                                                  </m:r>
                                                  <m:r>
                                                    <a:rPr lang="en-US" sz="2400" b="0" i="1" smtClean="0">
                                                      <a:latin typeface="Cambria Math" panose="02040503050406030204" pitchFamily="18" charset="0"/>
                                                    </a:rPr>
                                                    <m:t>∈</m:t>
                                                  </m:r>
                                                  <m:r>
                                                    <a:rPr lang="en-US" sz="2400" b="0" i="1" smtClean="0">
                                                      <a:latin typeface="Cambria Math" panose="02040503050406030204" pitchFamily="18" charset="0"/>
                                                    </a:rPr>
                                                    <m:t>𝑉</m:t>
                                                  </m:r>
                                                </m:lim>
                                              </m:limLow>
                                            </m:fName>
                                            <m:e>
                                              <m:d>
                                                <m:dPr>
                                                  <m:begChr m:val="{"/>
                                                  <m:endChr m:val="}"/>
                                                  <m:ctrlPr>
                                                    <a:rPr lang="en-US" sz="2400" i="1" smtClean="0">
                                                      <a:latin typeface="Cambria Math" panose="02040503050406030204" pitchFamily="18" charset="0"/>
                                                    </a:rPr>
                                                  </m:ctrlPr>
                                                </m:dPr>
                                                <m:e>
                                                  <m:r>
                                                    <a:rPr lang="en-US" sz="2400" b="0" i="1">
                                                      <a:solidFill>
                                                        <a:schemeClr val="accent1"/>
                                                      </a:solidFill>
                                                      <a:latin typeface="Cambria Math" panose="02040503050406030204" pitchFamily="18" charset="0"/>
                                                    </a:rPr>
                                                    <m:t>𝑂𝑃𝑇</m:t>
                                                  </m:r>
                                                  <m:d>
                                                    <m:dPr>
                                                      <m:ctrlPr>
                                                        <a:rPr lang="en-US" sz="2400" i="1">
                                                          <a:solidFill>
                                                            <a:schemeClr val="accent1"/>
                                                          </a:solidFill>
                                                          <a:latin typeface="Cambria Math" panose="02040503050406030204" pitchFamily="18" charset="0"/>
                                                        </a:rPr>
                                                      </m:ctrlPr>
                                                    </m:dPr>
                                                    <m:e>
                                                      <m:r>
                                                        <a:rPr lang="en-US" sz="2400" b="0" i="1">
                                                          <a:solidFill>
                                                            <a:schemeClr val="accent1"/>
                                                          </a:solidFill>
                                                          <a:latin typeface="Cambria Math" panose="02040503050406030204" pitchFamily="18" charset="0"/>
                                                        </a:rPr>
                                                        <m:t>𝑖</m:t>
                                                      </m:r>
                                                      <m:r>
                                                        <a:rPr lang="en-US" sz="2400" b="0" i="1">
                                                          <a:solidFill>
                                                            <a:schemeClr val="accent1"/>
                                                          </a:solidFill>
                                                          <a:latin typeface="Cambria Math" panose="02040503050406030204" pitchFamily="18" charset="0"/>
                                                        </a:rPr>
                                                        <m:t>−1,</m:t>
                                                      </m:r>
                                                      <m:r>
                                                        <a:rPr lang="en-US" sz="2400" b="0" i="1">
                                                          <a:solidFill>
                                                            <a:schemeClr val="accent1"/>
                                                          </a:solidFill>
                                                          <a:latin typeface="Cambria Math" panose="02040503050406030204" pitchFamily="18" charset="0"/>
                                                        </a:rPr>
                                                        <m:t>𝑢</m:t>
                                                      </m:r>
                                                    </m:e>
                                                  </m:d>
                                                  <m:r>
                                                    <a:rPr lang="en-US" sz="2400" b="0" i="1">
                                                      <a:latin typeface="Cambria Math" panose="02040503050406030204" pitchFamily="18" charset="0"/>
                                                    </a:rPr>
                                                    <m:t>+</m:t>
                                                  </m:r>
                                                  <m:r>
                                                    <a:rPr lang="en-US" sz="2400" b="0" i="1">
                                                      <a:solidFill>
                                                        <a:schemeClr val="accent2"/>
                                                      </a:solidFill>
                                                      <a:latin typeface="Cambria Math" panose="02040503050406030204" pitchFamily="18" charset="0"/>
                                                    </a:rPr>
                                                    <m:t>𝑤</m:t>
                                                  </m:r>
                                                  <m:r>
                                                    <a:rPr lang="en-US" sz="2400" b="0" i="1">
                                                      <a:solidFill>
                                                        <a:schemeClr val="accent2"/>
                                                      </a:solidFill>
                                                      <a:latin typeface="Cambria Math" panose="02040503050406030204" pitchFamily="18" charset="0"/>
                                                    </a:rPr>
                                                    <m:t>(</m:t>
                                                  </m:r>
                                                  <m:r>
                                                    <a:rPr lang="en-US" sz="2400" b="0" i="1">
                                                      <a:solidFill>
                                                        <a:schemeClr val="accent2"/>
                                                      </a:solidFill>
                                                      <a:latin typeface="Cambria Math" panose="02040503050406030204" pitchFamily="18" charset="0"/>
                                                    </a:rPr>
                                                    <m:t>𝑢</m:t>
                                                  </m:r>
                                                  <m:r>
                                                    <a:rPr lang="en-US" sz="2400" b="0" i="1">
                                                      <a:solidFill>
                                                        <a:schemeClr val="accent2"/>
                                                      </a:solidFill>
                                                      <a:latin typeface="Cambria Math" panose="02040503050406030204" pitchFamily="18" charset="0"/>
                                                    </a:rPr>
                                                    <m:t>,</m:t>
                                                  </m:r>
                                                  <m:r>
                                                    <a:rPr lang="en-US" sz="2400" b="0" i="1">
                                                      <a:solidFill>
                                                        <a:schemeClr val="accent2"/>
                                                      </a:solidFill>
                                                      <a:latin typeface="Cambria Math" panose="02040503050406030204" pitchFamily="18" charset="0"/>
                                                    </a:rPr>
                                                    <m:t>𝑡</m:t>
                                                  </m:r>
                                                  <m:r>
                                                    <a:rPr lang="en-US" sz="2400" b="0" i="1">
                                                      <a:solidFill>
                                                        <a:schemeClr val="accent2"/>
                                                      </a:solidFill>
                                                      <a:latin typeface="Cambria Math" panose="02040503050406030204" pitchFamily="18" charset="0"/>
                                                    </a:rPr>
                                                    <m:t>)</m:t>
                                                  </m:r>
                                                </m:e>
                                              </m:d>
                                            </m:e>
                                          </m:func>
                                        </m:e>
                                        <m:e>
                                          <m:r>
                                            <a:rPr lang="en-US" sz="2400" b="0" i="1">
                                              <a:solidFill>
                                                <a:srgbClr val="006600"/>
                                              </a:solidFill>
                                              <a:latin typeface="Cambria Math" panose="02040503050406030204" pitchFamily="18" charset="0"/>
                                            </a:rPr>
                                            <m:t>𝑂𝑃𝑇</m:t>
                                          </m:r>
                                          <m:d>
                                            <m:dPr>
                                              <m:ctrlPr>
                                                <a:rPr lang="en-US" sz="2400" i="1">
                                                  <a:solidFill>
                                                    <a:srgbClr val="006600"/>
                                                  </a:solidFill>
                                                  <a:latin typeface="Cambria Math" panose="02040503050406030204" pitchFamily="18" charset="0"/>
                                                </a:rPr>
                                              </m:ctrlPr>
                                            </m:dPr>
                                            <m:e>
                                              <m:r>
                                                <a:rPr lang="en-US" sz="2400" b="0" i="1">
                                                  <a:solidFill>
                                                    <a:srgbClr val="006600"/>
                                                  </a:solidFill>
                                                  <a:latin typeface="Cambria Math" panose="02040503050406030204" pitchFamily="18" charset="0"/>
                                                </a:rPr>
                                                <m:t>𝑖</m:t>
                                              </m:r>
                                              <m:r>
                                                <a:rPr lang="en-US" sz="2400" b="0" i="1">
                                                  <a:solidFill>
                                                    <a:srgbClr val="006600"/>
                                                  </a:solidFill>
                                                  <a:latin typeface="Cambria Math" panose="02040503050406030204" pitchFamily="18" charset="0"/>
                                                </a:rPr>
                                                <m:t>−1, </m:t>
                                              </m:r>
                                              <m:r>
                                                <a:rPr lang="en-US" sz="2400" b="0" i="1">
                                                  <a:solidFill>
                                                    <a:srgbClr val="006600"/>
                                                  </a:solidFill>
                                                  <a:latin typeface="Cambria Math" panose="02040503050406030204" pitchFamily="18" charset="0"/>
                                                </a:rPr>
                                                <m:t>𝑡</m:t>
                                              </m:r>
                                            </m:e>
                                          </m:d>
                                        </m:e>
                                      </m:eqArr>
                                    </m:e>
                                  </m:d>
                                </m:e>
                              </m:func>
                            </m:e>
                          </m:eqArr>
                        </m:e>
                      </m:d>
                    </m:oMath>
                  </m:oMathPara>
                </a14:m>
                <a:endParaRPr lang="en-US" sz="2400" dirty="0"/>
              </a:p>
            </p:txBody>
          </p:sp>
        </mc:Choice>
        <mc:Fallback xmlns="">
          <p:sp>
            <p:nvSpPr>
              <p:cNvPr id="3" name="TextBox 2">
                <a:extLst>
                  <a:ext uri="{FF2B5EF4-FFF2-40B4-BE49-F238E27FC236}">
                    <a16:creationId xmlns:a16="http://schemas.microsoft.com/office/drawing/2014/main" id="{DDCB278F-CC56-40FC-23CE-9642CE796335}"/>
                  </a:ext>
                </a:extLst>
              </p:cNvPr>
              <p:cNvSpPr txBox="1">
                <a:spLocks noRot="1" noChangeAspect="1" noMove="1" noResize="1" noEditPoints="1" noAdjustHandles="1" noChangeArrowheads="1" noChangeShapeType="1" noTextEdit="1"/>
              </p:cNvSpPr>
              <p:nvPr/>
            </p:nvSpPr>
            <p:spPr>
              <a:xfrm>
                <a:off x="255100" y="4218146"/>
                <a:ext cx="6483391" cy="1796004"/>
              </a:xfrm>
              <a:prstGeom prst="rect">
                <a:avLst/>
              </a:prstGeom>
              <a:blipFill>
                <a:blip r:embed="rId3"/>
                <a:stretch>
                  <a:fillRect/>
                </a:stretch>
              </a:blipFill>
              <a:ln>
                <a:solidFill>
                  <a:schemeClr val="tx1"/>
                </a:solidFill>
              </a:ln>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4CACFFA4-ABFF-D25C-56B2-0C5A78F820FF}"/>
              </a:ext>
            </a:extLst>
          </p:cNvPr>
          <p:cNvGrpSpPr/>
          <p:nvPr/>
        </p:nvGrpSpPr>
        <p:grpSpPr>
          <a:xfrm>
            <a:off x="7793394" y="3015518"/>
            <a:ext cx="3560406" cy="3113868"/>
            <a:chOff x="7793394" y="3015518"/>
            <a:chExt cx="3560406" cy="3113868"/>
          </a:xfrm>
          <a:noFill/>
        </p:grpSpPr>
        <p:grpSp>
          <p:nvGrpSpPr>
            <p:cNvPr id="19" name="Group 18">
              <a:extLst>
                <a:ext uri="{FF2B5EF4-FFF2-40B4-BE49-F238E27FC236}">
                  <a16:creationId xmlns:a16="http://schemas.microsoft.com/office/drawing/2014/main" id="{6F771FDF-16DF-4AAF-FCB5-8F14E4ED7B26}"/>
                </a:ext>
              </a:extLst>
            </p:cNvPr>
            <p:cNvGrpSpPr/>
            <p:nvPr/>
          </p:nvGrpSpPr>
          <p:grpSpPr>
            <a:xfrm>
              <a:off x="8678364" y="3022081"/>
              <a:ext cx="2585299" cy="369332"/>
              <a:chOff x="3942261" y="1898872"/>
              <a:chExt cx="3442014" cy="491721"/>
            </a:xfrm>
            <a:grpFill/>
          </p:grpSpPr>
          <mc:AlternateContent xmlns:mc="http://schemas.openxmlformats.org/markup-compatibility/2006" xmlns:a14="http://schemas.microsoft.com/office/drawing/2010/main">
            <mc:Choice Requires="a14">
              <p:sp>
                <p:nvSpPr>
                  <p:cNvPr id="85251" name="TextBox 2">
                    <a:extLst>
                      <a:ext uri="{FF2B5EF4-FFF2-40B4-BE49-F238E27FC236}">
                        <a16:creationId xmlns:a16="http://schemas.microsoft.com/office/drawing/2014/main" id="{FC225A49-0004-734B-7C40-ACB964FE039D}"/>
                      </a:ext>
                    </a:extLst>
                  </p:cNvPr>
                  <p:cNvSpPr txBox="1"/>
                  <p:nvPr/>
                </p:nvSpPr>
                <p:spPr>
                  <a:xfrm>
                    <a:off x="3942261" y="1898872"/>
                    <a:ext cx="487027"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85251" name="TextBox 2">
                    <a:extLst>
                      <a:ext uri="{FF2B5EF4-FFF2-40B4-BE49-F238E27FC236}">
                        <a16:creationId xmlns:a16="http://schemas.microsoft.com/office/drawing/2014/main" id="{FC225A49-0004-734B-7C40-ACB964FE039D}"/>
                      </a:ext>
                    </a:extLst>
                  </p:cNvPr>
                  <p:cNvSpPr txBox="1">
                    <a:spLocks noRot="1" noChangeAspect="1" noMove="1" noResize="1" noEditPoints="1" noAdjustHandles="1" noChangeArrowheads="1" noChangeShapeType="1" noTextEdit="1"/>
                  </p:cNvSpPr>
                  <p:nvPr/>
                </p:nvSpPr>
                <p:spPr>
                  <a:xfrm>
                    <a:off x="3942261" y="1898872"/>
                    <a:ext cx="487027" cy="49172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2" name="TextBox 3">
                    <a:extLst>
                      <a:ext uri="{FF2B5EF4-FFF2-40B4-BE49-F238E27FC236}">
                        <a16:creationId xmlns:a16="http://schemas.microsoft.com/office/drawing/2014/main" id="{2ACA073E-CB3B-902A-3CF2-E320F7F15175}"/>
                      </a:ext>
                    </a:extLst>
                  </p:cNvPr>
                  <p:cNvSpPr txBox="1"/>
                  <p:nvPr/>
                </p:nvSpPr>
                <p:spPr>
                  <a:xfrm>
                    <a:off x="4560389" y="1898872"/>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US" dirty="0"/>
                  </a:p>
                </p:txBody>
              </p:sp>
            </mc:Choice>
            <mc:Fallback xmlns="">
              <p:sp>
                <p:nvSpPr>
                  <p:cNvPr id="85252" name="TextBox 3">
                    <a:extLst>
                      <a:ext uri="{FF2B5EF4-FFF2-40B4-BE49-F238E27FC236}">
                        <a16:creationId xmlns:a16="http://schemas.microsoft.com/office/drawing/2014/main" id="{2ACA073E-CB3B-902A-3CF2-E320F7F15175}"/>
                      </a:ext>
                    </a:extLst>
                  </p:cNvPr>
                  <p:cNvSpPr txBox="1">
                    <a:spLocks noRot="1" noChangeAspect="1" noMove="1" noResize="1" noEditPoints="1" noAdjustHandles="1" noChangeArrowheads="1" noChangeShapeType="1" noTextEdit="1"/>
                  </p:cNvSpPr>
                  <p:nvPr/>
                </p:nvSpPr>
                <p:spPr>
                  <a:xfrm>
                    <a:off x="4560389" y="1898872"/>
                    <a:ext cx="487025" cy="4917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3" name="TextBox 4">
                    <a:extLst>
                      <a:ext uri="{FF2B5EF4-FFF2-40B4-BE49-F238E27FC236}">
                        <a16:creationId xmlns:a16="http://schemas.microsoft.com/office/drawing/2014/main" id="{A4FEC0F3-1BA7-6230-223F-883CB0835733}"/>
                      </a:ext>
                    </a:extLst>
                  </p:cNvPr>
                  <p:cNvSpPr txBox="1"/>
                  <p:nvPr/>
                </p:nvSpPr>
                <p:spPr>
                  <a:xfrm>
                    <a:off x="5782217" y="1898872"/>
                    <a:ext cx="487027"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oMath>
                      </m:oMathPara>
                    </a14:m>
                    <a:endParaRPr lang="en-US" dirty="0"/>
                  </a:p>
                </p:txBody>
              </p:sp>
            </mc:Choice>
            <mc:Fallback xmlns="">
              <p:sp>
                <p:nvSpPr>
                  <p:cNvPr id="85253" name="TextBox 4">
                    <a:extLst>
                      <a:ext uri="{FF2B5EF4-FFF2-40B4-BE49-F238E27FC236}">
                        <a16:creationId xmlns:a16="http://schemas.microsoft.com/office/drawing/2014/main" id="{A4FEC0F3-1BA7-6230-223F-883CB0835733}"/>
                      </a:ext>
                    </a:extLst>
                  </p:cNvPr>
                  <p:cNvSpPr txBox="1">
                    <a:spLocks noRot="1" noChangeAspect="1" noMove="1" noResize="1" noEditPoints="1" noAdjustHandles="1" noChangeArrowheads="1" noChangeShapeType="1" noTextEdit="1"/>
                  </p:cNvSpPr>
                  <p:nvPr/>
                </p:nvSpPr>
                <p:spPr>
                  <a:xfrm>
                    <a:off x="5782217" y="1898872"/>
                    <a:ext cx="487027" cy="49172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4" name="TextBox 212">
                    <a:extLst>
                      <a:ext uri="{FF2B5EF4-FFF2-40B4-BE49-F238E27FC236}">
                        <a16:creationId xmlns:a16="http://schemas.microsoft.com/office/drawing/2014/main" id="{59A1241C-F966-027F-9C18-FD103D5508F7}"/>
                      </a:ext>
                    </a:extLst>
                  </p:cNvPr>
                  <p:cNvSpPr txBox="1"/>
                  <p:nvPr/>
                </p:nvSpPr>
                <p:spPr>
                  <a:xfrm>
                    <a:off x="6366680" y="1898872"/>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oMath>
                      </m:oMathPara>
                    </a14:m>
                    <a:endParaRPr lang="en-US" dirty="0"/>
                  </a:p>
                </p:txBody>
              </p:sp>
            </mc:Choice>
            <mc:Fallback xmlns="">
              <p:sp>
                <p:nvSpPr>
                  <p:cNvPr id="85254" name="TextBox 212">
                    <a:extLst>
                      <a:ext uri="{FF2B5EF4-FFF2-40B4-BE49-F238E27FC236}">
                        <a16:creationId xmlns:a16="http://schemas.microsoft.com/office/drawing/2014/main" id="{59A1241C-F966-027F-9C18-FD103D5508F7}"/>
                      </a:ext>
                    </a:extLst>
                  </p:cNvPr>
                  <p:cNvSpPr txBox="1">
                    <a:spLocks noRot="1" noChangeAspect="1" noMove="1" noResize="1" noEditPoints="1" noAdjustHandles="1" noChangeArrowheads="1" noChangeShapeType="1" noTextEdit="1"/>
                  </p:cNvSpPr>
                  <p:nvPr/>
                </p:nvSpPr>
                <p:spPr>
                  <a:xfrm>
                    <a:off x="6366680" y="1898872"/>
                    <a:ext cx="487025" cy="49172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5" name="TextBox 213">
                    <a:extLst>
                      <a:ext uri="{FF2B5EF4-FFF2-40B4-BE49-F238E27FC236}">
                        <a16:creationId xmlns:a16="http://schemas.microsoft.com/office/drawing/2014/main" id="{427B08A9-9ABB-21BB-C2AA-F3C52B7B52AE}"/>
                      </a:ext>
                    </a:extLst>
                  </p:cNvPr>
                  <p:cNvSpPr txBox="1"/>
                  <p:nvPr/>
                </p:nvSpPr>
                <p:spPr>
                  <a:xfrm>
                    <a:off x="5164089" y="1898872"/>
                    <a:ext cx="487027"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oMath>
                      </m:oMathPara>
                    </a14:m>
                    <a:endParaRPr lang="en-US" dirty="0"/>
                  </a:p>
                </p:txBody>
              </p:sp>
            </mc:Choice>
            <mc:Fallback xmlns="">
              <p:sp>
                <p:nvSpPr>
                  <p:cNvPr id="85255" name="TextBox 213">
                    <a:extLst>
                      <a:ext uri="{FF2B5EF4-FFF2-40B4-BE49-F238E27FC236}">
                        <a16:creationId xmlns:a16="http://schemas.microsoft.com/office/drawing/2014/main" id="{427B08A9-9ABB-21BB-C2AA-F3C52B7B52AE}"/>
                      </a:ext>
                    </a:extLst>
                  </p:cNvPr>
                  <p:cNvSpPr txBox="1">
                    <a:spLocks noRot="1" noChangeAspect="1" noMove="1" noResize="1" noEditPoints="1" noAdjustHandles="1" noChangeArrowheads="1" noChangeShapeType="1" noTextEdit="1"/>
                  </p:cNvSpPr>
                  <p:nvPr/>
                </p:nvSpPr>
                <p:spPr>
                  <a:xfrm>
                    <a:off x="5164089" y="1898872"/>
                    <a:ext cx="487027" cy="49172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6" name="TextBox 215">
                    <a:extLst>
                      <a:ext uri="{FF2B5EF4-FFF2-40B4-BE49-F238E27FC236}">
                        <a16:creationId xmlns:a16="http://schemas.microsoft.com/office/drawing/2014/main" id="{8F8104ED-AE38-9C06-6D28-8815F5704791}"/>
                      </a:ext>
                    </a:extLst>
                  </p:cNvPr>
                  <p:cNvSpPr txBox="1"/>
                  <p:nvPr/>
                </p:nvSpPr>
                <p:spPr>
                  <a:xfrm>
                    <a:off x="6984807" y="1898872"/>
                    <a:ext cx="399468" cy="491721"/>
                  </a:xfrm>
                  <a:prstGeom prst="rect">
                    <a:avLst/>
                  </a:prstGeom>
                  <a:grp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m:t>
                          </m:r>
                        </m:oMath>
                      </m:oMathPara>
                    </a14:m>
                    <a:endParaRPr lang="en-US" dirty="0"/>
                  </a:p>
                </p:txBody>
              </p:sp>
            </mc:Choice>
            <mc:Fallback xmlns="">
              <p:sp>
                <p:nvSpPr>
                  <p:cNvPr id="85256" name="TextBox 215">
                    <a:extLst>
                      <a:ext uri="{FF2B5EF4-FFF2-40B4-BE49-F238E27FC236}">
                        <a16:creationId xmlns:a16="http://schemas.microsoft.com/office/drawing/2014/main" id="{8F8104ED-AE38-9C06-6D28-8815F5704791}"/>
                      </a:ext>
                    </a:extLst>
                  </p:cNvPr>
                  <p:cNvSpPr txBox="1">
                    <a:spLocks noRot="1" noChangeAspect="1" noMove="1" noResize="1" noEditPoints="1" noAdjustHandles="1" noChangeArrowheads="1" noChangeShapeType="1" noTextEdit="1"/>
                  </p:cNvSpPr>
                  <p:nvPr/>
                </p:nvSpPr>
                <p:spPr>
                  <a:xfrm>
                    <a:off x="6984807" y="1898872"/>
                    <a:ext cx="399468" cy="491721"/>
                  </a:xfrm>
                  <a:prstGeom prst="rect">
                    <a:avLst/>
                  </a:prstGeom>
                  <a:blipFill>
                    <a:blip r:embed="rId9"/>
                    <a:stretch>
                      <a:fillRect/>
                    </a:stretch>
                  </a:blipFill>
                </p:spPr>
                <p:txBody>
                  <a:bodyPr/>
                  <a:lstStyle/>
                  <a:p>
                    <a:r>
                      <a:rPr lang="en-US">
                        <a:noFill/>
                      </a:rPr>
                      <a:t> </a:t>
                    </a:r>
                  </a:p>
                </p:txBody>
              </p:sp>
            </mc:Fallback>
          </mc:AlternateContent>
        </p:grpSp>
        <p:grpSp>
          <p:nvGrpSpPr>
            <p:cNvPr id="23" name="Group 22">
              <a:extLst>
                <a:ext uri="{FF2B5EF4-FFF2-40B4-BE49-F238E27FC236}">
                  <a16:creationId xmlns:a16="http://schemas.microsoft.com/office/drawing/2014/main" id="{034130EF-8EAC-E04B-EAFC-EAB5C95D9FEE}"/>
                </a:ext>
              </a:extLst>
            </p:cNvPr>
            <p:cNvGrpSpPr/>
            <p:nvPr/>
          </p:nvGrpSpPr>
          <p:grpSpPr>
            <a:xfrm>
              <a:off x="7793395" y="3729652"/>
              <a:ext cx="371222" cy="2089859"/>
              <a:chOff x="2727351" y="2837121"/>
              <a:chExt cx="494238" cy="2782395"/>
            </a:xfrm>
            <a:grpFill/>
          </p:grpSpPr>
          <mc:AlternateContent xmlns:mc="http://schemas.openxmlformats.org/markup-compatibility/2006" xmlns:a14="http://schemas.microsoft.com/office/drawing/2010/main">
            <mc:Choice Requires="a14">
              <p:sp>
                <p:nvSpPr>
                  <p:cNvPr id="85035" name="TextBox 218">
                    <a:extLst>
                      <a:ext uri="{FF2B5EF4-FFF2-40B4-BE49-F238E27FC236}">
                        <a16:creationId xmlns:a16="http://schemas.microsoft.com/office/drawing/2014/main" id="{3D6CAF7E-4EA0-5B3E-014F-CC1DC55131B2}"/>
                      </a:ext>
                    </a:extLst>
                  </p:cNvPr>
                  <p:cNvSpPr txBox="1"/>
                  <p:nvPr/>
                </p:nvSpPr>
                <p:spPr>
                  <a:xfrm>
                    <a:off x="2732160" y="4669661"/>
                    <a:ext cx="399468" cy="491721"/>
                  </a:xfrm>
                  <a:prstGeom prst="rect">
                    <a:avLst/>
                  </a:prstGeom>
                  <a:grp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oMath>
                      </m:oMathPara>
                    </a14:m>
                    <a:endParaRPr lang="en-US" dirty="0"/>
                  </a:p>
                </p:txBody>
              </p:sp>
            </mc:Choice>
            <mc:Fallback xmlns="">
              <p:sp>
                <p:nvSpPr>
                  <p:cNvPr id="85035" name="TextBox 218">
                    <a:extLst>
                      <a:ext uri="{FF2B5EF4-FFF2-40B4-BE49-F238E27FC236}">
                        <a16:creationId xmlns:a16="http://schemas.microsoft.com/office/drawing/2014/main" id="{3D6CAF7E-4EA0-5B3E-014F-CC1DC55131B2}"/>
                      </a:ext>
                    </a:extLst>
                  </p:cNvPr>
                  <p:cNvSpPr txBox="1">
                    <a:spLocks noRot="1" noChangeAspect="1" noMove="1" noResize="1" noEditPoints="1" noAdjustHandles="1" noChangeArrowheads="1" noChangeShapeType="1" noTextEdit="1"/>
                  </p:cNvSpPr>
                  <p:nvPr/>
                </p:nvSpPr>
                <p:spPr>
                  <a:xfrm>
                    <a:off x="2732160" y="4669661"/>
                    <a:ext cx="399468" cy="491721"/>
                  </a:xfrm>
                  <a:prstGeom prst="rect">
                    <a:avLst/>
                  </a:prstGeom>
                  <a:blipFill>
                    <a:blip r:embed="rId10"/>
                    <a:stretch>
                      <a:fillRect r="-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36" name="TextBox 219">
                    <a:extLst>
                      <a:ext uri="{FF2B5EF4-FFF2-40B4-BE49-F238E27FC236}">
                        <a16:creationId xmlns:a16="http://schemas.microsoft.com/office/drawing/2014/main" id="{1327B321-378A-C38C-81BB-BD0CD993A68D}"/>
                      </a:ext>
                    </a:extLst>
                  </p:cNvPr>
                  <p:cNvSpPr txBox="1"/>
                  <p:nvPr/>
                </p:nvSpPr>
                <p:spPr>
                  <a:xfrm>
                    <a:off x="2734564" y="2837121"/>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85036" name="TextBox 219">
                    <a:extLst>
                      <a:ext uri="{FF2B5EF4-FFF2-40B4-BE49-F238E27FC236}">
                        <a16:creationId xmlns:a16="http://schemas.microsoft.com/office/drawing/2014/main" id="{1327B321-378A-C38C-81BB-BD0CD993A68D}"/>
                      </a:ext>
                    </a:extLst>
                  </p:cNvPr>
                  <p:cNvSpPr txBox="1">
                    <a:spLocks noRot="1" noChangeAspect="1" noMove="1" noResize="1" noEditPoints="1" noAdjustHandles="1" noChangeArrowheads="1" noChangeShapeType="1" noTextEdit="1"/>
                  </p:cNvSpPr>
                  <p:nvPr/>
                </p:nvSpPr>
                <p:spPr>
                  <a:xfrm>
                    <a:off x="2734564" y="2837121"/>
                    <a:ext cx="487025" cy="49172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37" name="TextBox 220">
                    <a:extLst>
                      <a:ext uri="{FF2B5EF4-FFF2-40B4-BE49-F238E27FC236}">
                        <a16:creationId xmlns:a16="http://schemas.microsoft.com/office/drawing/2014/main" id="{2D79C365-12A1-3077-F751-60BAA022085F}"/>
                      </a:ext>
                    </a:extLst>
                  </p:cNvPr>
                  <p:cNvSpPr txBox="1"/>
                  <p:nvPr/>
                </p:nvSpPr>
                <p:spPr>
                  <a:xfrm>
                    <a:off x="2727351" y="3295257"/>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85037" name="TextBox 220">
                    <a:extLst>
                      <a:ext uri="{FF2B5EF4-FFF2-40B4-BE49-F238E27FC236}">
                        <a16:creationId xmlns:a16="http://schemas.microsoft.com/office/drawing/2014/main" id="{2D79C365-12A1-3077-F751-60BAA022085F}"/>
                      </a:ext>
                    </a:extLst>
                  </p:cNvPr>
                  <p:cNvSpPr txBox="1">
                    <a:spLocks noRot="1" noChangeAspect="1" noMove="1" noResize="1" noEditPoints="1" noAdjustHandles="1" noChangeArrowheads="1" noChangeShapeType="1" noTextEdit="1"/>
                  </p:cNvSpPr>
                  <p:nvPr/>
                </p:nvSpPr>
                <p:spPr>
                  <a:xfrm>
                    <a:off x="2727351" y="3295257"/>
                    <a:ext cx="487025" cy="49172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48" name="TextBox 222">
                    <a:extLst>
                      <a:ext uri="{FF2B5EF4-FFF2-40B4-BE49-F238E27FC236}">
                        <a16:creationId xmlns:a16="http://schemas.microsoft.com/office/drawing/2014/main" id="{303854A7-C1D9-6813-1C45-EC3E40642916}"/>
                      </a:ext>
                    </a:extLst>
                  </p:cNvPr>
                  <p:cNvSpPr txBox="1"/>
                  <p:nvPr/>
                </p:nvSpPr>
                <p:spPr>
                  <a:xfrm>
                    <a:off x="2734564" y="3753391"/>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US" dirty="0"/>
                  </a:p>
                </p:txBody>
              </p:sp>
            </mc:Choice>
            <mc:Fallback xmlns="">
              <p:sp>
                <p:nvSpPr>
                  <p:cNvPr id="85248" name="TextBox 222">
                    <a:extLst>
                      <a:ext uri="{FF2B5EF4-FFF2-40B4-BE49-F238E27FC236}">
                        <a16:creationId xmlns:a16="http://schemas.microsoft.com/office/drawing/2014/main" id="{303854A7-C1D9-6813-1C45-EC3E40642916}"/>
                      </a:ext>
                    </a:extLst>
                  </p:cNvPr>
                  <p:cNvSpPr txBox="1">
                    <a:spLocks noRot="1" noChangeAspect="1" noMove="1" noResize="1" noEditPoints="1" noAdjustHandles="1" noChangeArrowheads="1" noChangeShapeType="1" noTextEdit="1"/>
                  </p:cNvSpPr>
                  <p:nvPr/>
                </p:nvSpPr>
                <p:spPr>
                  <a:xfrm>
                    <a:off x="2734564" y="3753391"/>
                    <a:ext cx="487025" cy="49172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49" name="TextBox 223">
                    <a:extLst>
                      <a:ext uri="{FF2B5EF4-FFF2-40B4-BE49-F238E27FC236}">
                        <a16:creationId xmlns:a16="http://schemas.microsoft.com/office/drawing/2014/main" id="{6B201017-7DC0-E2C0-B1B6-D7B1E200F2C6}"/>
                      </a:ext>
                    </a:extLst>
                  </p:cNvPr>
                  <p:cNvSpPr txBox="1"/>
                  <p:nvPr/>
                </p:nvSpPr>
                <p:spPr>
                  <a:xfrm>
                    <a:off x="2732160" y="4211526"/>
                    <a:ext cx="399468" cy="491721"/>
                  </a:xfrm>
                  <a:prstGeom prst="rect">
                    <a:avLst/>
                  </a:prstGeom>
                  <a:grp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oMath>
                      </m:oMathPara>
                    </a14:m>
                    <a:endParaRPr lang="en-US" dirty="0"/>
                  </a:p>
                </p:txBody>
              </p:sp>
            </mc:Choice>
            <mc:Fallback xmlns="">
              <p:sp>
                <p:nvSpPr>
                  <p:cNvPr id="85249" name="TextBox 223">
                    <a:extLst>
                      <a:ext uri="{FF2B5EF4-FFF2-40B4-BE49-F238E27FC236}">
                        <a16:creationId xmlns:a16="http://schemas.microsoft.com/office/drawing/2014/main" id="{6B201017-7DC0-E2C0-B1B6-D7B1E200F2C6}"/>
                      </a:ext>
                    </a:extLst>
                  </p:cNvPr>
                  <p:cNvSpPr txBox="1">
                    <a:spLocks noRot="1" noChangeAspect="1" noMove="1" noResize="1" noEditPoints="1" noAdjustHandles="1" noChangeArrowheads="1" noChangeShapeType="1" noTextEdit="1"/>
                  </p:cNvSpPr>
                  <p:nvPr/>
                </p:nvSpPr>
                <p:spPr>
                  <a:xfrm>
                    <a:off x="2732160" y="4211526"/>
                    <a:ext cx="399468" cy="491721"/>
                  </a:xfrm>
                  <a:prstGeom prst="rect">
                    <a:avLst/>
                  </a:prstGeom>
                  <a:blipFill>
                    <a:blip r:embed="rId14"/>
                    <a:stretch>
                      <a:fillRect r="-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0" name="TextBox 224">
                    <a:extLst>
                      <a:ext uri="{FF2B5EF4-FFF2-40B4-BE49-F238E27FC236}">
                        <a16:creationId xmlns:a16="http://schemas.microsoft.com/office/drawing/2014/main" id="{68CD4FFF-D20C-B9A7-B146-B07C1E260CCB}"/>
                      </a:ext>
                    </a:extLst>
                  </p:cNvPr>
                  <p:cNvSpPr txBox="1"/>
                  <p:nvPr/>
                </p:nvSpPr>
                <p:spPr>
                  <a:xfrm>
                    <a:off x="2727351" y="5127795"/>
                    <a:ext cx="487026"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oMath>
                      </m:oMathPara>
                    </a14:m>
                    <a:endParaRPr lang="en-US" dirty="0"/>
                  </a:p>
                </p:txBody>
              </p:sp>
            </mc:Choice>
            <mc:Fallback xmlns="">
              <p:sp>
                <p:nvSpPr>
                  <p:cNvPr id="85250" name="TextBox 224">
                    <a:extLst>
                      <a:ext uri="{FF2B5EF4-FFF2-40B4-BE49-F238E27FC236}">
                        <a16:creationId xmlns:a16="http://schemas.microsoft.com/office/drawing/2014/main" id="{68CD4FFF-D20C-B9A7-B146-B07C1E260CCB}"/>
                      </a:ext>
                    </a:extLst>
                  </p:cNvPr>
                  <p:cNvSpPr txBox="1">
                    <a:spLocks noRot="1" noChangeAspect="1" noMove="1" noResize="1" noEditPoints="1" noAdjustHandles="1" noChangeArrowheads="1" noChangeShapeType="1" noTextEdit="1"/>
                  </p:cNvSpPr>
                  <p:nvPr/>
                </p:nvSpPr>
                <p:spPr>
                  <a:xfrm>
                    <a:off x="2727351" y="5127795"/>
                    <a:ext cx="487026" cy="491721"/>
                  </a:xfrm>
                  <a:prstGeom prst="rect">
                    <a:avLst/>
                  </a:prstGeom>
                  <a:blipFill>
                    <a:blip r:embed="rId1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4" name="TextBox 2">
                  <a:extLst>
                    <a:ext uri="{FF2B5EF4-FFF2-40B4-BE49-F238E27FC236}">
                      <a16:creationId xmlns:a16="http://schemas.microsoft.com/office/drawing/2014/main" id="{9DF9B6AE-2169-60A6-5587-0E2F9CD95EBF}"/>
                    </a:ext>
                  </a:extLst>
                </p:cNvPr>
                <p:cNvSpPr txBox="1"/>
                <p:nvPr/>
              </p:nvSpPr>
              <p:spPr>
                <a:xfrm>
                  <a:off x="8140079" y="3015518"/>
                  <a:ext cx="365806" cy="369332"/>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24" name="TextBox 2">
                  <a:extLst>
                    <a:ext uri="{FF2B5EF4-FFF2-40B4-BE49-F238E27FC236}">
                      <a16:creationId xmlns:a16="http://schemas.microsoft.com/office/drawing/2014/main" id="{9DF9B6AE-2169-60A6-5587-0E2F9CD95EBF}"/>
                    </a:ext>
                  </a:extLst>
                </p:cNvPr>
                <p:cNvSpPr txBox="1">
                  <a:spLocks noRot="1" noChangeAspect="1" noMove="1" noResize="1" noEditPoints="1" noAdjustHandles="1" noChangeArrowheads="1" noChangeShapeType="1" noTextEdit="1"/>
                </p:cNvSpPr>
                <p:nvPr/>
              </p:nvSpPr>
              <p:spPr>
                <a:xfrm>
                  <a:off x="8140079" y="3015518"/>
                  <a:ext cx="365806"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19">
                  <a:extLst>
                    <a:ext uri="{FF2B5EF4-FFF2-40B4-BE49-F238E27FC236}">
                      <a16:creationId xmlns:a16="http://schemas.microsoft.com/office/drawing/2014/main" id="{C21070A3-53C4-2628-8204-E4FD9BF3A94E}"/>
                    </a:ext>
                  </a:extLst>
                </p:cNvPr>
                <p:cNvSpPr txBox="1"/>
                <p:nvPr/>
              </p:nvSpPr>
              <p:spPr>
                <a:xfrm>
                  <a:off x="7798718" y="3339649"/>
                  <a:ext cx="365805" cy="369332"/>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25" name="TextBox 219">
                  <a:extLst>
                    <a:ext uri="{FF2B5EF4-FFF2-40B4-BE49-F238E27FC236}">
                      <a16:creationId xmlns:a16="http://schemas.microsoft.com/office/drawing/2014/main" id="{C21070A3-53C4-2628-8204-E4FD9BF3A94E}"/>
                    </a:ext>
                  </a:extLst>
                </p:cNvPr>
                <p:cNvSpPr txBox="1">
                  <a:spLocks noRot="1" noChangeAspect="1" noMove="1" noResize="1" noEditPoints="1" noAdjustHandles="1" noChangeArrowheads="1" noChangeShapeType="1" noTextEdit="1"/>
                </p:cNvSpPr>
                <p:nvPr/>
              </p:nvSpPr>
              <p:spPr>
                <a:xfrm>
                  <a:off x="7798718" y="3339649"/>
                  <a:ext cx="365805" cy="369332"/>
                </a:xfrm>
                <a:prstGeom prst="rect">
                  <a:avLst/>
                </a:prstGeom>
                <a:blipFill>
                  <a:blip r:embed="rId17"/>
                  <a:stretch>
                    <a:fillRect/>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BF5C61D8-357D-1958-5D06-B112525A69F3}"/>
                </a:ext>
              </a:extLst>
            </p:cNvPr>
            <p:cNvGrpSpPr/>
            <p:nvPr/>
          </p:nvGrpSpPr>
          <p:grpSpPr>
            <a:xfrm>
              <a:off x="8148702" y="3372938"/>
              <a:ext cx="3205098" cy="2747226"/>
              <a:chOff x="8148702" y="3372938"/>
              <a:chExt cx="3205098" cy="2747226"/>
            </a:xfrm>
            <a:grpFill/>
          </p:grpSpPr>
          <p:sp>
            <p:nvSpPr>
              <p:cNvPr id="28" name="Rectangle 27">
                <a:extLst>
                  <a:ext uri="{FF2B5EF4-FFF2-40B4-BE49-F238E27FC236}">
                    <a16:creationId xmlns:a16="http://schemas.microsoft.com/office/drawing/2014/main" id="{C362F5BC-95A2-6F59-1C56-A349E99D3926}"/>
                  </a:ext>
                </a:extLst>
              </p:cNvPr>
              <p:cNvSpPr>
                <a:spLocks noChangeArrowheads="1"/>
              </p:cNvSpPr>
              <p:nvPr/>
            </p:nvSpPr>
            <p:spPr bwMode="auto">
              <a:xfrm>
                <a:off x="8606574" y="3383670"/>
                <a:ext cx="457871" cy="314786"/>
              </a:xfrm>
              <a:prstGeom prst="rect">
                <a:avLst/>
              </a:prstGeom>
              <a:grpFill/>
              <a:ln>
                <a:noFill/>
              </a:ln>
              <a:effec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29" name="Rectangle 28">
                <a:extLst>
                  <a:ext uri="{FF2B5EF4-FFF2-40B4-BE49-F238E27FC236}">
                    <a16:creationId xmlns:a16="http://schemas.microsoft.com/office/drawing/2014/main" id="{3CD5174D-1501-AFAF-3346-D0392EBB4D38}"/>
                  </a:ext>
                </a:extLst>
              </p:cNvPr>
              <p:cNvSpPr>
                <a:spLocks noChangeArrowheads="1"/>
              </p:cNvSpPr>
              <p:nvPr/>
            </p:nvSpPr>
            <p:spPr bwMode="auto">
              <a:xfrm>
                <a:off x="8148703" y="3372938"/>
                <a:ext cx="457871" cy="314786"/>
              </a:xfrm>
              <a:prstGeom prst="rect">
                <a:avLst/>
              </a:prstGeom>
              <a:grpFill/>
              <a:ln>
                <a:noFill/>
              </a:ln>
              <a:effec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nvGrpSpPr>
              <p:cNvPr id="30" name="Group 29">
                <a:extLst>
                  <a:ext uri="{FF2B5EF4-FFF2-40B4-BE49-F238E27FC236}">
                    <a16:creationId xmlns:a16="http://schemas.microsoft.com/office/drawing/2014/main" id="{AFAC82B9-F571-D845-80FB-0EEF447AA4F5}"/>
                  </a:ext>
                </a:extLst>
              </p:cNvPr>
              <p:cNvGrpSpPr>
                <a:grpSpLocks/>
              </p:cNvGrpSpPr>
              <p:nvPr/>
            </p:nvGrpSpPr>
            <p:grpSpPr bwMode="auto">
              <a:xfrm>
                <a:off x="8148703" y="3716342"/>
                <a:ext cx="3205097" cy="686807"/>
                <a:chOff x="960" y="1488"/>
                <a:chExt cx="2688" cy="576"/>
              </a:xfrm>
              <a:grpFill/>
            </p:grpSpPr>
            <p:grpSp>
              <p:nvGrpSpPr>
                <p:cNvPr id="85001" name="Group 85000">
                  <a:extLst>
                    <a:ext uri="{FF2B5EF4-FFF2-40B4-BE49-F238E27FC236}">
                      <a16:creationId xmlns:a16="http://schemas.microsoft.com/office/drawing/2014/main" id="{867E9136-B04F-407A-2CD8-A306D594AB7A}"/>
                    </a:ext>
                  </a:extLst>
                </p:cNvPr>
                <p:cNvGrpSpPr>
                  <a:grpSpLocks/>
                </p:cNvGrpSpPr>
                <p:nvPr/>
              </p:nvGrpSpPr>
              <p:grpSpPr bwMode="auto">
                <a:xfrm>
                  <a:off x="960" y="1488"/>
                  <a:ext cx="2688" cy="288"/>
                  <a:chOff x="432" y="1152"/>
                  <a:chExt cx="2688" cy="288"/>
                </a:xfrm>
                <a:grpFill/>
              </p:grpSpPr>
              <p:grpSp>
                <p:nvGrpSpPr>
                  <p:cNvPr id="85019" name="Group 85018">
                    <a:extLst>
                      <a:ext uri="{FF2B5EF4-FFF2-40B4-BE49-F238E27FC236}">
                        <a16:creationId xmlns:a16="http://schemas.microsoft.com/office/drawing/2014/main" id="{A8D5BB3E-23DB-FD5E-B232-57A605B138B3}"/>
                      </a:ext>
                    </a:extLst>
                  </p:cNvPr>
                  <p:cNvGrpSpPr>
                    <a:grpSpLocks/>
                  </p:cNvGrpSpPr>
                  <p:nvPr/>
                </p:nvGrpSpPr>
                <p:grpSpPr bwMode="auto">
                  <a:xfrm>
                    <a:off x="1584" y="1152"/>
                    <a:ext cx="1152" cy="288"/>
                    <a:chOff x="432" y="1152"/>
                    <a:chExt cx="1152" cy="288"/>
                  </a:xfrm>
                  <a:grpFill/>
                </p:grpSpPr>
                <p:grpSp>
                  <p:nvGrpSpPr>
                    <p:cNvPr id="85031" name="Group 85030">
                      <a:extLst>
                        <a:ext uri="{FF2B5EF4-FFF2-40B4-BE49-F238E27FC236}">
                          <a16:creationId xmlns:a16="http://schemas.microsoft.com/office/drawing/2014/main" id="{D051F37B-B22F-5C0D-0CE4-BC92F6456BF7}"/>
                        </a:ext>
                      </a:extLst>
                    </p:cNvPr>
                    <p:cNvGrpSpPr>
                      <a:grpSpLocks/>
                    </p:cNvGrpSpPr>
                    <p:nvPr/>
                  </p:nvGrpSpPr>
                  <p:grpSpPr bwMode="auto">
                    <a:xfrm>
                      <a:off x="432" y="1152"/>
                      <a:ext cx="768" cy="288"/>
                      <a:chOff x="432" y="1152"/>
                      <a:chExt cx="768" cy="288"/>
                    </a:xfrm>
                    <a:grpFill/>
                  </p:grpSpPr>
                  <p:sp>
                    <p:nvSpPr>
                      <p:cNvPr id="85033" name="Rectangle 85032">
                        <a:extLst>
                          <a:ext uri="{FF2B5EF4-FFF2-40B4-BE49-F238E27FC236}">
                            <a16:creationId xmlns:a16="http://schemas.microsoft.com/office/drawing/2014/main" id="{2C4896C9-2869-7A10-A0C8-BA1C6BBD24ED}"/>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034" name="Rectangle 85033">
                        <a:extLst>
                          <a:ext uri="{FF2B5EF4-FFF2-40B4-BE49-F238E27FC236}">
                            <a16:creationId xmlns:a16="http://schemas.microsoft.com/office/drawing/2014/main" id="{CA148D48-6674-16B9-3E2E-8D2E5C84DECF}"/>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032" name="Rectangle 85031">
                      <a:extLst>
                        <a:ext uri="{FF2B5EF4-FFF2-40B4-BE49-F238E27FC236}">
                          <a16:creationId xmlns:a16="http://schemas.microsoft.com/office/drawing/2014/main" id="{E7FAE04F-AA9C-223F-DAE8-411CAA2C18A1}"/>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020" name="Group 85019">
                    <a:extLst>
                      <a:ext uri="{FF2B5EF4-FFF2-40B4-BE49-F238E27FC236}">
                        <a16:creationId xmlns:a16="http://schemas.microsoft.com/office/drawing/2014/main" id="{29FD5247-B3E7-3435-4F04-36010ACF18CC}"/>
                      </a:ext>
                    </a:extLst>
                  </p:cNvPr>
                  <p:cNvGrpSpPr>
                    <a:grpSpLocks/>
                  </p:cNvGrpSpPr>
                  <p:nvPr/>
                </p:nvGrpSpPr>
                <p:grpSpPr bwMode="auto">
                  <a:xfrm>
                    <a:off x="432" y="1152"/>
                    <a:ext cx="2688" cy="288"/>
                    <a:chOff x="432" y="1152"/>
                    <a:chExt cx="2688" cy="288"/>
                  </a:xfrm>
                  <a:grpFill/>
                </p:grpSpPr>
                <p:grpSp>
                  <p:nvGrpSpPr>
                    <p:cNvPr id="85024" name="Group 85023">
                      <a:extLst>
                        <a:ext uri="{FF2B5EF4-FFF2-40B4-BE49-F238E27FC236}">
                          <a16:creationId xmlns:a16="http://schemas.microsoft.com/office/drawing/2014/main" id="{463E88DD-069F-732C-2D78-B5D9F53418DB}"/>
                        </a:ext>
                      </a:extLst>
                    </p:cNvPr>
                    <p:cNvGrpSpPr>
                      <a:grpSpLocks/>
                    </p:cNvGrpSpPr>
                    <p:nvPr/>
                  </p:nvGrpSpPr>
                  <p:grpSpPr bwMode="auto">
                    <a:xfrm>
                      <a:off x="432" y="1152"/>
                      <a:ext cx="1152" cy="288"/>
                      <a:chOff x="432" y="1152"/>
                      <a:chExt cx="1152" cy="288"/>
                    </a:xfrm>
                    <a:grpFill/>
                  </p:grpSpPr>
                  <p:grpSp>
                    <p:nvGrpSpPr>
                      <p:cNvPr id="85027" name="Group 85026">
                        <a:extLst>
                          <a:ext uri="{FF2B5EF4-FFF2-40B4-BE49-F238E27FC236}">
                            <a16:creationId xmlns:a16="http://schemas.microsoft.com/office/drawing/2014/main" id="{3C95807F-43BB-5B64-E35F-2EF856369A16}"/>
                          </a:ext>
                        </a:extLst>
                      </p:cNvPr>
                      <p:cNvGrpSpPr>
                        <a:grpSpLocks/>
                      </p:cNvGrpSpPr>
                      <p:nvPr/>
                    </p:nvGrpSpPr>
                    <p:grpSpPr bwMode="auto">
                      <a:xfrm>
                        <a:off x="432" y="1152"/>
                        <a:ext cx="768" cy="288"/>
                        <a:chOff x="432" y="1152"/>
                        <a:chExt cx="768" cy="288"/>
                      </a:xfrm>
                      <a:grpFill/>
                    </p:grpSpPr>
                    <p:sp>
                      <p:nvSpPr>
                        <p:cNvPr id="85029" name="Rectangle 85028">
                          <a:extLst>
                            <a:ext uri="{FF2B5EF4-FFF2-40B4-BE49-F238E27FC236}">
                              <a16:creationId xmlns:a16="http://schemas.microsoft.com/office/drawing/2014/main" id="{70D3B50A-8B82-80CB-C273-BD5F1936783F}"/>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030" name="Rectangle 85029">
                          <a:extLst>
                            <a:ext uri="{FF2B5EF4-FFF2-40B4-BE49-F238E27FC236}">
                              <a16:creationId xmlns:a16="http://schemas.microsoft.com/office/drawing/2014/main" id="{27E9AF53-0F47-487F-F159-67513C45DBE9}"/>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028" name="Rectangle 85027">
                        <a:extLst>
                          <a:ext uri="{FF2B5EF4-FFF2-40B4-BE49-F238E27FC236}">
                            <a16:creationId xmlns:a16="http://schemas.microsoft.com/office/drawing/2014/main" id="{B7BCF30B-F480-9EE9-7A35-EF3A23807F6D}"/>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026" name="Rectangle 85025">
                      <a:extLst>
                        <a:ext uri="{FF2B5EF4-FFF2-40B4-BE49-F238E27FC236}">
                          <a16:creationId xmlns:a16="http://schemas.microsoft.com/office/drawing/2014/main" id="{8FEA2C57-5555-6826-6F98-56C932BA800E}"/>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85002" name="Group 85001">
                  <a:extLst>
                    <a:ext uri="{FF2B5EF4-FFF2-40B4-BE49-F238E27FC236}">
                      <a16:creationId xmlns:a16="http://schemas.microsoft.com/office/drawing/2014/main" id="{9075397C-CE45-6EB3-CBA3-DC3691A1C24C}"/>
                    </a:ext>
                  </a:extLst>
                </p:cNvPr>
                <p:cNvGrpSpPr>
                  <a:grpSpLocks/>
                </p:cNvGrpSpPr>
                <p:nvPr/>
              </p:nvGrpSpPr>
              <p:grpSpPr bwMode="auto">
                <a:xfrm>
                  <a:off x="960" y="1776"/>
                  <a:ext cx="2688" cy="288"/>
                  <a:chOff x="432" y="1152"/>
                  <a:chExt cx="2688" cy="288"/>
                </a:xfrm>
                <a:grpFill/>
              </p:grpSpPr>
              <p:grpSp>
                <p:nvGrpSpPr>
                  <p:cNvPr id="85003" name="Group 85002">
                    <a:extLst>
                      <a:ext uri="{FF2B5EF4-FFF2-40B4-BE49-F238E27FC236}">
                        <a16:creationId xmlns:a16="http://schemas.microsoft.com/office/drawing/2014/main" id="{0FFA1D3F-C6E7-EA5E-9216-C1291CFD10D8}"/>
                      </a:ext>
                    </a:extLst>
                  </p:cNvPr>
                  <p:cNvGrpSpPr>
                    <a:grpSpLocks/>
                  </p:cNvGrpSpPr>
                  <p:nvPr/>
                </p:nvGrpSpPr>
                <p:grpSpPr bwMode="auto">
                  <a:xfrm>
                    <a:off x="1584" y="1152"/>
                    <a:ext cx="1152" cy="288"/>
                    <a:chOff x="432" y="1152"/>
                    <a:chExt cx="1152" cy="288"/>
                  </a:xfrm>
                  <a:grpFill/>
                </p:grpSpPr>
                <p:grpSp>
                  <p:nvGrpSpPr>
                    <p:cNvPr id="85015" name="Group 85014">
                      <a:extLst>
                        <a:ext uri="{FF2B5EF4-FFF2-40B4-BE49-F238E27FC236}">
                          <a16:creationId xmlns:a16="http://schemas.microsoft.com/office/drawing/2014/main" id="{B65A6ABF-6576-14F9-A52C-1220AE9C087F}"/>
                        </a:ext>
                      </a:extLst>
                    </p:cNvPr>
                    <p:cNvGrpSpPr>
                      <a:grpSpLocks/>
                    </p:cNvGrpSpPr>
                    <p:nvPr/>
                  </p:nvGrpSpPr>
                  <p:grpSpPr bwMode="auto">
                    <a:xfrm>
                      <a:off x="432" y="1152"/>
                      <a:ext cx="768" cy="288"/>
                      <a:chOff x="432" y="1152"/>
                      <a:chExt cx="768" cy="288"/>
                    </a:xfrm>
                    <a:grpFill/>
                  </p:grpSpPr>
                  <p:sp>
                    <p:nvSpPr>
                      <p:cNvPr id="85017" name="Rectangle 85016">
                        <a:extLst>
                          <a:ext uri="{FF2B5EF4-FFF2-40B4-BE49-F238E27FC236}">
                            <a16:creationId xmlns:a16="http://schemas.microsoft.com/office/drawing/2014/main" id="{7A0310CC-44CC-5E27-6F01-F3A00B87597D}"/>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018" name="Rectangle 85017">
                        <a:extLst>
                          <a:ext uri="{FF2B5EF4-FFF2-40B4-BE49-F238E27FC236}">
                            <a16:creationId xmlns:a16="http://schemas.microsoft.com/office/drawing/2014/main" id="{108D91CA-92E5-8C9F-08DD-AF1D71E79920}"/>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016" name="Rectangle 85015">
                      <a:extLst>
                        <a:ext uri="{FF2B5EF4-FFF2-40B4-BE49-F238E27FC236}">
                          <a16:creationId xmlns:a16="http://schemas.microsoft.com/office/drawing/2014/main" id="{95E0CF18-20ED-06D9-0B8F-AA48CD6EFFB0}"/>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004" name="Group 85003">
                    <a:extLst>
                      <a:ext uri="{FF2B5EF4-FFF2-40B4-BE49-F238E27FC236}">
                        <a16:creationId xmlns:a16="http://schemas.microsoft.com/office/drawing/2014/main" id="{BF2F9055-7C3F-1287-E80F-A4299CC2650E}"/>
                      </a:ext>
                    </a:extLst>
                  </p:cNvPr>
                  <p:cNvGrpSpPr>
                    <a:grpSpLocks/>
                  </p:cNvGrpSpPr>
                  <p:nvPr/>
                </p:nvGrpSpPr>
                <p:grpSpPr bwMode="auto">
                  <a:xfrm>
                    <a:off x="432" y="1152"/>
                    <a:ext cx="2688" cy="288"/>
                    <a:chOff x="432" y="1152"/>
                    <a:chExt cx="2688" cy="288"/>
                  </a:xfrm>
                  <a:grpFill/>
                </p:grpSpPr>
                <p:grpSp>
                  <p:nvGrpSpPr>
                    <p:cNvPr id="85008" name="Group 85007">
                      <a:extLst>
                        <a:ext uri="{FF2B5EF4-FFF2-40B4-BE49-F238E27FC236}">
                          <a16:creationId xmlns:a16="http://schemas.microsoft.com/office/drawing/2014/main" id="{F86FA5A2-5CE5-F497-E05E-B410C9B4F602}"/>
                        </a:ext>
                      </a:extLst>
                    </p:cNvPr>
                    <p:cNvGrpSpPr>
                      <a:grpSpLocks/>
                    </p:cNvGrpSpPr>
                    <p:nvPr/>
                  </p:nvGrpSpPr>
                  <p:grpSpPr bwMode="auto">
                    <a:xfrm>
                      <a:off x="432" y="1152"/>
                      <a:ext cx="1152" cy="288"/>
                      <a:chOff x="432" y="1152"/>
                      <a:chExt cx="1152" cy="288"/>
                    </a:xfrm>
                    <a:grpFill/>
                  </p:grpSpPr>
                  <p:grpSp>
                    <p:nvGrpSpPr>
                      <p:cNvPr id="85011" name="Group 85010">
                        <a:extLst>
                          <a:ext uri="{FF2B5EF4-FFF2-40B4-BE49-F238E27FC236}">
                            <a16:creationId xmlns:a16="http://schemas.microsoft.com/office/drawing/2014/main" id="{E1E2582A-0DB4-DE84-2815-4FAA7DCC12AC}"/>
                          </a:ext>
                        </a:extLst>
                      </p:cNvPr>
                      <p:cNvGrpSpPr>
                        <a:grpSpLocks/>
                      </p:cNvGrpSpPr>
                      <p:nvPr/>
                    </p:nvGrpSpPr>
                    <p:grpSpPr bwMode="auto">
                      <a:xfrm>
                        <a:off x="432" y="1152"/>
                        <a:ext cx="768" cy="288"/>
                        <a:chOff x="432" y="1152"/>
                        <a:chExt cx="768" cy="288"/>
                      </a:xfrm>
                      <a:grpFill/>
                    </p:grpSpPr>
                    <p:sp>
                      <p:nvSpPr>
                        <p:cNvPr id="85013" name="Rectangle 85012">
                          <a:extLst>
                            <a:ext uri="{FF2B5EF4-FFF2-40B4-BE49-F238E27FC236}">
                              <a16:creationId xmlns:a16="http://schemas.microsoft.com/office/drawing/2014/main" id="{2D6D5DE0-F4F3-D2D9-D473-CF31FB6566B1}"/>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014" name="Rectangle 85013">
                          <a:extLst>
                            <a:ext uri="{FF2B5EF4-FFF2-40B4-BE49-F238E27FC236}">
                              <a16:creationId xmlns:a16="http://schemas.microsoft.com/office/drawing/2014/main" id="{F51FF053-52F9-50E2-A3AD-760EF72B14FD}"/>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012" name="Rectangle 85011">
                        <a:extLst>
                          <a:ext uri="{FF2B5EF4-FFF2-40B4-BE49-F238E27FC236}">
                            <a16:creationId xmlns:a16="http://schemas.microsoft.com/office/drawing/2014/main" id="{B2ED6C94-BC63-7C65-FA30-8BFC147CED5C}"/>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010" name="Rectangle 85009">
                      <a:extLst>
                        <a:ext uri="{FF2B5EF4-FFF2-40B4-BE49-F238E27FC236}">
                          <a16:creationId xmlns:a16="http://schemas.microsoft.com/office/drawing/2014/main" id="{47A9312F-EF71-7B3B-2AFF-B33F68538755}"/>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31" name="Group 30">
                <a:extLst>
                  <a:ext uri="{FF2B5EF4-FFF2-40B4-BE49-F238E27FC236}">
                    <a16:creationId xmlns:a16="http://schemas.microsoft.com/office/drawing/2014/main" id="{EFE51CD0-C767-1311-673A-F9575AF7ECFE}"/>
                  </a:ext>
                </a:extLst>
              </p:cNvPr>
              <p:cNvGrpSpPr>
                <a:grpSpLocks/>
              </p:cNvGrpSpPr>
              <p:nvPr/>
            </p:nvGrpSpPr>
            <p:grpSpPr bwMode="auto">
              <a:xfrm>
                <a:off x="8148703" y="3372938"/>
                <a:ext cx="3205097" cy="343403"/>
                <a:chOff x="432" y="1152"/>
                <a:chExt cx="2688" cy="288"/>
              </a:xfrm>
              <a:grpFill/>
            </p:grpSpPr>
            <p:grpSp>
              <p:nvGrpSpPr>
                <p:cNvPr id="85244" name="Group 85243">
                  <a:extLst>
                    <a:ext uri="{FF2B5EF4-FFF2-40B4-BE49-F238E27FC236}">
                      <a16:creationId xmlns:a16="http://schemas.microsoft.com/office/drawing/2014/main" id="{34A9F8A6-FE74-AE32-15F2-938C3E5E5B66}"/>
                    </a:ext>
                  </a:extLst>
                </p:cNvPr>
                <p:cNvGrpSpPr>
                  <a:grpSpLocks/>
                </p:cNvGrpSpPr>
                <p:nvPr/>
              </p:nvGrpSpPr>
              <p:grpSpPr bwMode="auto">
                <a:xfrm>
                  <a:off x="1584" y="1152"/>
                  <a:ext cx="1152" cy="288"/>
                  <a:chOff x="432" y="1152"/>
                  <a:chExt cx="1152" cy="288"/>
                </a:xfrm>
                <a:grpFill/>
              </p:grpSpPr>
              <p:grpSp>
                <p:nvGrpSpPr>
                  <p:cNvPr id="84997" name="Group 84996">
                    <a:extLst>
                      <a:ext uri="{FF2B5EF4-FFF2-40B4-BE49-F238E27FC236}">
                        <a16:creationId xmlns:a16="http://schemas.microsoft.com/office/drawing/2014/main" id="{E040DB4E-ACF5-07EB-BFF3-B3E6DA38FF69}"/>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4999" name="Rectangle 84998">
                          <a:extLst>
                            <a:ext uri="{FF2B5EF4-FFF2-40B4-BE49-F238E27FC236}">
                              <a16:creationId xmlns:a16="http://schemas.microsoft.com/office/drawing/2014/main" id="{45C11A10-1265-5976-C573-0AB20CC615CA}"/>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4999" name="Rectangle 84998">
                          <a:extLst>
                            <a:ext uri="{FF2B5EF4-FFF2-40B4-BE49-F238E27FC236}">
                              <a16:creationId xmlns:a16="http://schemas.microsoft.com/office/drawing/2014/main" id="{45C11A10-1265-5976-C573-0AB20CC615CA}"/>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18"/>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00" name="Rectangle 84999">
                          <a:extLst>
                            <a:ext uri="{FF2B5EF4-FFF2-40B4-BE49-F238E27FC236}">
                              <a16:creationId xmlns:a16="http://schemas.microsoft.com/office/drawing/2014/main" id="{20B2AB69-5D81-557A-3E35-A7BEA5E1F7D0}"/>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00" name="Rectangle 84999">
                          <a:extLst>
                            <a:ext uri="{FF2B5EF4-FFF2-40B4-BE49-F238E27FC236}">
                              <a16:creationId xmlns:a16="http://schemas.microsoft.com/office/drawing/2014/main" id="{20B2AB69-5D81-557A-3E35-A7BEA5E1F7D0}"/>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19"/>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4998" name="Rectangle 84997">
                        <a:extLst>
                          <a:ext uri="{FF2B5EF4-FFF2-40B4-BE49-F238E27FC236}">
                            <a16:creationId xmlns:a16="http://schemas.microsoft.com/office/drawing/2014/main" id="{2E48F68C-40EA-1F78-F6B9-6BB4BFD05370}"/>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4998" name="Rectangle 84997">
                        <a:extLst>
                          <a:ext uri="{FF2B5EF4-FFF2-40B4-BE49-F238E27FC236}">
                            <a16:creationId xmlns:a16="http://schemas.microsoft.com/office/drawing/2014/main" id="{2E48F68C-40EA-1F78-F6B9-6BB4BFD05370}"/>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20"/>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245" name="Group 85244">
                  <a:extLst>
                    <a:ext uri="{FF2B5EF4-FFF2-40B4-BE49-F238E27FC236}">
                      <a16:creationId xmlns:a16="http://schemas.microsoft.com/office/drawing/2014/main" id="{8A3A6A65-94ED-0B77-5FB6-031E504BF90B}"/>
                    </a:ext>
                  </a:extLst>
                </p:cNvPr>
                <p:cNvGrpSpPr>
                  <a:grpSpLocks/>
                </p:cNvGrpSpPr>
                <p:nvPr/>
              </p:nvGrpSpPr>
              <p:grpSpPr bwMode="auto">
                <a:xfrm>
                  <a:off x="432" y="1152"/>
                  <a:ext cx="2688" cy="288"/>
                  <a:chOff x="432" y="1152"/>
                  <a:chExt cx="2688" cy="288"/>
                </a:xfrm>
                <a:grpFill/>
              </p:grpSpPr>
              <p:grpSp>
                <p:nvGrpSpPr>
                  <p:cNvPr id="85246" name="Group 85245">
                    <a:extLst>
                      <a:ext uri="{FF2B5EF4-FFF2-40B4-BE49-F238E27FC236}">
                        <a16:creationId xmlns:a16="http://schemas.microsoft.com/office/drawing/2014/main" id="{12417A1F-632F-89A2-E43C-17B0B2AEF85E}"/>
                      </a:ext>
                    </a:extLst>
                  </p:cNvPr>
                  <p:cNvGrpSpPr>
                    <a:grpSpLocks/>
                  </p:cNvGrpSpPr>
                  <p:nvPr/>
                </p:nvGrpSpPr>
                <p:grpSpPr bwMode="auto">
                  <a:xfrm>
                    <a:off x="432" y="1152"/>
                    <a:ext cx="1152" cy="288"/>
                    <a:chOff x="432" y="1152"/>
                    <a:chExt cx="1152" cy="288"/>
                  </a:xfrm>
                  <a:grpFill/>
                </p:grpSpPr>
                <p:grpSp>
                  <p:nvGrpSpPr>
                    <p:cNvPr id="84992" name="Group 84991">
                      <a:extLst>
                        <a:ext uri="{FF2B5EF4-FFF2-40B4-BE49-F238E27FC236}">
                          <a16:creationId xmlns:a16="http://schemas.microsoft.com/office/drawing/2014/main" id="{ACA71235-17A6-5B18-5062-511379DCC612}"/>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4994" name="Rectangle 84993">
                            <a:extLst>
                              <a:ext uri="{FF2B5EF4-FFF2-40B4-BE49-F238E27FC236}">
                                <a16:creationId xmlns:a16="http://schemas.microsoft.com/office/drawing/2014/main" id="{9BF54435-21A8-4D93-1C4F-9FD3500E51DB}"/>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4994" name="Rectangle 84993">
                            <a:extLst>
                              <a:ext uri="{FF2B5EF4-FFF2-40B4-BE49-F238E27FC236}">
                                <a16:creationId xmlns:a16="http://schemas.microsoft.com/office/drawing/2014/main" id="{9BF54435-21A8-4D93-1C4F-9FD3500E51DB}"/>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21"/>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995" name="Rectangle 84994">
                            <a:extLst>
                              <a:ext uri="{FF2B5EF4-FFF2-40B4-BE49-F238E27FC236}">
                                <a16:creationId xmlns:a16="http://schemas.microsoft.com/office/drawing/2014/main" id="{6698CCAE-BC4E-AB68-4995-97D2BDD69792}"/>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4995" name="Rectangle 84994">
                            <a:extLst>
                              <a:ext uri="{FF2B5EF4-FFF2-40B4-BE49-F238E27FC236}">
                                <a16:creationId xmlns:a16="http://schemas.microsoft.com/office/drawing/2014/main" id="{6698CCAE-BC4E-AB68-4995-97D2BDD69792}"/>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22"/>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4993" name="Rectangle 84992">
                          <a:extLst>
                            <a:ext uri="{FF2B5EF4-FFF2-40B4-BE49-F238E27FC236}">
                              <a16:creationId xmlns:a16="http://schemas.microsoft.com/office/drawing/2014/main" id="{CED9C834-5977-DCEE-42A9-39F7E998FB52}"/>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4993" name="Rectangle 84992">
                          <a:extLst>
                            <a:ext uri="{FF2B5EF4-FFF2-40B4-BE49-F238E27FC236}">
                              <a16:creationId xmlns:a16="http://schemas.microsoft.com/office/drawing/2014/main" id="{CED9C834-5977-DCEE-42A9-39F7E998FB52}"/>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23"/>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247" name="Rectangle 85246">
                        <a:extLst>
                          <a:ext uri="{FF2B5EF4-FFF2-40B4-BE49-F238E27FC236}">
                            <a16:creationId xmlns:a16="http://schemas.microsoft.com/office/drawing/2014/main" id="{4BBD7EFE-E186-BC49-91A1-64F76EA9A187}"/>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247" name="Rectangle 85246">
                        <a:extLst>
                          <a:ext uri="{FF2B5EF4-FFF2-40B4-BE49-F238E27FC236}">
                            <a16:creationId xmlns:a16="http://schemas.microsoft.com/office/drawing/2014/main" id="{4BBD7EFE-E186-BC49-91A1-64F76EA9A187}"/>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24"/>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nvGrpSpPr>
              <p:cNvPr id="32" name="Group 31">
                <a:extLst>
                  <a:ext uri="{FF2B5EF4-FFF2-40B4-BE49-F238E27FC236}">
                    <a16:creationId xmlns:a16="http://schemas.microsoft.com/office/drawing/2014/main" id="{ABEC81AB-C264-15C9-BAAD-7B2D0F075296}"/>
                  </a:ext>
                </a:extLst>
              </p:cNvPr>
              <p:cNvGrpSpPr>
                <a:grpSpLocks/>
              </p:cNvGrpSpPr>
              <p:nvPr/>
            </p:nvGrpSpPr>
            <p:grpSpPr bwMode="auto">
              <a:xfrm>
                <a:off x="8148703" y="4403148"/>
                <a:ext cx="3205097" cy="686807"/>
                <a:chOff x="960" y="1488"/>
                <a:chExt cx="2688" cy="576"/>
              </a:xfrm>
              <a:grpFill/>
            </p:grpSpPr>
            <p:grpSp>
              <p:nvGrpSpPr>
                <p:cNvPr id="85152" name="Group 85151">
                  <a:extLst>
                    <a:ext uri="{FF2B5EF4-FFF2-40B4-BE49-F238E27FC236}">
                      <a16:creationId xmlns:a16="http://schemas.microsoft.com/office/drawing/2014/main" id="{1FAA03C7-A6BF-65E1-ADC3-F9F8D1F64E30}"/>
                    </a:ext>
                  </a:extLst>
                </p:cNvPr>
                <p:cNvGrpSpPr>
                  <a:grpSpLocks/>
                </p:cNvGrpSpPr>
                <p:nvPr/>
              </p:nvGrpSpPr>
              <p:grpSpPr bwMode="auto">
                <a:xfrm>
                  <a:off x="960" y="1488"/>
                  <a:ext cx="2688" cy="288"/>
                  <a:chOff x="432" y="1152"/>
                  <a:chExt cx="2688" cy="288"/>
                </a:xfrm>
                <a:grpFill/>
              </p:grpSpPr>
              <p:grpSp>
                <p:nvGrpSpPr>
                  <p:cNvPr id="85170" name="Group 85169">
                    <a:extLst>
                      <a:ext uri="{FF2B5EF4-FFF2-40B4-BE49-F238E27FC236}">
                        <a16:creationId xmlns:a16="http://schemas.microsoft.com/office/drawing/2014/main" id="{CE22F737-39AF-437B-099A-A9E7CF9E0E2E}"/>
                      </a:ext>
                    </a:extLst>
                  </p:cNvPr>
                  <p:cNvGrpSpPr>
                    <a:grpSpLocks/>
                  </p:cNvGrpSpPr>
                  <p:nvPr/>
                </p:nvGrpSpPr>
                <p:grpSpPr bwMode="auto">
                  <a:xfrm>
                    <a:off x="1584" y="1152"/>
                    <a:ext cx="1152" cy="288"/>
                    <a:chOff x="432" y="1152"/>
                    <a:chExt cx="1152" cy="288"/>
                  </a:xfrm>
                  <a:grpFill/>
                </p:grpSpPr>
                <p:grpSp>
                  <p:nvGrpSpPr>
                    <p:cNvPr id="85181" name="Group 85180">
                      <a:extLst>
                        <a:ext uri="{FF2B5EF4-FFF2-40B4-BE49-F238E27FC236}">
                          <a16:creationId xmlns:a16="http://schemas.microsoft.com/office/drawing/2014/main" id="{4984DF57-017B-C277-8BAA-8B4358477335}"/>
                        </a:ext>
                      </a:extLst>
                    </p:cNvPr>
                    <p:cNvGrpSpPr>
                      <a:grpSpLocks/>
                    </p:cNvGrpSpPr>
                    <p:nvPr/>
                  </p:nvGrpSpPr>
                  <p:grpSpPr bwMode="auto">
                    <a:xfrm>
                      <a:off x="432" y="1152"/>
                      <a:ext cx="768" cy="288"/>
                      <a:chOff x="432" y="1152"/>
                      <a:chExt cx="768" cy="288"/>
                    </a:xfrm>
                    <a:grpFill/>
                  </p:grpSpPr>
                  <p:sp>
                    <p:nvSpPr>
                      <p:cNvPr id="85242" name="Rectangle 85241">
                        <a:extLst>
                          <a:ext uri="{FF2B5EF4-FFF2-40B4-BE49-F238E27FC236}">
                            <a16:creationId xmlns:a16="http://schemas.microsoft.com/office/drawing/2014/main" id="{0B5359FD-5162-7B31-D002-302655BA6EF1}"/>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243" name="Rectangle 85242">
                        <a:extLst>
                          <a:ext uri="{FF2B5EF4-FFF2-40B4-BE49-F238E27FC236}">
                            <a16:creationId xmlns:a16="http://schemas.microsoft.com/office/drawing/2014/main" id="{9E3E3DE0-80F1-A953-4E74-934FDCBD2A30}"/>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83" name="Rectangle 85182">
                      <a:extLst>
                        <a:ext uri="{FF2B5EF4-FFF2-40B4-BE49-F238E27FC236}">
                          <a16:creationId xmlns:a16="http://schemas.microsoft.com/office/drawing/2014/main" id="{0990949F-B239-37EB-FDCC-D30B1E58D9CD}"/>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171" name="Group 85170">
                    <a:extLst>
                      <a:ext uri="{FF2B5EF4-FFF2-40B4-BE49-F238E27FC236}">
                        <a16:creationId xmlns:a16="http://schemas.microsoft.com/office/drawing/2014/main" id="{02D0CFC4-FB0B-85C5-71B5-B47041FEBD0F}"/>
                      </a:ext>
                    </a:extLst>
                  </p:cNvPr>
                  <p:cNvGrpSpPr>
                    <a:grpSpLocks/>
                  </p:cNvGrpSpPr>
                  <p:nvPr/>
                </p:nvGrpSpPr>
                <p:grpSpPr bwMode="auto">
                  <a:xfrm>
                    <a:off x="432" y="1152"/>
                    <a:ext cx="2688" cy="288"/>
                    <a:chOff x="432" y="1152"/>
                    <a:chExt cx="2688" cy="288"/>
                  </a:xfrm>
                  <a:grpFill/>
                </p:grpSpPr>
                <p:grpSp>
                  <p:nvGrpSpPr>
                    <p:cNvPr id="85172" name="Group 85171">
                      <a:extLst>
                        <a:ext uri="{FF2B5EF4-FFF2-40B4-BE49-F238E27FC236}">
                          <a16:creationId xmlns:a16="http://schemas.microsoft.com/office/drawing/2014/main" id="{70E14A31-F9CC-88E7-96EC-326B4E22C121}"/>
                        </a:ext>
                      </a:extLst>
                    </p:cNvPr>
                    <p:cNvGrpSpPr>
                      <a:grpSpLocks/>
                    </p:cNvGrpSpPr>
                    <p:nvPr/>
                  </p:nvGrpSpPr>
                  <p:grpSpPr bwMode="auto">
                    <a:xfrm>
                      <a:off x="432" y="1152"/>
                      <a:ext cx="1152" cy="288"/>
                      <a:chOff x="432" y="1152"/>
                      <a:chExt cx="1152" cy="288"/>
                    </a:xfrm>
                    <a:grpFill/>
                  </p:grpSpPr>
                  <p:grpSp>
                    <p:nvGrpSpPr>
                      <p:cNvPr id="85174" name="Group 85173">
                        <a:extLst>
                          <a:ext uri="{FF2B5EF4-FFF2-40B4-BE49-F238E27FC236}">
                            <a16:creationId xmlns:a16="http://schemas.microsoft.com/office/drawing/2014/main" id="{D7EF85DC-383A-648C-6823-0EE66080F1B8}"/>
                          </a:ext>
                        </a:extLst>
                      </p:cNvPr>
                      <p:cNvGrpSpPr>
                        <a:grpSpLocks/>
                      </p:cNvGrpSpPr>
                      <p:nvPr/>
                    </p:nvGrpSpPr>
                    <p:grpSpPr bwMode="auto">
                      <a:xfrm>
                        <a:off x="432" y="1152"/>
                        <a:ext cx="768" cy="288"/>
                        <a:chOff x="432" y="1152"/>
                        <a:chExt cx="768" cy="288"/>
                      </a:xfrm>
                      <a:grpFill/>
                    </p:grpSpPr>
                    <p:sp>
                      <p:nvSpPr>
                        <p:cNvPr id="85176" name="Rectangle 85175">
                          <a:extLst>
                            <a:ext uri="{FF2B5EF4-FFF2-40B4-BE49-F238E27FC236}">
                              <a16:creationId xmlns:a16="http://schemas.microsoft.com/office/drawing/2014/main" id="{85DA6121-C713-D613-2E47-088CBE0446D6}"/>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77" name="Rectangle 85176">
                          <a:extLst>
                            <a:ext uri="{FF2B5EF4-FFF2-40B4-BE49-F238E27FC236}">
                              <a16:creationId xmlns:a16="http://schemas.microsoft.com/office/drawing/2014/main" id="{171FB0DB-86C4-331F-DFE4-38DE5CC96397}"/>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75" name="Rectangle 85174">
                        <a:extLst>
                          <a:ext uri="{FF2B5EF4-FFF2-40B4-BE49-F238E27FC236}">
                            <a16:creationId xmlns:a16="http://schemas.microsoft.com/office/drawing/2014/main" id="{936EC731-41E1-91CC-A15C-5BE57B6EE54A}"/>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73" name="Rectangle 85172">
                      <a:extLst>
                        <a:ext uri="{FF2B5EF4-FFF2-40B4-BE49-F238E27FC236}">
                          <a16:creationId xmlns:a16="http://schemas.microsoft.com/office/drawing/2014/main" id="{F03B5D8A-A97F-B8FB-95D1-F18133CD6F53}"/>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85153" name="Group 85152">
                  <a:extLst>
                    <a:ext uri="{FF2B5EF4-FFF2-40B4-BE49-F238E27FC236}">
                      <a16:creationId xmlns:a16="http://schemas.microsoft.com/office/drawing/2014/main" id="{CC2AA2A5-62FE-0B18-B819-B3A631A541DC}"/>
                    </a:ext>
                  </a:extLst>
                </p:cNvPr>
                <p:cNvGrpSpPr>
                  <a:grpSpLocks/>
                </p:cNvGrpSpPr>
                <p:nvPr/>
              </p:nvGrpSpPr>
              <p:grpSpPr bwMode="auto">
                <a:xfrm>
                  <a:off x="960" y="1776"/>
                  <a:ext cx="2688" cy="288"/>
                  <a:chOff x="432" y="1152"/>
                  <a:chExt cx="2688" cy="288"/>
                </a:xfrm>
                <a:grpFill/>
              </p:grpSpPr>
              <p:grpSp>
                <p:nvGrpSpPr>
                  <p:cNvPr id="85154" name="Group 85153">
                    <a:extLst>
                      <a:ext uri="{FF2B5EF4-FFF2-40B4-BE49-F238E27FC236}">
                        <a16:creationId xmlns:a16="http://schemas.microsoft.com/office/drawing/2014/main" id="{E2FE0E68-7D97-F595-F6F8-2225AD192FF3}"/>
                      </a:ext>
                    </a:extLst>
                  </p:cNvPr>
                  <p:cNvGrpSpPr>
                    <a:grpSpLocks/>
                  </p:cNvGrpSpPr>
                  <p:nvPr/>
                </p:nvGrpSpPr>
                <p:grpSpPr bwMode="auto">
                  <a:xfrm>
                    <a:off x="1584" y="1152"/>
                    <a:ext cx="1152" cy="288"/>
                    <a:chOff x="432" y="1152"/>
                    <a:chExt cx="1152" cy="288"/>
                  </a:xfrm>
                  <a:grpFill/>
                </p:grpSpPr>
                <p:grpSp>
                  <p:nvGrpSpPr>
                    <p:cNvPr id="85165" name="Group 85164">
                      <a:extLst>
                        <a:ext uri="{FF2B5EF4-FFF2-40B4-BE49-F238E27FC236}">
                          <a16:creationId xmlns:a16="http://schemas.microsoft.com/office/drawing/2014/main" id="{FA0AD3C3-66BF-2F8C-9CC7-D7BE8F2A8710}"/>
                        </a:ext>
                      </a:extLst>
                    </p:cNvPr>
                    <p:cNvGrpSpPr>
                      <a:grpSpLocks/>
                    </p:cNvGrpSpPr>
                    <p:nvPr/>
                  </p:nvGrpSpPr>
                  <p:grpSpPr bwMode="auto">
                    <a:xfrm>
                      <a:off x="432" y="1152"/>
                      <a:ext cx="768" cy="288"/>
                      <a:chOff x="432" y="1152"/>
                      <a:chExt cx="768" cy="288"/>
                    </a:xfrm>
                    <a:grpFill/>
                  </p:grpSpPr>
                  <p:sp>
                    <p:nvSpPr>
                      <p:cNvPr id="85168" name="Rectangle 85167">
                        <a:extLst>
                          <a:ext uri="{FF2B5EF4-FFF2-40B4-BE49-F238E27FC236}">
                            <a16:creationId xmlns:a16="http://schemas.microsoft.com/office/drawing/2014/main" id="{BFAF481D-5210-52CB-5579-1AEF3FDB8A04}"/>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69" name="Rectangle 85168">
                        <a:extLst>
                          <a:ext uri="{FF2B5EF4-FFF2-40B4-BE49-F238E27FC236}">
                            <a16:creationId xmlns:a16="http://schemas.microsoft.com/office/drawing/2014/main" id="{6BC5CCDE-A2F5-839B-2222-40454ACBA8F1}"/>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67" name="Rectangle 85166">
                      <a:extLst>
                        <a:ext uri="{FF2B5EF4-FFF2-40B4-BE49-F238E27FC236}">
                          <a16:creationId xmlns:a16="http://schemas.microsoft.com/office/drawing/2014/main" id="{B9A9CFC2-BDF0-BB48-20E1-9FC06B47D19C}"/>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155" name="Group 85154">
                    <a:extLst>
                      <a:ext uri="{FF2B5EF4-FFF2-40B4-BE49-F238E27FC236}">
                        <a16:creationId xmlns:a16="http://schemas.microsoft.com/office/drawing/2014/main" id="{268C7084-967B-4690-9B2D-B9E093A3EC24}"/>
                      </a:ext>
                    </a:extLst>
                  </p:cNvPr>
                  <p:cNvGrpSpPr>
                    <a:grpSpLocks/>
                  </p:cNvGrpSpPr>
                  <p:nvPr/>
                </p:nvGrpSpPr>
                <p:grpSpPr bwMode="auto">
                  <a:xfrm>
                    <a:off x="432" y="1152"/>
                    <a:ext cx="2688" cy="288"/>
                    <a:chOff x="432" y="1152"/>
                    <a:chExt cx="2688" cy="288"/>
                  </a:xfrm>
                  <a:grpFill/>
                </p:grpSpPr>
                <p:grpSp>
                  <p:nvGrpSpPr>
                    <p:cNvPr id="85156" name="Group 85155">
                      <a:extLst>
                        <a:ext uri="{FF2B5EF4-FFF2-40B4-BE49-F238E27FC236}">
                          <a16:creationId xmlns:a16="http://schemas.microsoft.com/office/drawing/2014/main" id="{5F6DEFFE-BB6D-2A86-7A43-F8FAFA85B054}"/>
                        </a:ext>
                      </a:extLst>
                    </p:cNvPr>
                    <p:cNvGrpSpPr>
                      <a:grpSpLocks/>
                    </p:cNvGrpSpPr>
                    <p:nvPr/>
                  </p:nvGrpSpPr>
                  <p:grpSpPr bwMode="auto">
                    <a:xfrm>
                      <a:off x="432" y="1152"/>
                      <a:ext cx="1152" cy="288"/>
                      <a:chOff x="432" y="1152"/>
                      <a:chExt cx="1152" cy="288"/>
                    </a:xfrm>
                    <a:grpFill/>
                  </p:grpSpPr>
                  <p:grpSp>
                    <p:nvGrpSpPr>
                      <p:cNvPr id="85158" name="Group 85157">
                        <a:extLst>
                          <a:ext uri="{FF2B5EF4-FFF2-40B4-BE49-F238E27FC236}">
                            <a16:creationId xmlns:a16="http://schemas.microsoft.com/office/drawing/2014/main" id="{5CF0F337-22D1-20C0-ED01-BE979562C133}"/>
                          </a:ext>
                        </a:extLst>
                      </p:cNvPr>
                      <p:cNvGrpSpPr>
                        <a:grpSpLocks/>
                      </p:cNvGrpSpPr>
                      <p:nvPr/>
                    </p:nvGrpSpPr>
                    <p:grpSpPr bwMode="auto">
                      <a:xfrm>
                        <a:off x="432" y="1152"/>
                        <a:ext cx="768" cy="288"/>
                        <a:chOff x="432" y="1152"/>
                        <a:chExt cx="768" cy="288"/>
                      </a:xfrm>
                      <a:grpFill/>
                    </p:grpSpPr>
                    <p:sp>
                      <p:nvSpPr>
                        <p:cNvPr id="85160" name="Rectangle 85159">
                          <a:extLst>
                            <a:ext uri="{FF2B5EF4-FFF2-40B4-BE49-F238E27FC236}">
                              <a16:creationId xmlns:a16="http://schemas.microsoft.com/office/drawing/2014/main" id="{E75F6933-6564-3152-4F9D-2F6A8FA94EBC}"/>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61" name="Rectangle 85160">
                          <a:extLst>
                            <a:ext uri="{FF2B5EF4-FFF2-40B4-BE49-F238E27FC236}">
                              <a16:creationId xmlns:a16="http://schemas.microsoft.com/office/drawing/2014/main" id="{EFD65592-0479-9906-2628-987F8B64FDF3}"/>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59" name="Rectangle 85158">
                        <a:extLst>
                          <a:ext uri="{FF2B5EF4-FFF2-40B4-BE49-F238E27FC236}">
                            <a16:creationId xmlns:a16="http://schemas.microsoft.com/office/drawing/2014/main" id="{A3DFB09C-0E09-2DE1-4ABB-3F3A7FDCE7AC}"/>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57" name="Rectangle 85156">
                      <a:extLst>
                        <a:ext uri="{FF2B5EF4-FFF2-40B4-BE49-F238E27FC236}">
                          <a16:creationId xmlns:a16="http://schemas.microsoft.com/office/drawing/2014/main" id="{75A03830-A80B-888F-4905-875457B16049}"/>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33" name="Group 32">
                <a:extLst>
                  <a:ext uri="{FF2B5EF4-FFF2-40B4-BE49-F238E27FC236}">
                    <a16:creationId xmlns:a16="http://schemas.microsoft.com/office/drawing/2014/main" id="{615DF2B4-336F-76C9-5622-B5094FC826D6}"/>
                  </a:ext>
                </a:extLst>
              </p:cNvPr>
              <p:cNvGrpSpPr>
                <a:grpSpLocks/>
              </p:cNvGrpSpPr>
              <p:nvPr/>
            </p:nvGrpSpPr>
            <p:grpSpPr bwMode="auto">
              <a:xfrm>
                <a:off x="8148703" y="5089954"/>
                <a:ext cx="3205097" cy="686807"/>
                <a:chOff x="960" y="1488"/>
                <a:chExt cx="2688" cy="576"/>
              </a:xfrm>
              <a:grpFill/>
            </p:grpSpPr>
            <p:grpSp>
              <p:nvGrpSpPr>
                <p:cNvPr id="54" name="Group 53">
                  <a:extLst>
                    <a:ext uri="{FF2B5EF4-FFF2-40B4-BE49-F238E27FC236}">
                      <a16:creationId xmlns:a16="http://schemas.microsoft.com/office/drawing/2014/main" id="{9C990B1D-0EA0-24B4-B682-F4F3CFD8C58B}"/>
                    </a:ext>
                  </a:extLst>
                </p:cNvPr>
                <p:cNvGrpSpPr>
                  <a:grpSpLocks/>
                </p:cNvGrpSpPr>
                <p:nvPr/>
              </p:nvGrpSpPr>
              <p:grpSpPr bwMode="auto">
                <a:xfrm>
                  <a:off x="960" y="1488"/>
                  <a:ext cx="2688" cy="288"/>
                  <a:chOff x="432" y="1152"/>
                  <a:chExt cx="2688" cy="288"/>
                </a:xfrm>
                <a:grpFill/>
              </p:grpSpPr>
              <p:grpSp>
                <p:nvGrpSpPr>
                  <p:cNvPr id="85136" name="Group 85135">
                    <a:extLst>
                      <a:ext uri="{FF2B5EF4-FFF2-40B4-BE49-F238E27FC236}">
                        <a16:creationId xmlns:a16="http://schemas.microsoft.com/office/drawing/2014/main" id="{6210BD10-6580-603E-88F3-AFA2290AE0DE}"/>
                      </a:ext>
                    </a:extLst>
                  </p:cNvPr>
                  <p:cNvGrpSpPr>
                    <a:grpSpLocks/>
                  </p:cNvGrpSpPr>
                  <p:nvPr/>
                </p:nvGrpSpPr>
                <p:grpSpPr bwMode="auto">
                  <a:xfrm>
                    <a:off x="1584" y="1152"/>
                    <a:ext cx="1152" cy="288"/>
                    <a:chOff x="432" y="1152"/>
                    <a:chExt cx="1152" cy="288"/>
                  </a:xfrm>
                  <a:grpFill/>
                </p:grpSpPr>
                <p:grpSp>
                  <p:nvGrpSpPr>
                    <p:cNvPr id="85144" name="Group 85143">
                      <a:extLst>
                        <a:ext uri="{FF2B5EF4-FFF2-40B4-BE49-F238E27FC236}">
                          <a16:creationId xmlns:a16="http://schemas.microsoft.com/office/drawing/2014/main" id="{ACEE190D-1E43-0559-CF2C-3ED7FAB8AB70}"/>
                        </a:ext>
                      </a:extLst>
                    </p:cNvPr>
                    <p:cNvGrpSpPr>
                      <a:grpSpLocks/>
                    </p:cNvGrpSpPr>
                    <p:nvPr/>
                  </p:nvGrpSpPr>
                  <p:grpSpPr bwMode="auto">
                    <a:xfrm>
                      <a:off x="432" y="1152"/>
                      <a:ext cx="768" cy="288"/>
                      <a:chOff x="432" y="1152"/>
                      <a:chExt cx="768" cy="288"/>
                    </a:xfrm>
                    <a:grpFill/>
                  </p:grpSpPr>
                  <p:sp>
                    <p:nvSpPr>
                      <p:cNvPr id="85149" name="Rectangle 85148">
                        <a:extLst>
                          <a:ext uri="{FF2B5EF4-FFF2-40B4-BE49-F238E27FC236}">
                            <a16:creationId xmlns:a16="http://schemas.microsoft.com/office/drawing/2014/main" id="{4E7D0DB6-9018-7FB5-06D5-608D24359051}"/>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51" name="Rectangle 85150">
                        <a:extLst>
                          <a:ext uri="{FF2B5EF4-FFF2-40B4-BE49-F238E27FC236}">
                            <a16:creationId xmlns:a16="http://schemas.microsoft.com/office/drawing/2014/main" id="{9A0798E6-A530-50EE-C455-E9F21F7E434D}"/>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45" name="Rectangle 85144">
                      <a:extLst>
                        <a:ext uri="{FF2B5EF4-FFF2-40B4-BE49-F238E27FC236}">
                          <a16:creationId xmlns:a16="http://schemas.microsoft.com/office/drawing/2014/main" id="{4460FA68-D3AE-4E1B-A79F-7586260B111B}"/>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137" name="Group 85136">
                    <a:extLst>
                      <a:ext uri="{FF2B5EF4-FFF2-40B4-BE49-F238E27FC236}">
                        <a16:creationId xmlns:a16="http://schemas.microsoft.com/office/drawing/2014/main" id="{DB832C79-E54E-0398-A07C-E9542A57DB6D}"/>
                      </a:ext>
                    </a:extLst>
                  </p:cNvPr>
                  <p:cNvGrpSpPr>
                    <a:grpSpLocks/>
                  </p:cNvGrpSpPr>
                  <p:nvPr/>
                </p:nvGrpSpPr>
                <p:grpSpPr bwMode="auto">
                  <a:xfrm>
                    <a:off x="432" y="1152"/>
                    <a:ext cx="2688" cy="288"/>
                    <a:chOff x="432" y="1152"/>
                    <a:chExt cx="2688" cy="288"/>
                  </a:xfrm>
                  <a:grpFill/>
                </p:grpSpPr>
                <p:grpSp>
                  <p:nvGrpSpPr>
                    <p:cNvPr id="85138" name="Group 85137">
                      <a:extLst>
                        <a:ext uri="{FF2B5EF4-FFF2-40B4-BE49-F238E27FC236}">
                          <a16:creationId xmlns:a16="http://schemas.microsoft.com/office/drawing/2014/main" id="{54E51CE7-67DD-B234-B79E-FCD42A961F5E}"/>
                        </a:ext>
                      </a:extLst>
                    </p:cNvPr>
                    <p:cNvGrpSpPr>
                      <a:grpSpLocks/>
                    </p:cNvGrpSpPr>
                    <p:nvPr/>
                  </p:nvGrpSpPr>
                  <p:grpSpPr bwMode="auto">
                    <a:xfrm>
                      <a:off x="432" y="1152"/>
                      <a:ext cx="1152" cy="288"/>
                      <a:chOff x="432" y="1152"/>
                      <a:chExt cx="1152" cy="288"/>
                    </a:xfrm>
                    <a:grpFill/>
                  </p:grpSpPr>
                  <p:grpSp>
                    <p:nvGrpSpPr>
                      <p:cNvPr id="85140" name="Group 85139">
                        <a:extLst>
                          <a:ext uri="{FF2B5EF4-FFF2-40B4-BE49-F238E27FC236}">
                            <a16:creationId xmlns:a16="http://schemas.microsoft.com/office/drawing/2014/main" id="{411AF112-C0B7-CF82-92B8-AF902786718F}"/>
                          </a:ext>
                        </a:extLst>
                      </p:cNvPr>
                      <p:cNvGrpSpPr>
                        <a:grpSpLocks/>
                      </p:cNvGrpSpPr>
                      <p:nvPr/>
                    </p:nvGrpSpPr>
                    <p:grpSpPr bwMode="auto">
                      <a:xfrm>
                        <a:off x="432" y="1152"/>
                        <a:ext cx="768" cy="288"/>
                        <a:chOff x="432" y="1152"/>
                        <a:chExt cx="768" cy="288"/>
                      </a:xfrm>
                      <a:grpFill/>
                    </p:grpSpPr>
                    <p:sp>
                      <p:nvSpPr>
                        <p:cNvPr id="85142" name="Rectangle 85141">
                          <a:extLst>
                            <a:ext uri="{FF2B5EF4-FFF2-40B4-BE49-F238E27FC236}">
                              <a16:creationId xmlns:a16="http://schemas.microsoft.com/office/drawing/2014/main" id="{309A2506-2E8C-5C45-D793-C2D9D60685E6}"/>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43" name="Rectangle 85142">
                          <a:extLst>
                            <a:ext uri="{FF2B5EF4-FFF2-40B4-BE49-F238E27FC236}">
                              <a16:creationId xmlns:a16="http://schemas.microsoft.com/office/drawing/2014/main" id="{D9C36151-7BA8-B470-899B-0AC58FFAE17B}"/>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41" name="Rectangle 85140">
                        <a:extLst>
                          <a:ext uri="{FF2B5EF4-FFF2-40B4-BE49-F238E27FC236}">
                            <a16:creationId xmlns:a16="http://schemas.microsoft.com/office/drawing/2014/main" id="{21CFF958-29EC-CEC5-0D77-C9D1B53A8283}"/>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39" name="Rectangle 85138">
                      <a:extLst>
                        <a:ext uri="{FF2B5EF4-FFF2-40B4-BE49-F238E27FC236}">
                          <a16:creationId xmlns:a16="http://schemas.microsoft.com/office/drawing/2014/main" id="{ED5CECF3-E330-8C87-6F24-6F25880EC97A}"/>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57" name="Group 56">
                  <a:extLst>
                    <a:ext uri="{FF2B5EF4-FFF2-40B4-BE49-F238E27FC236}">
                      <a16:creationId xmlns:a16="http://schemas.microsoft.com/office/drawing/2014/main" id="{6085FF79-6114-9ABF-431E-31AFFBB7AF29}"/>
                    </a:ext>
                  </a:extLst>
                </p:cNvPr>
                <p:cNvGrpSpPr>
                  <a:grpSpLocks/>
                </p:cNvGrpSpPr>
                <p:nvPr/>
              </p:nvGrpSpPr>
              <p:grpSpPr bwMode="auto">
                <a:xfrm>
                  <a:off x="960" y="1776"/>
                  <a:ext cx="2688" cy="288"/>
                  <a:chOff x="432" y="1152"/>
                  <a:chExt cx="2688" cy="288"/>
                </a:xfrm>
                <a:grpFill/>
              </p:grpSpPr>
              <p:grpSp>
                <p:nvGrpSpPr>
                  <p:cNvPr id="58" name="Group 57">
                    <a:extLst>
                      <a:ext uri="{FF2B5EF4-FFF2-40B4-BE49-F238E27FC236}">
                        <a16:creationId xmlns:a16="http://schemas.microsoft.com/office/drawing/2014/main" id="{AC43530E-206D-F19F-0636-60D01ADE6730}"/>
                      </a:ext>
                    </a:extLst>
                  </p:cNvPr>
                  <p:cNvGrpSpPr>
                    <a:grpSpLocks/>
                  </p:cNvGrpSpPr>
                  <p:nvPr/>
                </p:nvGrpSpPr>
                <p:grpSpPr bwMode="auto">
                  <a:xfrm>
                    <a:off x="1584" y="1152"/>
                    <a:ext cx="1152" cy="288"/>
                    <a:chOff x="432" y="1152"/>
                    <a:chExt cx="1152" cy="288"/>
                  </a:xfrm>
                  <a:grpFill/>
                </p:grpSpPr>
                <p:grpSp>
                  <p:nvGrpSpPr>
                    <p:cNvPr id="85131" name="Group 85130">
                      <a:extLst>
                        <a:ext uri="{FF2B5EF4-FFF2-40B4-BE49-F238E27FC236}">
                          <a16:creationId xmlns:a16="http://schemas.microsoft.com/office/drawing/2014/main" id="{5082C771-0DD4-BFA9-A7A8-267280C9110D}"/>
                        </a:ext>
                      </a:extLst>
                    </p:cNvPr>
                    <p:cNvGrpSpPr>
                      <a:grpSpLocks/>
                    </p:cNvGrpSpPr>
                    <p:nvPr/>
                  </p:nvGrpSpPr>
                  <p:grpSpPr bwMode="auto">
                    <a:xfrm>
                      <a:off x="432" y="1152"/>
                      <a:ext cx="768" cy="288"/>
                      <a:chOff x="432" y="1152"/>
                      <a:chExt cx="768" cy="288"/>
                    </a:xfrm>
                    <a:grpFill/>
                  </p:grpSpPr>
                  <p:sp>
                    <p:nvSpPr>
                      <p:cNvPr id="85134" name="Rectangle 85133">
                        <a:extLst>
                          <a:ext uri="{FF2B5EF4-FFF2-40B4-BE49-F238E27FC236}">
                            <a16:creationId xmlns:a16="http://schemas.microsoft.com/office/drawing/2014/main" id="{FCF5B1A7-07AD-5816-C9D6-0E4A28C2F5B1}"/>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35" name="Rectangle 85134">
                        <a:extLst>
                          <a:ext uri="{FF2B5EF4-FFF2-40B4-BE49-F238E27FC236}">
                            <a16:creationId xmlns:a16="http://schemas.microsoft.com/office/drawing/2014/main" id="{3C071DBA-F83D-5670-4C0B-35C603FA6070}"/>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33" name="Rectangle 85132">
                      <a:extLst>
                        <a:ext uri="{FF2B5EF4-FFF2-40B4-BE49-F238E27FC236}">
                          <a16:creationId xmlns:a16="http://schemas.microsoft.com/office/drawing/2014/main" id="{D4F08418-5873-344A-21BE-DE9A52214E7C}"/>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63" name="Group 62">
                    <a:extLst>
                      <a:ext uri="{FF2B5EF4-FFF2-40B4-BE49-F238E27FC236}">
                        <a16:creationId xmlns:a16="http://schemas.microsoft.com/office/drawing/2014/main" id="{F958D818-ABF2-6A92-408D-29251FCBCA53}"/>
                      </a:ext>
                    </a:extLst>
                  </p:cNvPr>
                  <p:cNvGrpSpPr>
                    <a:grpSpLocks/>
                  </p:cNvGrpSpPr>
                  <p:nvPr/>
                </p:nvGrpSpPr>
                <p:grpSpPr bwMode="auto">
                  <a:xfrm>
                    <a:off x="432" y="1152"/>
                    <a:ext cx="2688" cy="288"/>
                    <a:chOff x="432" y="1152"/>
                    <a:chExt cx="2688" cy="288"/>
                  </a:xfrm>
                  <a:grpFill/>
                </p:grpSpPr>
                <p:grpSp>
                  <p:nvGrpSpPr>
                    <p:cNvPr id="85121" name="Group 85120">
                      <a:extLst>
                        <a:ext uri="{FF2B5EF4-FFF2-40B4-BE49-F238E27FC236}">
                          <a16:creationId xmlns:a16="http://schemas.microsoft.com/office/drawing/2014/main" id="{32759524-84DF-E998-1BFC-D52ABE9F887C}"/>
                        </a:ext>
                      </a:extLst>
                    </p:cNvPr>
                    <p:cNvGrpSpPr>
                      <a:grpSpLocks/>
                    </p:cNvGrpSpPr>
                    <p:nvPr/>
                  </p:nvGrpSpPr>
                  <p:grpSpPr bwMode="auto">
                    <a:xfrm>
                      <a:off x="432" y="1152"/>
                      <a:ext cx="1152" cy="288"/>
                      <a:chOff x="432" y="1152"/>
                      <a:chExt cx="1152" cy="288"/>
                    </a:xfrm>
                    <a:grpFill/>
                  </p:grpSpPr>
                  <p:grpSp>
                    <p:nvGrpSpPr>
                      <p:cNvPr id="85124" name="Group 85123">
                        <a:extLst>
                          <a:ext uri="{FF2B5EF4-FFF2-40B4-BE49-F238E27FC236}">
                            <a16:creationId xmlns:a16="http://schemas.microsoft.com/office/drawing/2014/main" id="{BE17C8C4-7E35-E31D-BF69-9D1387BC7E61}"/>
                          </a:ext>
                        </a:extLst>
                      </p:cNvPr>
                      <p:cNvGrpSpPr>
                        <a:grpSpLocks/>
                      </p:cNvGrpSpPr>
                      <p:nvPr/>
                    </p:nvGrpSpPr>
                    <p:grpSpPr bwMode="auto">
                      <a:xfrm>
                        <a:off x="432" y="1152"/>
                        <a:ext cx="768" cy="288"/>
                        <a:chOff x="432" y="1152"/>
                        <a:chExt cx="768" cy="288"/>
                      </a:xfrm>
                      <a:grpFill/>
                    </p:grpSpPr>
                    <p:sp>
                      <p:nvSpPr>
                        <p:cNvPr id="85126" name="Rectangle 85125">
                          <a:extLst>
                            <a:ext uri="{FF2B5EF4-FFF2-40B4-BE49-F238E27FC236}">
                              <a16:creationId xmlns:a16="http://schemas.microsoft.com/office/drawing/2014/main" id="{0218CDF3-C477-A265-FE7C-2F2FEF10168D}"/>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27" name="Rectangle 85126">
                          <a:extLst>
                            <a:ext uri="{FF2B5EF4-FFF2-40B4-BE49-F238E27FC236}">
                              <a16:creationId xmlns:a16="http://schemas.microsoft.com/office/drawing/2014/main" id="{09BB3D25-A18A-2EFF-8389-1C617B965105}"/>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25" name="Rectangle 85124">
                        <a:extLst>
                          <a:ext uri="{FF2B5EF4-FFF2-40B4-BE49-F238E27FC236}">
                            <a16:creationId xmlns:a16="http://schemas.microsoft.com/office/drawing/2014/main" id="{AD8AB2D3-E738-8277-5F76-3FBC6EA12319}"/>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23" name="Rectangle 85122">
                      <a:extLst>
                        <a:ext uri="{FF2B5EF4-FFF2-40B4-BE49-F238E27FC236}">
                          <a16:creationId xmlns:a16="http://schemas.microsoft.com/office/drawing/2014/main" id="{09D42816-B9DC-A68A-8C2D-9EE7F40D9BCE}"/>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35" name="Group 34">
                <a:extLst>
                  <a:ext uri="{FF2B5EF4-FFF2-40B4-BE49-F238E27FC236}">
                    <a16:creationId xmlns:a16="http://schemas.microsoft.com/office/drawing/2014/main" id="{DBA0877D-3A47-8F0D-1638-0B36DDF5772C}"/>
                  </a:ext>
                </a:extLst>
              </p:cNvPr>
              <p:cNvGrpSpPr>
                <a:grpSpLocks/>
              </p:cNvGrpSpPr>
              <p:nvPr/>
            </p:nvGrpSpPr>
            <p:grpSpPr bwMode="auto">
              <a:xfrm>
                <a:off x="8148702" y="5776760"/>
                <a:ext cx="3205097" cy="343404"/>
                <a:chOff x="432" y="1152"/>
                <a:chExt cx="2688" cy="288"/>
              </a:xfrm>
              <a:grpFill/>
            </p:grpSpPr>
            <p:grpSp>
              <p:nvGrpSpPr>
                <p:cNvPr id="36" name="Group 35">
                  <a:extLst>
                    <a:ext uri="{FF2B5EF4-FFF2-40B4-BE49-F238E27FC236}">
                      <a16:creationId xmlns:a16="http://schemas.microsoft.com/office/drawing/2014/main" id="{F8774A73-0F40-45BD-17AA-640A5C280688}"/>
                    </a:ext>
                  </a:extLst>
                </p:cNvPr>
                <p:cNvGrpSpPr>
                  <a:grpSpLocks/>
                </p:cNvGrpSpPr>
                <p:nvPr/>
              </p:nvGrpSpPr>
              <p:grpSpPr bwMode="auto">
                <a:xfrm>
                  <a:off x="1584" y="1152"/>
                  <a:ext cx="1152" cy="288"/>
                  <a:chOff x="432" y="1152"/>
                  <a:chExt cx="1152" cy="288"/>
                </a:xfrm>
                <a:grpFill/>
              </p:grpSpPr>
              <p:grpSp>
                <p:nvGrpSpPr>
                  <p:cNvPr id="46" name="Group 45">
                    <a:extLst>
                      <a:ext uri="{FF2B5EF4-FFF2-40B4-BE49-F238E27FC236}">
                        <a16:creationId xmlns:a16="http://schemas.microsoft.com/office/drawing/2014/main" id="{9C8C56A0-3C61-EB10-2877-7787DE6D0565}"/>
                      </a:ext>
                    </a:extLst>
                  </p:cNvPr>
                  <p:cNvGrpSpPr>
                    <a:grpSpLocks/>
                  </p:cNvGrpSpPr>
                  <p:nvPr/>
                </p:nvGrpSpPr>
                <p:grpSpPr bwMode="auto">
                  <a:xfrm>
                    <a:off x="432" y="1152"/>
                    <a:ext cx="768" cy="288"/>
                    <a:chOff x="432" y="1152"/>
                    <a:chExt cx="768" cy="288"/>
                  </a:xfrm>
                  <a:grpFill/>
                </p:grpSpPr>
                <p:sp>
                  <p:nvSpPr>
                    <p:cNvPr id="51" name="Rectangle 50">
                      <a:extLst>
                        <a:ext uri="{FF2B5EF4-FFF2-40B4-BE49-F238E27FC236}">
                          <a16:creationId xmlns:a16="http://schemas.microsoft.com/office/drawing/2014/main" id="{A84A1CCD-BF15-89B9-73CB-C4004738BCD8}"/>
                        </a:ext>
                      </a:extLst>
                    </p:cNvPr>
                    <p:cNvSpPr>
                      <a:spLocks noChangeArrowheads="1"/>
                    </p:cNvSpPr>
                    <p:nvPr/>
                  </p:nvSpPr>
                  <p:spPr bwMode="auto">
                    <a:xfrm>
                      <a:off x="432"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53" name="Rectangle 52">
                      <a:extLst>
                        <a:ext uri="{FF2B5EF4-FFF2-40B4-BE49-F238E27FC236}">
                          <a16:creationId xmlns:a16="http://schemas.microsoft.com/office/drawing/2014/main" id="{91CE5862-A1BA-2D22-2E0C-EEAD9439CE45}"/>
                        </a:ext>
                      </a:extLst>
                    </p:cNvPr>
                    <p:cNvSpPr>
                      <a:spLocks noChangeArrowheads="1"/>
                    </p:cNvSpPr>
                    <p:nvPr/>
                  </p:nvSpPr>
                  <p:spPr bwMode="auto">
                    <a:xfrm>
                      <a:off x="816"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47" name="Rectangle 46">
                    <a:extLst>
                      <a:ext uri="{FF2B5EF4-FFF2-40B4-BE49-F238E27FC236}">
                        <a16:creationId xmlns:a16="http://schemas.microsoft.com/office/drawing/2014/main" id="{085899D7-9F0F-3AFA-016D-170852D26D38}"/>
                      </a:ext>
                    </a:extLst>
                  </p:cNvPr>
                  <p:cNvSpPr>
                    <a:spLocks noChangeArrowheads="1"/>
                  </p:cNvSpPr>
                  <p:nvPr/>
                </p:nvSpPr>
                <p:spPr bwMode="auto">
                  <a:xfrm>
                    <a:off x="1200"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38" name="Group 37">
                  <a:extLst>
                    <a:ext uri="{FF2B5EF4-FFF2-40B4-BE49-F238E27FC236}">
                      <a16:creationId xmlns:a16="http://schemas.microsoft.com/office/drawing/2014/main" id="{8EC7E021-4ACD-6BF2-8C48-DFAA5C1E36A7}"/>
                    </a:ext>
                  </a:extLst>
                </p:cNvPr>
                <p:cNvGrpSpPr>
                  <a:grpSpLocks/>
                </p:cNvGrpSpPr>
                <p:nvPr/>
              </p:nvGrpSpPr>
              <p:grpSpPr bwMode="auto">
                <a:xfrm>
                  <a:off x="432" y="1152"/>
                  <a:ext cx="2688" cy="288"/>
                  <a:chOff x="432" y="1152"/>
                  <a:chExt cx="2688" cy="288"/>
                </a:xfrm>
                <a:grpFill/>
              </p:grpSpPr>
              <p:grpSp>
                <p:nvGrpSpPr>
                  <p:cNvPr id="39" name="Group 38">
                    <a:extLst>
                      <a:ext uri="{FF2B5EF4-FFF2-40B4-BE49-F238E27FC236}">
                        <a16:creationId xmlns:a16="http://schemas.microsoft.com/office/drawing/2014/main" id="{AB2E3A43-6FA4-BC4B-D1EE-70E4A938F249}"/>
                      </a:ext>
                    </a:extLst>
                  </p:cNvPr>
                  <p:cNvGrpSpPr>
                    <a:grpSpLocks/>
                  </p:cNvGrpSpPr>
                  <p:nvPr/>
                </p:nvGrpSpPr>
                <p:grpSpPr bwMode="auto">
                  <a:xfrm>
                    <a:off x="432" y="1152"/>
                    <a:ext cx="1152" cy="288"/>
                    <a:chOff x="432" y="1152"/>
                    <a:chExt cx="1152" cy="288"/>
                  </a:xfrm>
                  <a:grpFill/>
                </p:grpSpPr>
                <p:grpSp>
                  <p:nvGrpSpPr>
                    <p:cNvPr id="41" name="Group 40">
                      <a:extLst>
                        <a:ext uri="{FF2B5EF4-FFF2-40B4-BE49-F238E27FC236}">
                          <a16:creationId xmlns:a16="http://schemas.microsoft.com/office/drawing/2014/main" id="{66E36D38-06E1-0975-3A2C-456C8A65787E}"/>
                        </a:ext>
                      </a:extLst>
                    </p:cNvPr>
                    <p:cNvGrpSpPr>
                      <a:grpSpLocks/>
                    </p:cNvGrpSpPr>
                    <p:nvPr/>
                  </p:nvGrpSpPr>
                  <p:grpSpPr bwMode="auto">
                    <a:xfrm>
                      <a:off x="432" y="1152"/>
                      <a:ext cx="768" cy="288"/>
                      <a:chOff x="432" y="1152"/>
                      <a:chExt cx="768" cy="288"/>
                    </a:xfrm>
                    <a:grpFill/>
                  </p:grpSpPr>
                  <p:sp>
                    <p:nvSpPr>
                      <p:cNvPr id="43" name="Rectangle 42">
                        <a:extLst>
                          <a:ext uri="{FF2B5EF4-FFF2-40B4-BE49-F238E27FC236}">
                            <a16:creationId xmlns:a16="http://schemas.microsoft.com/office/drawing/2014/main" id="{DEB4E267-8ABF-1880-5B65-858691BE5949}"/>
                          </a:ext>
                        </a:extLst>
                      </p:cNvPr>
                      <p:cNvSpPr>
                        <a:spLocks noChangeArrowheads="1"/>
                      </p:cNvSpPr>
                      <p:nvPr/>
                    </p:nvSpPr>
                    <p:spPr bwMode="auto">
                      <a:xfrm>
                        <a:off x="432"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45" name="Rectangle 44">
                        <a:extLst>
                          <a:ext uri="{FF2B5EF4-FFF2-40B4-BE49-F238E27FC236}">
                            <a16:creationId xmlns:a16="http://schemas.microsoft.com/office/drawing/2014/main" id="{EAA04BD8-8604-9E48-9B57-1814875025C2}"/>
                          </a:ext>
                        </a:extLst>
                      </p:cNvPr>
                      <p:cNvSpPr>
                        <a:spLocks noChangeArrowheads="1"/>
                      </p:cNvSpPr>
                      <p:nvPr/>
                    </p:nvSpPr>
                    <p:spPr bwMode="auto">
                      <a:xfrm>
                        <a:off x="816"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42" name="Rectangle 41">
                      <a:extLst>
                        <a:ext uri="{FF2B5EF4-FFF2-40B4-BE49-F238E27FC236}">
                          <a16:creationId xmlns:a16="http://schemas.microsoft.com/office/drawing/2014/main" id="{4CA67057-C8FE-9085-E46C-63879638395E}"/>
                        </a:ext>
                      </a:extLst>
                    </p:cNvPr>
                    <p:cNvSpPr>
                      <a:spLocks noChangeArrowheads="1"/>
                    </p:cNvSpPr>
                    <p:nvPr/>
                  </p:nvSpPr>
                  <p:spPr bwMode="auto">
                    <a:xfrm>
                      <a:off x="1200"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40" name="Rectangle 39">
                    <a:extLst>
                      <a:ext uri="{FF2B5EF4-FFF2-40B4-BE49-F238E27FC236}">
                        <a16:creationId xmlns:a16="http://schemas.microsoft.com/office/drawing/2014/main" id="{D264DD5B-7FE9-9840-2AD4-FA8E2E7D5338}"/>
                      </a:ext>
                    </a:extLst>
                  </p:cNvPr>
                  <p:cNvSpPr>
                    <a:spLocks noChangeArrowheads="1"/>
                  </p:cNvSpPr>
                  <p:nvPr/>
                </p:nvSpPr>
                <p:spPr bwMode="auto">
                  <a:xfrm>
                    <a:off x="2736"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mc:AlternateContent xmlns:mc="http://schemas.openxmlformats.org/markup-compatibility/2006" xmlns:a14="http://schemas.microsoft.com/office/drawing/2010/main">
          <mc:Choice Requires="a14">
            <p:sp>
              <p:nvSpPr>
                <p:cNvPr id="27" name="TextBox 224">
                  <a:extLst>
                    <a:ext uri="{FF2B5EF4-FFF2-40B4-BE49-F238E27FC236}">
                      <a16:creationId xmlns:a16="http://schemas.microsoft.com/office/drawing/2014/main" id="{49BCC9C7-FE03-DF99-3FB7-06B970879843}"/>
                    </a:ext>
                  </a:extLst>
                </p:cNvPr>
                <p:cNvSpPr txBox="1"/>
                <p:nvPr/>
              </p:nvSpPr>
              <p:spPr>
                <a:xfrm>
                  <a:off x="7793394" y="5760054"/>
                  <a:ext cx="365805" cy="369332"/>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m:t>
                        </m:r>
                      </m:oMath>
                    </m:oMathPara>
                  </a14:m>
                  <a:endParaRPr lang="en-US" dirty="0"/>
                </a:p>
              </p:txBody>
            </p:sp>
          </mc:Choice>
          <mc:Fallback xmlns="">
            <p:sp>
              <p:nvSpPr>
                <p:cNvPr id="27" name="TextBox 224">
                  <a:extLst>
                    <a:ext uri="{FF2B5EF4-FFF2-40B4-BE49-F238E27FC236}">
                      <a16:creationId xmlns:a16="http://schemas.microsoft.com/office/drawing/2014/main" id="{49BCC9C7-FE03-DF99-3FB7-06B970879843}"/>
                    </a:ext>
                  </a:extLst>
                </p:cNvPr>
                <p:cNvSpPr txBox="1">
                  <a:spLocks noRot="1" noChangeAspect="1" noMove="1" noResize="1" noEditPoints="1" noAdjustHandles="1" noChangeArrowheads="1" noChangeShapeType="1" noTextEdit="1"/>
                </p:cNvSpPr>
                <p:nvPr/>
              </p:nvSpPr>
              <p:spPr>
                <a:xfrm>
                  <a:off x="7793394" y="5760054"/>
                  <a:ext cx="365805" cy="369332"/>
                </a:xfrm>
                <a:prstGeom prst="rect">
                  <a:avLst/>
                </a:prstGeom>
                <a:blipFill>
                  <a:blip r:embed="rId25"/>
                  <a:stretch>
                    <a:fillRect/>
                  </a:stretch>
                </a:blipFill>
              </p:spPr>
              <p:txBody>
                <a:bodyPr/>
                <a:lstStyle/>
                <a:p>
                  <a:r>
                    <a:rPr lang="en-US">
                      <a:noFill/>
                    </a:rPr>
                    <a:t> </a:t>
                  </a:r>
                </a:p>
              </p:txBody>
            </p:sp>
          </mc:Fallback>
        </mc:AlternateContent>
      </p:grpSp>
      <p:grpSp>
        <p:nvGrpSpPr>
          <p:cNvPr id="85280" name="Group 85279">
            <a:extLst>
              <a:ext uri="{FF2B5EF4-FFF2-40B4-BE49-F238E27FC236}">
                <a16:creationId xmlns:a16="http://schemas.microsoft.com/office/drawing/2014/main" id="{962B3A7A-0D04-2B48-D1F3-FC3131781854}"/>
              </a:ext>
            </a:extLst>
          </p:cNvPr>
          <p:cNvGrpSpPr/>
          <p:nvPr/>
        </p:nvGrpSpPr>
        <p:grpSpPr>
          <a:xfrm>
            <a:off x="557404" y="1320149"/>
            <a:ext cx="4399153" cy="2488165"/>
            <a:chOff x="557404" y="1320149"/>
            <a:chExt cx="4399153" cy="2488165"/>
          </a:xfrm>
        </p:grpSpPr>
        <p:sp>
          <p:nvSpPr>
            <p:cNvPr id="85257" name="Oval 23">
              <a:extLst>
                <a:ext uri="{FF2B5EF4-FFF2-40B4-BE49-F238E27FC236}">
                  <a16:creationId xmlns:a16="http://schemas.microsoft.com/office/drawing/2014/main" id="{98F7575B-1C0F-7DF3-CBE4-E49155BF3DC9}"/>
                </a:ext>
              </a:extLst>
            </p:cNvPr>
            <p:cNvSpPr>
              <a:spLocks noChangeArrowheads="1"/>
            </p:cNvSpPr>
            <p:nvPr/>
          </p:nvSpPr>
          <p:spPr bwMode="auto">
            <a:xfrm rot="21536301">
              <a:off x="557404" y="2620864"/>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a:latin typeface="Times New Roman" panose="02020603050405020304" pitchFamily="18" charset="0"/>
                </a:rPr>
                <a:t>1</a:t>
              </a:r>
            </a:p>
          </p:txBody>
        </p:sp>
        <p:sp>
          <p:nvSpPr>
            <p:cNvPr id="85258" name="Line 36">
              <a:extLst>
                <a:ext uri="{FF2B5EF4-FFF2-40B4-BE49-F238E27FC236}">
                  <a16:creationId xmlns:a16="http://schemas.microsoft.com/office/drawing/2014/main" id="{CC24856F-2C4F-62A3-C2CC-B16755880ED2}"/>
                </a:ext>
              </a:extLst>
            </p:cNvPr>
            <p:cNvSpPr>
              <a:spLocks noChangeShapeType="1"/>
            </p:cNvSpPr>
            <p:nvPr/>
          </p:nvSpPr>
          <p:spPr bwMode="auto">
            <a:xfrm rot="21536301" flipH="1" flipV="1">
              <a:off x="941981" y="2798259"/>
              <a:ext cx="942683" cy="17469"/>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85259" name="Text Box 10">
              <a:extLst>
                <a:ext uri="{FF2B5EF4-FFF2-40B4-BE49-F238E27FC236}">
                  <a16:creationId xmlns:a16="http://schemas.microsoft.com/office/drawing/2014/main" id="{BD8017F5-E968-B41B-216E-49C6163B080C}"/>
                </a:ext>
              </a:extLst>
            </p:cNvPr>
            <p:cNvSpPr txBox="1">
              <a:spLocks noChangeArrowheads="1"/>
            </p:cNvSpPr>
            <p:nvPr/>
          </p:nvSpPr>
          <p:spPr bwMode="auto">
            <a:xfrm>
              <a:off x="1368405" y="3184963"/>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8</a:t>
              </a:r>
              <a:endParaRPr lang="en-US" altLang="en-US" sz="2800" dirty="0">
                <a:latin typeface="Calibri" panose="020F0502020204030204" pitchFamily="34" charset="0"/>
              </a:endParaRPr>
            </a:p>
          </p:txBody>
        </p:sp>
        <p:sp>
          <p:nvSpPr>
            <p:cNvPr id="85260" name="Oval 23">
              <a:extLst>
                <a:ext uri="{FF2B5EF4-FFF2-40B4-BE49-F238E27FC236}">
                  <a16:creationId xmlns:a16="http://schemas.microsoft.com/office/drawing/2014/main" id="{457B48F8-18DF-2A86-468E-A8935B9E7CC5}"/>
                </a:ext>
              </a:extLst>
            </p:cNvPr>
            <p:cNvSpPr>
              <a:spLocks noChangeArrowheads="1"/>
            </p:cNvSpPr>
            <p:nvPr/>
          </p:nvSpPr>
          <p:spPr bwMode="auto">
            <a:xfrm rot="21536301">
              <a:off x="1888244" y="2620692"/>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2</a:t>
              </a:r>
            </a:p>
          </p:txBody>
        </p:sp>
        <p:sp>
          <p:nvSpPr>
            <p:cNvPr id="85261" name="Oval 23">
              <a:extLst>
                <a:ext uri="{FF2B5EF4-FFF2-40B4-BE49-F238E27FC236}">
                  <a16:creationId xmlns:a16="http://schemas.microsoft.com/office/drawing/2014/main" id="{5F469F24-084D-D532-500D-25BED377F7DC}"/>
                </a:ext>
              </a:extLst>
            </p:cNvPr>
            <p:cNvSpPr>
              <a:spLocks noChangeArrowheads="1"/>
            </p:cNvSpPr>
            <p:nvPr/>
          </p:nvSpPr>
          <p:spPr bwMode="auto">
            <a:xfrm rot="21536301">
              <a:off x="3136719" y="1602445"/>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4</a:t>
              </a:r>
            </a:p>
          </p:txBody>
        </p:sp>
        <p:sp>
          <p:nvSpPr>
            <p:cNvPr id="85262" name="Oval 23">
              <a:extLst>
                <a:ext uri="{FF2B5EF4-FFF2-40B4-BE49-F238E27FC236}">
                  <a16:creationId xmlns:a16="http://schemas.microsoft.com/office/drawing/2014/main" id="{54B23A4A-603A-A05D-DAA6-E506F8BACE16}"/>
                </a:ext>
              </a:extLst>
            </p:cNvPr>
            <p:cNvSpPr>
              <a:spLocks noChangeArrowheads="1"/>
            </p:cNvSpPr>
            <p:nvPr/>
          </p:nvSpPr>
          <p:spPr bwMode="auto">
            <a:xfrm rot="21536301">
              <a:off x="3219083" y="2620691"/>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3</a:t>
              </a:r>
            </a:p>
          </p:txBody>
        </p:sp>
        <p:sp>
          <p:nvSpPr>
            <p:cNvPr id="85263" name="Oval 23">
              <a:extLst>
                <a:ext uri="{FF2B5EF4-FFF2-40B4-BE49-F238E27FC236}">
                  <a16:creationId xmlns:a16="http://schemas.microsoft.com/office/drawing/2014/main" id="{16A6E253-CCAC-780A-1578-4C2D02F0B396}"/>
                </a:ext>
              </a:extLst>
            </p:cNvPr>
            <p:cNvSpPr>
              <a:spLocks noChangeArrowheads="1"/>
            </p:cNvSpPr>
            <p:nvPr/>
          </p:nvSpPr>
          <p:spPr bwMode="auto">
            <a:xfrm rot="21536301">
              <a:off x="1861791" y="1694185"/>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5</a:t>
              </a:r>
            </a:p>
          </p:txBody>
        </p:sp>
        <p:sp>
          <p:nvSpPr>
            <p:cNvPr id="85264" name="Oval 23">
              <a:extLst>
                <a:ext uri="{FF2B5EF4-FFF2-40B4-BE49-F238E27FC236}">
                  <a16:creationId xmlns:a16="http://schemas.microsoft.com/office/drawing/2014/main" id="{A34CA75B-1F60-D0AC-122B-AAD501B539E7}"/>
                </a:ext>
              </a:extLst>
            </p:cNvPr>
            <p:cNvSpPr>
              <a:spLocks noChangeArrowheads="1"/>
            </p:cNvSpPr>
            <p:nvPr/>
          </p:nvSpPr>
          <p:spPr bwMode="auto">
            <a:xfrm rot="21536301">
              <a:off x="2564004" y="3427314"/>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6</a:t>
              </a:r>
            </a:p>
          </p:txBody>
        </p:sp>
        <p:sp>
          <p:nvSpPr>
            <p:cNvPr id="85265" name="Oval 23">
              <a:extLst>
                <a:ext uri="{FF2B5EF4-FFF2-40B4-BE49-F238E27FC236}">
                  <a16:creationId xmlns:a16="http://schemas.microsoft.com/office/drawing/2014/main" id="{317CDB51-7037-8F34-4974-47FFE529043A}"/>
                </a:ext>
              </a:extLst>
            </p:cNvPr>
            <p:cNvSpPr>
              <a:spLocks noChangeArrowheads="1"/>
            </p:cNvSpPr>
            <p:nvPr/>
          </p:nvSpPr>
          <p:spPr bwMode="auto">
            <a:xfrm rot="21536301">
              <a:off x="4575557" y="2639996"/>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7</a:t>
              </a:r>
            </a:p>
          </p:txBody>
        </p:sp>
        <p:sp>
          <p:nvSpPr>
            <p:cNvPr id="85266" name="Line 36">
              <a:extLst>
                <a:ext uri="{FF2B5EF4-FFF2-40B4-BE49-F238E27FC236}">
                  <a16:creationId xmlns:a16="http://schemas.microsoft.com/office/drawing/2014/main" id="{10D3062A-EF13-9E31-F8D0-1B481E5FF392}"/>
                </a:ext>
              </a:extLst>
            </p:cNvPr>
            <p:cNvSpPr>
              <a:spLocks noChangeShapeType="1"/>
            </p:cNvSpPr>
            <p:nvPr/>
          </p:nvSpPr>
          <p:spPr bwMode="auto">
            <a:xfrm rot="21536301" flipH="1" flipV="1">
              <a:off x="2298615" y="2798496"/>
              <a:ext cx="916729" cy="34459"/>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85267" name="Line 36">
              <a:extLst>
                <a:ext uri="{FF2B5EF4-FFF2-40B4-BE49-F238E27FC236}">
                  <a16:creationId xmlns:a16="http://schemas.microsoft.com/office/drawing/2014/main" id="{590157A2-A5FD-50F7-D995-652206EAE734}"/>
                </a:ext>
              </a:extLst>
            </p:cNvPr>
            <p:cNvSpPr>
              <a:spLocks noChangeShapeType="1"/>
            </p:cNvSpPr>
            <p:nvPr/>
          </p:nvSpPr>
          <p:spPr bwMode="auto">
            <a:xfrm rot="21536301" flipH="1" flipV="1">
              <a:off x="3629455" y="2789763"/>
              <a:ext cx="916729" cy="34459"/>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85268" name="Line 36">
              <a:extLst>
                <a:ext uri="{FF2B5EF4-FFF2-40B4-BE49-F238E27FC236}">
                  <a16:creationId xmlns:a16="http://schemas.microsoft.com/office/drawing/2014/main" id="{114BF8E6-C4D6-F8D7-9008-E277E1BFA9C7}"/>
                </a:ext>
              </a:extLst>
            </p:cNvPr>
            <p:cNvSpPr>
              <a:spLocks noChangeShapeType="1"/>
            </p:cNvSpPr>
            <p:nvPr/>
          </p:nvSpPr>
          <p:spPr bwMode="auto">
            <a:xfrm rot="21536301" flipH="1" flipV="1">
              <a:off x="947039" y="3007415"/>
              <a:ext cx="1577549" cy="569545"/>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85269" name="Line 36">
              <a:extLst>
                <a:ext uri="{FF2B5EF4-FFF2-40B4-BE49-F238E27FC236}">
                  <a16:creationId xmlns:a16="http://schemas.microsoft.com/office/drawing/2014/main" id="{57F200DC-D629-273A-5FB6-7CEEB1D9A26A}"/>
                </a:ext>
              </a:extLst>
            </p:cNvPr>
            <p:cNvSpPr>
              <a:spLocks noChangeShapeType="1"/>
            </p:cNvSpPr>
            <p:nvPr/>
          </p:nvSpPr>
          <p:spPr bwMode="auto">
            <a:xfrm rot="21536301" flipH="1">
              <a:off x="3003965" y="3049352"/>
              <a:ext cx="1588101" cy="569351"/>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85270" name="Text Box 10">
              <a:extLst>
                <a:ext uri="{FF2B5EF4-FFF2-40B4-BE49-F238E27FC236}">
                  <a16:creationId xmlns:a16="http://schemas.microsoft.com/office/drawing/2014/main" id="{B64B1D4A-6F03-E16E-4EA4-4636822E16C8}"/>
                </a:ext>
              </a:extLst>
            </p:cNvPr>
            <p:cNvSpPr txBox="1">
              <a:spLocks noChangeArrowheads="1"/>
            </p:cNvSpPr>
            <p:nvPr/>
          </p:nvSpPr>
          <p:spPr bwMode="auto">
            <a:xfrm>
              <a:off x="3808939" y="3230149"/>
              <a:ext cx="478016"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-8</a:t>
              </a:r>
              <a:endParaRPr lang="en-US" altLang="en-US" sz="2800" dirty="0">
                <a:latin typeface="Calibri" panose="020F0502020204030204" pitchFamily="34" charset="0"/>
              </a:endParaRPr>
            </a:p>
          </p:txBody>
        </p:sp>
        <p:sp>
          <p:nvSpPr>
            <p:cNvPr id="85271" name="Text Box 10">
              <a:extLst>
                <a:ext uri="{FF2B5EF4-FFF2-40B4-BE49-F238E27FC236}">
                  <a16:creationId xmlns:a16="http://schemas.microsoft.com/office/drawing/2014/main" id="{BDA9A17D-5CA5-B241-C671-EE342793F1B3}"/>
                </a:ext>
              </a:extLst>
            </p:cNvPr>
            <p:cNvSpPr txBox="1">
              <a:spLocks noChangeArrowheads="1"/>
            </p:cNvSpPr>
            <p:nvPr/>
          </p:nvSpPr>
          <p:spPr bwMode="auto">
            <a:xfrm>
              <a:off x="1220425" y="2301240"/>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2</a:t>
              </a:r>
              <a:endParaRPr lang="en-US" altLang="en-US" sz="2800" dirty="0">
                <a:latin typeface="Calibri" panose="020F0502020204030204" pitchFamily="34" charset="0"/>
              </a:endParaRPr>
            </a:p>
          </p:txBody>
        </p:sp>
        <p:sp>
          <p:nvSpPr>
            <p:cNvPr id="85272" name="Line 36">
              <a:extLst>
                <a:ext uri="{FF2B5EF4-FFF2-40B4-BE49-F238E27FC236}">
                  <a16:creationId xmlns:a16="http://schemas.microsoft.com/office/drawing/2014/main" id="{5AD18DFF-6C04-F3BC-95B4-BD67C11CED31}"/>
                </a:ext>
              </a:extLst>
            </p:cNvPr>
            <p:cNvSpPr>
              <a:spLocks noChangeShapeType="1"/>
            </p:cNvSpPr>
            <p:nvPr/>
          </p:nvSpPr>
          <p:spPr bwMode="auto">
            <a:xfrm rot="21536301">
              <a:off x="3355792" y="1996752"/>
              <a:ext cx="36130" cy="575353"/>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85273" name="Line 36">
              <a:extLst>
                <a:ext uri="{FF2B5EF4-FFF2-40B4-BE49-F238E27FC236}">
                  <a16:creationId xmlns:a16="http://schemas.microsoft.com/office/drawing/2014/main" id="{4B99861E-7A31-2DBD-7DAD-650E5A18E781}"/>
                </a:ext>
              </a:extLst>
            </p:cNvPr>
            <p:cNvSpPr>
              <a:spLocks noChangeShapeType="1"/>
            </p:cNvSpPr>
            <p:nvPr/>
          </p:nvSpPr>
          <p:spPr bwMode="auto">
            <a:xfrm rot="21536301" flipH="1" flipV="1">
              <a:off x="2056408" y="2127880"/>
              <a:ext cx="38548" cy="444905"/>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85274" name="Line 36">
              <a:extLst>
                <a:ext uri="{FF2B5EF4-FFF2-40B4-BE49-F238E27FC236}">
                  <a16:creationId xmlns:a16="http://schemas.microsoft.com/office/drawing/2014/main" id="{F053CAFB-73F8-1B3C-65AF-5EADD976FED7}"/>
                </a:ext>
              </a:extLst>
            </p:cNvPr>
            <p:cNvSpPr>
              <a:spLocks noChangeShapeType="1"/>
            </p:cNvSpPr>
            <p:nvPr/>
          </p:nvSpPr>
          <p:spPr bwMode="auto">
            <a:xfrm rot="21536301" flipV="1">
              <a:off x="2271816" y="1742323"/>
              <a:ext cx="815208" cy="92224"/>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85275" name="Text Box 10">
              <a:extLst>
                <a:ext uri="{FF2B5EF4-FFF2-40B4-BE49-F238E27FC236}">
                  <a16:creationId xmlns:a16="http://schemas.microsoft.com/office/drawing/2014/main" id="{37DFE4C1-043E-8D61-8F67-C0C06D095B5E}"/>
                </a:ext>
              </a:extLst>
            </p:cNvPr>
            <p:cNvSpPr txBox="1">
              <a:spLocks noChangeArrowheads="1"/>
            </p:cNvSpPr>
            <p:nvPr/>
          </p:nvSpPr>
          <p:spPr bwMode="auto">
            <a:xfrm>
              <a:off x="2495716" y="2366229"/>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1</a:t>
              </a:r>
              <a:endParaRPr lang="en-US" altLang="en-US" sz="2800" dirty="0">
                <a:latin typeface="Calibri" panose="020F0502020204030204" pitchFamily="34" charset="0"/>
              </a:endParaRPr>
            </a:p>
          </p:txBody>
        </p:sp>
        <p:sp>
          <p:nvSpPr>
            <p:cNvPr id="85276" name="Text Box 10">
              <a:extLst>
                <a:ext uri="{FF2B5EF4-FFF2-40B4-BE49-F238E27FC236}">
                  <a16:creationId xmlns:a16="http://schemas.microsoft.com/office/drawing/2014/main" id="{27CB2B84-F018-A749-8F0B-F33183DFFDA9}"/>
                </a:ext>
              </a:extLst>
            </p:cNvPr>
            <p:cNvSpPr txBox="1">
              <a:spLocks noChangeArrowheads="1"/>
            </p:cNvSpPr>
            <p:nvPr/>
          </p:nvSpPr>
          <p:spPr bwMode="auto">
            <a:xfrm>
              <a:off x="3919547" y="2357796"/>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3</a:t>
              </a:r>
              <a:endParaRPr lang="en-US" altLang="en-US" sz="2800" dirty="0">
                <a:latin typeface="Calibri" panose="020F0502020204030204" pitchFamily="34" charset="0"/>
              </a:endParaRPr>
            </a:p>
          </p:txBody>
        </p:sp>
        <p:sp>
          <p:nvSpPr>
            <p:cNvPr id="85277" name="Text Box 10">
              <a:extLst>
                <a:ext uri="{FF2B5EF4-FFF2-40B4-BE49-F238E27FC236}">
                  <a16:creationId xmlns:a16="http://schemas.microsoft.com/office/drawing/2014/main" id="{0CEB9CE8-087B-AF7D-C581-FE4E978CD7AA}"/>
                </a:ext>
              </a:extLst>
            </p:cNvPr>
            <p:cNvSpPr txBox="1">
              <a:spLocks noChangeArrowheads="1"/>
            </p:cNvSpPr>
            <p:nvPr/>
          </p:nvSpPr>
          <p:spPr bwMode="auto">
            <a:xfrm>
              <a:off x="3367610" y="2018000"/>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4</a:t>
              </a:r>
              <a:endParaRPr lang="en-US" altLang="en-US" sz="2800" dirty="0">
                <a:latin typeface="Calibri" panose="020F0502020204030204" pitchFamily="34" charset="0"/>
              </a:endParaRPr>
            </a:p>
          </p:txBody>
        </p:sp>
        <p:sp>
          <p:nvSpPr>
            <p:cNvPr id="85278" name="Text Box 10">
              <a:extLst>
                <a:ext uri="{FF2B5EF4-FFF2-40B4-BE49-F238E27FC236}">
                  <a16:creationId xmlns:a16="http://schemas.microsoft.com/office/drawing/2014/main" id="{BECE54DD-C45A-2C1C-938B-B5FF71FA92DF}"/>
                </a:ext>
              </a:extLst>
            </p:cNvPr>
            <p:cNvSpPr txBox="1">
              <a:spLocks noChangeArrowheads="1"/>
            </p:cNvSpPr>
            <p:nvPr/>
          </p:nvSpPr>
          <p:spPr bwMode="auto">
            <a:xfrm>
              <a:off x="2440412" y="1320149"/>
              <a:ext cx="478015"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-7</a:t>
              </a:r>
              <a:endParaRPr lang="en-US" altLang="en-US" sz="2800" dirty="0">
                <a:latin typeface="Calibri" panose="020F0502020204030204" pitchFamily="34" charset="0"/>
              </a:endParaRPr>
            </a:p>
          </p:txBody>
        </p:sp>
        <p:sp>
          <p:nvSpPr>
            <p:cNvPr id="85279" name="Text Box 10">
              <a:extLst>
                <a:ext uri="{FF2B5EF4-FFF2-40B4-BE49-F238E27FC236}">
                  <a16:creationId xmlns:a16="http://schemas.microsoft.com/office/drawing/2014/main" id="{D14EAFAE-BC4F-6E37-0D52-CB78B88CAA23}"/>
                </a:ext>
              </a:extLst>
            </p:cNvPr>
            <p:cNvSpPr txBox="1">
              <a:spLocks noChangeArrowheads="1"/>
            </p:cNvSpPr>
            <p:nvPr/>
          </p:nvSpPr>
          <p:spPr bwMode="auto">
            <a:xfrm>
              <a:off x="1734837" y="2079329"/>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1</a:t>
              </a:r>
              <a:endParaRPr lang="en-US" altLang="en-US" sz="2800" dirty="0">
                <a:latin typeface="Calibri" panose="020F0502020204030204" pitchFamily="34" charset="0"/>
              </a:endParaRPr>
            </a:p>
          </p:txBody>
        </p:sp>
      </p:grpSp>
    </p:spTree>
    <p:extLst>
      <p:ext uri="{BB962C8B-B14F-4D97-AF65-F5344CB8AC3E}">
        <p14:creationId xmlns:p14="http://schemas.microsoft.com/office/powerpoint/2010/main" val="1074562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A75CC-E26C-2B1D-8340-76EC86D3474F}"/>
            </a:ext>
          </a:extLst>
        </p:cNvPr>
        <p:cNvGrpSpPr/>
        <p:nvPr/>
      </p:nvGrpSpPr>
      <p:grpSpPr>
        <a:xfrm>
          <a:off x="0" y="0"/>
          <a:ext cx="0" cy="0"/>
          <a:chOff x="0" y="0"/>
          <a:chExt cx="0" cy="0"/>
        </a:xfrm>
      </p:grpSpPr>
      <p:sp>
        <p:nvSpPr>
          <p:cNvPr id="84996" name="Rectangle 3">
            <a:extLst>
              <a:ext uri="{FF2B5EF4-FFF2-40B4-BE49-F238E27FC236}">
                <a16:creationId xmlns:a16="http://schemas.microsoft.com/office/drawing/2014/main" id="{3F5F66A9-D3BE-1502-8CBE-8FCCF95F3866}"/>
              </a:ext>
            </a:extLst>
          </p:cNvPr>
          <p:cNvSpPr>
            <a:spLocks noGrp="1" noChangeArrowheads="1"/>
          </p:cNvSpPr>
          <p:nvPr>
            <p:ph type="title"/>
          </p:nvPr>
        </p:nvSpPr>
        <p:spPr/>
        <p:txBody>
          <a:bodyPr/>
          <a:lstStyle/>
          <a:p>
            <a:r>
              <a:rPr lang="en-US" altLang="en-US" dirty="0"/>
              <a:t>Example Execution</a:t>
            </a:r>
          </a:p>
        </p:txBody>
      </p:sp>
      <p:sp>
        <p:nvSpPr>
          <p:cNvPr id="44" name="Slide Number Placeholder 1">
            <a:extLst>
              <a:ext uri="{FF2B5EF4-FFF2-40B4-BE49-F238E27FC236}">
                <a16:creationId xmlns:a16="http://schemas.microsoft.com/office/drawing/2014/main" id="{DD082BB5-AE20-C6E3-8E23-4E71C1C4794E}"/>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18</a:t>
            </a:fld>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3B79370-7879-290A-5D66-3A280CF0FE53}"/>
                  </a:ext>
                </a:extLst>
              </p:cNvPr>
              <p:cNvSpPr txBox="1"/>
              <p:nvPr/>
            </p:nvSpPr>
            <p:spPr>
              <a:xfrm>
                <a:off x="255100" y="4218146"/>
                <a:ext cx="6483391" cy="1796004"/>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𝑂𝑃𝑇</m:t>
                      </m:r>
                      <m:d>
                        <m:dPr>
                          <m:ctrlPr>
                            <a:rPr lang="en-US" sz="2400" i="1" smtClean="0">
                              <a:latin typeface="Cambria Math" panose="02040503050406030204" pitchFamily="18" charset="0"/>
                            </a:rPr>
                          </m:ctrlPr>
                        </m:dPr>
                        <m:e>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𝑡</m:t>
                          </m:r>
                        </m:e>
                      </m:d>
                      <m:r>
                        <a:rPr lang="en-US" sz="2400" b="0" i="1" smtClean="0">
                          <a:latin typeface="Cambria Math" panose="02040503050406030204" pitchFamily="18" charset="0"/>
                        </a:rPr>
                        <m:t>=</m:t>
                      </m:r>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r>
                                <a:rPr lang="en-US" sz="2400" b="0" i="1" smtClean="0">
                                  <a:latin typeface="Cambria Math" panose="02040503050406030204" pitchFamily="18" charset="0"/>
                                </a:rPr>
                                <m:t>0 </m:t>
                              </m:r>
                              <m:r>
                                <m:rPr>
                                  <m:sty m:val="p"/>
                                </m:rPr>
                                <a:rPr lang="en-US" sz="2400" b="0" i="0" smtClean="0">
                                  <a:latin typeface="Cambria Math" panose="02040503050406030204" pitchFamily="18" charset="0"/>
                                </a:rPr>
                                <m:t>if</m:t>
                              </m:r>
                              <m:r>
                                <a:rPr lang="en-US" sz="2400" b="0" i="1" smtClean="0">
                                  <a:latin typeface="Cambria Math" panose="02040503050406030204" pitchFamily="18" charset="0"/>
                                </a:rPr>
                                <m:t> </m:t>
                              </m:r>
                              <m:r>
                                <a:rPr lang="en-US" sz="2400" b="0" i="1" smtClean="0">
                                  <a:latin typeface="Cambria Math" panose="02040503050406030204" pitchFamily="18" charset="0"/>
                                </a:rPr>
                                <m:t>𝑖</m:t>
                              </m:r>
                              <m:r>
                                <a:rPr lang="en-US" sz="2400" b="0" i="1" smtClean="0">
                                  <a:latin typeface="Cambria Math" panose="02040503050406030204" pitchFamily="18" charset="0"/>
                                </a:rPr>
                                <m:t>=0 </m:t>
                              </m:r>
                              <m:r>
                                <m:rPr>
                                  <m:sty m:val="p"/>
                                </m:rPr>
                                <a:rPr lang="en-US" sz="2400" b="0" i="0" smtClean="0">
                                  <a:latin typeface="Cambria Math" panose="02040503050406030204" pitchFamily="18" charset="0"/>
                                </a:rPr>
                                <m:t>and</m:t>
                              </m:r>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e>
                            <m:e>
                              <m:r>
                                <a:rPr lang="en-US" sz="2400" b="0" i="1" smtClean="0">
                                  <a:latin typeface="Cambria Math" panose="02040503050406030204" pitchFamily="18" charset="0"/>
                                </a:rPr>
                                <m:t>∞ </m:t>
                              </m:r>
                              <m:r>
                                <m:rPr>
                                  <m:sty m:val="p"/>
                                </m:rPr>
                                <a:rPr lang="en-US" sz="2400" b="0" i="0" smtClean="0">
                                  <a:latin typeface="Cambria Math" panose="02040503050406030204" pitchFamily="18" charset="0"/>
                                </a:rPr>
                                <m:t>if</m:t>
                              </m:r>
                              <m:r>
                                <a:rPr lang="en-US" sz="2400" b="0" i="1" smtClean="0">
                                  <a:latin typeface="Cambria Math" panose="02040503050406030204" pitchFamily="18" charset="0"/>
                                </a:rPr>
                                <m:t> </m:t>
                              </m:r>
                              <m:r>
                                <a:rPr lang="en-US" sz="2400" b="0" i="1" smtClean="0">
                                  <a:latin typeface="Cambria Math" panose="02040503050406030204" pitchFamily="18" charset="0"/>
                                </a:rPr>
                                <m:t>𝑖</m:t>
                              </m:r>
                              <m:r>
                                <a:rPr lang="en-US" sz="2400" b="0" i="1" smtClean="0">
                                  <a:latin typeface="Cambria Math" panose="02040503050406030204" pitchFamily="18" charset="0"/>
                                </a:rPr>
                                <m:t>=0 </m:t>
                              </m:r>
                              <m:r>
                                <m:rPr>
                                  <m:sty m:val="p"/>
                                </m:rPr>
                                <a:rPr lang="en-US" sz="2400" b="0" i="0" smtClean="0">
                                  <a:latin typeface="Cambria Math" panose="02040503050406030204" pitchFamily="18" charset="0"/>
                                </a:rPr>
                                <m:t>and</m:t>
                              </m:r>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e>
                            <m:e>
                              <m:func>
                                <m:funcPr>
                                  <m:ctrlPr>
                                    <a:rPr lang="en-US" sz="2400" i="1" smtClean="0">
                                      <a:latin typeface="Cambria Math" panose="02040503050406030204" pitchFamily="18" charset="0"/>
                                    </a:rPr>
                                  </m:ctrlPr>
                                </m:funcPr>
                                <m:fName>
                                  <m:r>
                                    <m:rPr>
                                      <m:sty m:val="p"/>
                                    </m:rPr>
                                    <a:rPr lang="en-US" sz="2400" b="0" i="0" smtClean="0">
                                      <a:latin typeface="Cambria Math" panose="02040503050406030204" pitchFamily="18" charset="0"/>
                                    </a:rPr>
                                    <m:t>min</m:t>
                                  </m:r>
                                </m:fName>
                                <m:e>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func>
                                            <m:funcPr>
                                              <m:ctrlPr>
                                                <a:rPr lang="en-US" sz="2400" i="1" smtClean="0">
                                                  <a:latin typeface="Cambria Math" panose="02040503050406030204" pitchFamily="18" charset="0"/>
                                                </a:rPr>
                                              </m:ctrlPr>
                                            </m:funcPr>
                                            <m:fName>
                                              <m:limLow>
                                                <m:limLowPr>
                                                  <m:ctrlPr>
                                                    <a:rPr lang="en-US" sz="240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0" i="1" smtClean="0">
                                                      <a:latin typeface="Cambria Math" panose="02040503050406030204" pitchFamily="18" charset="0"/>
                                                    </a:rPr>
                                                    <m:t>𝑢</m:t>
                                                  </m:r>
                                                  <m:r>
                                                    <a:rPr lang="en-US" sz="2400" b="0" i="1" smtClean="0">
                                                      <a:latin typeface="Cambria Math" panose="02040503050406030204" pitchFamily="18" charset="0"/>
                                                    </a:rPr>
                                                    <m:t>∈</m:t>
                                                  </m:r>
                                                  <m:r>
                                                    <a:rPr lang="en-US" sz="2400" b="0" i="1" smtClean="0">
                                                      <a:latin typeface="Cambria Math" panose="02040503050406030204" pitchFamily="18" charset="0"/>
                                                    </a:rPr>
                                                    <m:t>𝑉</m:t>
                                                  </m:r>
                                                </m:lim>
                                              </m:limLow>
                                            </m:fName>
                                            <m:e>
                                              <m:d>
                                                <m:dPr>
                                                  <m:begChr m:val="{"/>
                                                  <m:endChr m:val="}"/>
                                                  <m:ctrlPr>
                                                    <a:rPr lang="en-US" sz="2400" i="1" smtClean="0">
                                                      <a:latin typeface="Cambria Math" panose="02040503050406030204" pitchFamily="18" charset="0"/>
                                                    </a:rPr>
                                                  </m:ctrlPr>
                                                </m:dPr>
                                                <m:e>
                                                  <m:r>
                                                    <a:rPr lang="en-US" sz="2400" b="0" i="1">
                                                      <a:solidFill>
                                                        <a:schemeClr val="accent1"/>
                                                      </a:solidFill>
                                                      <a:latin typeface="Cambria Math" panose="02040503050406030204" pitchFamily="18" charset="0"/>
                                                    </a:rPr>
                                                    <m:t>𝑂𝑃𝑇</m:t>
                                                  </m:r>
                                                  <m:d>
                                                    <m:dPr>
                                                      <m:ctrlPr>
                                                        <a:rPr lang="en-US" sz="2400" i="1">
                                                          <a:solidFill>
                                                            <a:schemeClr val="accent1"/>
                                                          </a:solidFill>
                                                          <a:latin typeface="Cambria Math" panose="02040503050406030204" pitchFamily="18" charset="0"/>
                                                        </a:rPr>
                                                      </m:ctrlPr>
                                                    </m:dPr>
                                                    <m:e>
                                                      <m:r>
                                                        <a:rPr lang="en-US" sz="2400" b="0" i="1">
                                                          <a:solidFill>
                                                            <a:schemeClr val="accent1"/>
                                                          </a:solidFill>
                                                          <a:latin typeface="Cambria Math" panose="02040503050406030204" pitchFamily="18" charset="0"/>
                                                        </a:rPr>
                                                        <m:t>𝑖</m:t>
                                                      </m:r>
                                                      <m:r>
                                                        <a:rPr lang="en-US" sz="2400" b="0" i="1">
                                                          <a:solidFill>
                                                            <a:schemeClr val="accent1"/>
                                                          </a:solidFill>
                                                          <a:latin typeface="Cambria Math" panose="02040503050406030204" pitchFamily="18" charset="0"/>
                                                        </a:rPr>
                                                        <m:t>−1,</m:t>
                                                      </m:r>
                                                      <m:r>
                                                        <a:rPr lang="en-US" sz="2400" b="0" i="1">
                                                          <a:solidFill>
                                                            <a:schemeClr val="accent1"/>
                                                          </a:solidFill>
                                                          <a:latin typeface="Cambria Math" panose="02040503050406030204" pitchFamily="18" charset="0"/>
                                                        </a:rPr>
                                                        <m:t>𝑢</m:t>
                                                      </m:r>
                                                    </m:e>
                                                  </m:d>
                                                  <m:r>
                                                    <a:rPr lang="en-US" sz="2400" b="0" i="1">
                                                      <a:latin typeface="Cambria Math" panose="02040503050406030204" pitchFamily="18" charset="0"/>
                                                    </a:rPr>
                                                    <m:t>+</m:t>
                                                  </m:r>
                                                  <m:r>
                                                    <a:rPr lang="en-US" sz="2400" b="0" i="1">
                                                      <a:solidFill>
                                                        <a:schemeClr val="accent2"/>
                                                      </a:solidFill>
                                                      <a:latin typeface="Cambria Math" panose="02040503050406030204" pitchFamily="18" charset="0"/>
                                                    </a:rPr>
                                                    <m:t>𝑤</m:t>
                                                  </m:r>
                                                  <m:r>
                                                    <a:rPr lang="en-US" sz="2400" b="0" i="1">
                                                      <a:solidFill>
                                                        <a:schemeClr val="accent2"/>
                                                      </a:solidFill>
                                                      <a:latin typeface="Cambria Math" panose="02040503050406030204" pitchFamily="18" charset="0"/>
                                                    </a:rPr>
                                                    <m:t>(</m:t>
                                                  </m:r>
                                                  <m:r>
                                                    <a:rPr lang="en-US" sz="2400" b="0" i="1">
                                                      <a:solidFill>
                                                        <a:schemeClr val="accent2"/>
                                                      </a:solidFill>
                                                      <a:latin typeface="Cambria Math" panose="02040503050406030204" pitchFamily="18" charset="0"/>
                                                    </a:rPr>
                                                    <m:t>𝑢</m:t>
                                                  </m:r>
                                                  <m:r>
                                                    <a:rPr lang="en-US" sz="2400" b="0" i="1">
                                                      <a:solidFill>
                                                        <a:schemeClr val="accent2"/>
                                                      </a:solidFill>
                                                      <a:latin typeface="Cambria Math" panose="02040503050406030204" pitchFamily="18" charset="0"/>
                                                    </a:rPr>
                                                    <m:t>,</m:t>
                                                  </m:r>
                                                  <m:r>
                                                    <a:rPr lang="en-US" sz="2400" b="0" i="1">
                                                      <a:solidFill>
                                                        <a:schemeClr val="accent2"/>
                                                      </a:solidFill>
                                                      <a:latin typeface="Cambria Math" panose="02040503050406030204" pitchFamily="18" charset="0"/>
                                                    </a:rPr>
                                                    <m:t>𝑡</m:t>
                                                  </m:r>
                                                  <m:r>
                                                    <a:rPr lang="en-US" sz="2400" b="0" i="1">
                                                      <a:solidFill>
                                                        <a:schemeClr val="accent2"/>
                                                      </a:solidFill>
                                                      <a:latin typeface="Cambria Math" panose="02040503050406030204" pitchFamily="18" charset="0"/>
                                                    </a:rPr>
                                                    <m:t>)</m:t>
                                                  </m:r>
                                                </m:e>
                                              </m:d>
                                            </m:e>
                                          </m:func>
                                        </m:e>
                                        <m:e>
                                          <m:r>
                                            <a:rPr lang="en-US" sz="2400" b="0" i="1">
                                              <a:solidFill>
                                                <a:srgbClr val="006600"/>
                                              </a:solidFill>
                                              <a:latin typeface="Cambria Math" panose="02040503050406030204" pitchFamily="18" charset="0"/>
                                            </a:rPr>
                                            <m:t>𝑂𝑃𝑇</m:t>
                                          </m:r>
                                          <m:d>
                                            <m:dPr>
                                              <m:ctrlPr>
                                                <a:rPr lang="en-US" sz="2400" i="1">
                                                  <a:solidFill>
                                                    <a:srgbClr val="006600"/>
                                                  </a:solidFill>
                                                  <a:latin typeface="Cambria Math" panose="02040503050406030204" pitchFamily="18" charset="0"/>
                                                </a:rPr>
                                              </m:ctrlPr>
                                            </m:dPr>
                                            <m:e>
                                              <m:r>
                                                <a:rPr lang="en-US" sz="2400" b="0" i="1">
                                                  <a:solidFill>
                                                    <a:srgbClr val="006600"/>
                                                  </a:solidFill>
                                                  <a:latin typeface="Cambria Math" panose="02040503050406030204" pitchFamily="18" charset="0"/>
                                                </a:rPr>
                                                <m:t>𝑖</m:t>
                                              </m:r>
                                              <m:r>
                                                <a:rPr lang="en-US" sz="2400" b="0" i="1">
                                                  <a:solidFill>
                                                    <a:srgbClr val="006600"/>
                                                  </a:solidFill>
                                                  <a:latin typeface="Cambria Math" panose="02040503050406030204" pitchFamily="18" charset="0"/>
                                                </a:rPr>
                                                <m:t>−1, </m:t>
                                              </m:r>
                                              <m:r>
                                                <a:rPr lang="en-US" sz="2400" b="0" i="1">
                                                  <a:solidFill>
                                                    <a:srgbClr val="006600"/>
                                                  </a:solidFill>
                                                  <a:latin typeface="Cambria Math" panose="02040503050406030204" pitchFamily="18" charset="0"/>
                                                </a:rPr>
                                                <m:t>𝑡</m:t>
                                              </m:r>
                                            </m:e>
                                          </m:d>
                                        </m:e>
                                      </m:eqArr>
                                    </m:e>
                                  </m:d>
                                </m:e>
                              </m:func>
                            </m:e>
                          </m:eqArr>
                        </m:e>
                      </m:d>
                    </m:oMath>
                  </m:oMathPara>
                </a14:m>
                <a:endParaRPr lang="en-US" sz="2400" dirty="0"/>
              </a:p>
            </p:txBody>
          </p:sp>
        </mc:Choice>
        <mc:Fallback xmlns="">
          <p:sp>
            <p:nvSpPr>
              <p:cNvPr id="3" name="TextBox 2">
                <a:extLst>
                  <a:ext uri="{FF2B5EF4-FFF2-40B4-BE49-F238E27FC236}">
                    <a16:creationId xmlns:a16="http://schemas.microsoft.com/office/drawing/2014/main" id="{13B79370-7879-290A-5D66-3A280CF0FE53}"/>
                  </a:ext>
                </a:extLst>
              </p:cNvPr>
              <p:cNvSpPr txBox="1">
                <a:spLocks noRot="1" noChangeAspect="1" noMove="1" noResize="1" noEditPoints="1" noAdjustHandles="1" noChangeArrowheads="1" noChangeShapeType="1" noTextEdit="1"/>
              </p:cNvSpPr>
              <p:nvPr/>
            </p:nvSpPr>
            <p:spPr>
              <a:xfrm>
                <a:off x="255100" y="4218146"/>
                <a:ext cx="6483391" cy="1796004"/>
              </a:xfrm>
              <a:prstGeom prst="rect">
                <a:avLst/>
              </a:prstGeom>
              <a:blipFill>
                <a:blip r:embed="rId3"/>
                <a:stretch>
                  <a:fillRect/>
                </a:stretch>
              </a:blipFill>
              <a:ln>
                <a:solidFill>
                  <a:schemeClr val="tx1"/>
                </a:solidFill>
              </a:ln>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26ED0308-932C-8282-E2AE-9A9D04D16F8B}"/>
              </a:ext>
            </a:extLst>
          </p:cNvPr>
          <p:cNvGrpSpPr/>
          <p:nvPr/>
        </p:nvGrpSpPr>
        <p:grpSpPr>
          <a:xfrm>
            <a:off x="7793394" y="3015518"/>
            <a:ext cx="3560406" cy="3113868"/>
            <a:chOff x="7793394" y="3015518"/>
            <a:chExt cx="3560406" cy="3113868"/>
          </a:xfrm>
          <a:noFill/>
        </p:grpSpPr>
        <p:grpSp>
          <p:nvGrpSpPr>
            <p:cNvPr id="19" name="Group 18">
              <a:extLst>
                <a:ext uri="{FF2B5EF4-FFF2-40B4-BE49-F238E27FC236}">
                  <a16:creationId xmlns:a16="http://schemas.microsoft.com/office/drawing/2014/main" id="{5EE9669A-6616-39AC-C755-DA92A5D2D776}"/>
                </a:ext>
              </a:extLst>
            </p:cNvPr>
            <p:cNvGrpSpPr/>
            <p:nvPr/>
          </p:nvGrpSpPr>
          <p:grpSpPr>
            <a:xfrm>
              <a:off x="8678364" y="3022081"/>
              <a:ext cx="2585299" cy="369332"/>
              <a:chOff x="3942261" y="1898872"/>
              <a:chExt cx="3442014" cy="491721"/>
            </a:xfrm>
            <a:grpFill/>
          </p:grpSpPr>
          <mc:AlternateContent xmlns:mc="http://schemas.openxmlformats.org/markup-compatibility/2006" xmlns:a14="http://schemas.microsoft.com/office/drawing/2010/main">
            <mc:Choice Requires="a14">
              <p:sp>
                <p:nvSpPr>
                  <p:cNvPr id="85251" name="TextBox 2">
                    <a:extLst>
                      <a:ext uri="{FF2B5EF4-FFF2-40B4-BE49-F238E27FC236}">
                        <a16:creationId xmlns:a16="http://schemas.microsoft.com/office/drawing/2014/main" id="{FF0646A1-EF3C-17BD-9484-3AEA2010D796}"/>
                      </a:ext>
                    </a:extLst>
                  </p:cNvPr>
                  <p:cNvSpPr txBox="1"/>
                  <p:nvPr/>
                </p:nvSpPr>
                <p:spPr>
                  <a:xfrm>
                    <a:off x="3942261" y="1898872"/>
                    <a:ext cx="487027"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85251" name="TextBox 2">
                    <a:extLst>
                      <a:ext uri="{FF2B5EF4-FFF2-40B4-BE49-F238E27FC236}">
                        <a16:creationId xmlns:a16="http://schemas.microsoft.com/office/drawing/2014/main" id="{FF0646A1-EF3C-17BD-9484-3AEA2010D796}"/>
                      </a:ext>
                    </a:extLst>
                  </p:cNvPr>
                  <p:cNvSpPr txBox="1">
                    <a:spLocks noRot="1" noChangeAspect="1" noMove="1" noResize="1" noEditPoints="1" noAdjustHandles="1" noChangeArrowheads="1" noChangeShapeType="1" noTextEdit="1"/>
                  </p:cNvSpPr>
                  <p:nvPr/>
                </p:nvSpPr>
                <p:spPr>
                  <a:xfrm>
                    <a:off x="3942261" y="1898872"/>
                    <a:ext cx="487027" cy="49172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2" name="TextBox 3">
                    <a:extLst>
                      <a:ext uri="{FF2B5EF4-FFF2-40B4-BE49-F238E27FC236}">
                        <a16:creationId xmlns:a16="http://schemas.microsoft.com/office/drawing/2014/main" id="{04DE83F3-E76D-932E-6092-8199AB0ECF03}"/>
                      </a:ext>
                    </a:extLst>
                  </p:cNvPr>
                  <p:cNvSpPr txBox="1"/>
                  <p:nvPr/>
                </p:nvSpPr>
                <p:spPr>
                  <a:xfrm>
                    <a:off x="4560389" y="1898872"/>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US" dirty="0"/>
                  </a:p>
                </p:txBody>
              </p:sp>
            </mc:Choice>
            <mc:Fallback xmlns="">
              <p:sp>
                <p:nvSpPr>
                  <p:cNvPr id="85252" name="TextBox 3">
                    <a:extLst>
                      <a:ext uri="{FF2B5EF4-FFF2-40B4-BE49-F238E27FC236}">
                        <a16:creationId xmlns:a16="http://schemas.microsoft.com/office/drawing/2014/main" id="{04DE83F3-E76D-932E-6092-8199AB0ECF03}"/>
                      </a:ext>
                    </a:extLst>
                  </p:cNvPr>
                  <p:cNvSpPr txBox="1">
                    <a:spLocks noRot="1" noChangeAspect="1" noMove="1" noResize="1" noEditPoints="1" noAdjustHandles="1" noChangeArrowheads="1" noChangeShapeType="1" noTextEdit="1"/>
                  </p:cNvSpPr>
                  <p:nvPr/>
                </p:nvSpPr>
                <p:spPr>
                  <a:xfrm>
                    <a:off x="4560389" y="1898872"/>
                    <a:ext cx="487025" cy="4917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3" name="TextBox 4">
                    <a:extLst>
                      <a:ext uri="{FF2B5EF4-FFF2-40B4-BE49-F238E27FC236}">
                        <a16:creationId xmlns:a16="http://schemas.microsoft.com/office/drawing/2014/main" id="{C018A0DF-7B53-39B0-8483-986529DC1B98}"/>
                      </a:ext>
                    </a:extLst>
                  </p:cNvPr>
                  <p:cNvSpPr txBox="1"/>
                  <p:nvPr/>
                </p:nvSpPr>
                <p:spPr>
                  <a:xfrm>
                    <a:off x="5782217" y="1898872"/>
                    <a:ext cx="487027"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oMath>
                      </m:oMathPara>
                    </a14:m>
                    <a:endParaRPr lang="en-US" dirty="0"/>
                  </a:p>
                </p:txBody>
              </p:sp>
            </mc:Choice>
            <mc:Fallback xmlns="">
              <p:sp>
                <p:nvSpPr>
                  <p:cNvPr id="85253" name="TextBox 4">
                    <a:extLst>
                      <a:ext uri="{FF2B5EF4-FFF2-40B4-BE49-F238E27FC236}">
                        <a16:creationId xmlns:a16="http://schemas.microsoft.com/office/drawing/2014/main" id="{C018A0DF-7B53-39B0-8483-986529DC1B98}"/>
                      </a:ext>
                    </a:extLst>
                  </p:cNvPr>
                  <p:cNvSpPr txBox="1">
                    <a:spLocks noRot="1" noChangeAspect="1" noMove="1" noResize="1" noEditPoints="1" noAdjustHandles="1" noChangeArrowheads="1" noChangeShapeType="1" noTextEdit="1"/>
                  </p:cNvSpPr>
                  <p:nvPr/>
                </p:nvSpPr>
                <p:spPr>
                  <a:xfrm>
                    <a:off x="5782217" y="1898872"/>
                    <a:ext cx="487027" cy="49172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4" name="TextBox 212">
                    <a:extLst>
                      <a:ext uri="{FF2B5EF4-FFF2-40B4-BE49-F238E27FC236}">
                        <a16:creationId xmlns:a16="http://schemas.microsoft.com/office/drawing/2014/main" id="{7C5932D5-776D-666A-2C3D-D7C86DCBE28A}"/>
                      </a:ext>
                    </a:extLst>
                  </p:cNvPr>
                  <p:cNvSpPr txBox="1"/>
                  <p:nvPr/>
                </p:nvSpPr>
                <p:spPr>
                  <a:xfrm>
                    <a:off x="6366680" y="1898872"/>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oMath>
                      </m:oMathPara>
                    </a14:m>
                    <a:endParaRPr lang="en-US" dirty="0"/>
                  </a:p>
                </p:txBody>
              </p:sp>
            </mc:Choice>
            <mc:Fallback xmlns="">
              <p:sp>
                <p:nvSpPr>
                  <p:cNvPr id="85254" name="TextBox 212">
                    <a:extLst>
                      <a:ext uri="{FF2B5EF4-FFF2-40B4-BE49-F238E27FC236}">
                        <a16:creationId xmlns:a16="http://schemas.microsoft.com/office/drawing/2014/main" id="{7C5932D5-776D-666A-2C3D-D7C86DCBE28A}"/>
                      </a:ext>
                    </a:extLst>
                  </p:cNvPr>
                  <p:cNvSpPr txBox="1">
                    <a:spLocks noRot="1" noChangeAspect="1" noMove="1" noResize="1" noEditPoints="1" noAdjustHandles="1" noChangeArrowheads="1" noChangeShapeType="1" noTextEdit="1"/>
                  </p:cNvSpPr>
                  <p:nvPr/>
                </p:nvSpPr>
                <p:spPr>
                  <a:xfrm>
                    <a:off x="6366680" y="1898872"/>
                    <a:ext cx="487025" cy="49172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5" name="TextBox 213">
                    <a:extLst>
                      <a:ext uri="{FF2B5EF4-FFF2-40B4-BE49-F238E27FC236}">
                        <a16:creationId xmlns:a16="http://schemas.microsoft.com/office/drawing/2014/main" id="{CEE582E3-FEA8-5948-20C2-3E5070ECB3A1}"/>
                      </a:ext>
                    </a:extLst>
                  </p:cNvPr>
                  <p:cNvSpPr txBox="1"/>
                  <p:nvPr/>
                </p:nvSpPr>
                <p:spPr>
                  <a:xfrm>
                    <a:off x="5164089" y="1898872"/>
                    <a:ext cx="487027"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oMath>
                      </m:oMathPara>
                    </a14:m>
                    <a:endParaRPr lang="en-US" dirty="0"/>
                  </a:p>
                </p:txBody>
              </p:sp>
            </mc:Choice>
            <mc:Fallback xmlns="">
              <p:sp>
                <p:nvSpPr>
                  <p:cNvPr id="85255" name="TextBox 213">
                    <a:extLst>
                      <a:ext uri="{FF2B5EF4-FFF2-40B4-BE49-F238E27FC236}">
                        <a16:creationId xmlns:a16="http://schemas.microsoft.com/office/drawing/2014/main" id="{CEE582E3-FEA8-5948-20C2-3E5070ECB3A1}"/>
                      </a:ext>
                    </a:extLst>
                  </p:cNvPr>
                  <p:cNvSpPr txBox="1">
                    <a:spLocks noRot="1" noChangeAspect="1" noMove="1" noResize="1" noEditPoints="1" noAdjustHandles="1" noChangeArrowheads="1" noChangeShapeType="1" noTextEdit="1"/>
                  </p:cNvSpPr>
                  <p:nvPr/>
                </p:nvSpPr>
                <p:spPr>
                  <a:xfrm>
                    <a:off x="5164089" y="1898872"/>
                    <a:ext cx="487027" cy="49172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6" name="TextBox 215">
                    <a:extLst>
                      <a:ext uri="{FF2B5EF4-FFF2-40B4-BE49-F238E27FC236}">
                        <a16:creationId xmlns:a16="http://schemas.microsoft.com/office/drawing/2014/main" id="{F5ADCA6F-ED58-9379-0AE9-93B6F8A20F8D}"/>
                      </a:ext>
                    </a:extLst>
                  </p:cNvPr>
                  <p:cNvSpPr txBox="1"/>
                  <p:nvPr/>
                </p:nvSpPr>
                <p:spPr>
                  <a:xfrm>
                    <a:off x="6984807" y="1898872"/>
                    <a:ext cx="399468" cy="491721"/>
                  </a:xfrm>
                  <a:prstGeom prst="rect">
                    <a:avLst/>
                  </a:prstGeom>
                  <a:grp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m:t>
                          </m:r>
                        </m:oMath>
                      </m:oMathPara>
                    </a14:m>
                    <a:endParaRPr lang="en-US" dirty="0"/>
                  </a:p>
                </p:txBody>
              </p:sp>
            </mc:Choice>
            <mc:Fallback xmlns="">
              <p:sp>
                <p:nvSpPr>
                  <p:cNvPr id="85256" name="TextBox 215">
                    <a:extLst>
                      <a:ext uri="{FF2B5EF4-FFF2-40B4-BE49-F238E27FC236}">
                        <a16:creationId xmlns:a16="http://schemas.microsoft.com/office/drawing/2014/main" id="{F5ADCA6F-ED58-9379-0AE9-93B6F8A20F8D}"/>
                      </a:ext>
                    </a:extLst>
                  </p:cNvPr>
                  <p:cNvSpPr txBox="1">
                    <a:spLocks noRot="1" noChangeAspect="1" noMove="1" noResize="1" noEditPoints="1" noAdjustHandles="1" noChangeArrowheads="1" noChangeShapeType="1" noTextEdit="1"/>
                  </p:cNvSpPr>
                  <p:nvPr/>
                </p:nvSpPr>
                <p:spPr>
                  <a:xfrm>
                    <a:off x="6984807" y="1898872"/>
                    <a:ext cx="399468" cy="491721"/>
                  </a:xfrm>
                  <a:prstGeom prst="rect">
                    <a:avLst/>
                  </a:prstGeom>
                  <a:blipFill>
                    <a:blip r:embed="rId9"/>
                    <a:stretch>
                      <a:fillRect/>
                    </a:stretch>
                  </a:blipFill>
                </p:spPr>
                <p:txBody>
                  <a:bodyPr/>
                  <a:lstStyle/>
                  <a:p>
                    <a:r>
                      <a:rPr lang="en-US">
                        <a:noFill/>
                      </a:rPr>
                      <a:t> </a:t>
                    </a:r>
                  </a:p>
                </p:txBody>
              </p:sp>
            </mc:Fallback>
          </mc:AlternateContent>
        </p:grpSp>
        <p:grpSp>
          <p:nvGrpSpPr>
            <p:cNvPr id="23" name="Group 22">
              <a:extLst>
                <a:ext uri="{FF2B5EF4-FFF2-40B4-BE49-F238E27FC236}">
                  <a16:creationId xmlns:a16="http://schemas.microsoft.com/office/drawing/2014/main" id="{0DA29732-4132-8BB7-4086-BA5CA0FCDDE8}"/>
                </a:ext>
              </a:extLst>
            </p:cNvPr>
            <p:cNvGrpSpPr/>
            <p:nvPr/>
          </p:nvGrpSpPr>
          <p:grpSpPr>
            <a:xfrm>
              <a:off x="7793395" y="3729652"/>
              <a:ext cx="371222" cy="2089859"/>
              <a:chOff x="2727351" y="2837121"/>
              <a:chExt cx="494238" cy="2782395"/>
            </a:xfrm>
            <a:grpFill/>
          </p:grpSpPr>
          <mc:AlternateContent xmlns:mc="http://schemas.openxmlformats.org/markup-compatibility/2006" xmlns:a14="http://schemas.microsoft.com/office/drawing/2010/main">
            <mc:Choice Requires="a14">
              <p:sp>
                <p:nvSpPr>
                  <p:cNvPr id="85035" name="TextBox 218">
                    <a:extLst>
                      <a:ext uri="{FF2B5EF4-FFF2-40B4-BE49-F238E27FC236}">
                        <a16:creationId xmlns:a16="http://schemas.microsoft.com/office/drawing/2014/main" id="{C628F8C4-EF74-E7E5-DE98-1899478990CA}"/>
                      </a:ext>
                    </a:extLst>
                  </p:cNvPr>
                  <p:cNvSpPr txBox="1"/>
                  <p:nvPr/>
                </p:nvSpPr>
                <p:spPr>
                  <a:xfrm>
                    <a:off x="2732160" y="4669661"/>
                    <a:ext cx="399468" cy="491721"/>
                  </a:xfrm>
                  <a:prstGeom prst="rect">
                    <a:avLst/>
                  </a:prstGeom>
                  <a:grp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oMath>
                      </m:oMathPara>
                    </a14:m>
                    <a:endParaRPr lang="en-US" dirty="0"/>
                  </a:p>
                </p:txBody>
              </p:sp>
            </mc:Choice>
            <mc:Fallback xmlns="">
              <p:sp>
                <p:nvSpPr>
                  <p:cNvPr id="85035" name="TextBox 218">
                    <a:extLst>
                      <a:ext uri="{FF2B5EF4-FFF2-40B4-BE49-F238E27FC236}">
                        <a16:creationId xmlns:a16="http://schemas.microsoft.com/office/drawing/2014/main" id="{C628F8C4-EF74-E7E5-DE98-1899478990CA}"/>
                      </a:ext>
                    </a:extLst>
                  </p:cNvPr>
                  <p:cNvSpPr txBox="1">
                    <a:spLocks noRot="1" noChangeAspect="1" noMove="1" noResize="1" noEditPoints="1" noAdjustHandles="1" noChangeArrowheads="1" noChangeShapeType="1" noTextEdit="1"/>
                  </p:cNvSpPr>
                  <p:nvPr/>
                </p:nvSpPr>
                <p:spPr>
                  <a:xfrm>
                    <a:off x="2732160" y="4669661"/>
                    <a:ext cx="399468" cy="491721"/>
                  </a:xfrm>
                  <a:prstGeom prst="rect">
                    <a:avLst/>
                  </a:prstGeom>
                  <a:blipFill>
                    <a:blip r:embed="rId10"/>
                    <a:stretch>
                      <a:fillRect r="-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36" name="TextBox 219">
                    <a:extLst>
                      <a:ext uri="{FF2B5EF4-FFF2-40B4-BE49-F238E27FC236}">
                        <a16:creationId xmlns:a16="http://schemas.microsoft.com/office/drawing/2014/main" id="{619824CB-B77F-0198-C38F-8B474FD042E2}"/>
                      </a:ext>
                    </a:extLst>
                  </p:cNvPr>
                  <p:cNvSpPr txBox="1"/>
                  <p:nvPr/>
                </p:nvSpPr>
                <p:spPr>
                  <a:xfrm>
                    <a:off x="2734564" y="2837121"/>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85036" name="TextBox 219">
                    <a:extLst>
                      <a:ext uri="{FF2B5EF4-FFF2-40B4-BE49-F238E27FC236}">
                        <a16:creationId xmlns:a16="http://schemas.microsoft.com/office/drawing/2014/main" id="{619824CB-B77F-0198-C38F-8B474FD042E2}"/>
                      </a:ext>
                    </a:extLst>
                  </p:cNvPr>
                  <p:cNvSpPr txBox="1">
                    <a:spLocks noRot="1" noChangeAspect="1" noMove="1" noResize="1" noEditPoints="1" noAdjustHandles="1" noChangeArrowheads="1" noChangeShapeType="1" noTextEdit="1"/>
                  </p:cNvSpPr>
                  <p:nvPr/>
                </p:nvSpPr>
                <p:spPr>
                  <a:xfrm>
                    <a:off x="2734564" y="2837121"/>
                    <a:ext cx="487025" cy="49172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37" name="TextBox 220">
                    <a:extLst>
                      <a:ext uri="{FF2B5EF4-FFF2-40B4-BE49-F238E27FC236}">
                        <a16:creationId xmlns:a16="http://schemas.microsoft.com/office/drawing/2014/main" id="{F3080E16-B817-86C3-4ED2-64354D467ED0}"/>
                      </a:ext>
                    </a:extLst>
                  </p:cNvPr>
                  <p:cNvSpPr txBox="1"/>
                  <p:nvPr/>
                </p:nvSpPr>
                <p:spPr>
                  <a:xfrm>
                    <a:off x="2727351" y="3295257"/>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85037" name="TextBox 220">
                    <a:extLst>
                      <a:ext uri="{FF2B5EF4-FFF2-40B4-BE49-F238E27FC236}">
                        <a16:creationId xmlns:a16="http://schemas.microsoft.com/office/drawing/2014/main" id="{F3080E16-B817-86C3-4ED2-64354D467ED0}"/>
                      </a:ext>
                    </a:extLst>
                  </p:cNvPr>
                  <p:cNvSpPr txBox="1">
                    <a:spLocks noRot="1" noChangeAspect="1" noMove="1" noResize="1" noEditPoints="1" noAdjustHandles="1" noChangeArrowheads="1" noChangeShapeType="1" noTextEdit="1"/>
                  </p:cNvSpPr>
                  <p:nvPr/>
                </p:nvSpPr>
                <p:spPr>
                  <a:xfrm>
                    <a:off x="2727351" y="3295257"/>
                    <a:ext cx="487025" cy="49172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48" name="TextBox 222">
                    <a:extLst>
                      <a:ext uri="{FF2B5EF4-FFF2-40B4-BE49-F238E27FC236}">
                        <a16:creationId xmlns:a16="http://schemas.microsoft.com/office/drawing/2014/main" id="{E841598C-40F1-1BE8-0C8B-9B211E6F5C28}"/>
                      </a:ext>
                    </a:extLst>
                  </p:cNvPr>
                  <p:cNvSpPr txBox="1"/>
                  <p:nvPr/>
                </p:nvSpPr>
                <p:spPr>
                  <a:xfrm>
                    <a:off x="2734564" y="3753391"/>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US" dirty="0"/>
                  </a:p>
                </p:txBody>
              </p:sp>
            </mc:Choice>
            <mc:Fallback xmlns="">
              <p:sp>
                <p:nvSpPr>
                  <p:cNvPr id="85248" name="TextBox 222">
                    <a:extLst>
                      <a:ext uri="{FF2B5EF4-FFF2-40B4-BE49-F238E27FC236}">
                        <a16:creationId xmlns:a16="http://schemas.microsoft.com/office/drawing/2014/main" id="{E841598C-40F1-1BE8-0C8B-9B211E6F5C28}"/>
                      </a:ext>
                    </a:extLst>
                  </p:cNvPr>
                  <p:cNvSpPr txBox="1">
                    <a:spLocks noRot="1" noChangeAspect="1" noMove="1" noResize="1" noEditPoints="1" noAdjustHandles="1" noChangeArrowheads="1" noChangeShapeType="1" noTextEdit="1"/>
                  </p:cNvSpPr>
                  <p:nvPr/>
                </p:nvSpPr>
                <p:spPr>
                  <a:xfrm>
                    <a:off x="2734564" y="3753391"/>
                    <a:ext cx="487025" cy="49172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49" name="TextBox 223">
                    <a:extLst>
                      <a:ext uri="{FF2B5EF4-FFF2-40B4-BE49-F238E27FC236}">
                        <a16:creationId xmlns:a16="http://schemas.microsoft.com/office/drawing/2014/main" id="{8D0A02A0-11A3-23F9-E4F1-4C1FE6A80ACD}"/>
                      </a:ext>
                    </a:extLst>
                  </p:cNvPr>
                  <p:cNvSpPr txBox="1"/>
                  <p:nvPr/>
                </p:nvSpPr>
                <p:spPr>
                  <a:xfrm>
                    <a:off x="2732160" y="4211526"/>
                    <a:ext cx="399468" cy="491721"/>
                  </a:xfrm>
                  <a:prstGeom prst="rect">
                    <a:avLst/>
                  </a:prstGeom>
                  <a:grp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oMath>
                      </m:oMathPara>
                    </a14:m>
                    <a:endParaRPr lang="en-US" dirty="0"/>
                  </a:p>
                </p:txBody>
              </p:sp>
            </mc:Choice>
            <mc:Fallback xmlns="">
              <p:sp>
                <p:nvSpPr>
                  <p:cNvPr id="85249" name="TextBox 223">
                    <a:extLst>
                      <a:ext uri="{FF2B5EF4-FFF2-40B4-BE49-F238E27FC236}">
                        <a16:creationId xmlns:a16="http://schemas.microsoft.com/office/drawing/2014/main" id="{8D0A02A0-11A3-23F9-E4F1-4C1FE6A80ACD}"/>
                      </a:ext>
                    </a:extLst>
                  </p:cNvPr>
                  <p:cNvSpPr txBox="1">
                    <a:spLocks noRot="1" noChangeAspect="1" noMove="1" noResize="1" noEditPoints="1" noAdjustHandles="1" noChangeArrowheads="1" noChangeShapeType="1" noTextEdit="1"/>
                  </p:cNvSpPr>
                  <p:nvPr/>
                </p:nvSpPr>
                <p:spPr>
                  <a:xfrm>
                    <a:off x="2732160" y="4211526"/>
                    <a:ext cx="399468" cy="491721"/>
                  </a:xfrm>
                  <a:prstGeom prst="rect">
                    <a:avLst/>
                  </a:prstGeom>
                  <a:blipFill>
                    <a:blip r:embed="rId14"/>
                    <a:stretch>
                      <a:fillRect r="-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0" name="TextBox 224">
                    <a:extLst>
                      <a:ext uri="{FF2B5EF4-FFF2-40B4-BE49-F238E27FC236}">
                        <a16:creationId xmlns:a16="http://schemas.microsoft.com/office/drawing/2014/main" id="{6FEC92B2-30A8-9901-0A8B-889E64189F51}"/>
                      </a:ext>
                    </a:extLst>
                  </p:cNvPr>
                  <p:cNvSpPr txBox="1"/>
                  <p:nvPr/>
                </p:nvSpPr>
                <p:spPr>
                  <a:xfrm>
                    <a:off x="2727351" y="5127795"/>
                    <a:ext cx="487026"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oMath>
                      </m:oMathPara>
                    </a14:m>
                    <a:endParaRPr lang="en-US" dirty="0"/>
                  </a:p>
                </p:txBody>
              </p:sp>
            </mc:Choice>
            <mc:Fallback xmlns="">
              <p:sp>
                <p:nvSpPr>
                  <p:cNvPr id="85250" name="TextBox 224">
                    <a:extLst>
                      <a:ext uri="{FF2B5EF4-FFF2-40B4-BE49-F238E27FC236}">
                        <a16:creationId xmlns:a16="http://schemas.microsoft.com/office/drawing/2014/main" id="{6FEC92B2-30A8-9901-0A8B-889E64189F51}"/>
                      </a:ext>
                    </a:extLst>
                  </p:cNvPr>
                  <p:cNvSpPr txBox="1">
                    <a:spLocks noRot="1" noChangeAspect="1" noMove="1" noResize="1" noEditPoints="1" noAdjustHandles="1" noChangeArrowheads="1" noChangeShapeType="1" noTextEdit="1"/>
                  </p:cNvSpPr>
                  <p:nvPr/>
                </p:nvSpPr>
                <p:spPr>
                  <a:xfrm>
                    <a:off x="2727351" y="5127795"/>
                    <a:ext cx="487026" cy="491721"/>
                  </a:xfrm>
                  <a:prstGeom prst="rect">
                    <a:avLst/>
                  </a:prstGeom>
                  <a:blipFill>
                    <a:blip r:embed="rId1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4" name="TextBox 2">
                  <a:extLst>
                    <a:ext uri="{FF2B5EF4-FFF2-40B4-BE49-F238E27FC236}">
                      <a16:creationId xmlns:a16="http://schemas.microsoft.com/office/drawing/2014/main" id="{3419C208-C73E-32F9-7DD5-EB837E237075}"/>
                    </a:ext>
                  </a:extLst>
                </p:cNvPr>
                <p:cNvSpPr txBox="1"/>
                <p:nvPr/>
              </p:nvSpPr>
              <p:spPr>
                <a:xfrm>
                  <a:off x="8140079" y="3015518"/>
                  <a:ext cx="365806" cy="369332"/>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24" name="TextBox 2">
                  <a:extLst>
                    <a:ext uri="{FF2B5EF4-FFF2-40B4-BE49-F238E27FC236}">
                      <a16:creationId xmlns:a16="http://schemas.microsoft.com/office/drawing/2014/main" id="{3419C208-C73E-32F9-7DD5-EB837E237075}"/>
                    </a:ext>
                  </a:extLst>
                </p:cNvPr>
                <p:cNvSpPr txBox="1">
                  <a:spLocks noRot="1" noChangeAspect="1" noMove="1" noResize="1" noEditPoints="1" noAdjustHandles="1" noChangeArrowheads="1" noChangeShapeType="1" noTextEdit="1"/>
                </p:cNvSpPr>
                <p:nvPr/>
              </p:nvSpPr>
              <p:spPr>
                <a:xfrm>
                  <a:off x="8140079" y="3015518"/>
                  <a:ext cx="365806"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19">
                  <a:extLst>
                    <a:ext uri="{FF2B5EF4-FFF2-40B4-BE49-F238E27FC236}">
                      <a16:creationId xmlns:a16="http://schemas.microsoft.com/office/drawing/2014/main" id="{8AF60F2F-0C38-4EE5-84CD-10C27EBB2DAB}"/>
                    </a:ext>
                  </a:extLst>
                </p:cNvPr>
                <p:cNvSpPr txBox="1"/>
                <p:nvPr/>
              </p:nvSpPr>
              <p:spPr>
                <a:xfrm>
                  <a:off x="7798718" y="3339649"/>
                  <a:ext cx="365805" cy="369332"/>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25" name="TextBox 219">
                  <a:extLst>
                    <a:ext uri="{FF2B5EF4-FFF2-40B4-BE49-F238E27FC236}">
                      <a16:creationId xmlns:a16="http://schemas.microsoft.com/office/drawing/2014/main" id="{8AF60F2F-0C38-4EE5-84CD-10C27EBB2DAB}"/>
                    </a:ext>
                  </a:extLst>
                </p:cNvPr>
                <p:cNvSpPr txBox="1">
                  <a:spLocks noRot="1" noChangeAspect="1" noMove="1" noResize="1" noEditPoints="1" noAdjustHandles="1" noChangeArrowheads="1" noChangeShapeType="1" noTextEdit="1"/>
                </p:cNvSpPr>
                <p:nvPr/>
              </p:nvSpPr>
              <p:spPr>
                <a:xfrm>
                  <a:off x="7798718" y="3339649"/>
                  <a:ext cx="365805" cy="369332"/>
                </a:xfrm>
                <a:prstGeom prst="rect">
                  <a:avLst/>
                </a:prstGeom>
                <a:blipFill>
                  <a:blip r:embed="rId17"/>
                  <a:stretch>
                    <a:fillRect/>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B17F964F-E442-AA99-8DA7-146F5410D79E}"/>
                </a:ext>
              </a:extLst>
            </p:cNvPr>
            <p:cNvGrpSpPr/>
            <p:nvPr/>
          </p:nvGrpSpPr>
          <p:grpSpPr>
            <a:xfrm>
              <a:off x="8148702" y="3372938"/>
              <a:ext cx="3205098" cy="2747226"/>
              <a:chOff x="8148702" y="3372938"/>
              <a:chExt cx="3205098" cy="2747226"/>
            </a:xfrm>
            <a:grpFill/>
          </p:grpSpPr>
          <p:sp>
            <p:nvSpPr>
              <p:cNvPr id="28" name="Rectangle 27">
                <a:extLst>
                  <a:ext uri="{FF2B5EF4-FFF2-40B4-BE49-F238E27FC236}">
                    <a16:creationId xmlns:a16="http://schemas.microsoft.com/office/drawing/2014/main" id="{BA944309-160F-12DC-FB45-754043F7A6C7}"/>
                  </a:ext>
                </a:extLst>
              </p:cNvPr>
              <p:cNvSpPr>
                <a:spLocks noChangeArrowheads="1"/>
              </p:cNvSpPr>
              <p:nvPr/>
            </p:nvSpPr>
            <p:spPr bwMode="auto">
              <a:xfrm>
                <a:off x="8606574" y="3383670"/>
                <a:ext cx="457871" cy="314786"/>
              </a:xfrm>
              <a:prstGeom prst="rect">
                <a:avLst/>
              </a:prstGeom>
              <a:grpFill/>
              <a:ln>
                <a:noFill/>
              </a:ln>
              <a:effec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29" name="Rectangle 28">
                <a:extLst>
                  <a:ext uri="{FF2B5EF4-FFF2-40B4-BE49-F238E27FC236}">
                    <a16:creationId xmlns:a16="http://schemas.microsoft.com/office/drawing/2014/main" id="{13223552-F716-BB3C-7A46-6516BC44D680}"/>
                  </a:ext>
                </a:extLst>
              </p:cNvPr>
              <p:cNvSpPr>
                <a:spLocks noChangeArrowheads="1"/>
              </p:cNvSpPr>
              <p:nvPr/>
            </p:nvSpPr>
            <p:spPr bwMode="auto">
              <a:xfrm>
                <a:off x="8148703" y="3372938"/>
                <a:ext cx="457871" cy="314786"/>
              </a:xfrm>
              <a:prstGeom prst="rect">
                <a:avLst/>
              </a:prstGeom>
              <a:grpFill/>
              <a:ln>
                <a:noFill/>
              </a:ln>
              <a:effec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nvGrpSpPr>
              <p:cNvPr id="30" name="Group 29">
                <a:extLst>
                  <a:ext uri="{FF2B5EF4-FFF2-40B4-BE49-F238E27FC236}">
                    <a16:creationId xmlns:a16="http://schemas.microsoft.com/office/drawing/2014/main" id="{29A60FBC-DB5C-3B6D-EFB9-CE5322746DF3}"/>
                  </a:ext>
                </a:extLst>
              </p:cNvPr>
              <p:cNvGrpSpPr>
                <a:grpSpLocks/>
              </p:cNvGrpSpPr>
              <p:nvPr/>
            </p:nvGrpSpPr>
            <p:grpSpPr bwMode="auto">
              <a:xfrm>
                <a:off x="8148703" y="3716342"/>
                <a:ext cx="3205097" cy="686807"/>
                <a:chOff x="960" y="1488"/>
                <a:chExt cx="2688" cy="576"/>
              </a:xfrm>
              <a:grpFill/>
            </p:grpSpPr>
            <p:grpSp>
              <p:nvGrpSpPr>
                <p:cNvPr id="85001" name="Group 85000">
                  <a:extLst>
                    <a:ext uri="{FF2B5EF4-FFF2-40B4-BE49-F238E27FC236}">
                      <a16:creationId xmlns:a16="http://schemas.microsoft.com/office/drawing/2014/main" id="{BA3333D4-B9FB-CF28-9292-B496F58C27E6}"/>
                    </a:ext>
                  </a:extLst>
                </p:cNvPr>
                <p:cNvGrpSpPr>
                  <a:grpSpLocks/>
                </p:cNvGrpSpPr>
                <p:nvPr/>
              </p:nvGrpSpPr>
              <p:grpSpPr bwMode="auto">
                <a:xfrm>
                  <a:off x="960" y="1488"/>
                  <a:ext cx="2688" cy="288"/>
                  <a:chOff x="432" y="1152"/>
                  <a:chExt cx="2688" cy="288"/>
                </a:xfrm>
                <a:grpFill/>
              </p:grpSpPr>
              <p:grpSp>
                <p:nvGrpSpPr>
                  <p:cNvPr id="85019" name="Group 85018">
                    <a:extLst>
                      <a:ext uri="{FF2B5EF4-FFF2-40B4-BE49-F238E27FC236}">
                        <a16:creationId xmlns:a16="http://schemas.microsoft.com/office/drawing/2014/main" id="{189722C0-00A0-A692-8512-7169549A88F9}"/>
                      </a:ext>
                    </a:extLst>
                  </p:cNvPr>
                  <p:cNvGrpSpPr>
                    <a:grpSpLocks/>
                  </p:cNvGrpSpPr>
                  <p:nvPr/>
                </p:nvGrpSpPr>
                <p:grpSpPr bwMode="auto">
                  <a:xfrm>
                    <a:off x="1584" y="1152"/>
                    <a:ext cx="1152" cy="288"/>
                    <a:chOff x="432" y="1152"/>
                    <a:chExt cx="1152" cy="288"/>
                  </a:xfrm>
                  <a:grpFill/>
                </p:grpSpPr>
                <p:grpSp>
                  <p:nvGrpSpPr>
                    <p:cNvPr id="85031" name="Group 85030">
                      <a:extLst>
                        <a:ext uri="{FF2B5EF4-FFF2-40B4-BE49-F238E27FC236}">
                          <a16:creationId xmlns:a16="http://schemas.microsoft.com/office/drawing/2014/main" id="{710679E9-CE35-4E27-95E9-72258B8A9947}"/>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033" name="Rectangle 85032">
                            <a:extLst>
                              <a:ext uri="{FF2B5EF4-FFF2-40B4-BE49-F238E27FC236}">
                                <a16:creationId xmlns:a16="http://schemas.microsoft.com/office/drawing/2014/main" id="{30310DBE-F09E-43F3-4469-A705DDB039EF}"/>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33" name="Rectangle 85032">
                            <a:extLst>
                              <a:ext uri="{FF2B5EF4-FFF2-40B4-BE49-F238E27FC236}">
                                <a16:creationId xmlns:a16="http://schemas.microsoft.com/office/drawing/2014/main" id="{30310DBE-F09E-43F3-4469-A705DDB039EF}"/>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18"/>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34" name="Rectangle 85033">
                            <a:extLst>
                              <a:ext uri="{FF2B5EF4-FFF2-40B4-BE49-F238E27FC236}">
                                <a16:creationId xmlns:a16="http://schemas.microsoft.com/office/drawing/2014/main" id="{878B1441-849C-092E-5772-5AAEE8AB3B5A}"/>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34" name="Rectangle 85033">
                            <a:extLst>
                              <a:ext uri="{FF2B5EF4-FFF2-40B4-BE49-F238E27FC236}">
                                <a16:creationId xmlns:a16="http://schemas.microsoft.com/office/drawing/2014/main" id="{878B1441-849C-092E-5772-5AAEE8AB3B5A}"/>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19"/>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32" name="Rectangle 85031">
                          <a:extLst>
                            <a:ext uri="{FF2B5EF4-FFF2-40B4-BE49-F238E27FC236}">
                              <a16:creationId xmlns:a16="http://schemas.microsoft.com/office/drawing/2014/main" id="{DC2ABD09-E243-31B7-CABC-66BE6903F8C1}"/>
                            </a:ext>
                          </a:extLst>
                        </p:cNvPr>
                        <p:cNvSpPr>
                          <a:spLocks noChangeArrowheads="1"/>
                        </p:cNvSpPr>
                        <p:nvPr/>
                      </p:nvSpPr>
                      <p:spPr bwMode="auto">
                        <a:xfrm>
                          <a:off x="1200" y="1152"/>
                          <a:ext cx="384" cy="288"/>
                        </a:xfrm>
                        <a:prstGeom prst="rect">
                          <a:avLst/>
                        </a:prstGeom>
                        <a:solidFill>
                          <a:schemeClr val="accent1">
                            <a:lumMod val="60000"/>
                            <a:lumOff val="40000"/>
                          </a:schemeClr>
                        </a:solid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8</m:t>
                                </m:r>
                              </m:oMath>
                            </m:oMathPara>
                          </a14:m>
                          <a:endParaRPr lang="en-US" altLang="en-US" sz="1600" dirty="0"/>
                        </a:p>
                      </p:txBody>
                    </p:sp>
                  </mc:Choice>
                  <mc:Fallback xmlns="">
                    <p:sp>
                      <p:nvSpPr>
                        <p:cNvPr id="85032" name="Rectangle 85031">
                          <a:extLst>
                            <a:ext uri="{FF2B5EF4-FFF2-40B4-BE49-F238E27FC236}">
                              <a16:creationId xmlns:a16="http://schemas.microsoft.com/office/drawing/2014/main" id="{DC2ABD09-E243-31B7-CABC-66BE6903F8C1}"/>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20"/>
                          <a:stretch>
                            <a:fillRect/>
                          </a:stretch>
                        </a:bli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020" name="Group 85019">
                    <a:extLst>
                      <a:ext uri="{FF2B5EF4-FFF2-40B4-BE49-F238E27FC236}">
                        <a16:creationId xmlns:a16="http://schemas.microsoft.com/office/drawing/2014/main" id="{87317A99-C796-55F6-743F-B8A5D13EC88F}"/>
                      </a:ext>
                    </a:extLst>
                  </p:cNvPr>
                  <p:cNvGrpSpPr>
                    <a:grpSpLocks/>
                  </p:cNvGrpSpPr>
                  <p:nvPr/>
                </p:nvGrpSpPr>
                <p:grpSpPr bwMode="auto">
                  <a:xfrm>
                    <a:off x="432" y="1152"/>
                    <a:ext cx="2688" cy="288"/>
                    <a:chOff x="432" y="1152"/>
                    <a:chExt cx="2688" cy="288"/>
                  </a:xfrm>
                  <a:grpFill/>
                </p:grpSpPr>
                <p:grpSp>
                  <p:nvGrpSpPr>
                    <p:cNvPr id="85024" name="Group 85023">
                      <a:extLst>
                        <a:ext uri="{FF2B5EF4-FFF2-40B4-BE49-F238E27FC236}">
                          <a16:creationId xmlns:a16="http://schemas.microsoft.com/office/drawing/2014/main" id="{AAD4356A-58FA-69D4-F830-D5315FF94F6A}"/>
                        </a:ext>
                      </a:extLst>
                    </p:cNvPr>
                    <p:cNvGrpSpPr>
                      <a:grpSpLocks/>
                    </p:cNvGrpSpPr>
                    <p:nvPr/>
                  </p:nvGrpSpPr>
                  <p:grpSpPr bwMode="auto">
                    <a:xfrm>
                      <a:off x="432" y="1152"/>
                      <a:ext cx="1152" cy="288"/>
                      <a:chOff x="432" y="1152"/>
                      <a:chExt cx="1152" cy="288"/>
                    </a:xfrm>
                    <a:grpFill/>
                  </p:grpSpPr>
                  <p:grpSp>
                    <p:nvGrpSpPr>
                      <p:cNvPr id="85027" name="Group 85026">
                        <a:extLst>
                          <a:ext uri="{FF2B5EF4-FFF2-40B4-BE49-F238E27FC236}">
                            <a16:creationId xmlns:a16="http://schemas.microsoft.com/office/drawing/2014/main" id="{0D264543-E9AD-E985-00C5-25A2579097E9}"/>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029" name="Rectangle 85028">
                              <a:extLst>
                                <a:ext uri="{FF2B5EF4-FFF2-40B4-BE49-F238E27FC236}">
                                  <a16:creationId xmlns:a16="http://schemas.microsoft.com/office/drawing/2014/main" id="{AF36E56D-C1EF-8DE9-3AED-83DFFA17DD63}"/>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029" name="Rectangle 85028">
                              <a:extLst>
                                <a:ext uri="{FF2B5EF4-FFF2-40B4-BE49-F238E27FC236}">
                                  <a16:creationId xmlns:a16="http://schemas.microsoft.com/office/drawing/2014/main" id="{AF36E56D-C1EF-8DE9-3AED-83DFFA17DD63}"/>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21"/>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30" name="Rectangle 85029">
                              <a:extLst>
                                <a:ext uri="{FF2B5EF4-FFF2-40B4-BE49-F238E27FC236}">
                                  <a16:creationId xmlns:a16="http://schemas.microsoft.com/office/drawing/2014/main" id="{1019D0A9-21B9-6B60-1468-43245D936306}"/>
                                </a:ext>
                              </a:extLst>
                            </p:cNvPr>
                            <p:cNvSpPr>
                              <a:spLocks noChangeArrowheads="1"/>
                            </p:cNvSpPr>
                            <p:nvPr/>
                          </p:nvSpPr>
                          <p:spPr bwMode="auto">
                            <a:xfrm>
                              <a:off x="816" y="1152"/>
                              <a:ext cx="384" cy="288"/>
                            </a:xfrm>
                            <a:prstGeom prst="rect">
                              <a:avLst/>
                            </a:prstGeom>
                            <a:solidFill>
                              <a:schemeClr val="accent1">
                                <a:lumMod val="60000"/>
                                <a:lumOff val="40000"/>
                              </a:schemeClr>
                            </a:solid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2</m:t>
                                    </m:r>
                                  </m:oMath>
                                </m:oMathPara>
                              </a14:m>
                              <a:endParaRPr lang="en-US" altLang="en-US" sz="1600" dirty="0"/>
                            </a:p>
                          </p:txBody>
                        </p:sp>
                      </mc:Choice>
                      <mc:Fallback xmlns="">
                        <p:sp>
                          <p:nvSpPr>
                            <p:cNvPr id="85030" name="Rectangle 85029">
                              <a:extLst>
                                <a:ext uri="{FF2B5EF4-FFF2-40B4-BE49-F238E27FC236}">
                                  <a16:creationId xmlns:a16="http://schemas.microsoft.com/office/drawing/2014/main" id="{1019D0A9-21B9-6B60-1468-43245D936306}"/>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22"/>
                              <a:stretch>
                                <a:fillRect/>
                              </a:stretch>
                            </a:bli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28" name="Rectangle 85027">
                            <a:extLst>
                              <a:ext uri="{FF2B5EF4-FFF2-40B4-BE49-F238E27FC236}">
                                <a16:creationId xmlns:a16="http://schemas.microsoft.com/office/drawing/2014/main" id="{C0AEF615-D34B-3490-C535-CBCE8D61059A}"/>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28" name="Rectangle 85027">
                            <a:extLst>
                              <a:ext uri="{FF2B5EF4-FFF2-40B4-BE49-F238E27FC236}">
                                <a16:creationId xmlns:a16="http://schemas.microsoft.com/office/drawing/2014/main" id="{C0AEF615-D34B-3490-C535-CBCE8D61059A}"/>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23"/>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26" name="Rectangle 85025">
                          <a:extLst>
                            <a:ext uri="{FF2B5EF4-FFF2-40B4-BE49-F238E27FC236}">
                              <a16:creationId xmlns:a16="http://schemas.microsoft.com/office/drawing/2014/main" id="{E6F4B5CA-213B-C6D1-2BE6-3BFE7F575FF9}"/>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26" name="Rectangle 85025">
                          <a:extLst>
                            <a:ext uri="{FF2B5EF4-FFF2-40B4-BE49-F238E27FC236}">
                              <a16:creationId xmlns:a16="http://schemas.microsoft.com/office/drawing/2014/main" id="{E6F4B5CA-213B-C6D1-2BE6-3BFE7F575FF9}"/>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24"/>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nvGrpSpPr>
                <p:cNvPr id="85002" name="Group 85001">
                  <a:extLst>
                    <a:ext uri="{FF2B5EF4-FFF2-40B4-BE49-F238E27FC236}">
                      <a16:creationId xmlns:a16="http://schemas.microsoft.com/office/drawing/2014/main" id="{EDB4F7AF-CCBD-A826-CDFE-7877B9014C8D}"/>
                    </a:ext>
                  </a:extLst>
                </p:cNvPr>
                <p:cNvGrpSpPr>
                  <a:grpSpLocks/>
                </p:cNvGrpSpPr>
                <p:nvPr/>
              </p:nvGrpSpPr>
              <p:grpSpPr bwMode="auto">
                <a:xfrm>
                  <a:off x="960" y="1776"/>
                  <a:ext cx="2688" cy="288"/>
                  <a:chOff x="432" y="1152"/>
                  <a:chExt cx="2688" cy="288"/>
                </a:xfrm>
                <a:grpFill/>
              </p:grpSpPr>
              <p:grpSp>
                <p:nvGrpSpPr>
                  <p:cNvPr id="85003" name="Group 85002">
                    <a:extLst>
                      <a:ext uri="{FF2B5EF4-FFF2-40B4-BE49-F238E27FC236}">
                        <a16:creationId xmlns:a16="http://schemas.microsoft.com/office/drawing/2014/main" id="{6380D7A3-4305-F77D-A38E-EB6765C7A7A9}"/>
                      </a:ext>
                    </a:extLst>
                  </p:cNvPr>
                  <p:cNvGrpSpPr>
                    <a:grpSpLocks/>
                  </p:cNvGrpSpPr>
                  <p:nvPr/>
                </p:nvGrpSpPr>
                <p:grpSpPr bwMode="auto">
                  <a:xfrm>
                    <a:off x="1584" y="1152"/>
                    <a:ext cx="1152" cy="288"/>
                    <a:chOff x="432" y="1152"/>
                    <a:chExt cx="1152" cy="288"/>
                  </a:xfrm>
                  <a:grpFill/>
                </p:grpSpPr>
                <p:grpSp>
                  <p:nvGrpSpPr>
                    <p:cNvPr id="85015" name="Group 85014">
                      <a:extLst>
                        <a:ext uri="{FF2B5EF4-FFF2-40B4-BE49-F238E27FC236}">
                          <a16:creationId xmlns:a16="http://schemas.microsoft.com/office/drawing/2014/main" id="{B98E7EB2-90CB-9541-7FC9-72B6AD4D88AE}"/>
                        </a:ext>
                      </a:extLst>
                    </p:cNvPr>
                    <p:cNvGrpSpPr>
                      <a:grpSpLocks/>
                    </p:cNvGrpSpPr>
                    <p:nvPr/>
                  </p:nvGrpSpPr>
                  <p:grpSpPr bwMode="auto">
                    <a:xfrm>
                      <a:off x="432" y="1152"/>
                      <a:ext cx="768" cy="288"/>
                      <a:chOff x="432" y="1152"/>
                      <a:chExt cx="768" cy="288"/>
                    </a:xfrm>
                    <a:grpFill/>
                  </p:grpSpPr>
                  <p:sp>
                    <p:nvSpPr>
                      <p:cNvPr id="85017" name="Rectangle 85016">
                        <a:extLst>
                          <a:ext uri="{FF2B5EF4-FFF2-40B4-BE49-F238E27FC236}">
                            <a16:creationId xmlns:a16="http://schemas.microsoft.com/office/drawing/2014/main" id="{949C5327-263B-7EF4-2199-B0D4D61455CB}"/>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dirty="0"/>
                      </a:p>
                    </p:txBody>
                  </p:sp>
                  <p:sp>
                    <p:nvSpPr>
                      <p:cNvPr id="85018" name="Rectangle 85017">
                        <a:extLst>
                          <a:ext uri="{FF2B5EF4-FFF2-40B4-BE49-F238E27FC236}">
                            <a16:creationId xmlns:a16="http://schemas.microsoft.com/office/drawing/2014/main" id="{7F3255E7-2F5C-BEBE-BE88-F8284D9433DA}"/>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016" name="Rectangle 85015">
                      <a:extLst>
                        <a:ext uri="{FF2B5EF4-FFF2-40B4-BE49-F238E27FC236}">
                          <a16:creationId xmlns:a16="http://schemas.microsoft.com/office/drawing/2014/main" id="{D7DB39E0-C611-F867-A95A-58FF3170690C}"/>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004" name="Group 85003">
                    <a:extLst>
                      <a:ext uri="{FF2B5EF4-FFF2-40B4-BE49-F238E27FC236}">
                        <a16:creationId xmlns:a16="http://schemas.microsoft.com/office/drawing/2014/main" id="{E0F32201-D314-A0FA-B054-0503588E5521}"/>
                      </a:ext>
                    </a:extLst>
                  </p:cNvPr>
                  <p:cNvGrpSpPr>
                    <a:grpSpLocks/>
                  </p:cNvGrpSpPr>
                  <p:nvPr/>
                </p:nvGrpSpPr>
                <p:grpSpPr bwMode="auto">
                  <a:xfrm>
                    <a:off x="432" y="1152"/>
                    <a:ext cx="2688" cy="288"/>
                    <a:chOff x="432" y="1152"/>
                    <a:chExt cx="2688" cy="288"/>
                  </a:xfrm>
                  <a:grpFill/>
                </p:grpSpPr>
                <p:grpSp>
                  <p:nvGrpSpPr>
                    <p:cNvPr id="85008" name="Group 85007">
                      <a:extLst>
                        <a:ext uri="{FF2B5EF4-FFF2-40B4-BE49-F238E27FC236}">
                          <a16:creationId xmlns:a16="http://schemas.microsoft.com/office/drawing/2014/main" id="{B14A963B-ED11-2A92-BA31-B94722F529C4}"/>
                        </a:ext>
                      </a:extLst>
                    </p:cNvPr>
                    <p:cNvGrpSpPr>
                      <a:grpSpLocks/>
                    </p:cNvGrpSpPr>
                    <p:nvPr/>
                  </p:nvGrpSpPr>
                  <p:grpSpPr bwMode="auto">
                    <a:xfrm>
                      <a:off x="432" y="1152"/>
                      <a:ext cx="1152" cy="288"/>
                      <a:chOff x="432" y="1152"/>
                      <a:chExt cx="1152" cy="288"/>
                    </a:xfrm>
                    <a:grpFill/>
                  </p:grpSpPr>
                  <p:grpSp>
                    <p:nvGrpSpPr>
                      <p:cNvPr id="85011" name="Group 85010">
                        <a:extLst>
                          <a:ext uri="{FF2B5EF4-FFF2-40B4-BE49-F238E27FC236}">
                            <a16:creationId xmlns:a16="http://schemas.microsoft.com/office/drawing/2014/main" id="{00547A3A-B4F3-8C33-C2FE-748BB2C6E8F8}"/>
                          </a:ext>
                        </a:extLst>
                      </p:cNvPr>
                      <p:cNvGrpSpPr>
                        <a:grpSpLocks/>
                      </p:cNvGrpSpPr>
                      <p:nvPr/>
                    </p:nvGrpSpPr>
                    <p:grpSpPr bwMode="auto">
                      <a:xfrm>
                        <a:off x="432" y="1152"/>
                        <a:ext cx="768" cy="288"/>
                        <a:chOff x="432" y="1152"/>
                        <a:chExt cx="768" cy="288"/>
                      </a:xfrm>
                      <a:grpFill/>
                    </p:grpSpPr>
                    <p:sp>
                      <p:nvSpPr>
                        <p:cNvPr id="85013" name="Rectangle 85012">
                          <a:extLst>
                            <a:ext uri="{FF2B5EF4-FFF2-40B4-BE49-F238E27FC236}">
                              <a16:creationId xmlns:a16="http://schemas.microsoft.com/office/drawing/2014/main" id="{9BFC7DDC-EE5A-4E02-21BB-3A398571861D}"/>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014" name="Rectangle 85013">
                          <a:extLst>
                            <a:ext uri="{FF2B5EF4-FFF2-40B4-BE49-F238E27FC236}">
                              <a16:creationId xmlns:a16="http://schemas.microsoft.com/office/drawing/2014/main" id="{47C9C599-0A10-B271-4288-AE7932F99030}"/>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012" name="Rectangle 85011">
                        <a:extLst>
                          <a:ext uri="{FF2B5EF4-FFF2-40B4-BE49-F238E27FC236}">
                            <a16:creationId xmlns:a16="http://schemas.microsoft.com/office/drawing/2014/main" id="{A358A575-EDB9-569C-D6A2-A0EED6B80DFF}"/>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dirty="0"/>
                      </a:p>
                    </p:txBody>
                  </p:sp>
                </p:grpSp>
                <p:sp>
                  <p:nvSpPr>
                    <p:cNvPr id="85010" name="Rectangle 85009">
                      <a:extLst>
                        <a:ext uri="{FF2B5EF4-FFF2-40B4-BE49-F238E27FC236}">
                          <a16:creationId xmlns:a16="http://schemas.microsoft.com/office/drawing/2014/main" id="{9DAC6C30-DC9F-852D-0B3E-2462CC3C1D4B}"/>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dirty="0"/>
                    </a:p>
                  </p:txBody>
                </p:sp>
              </p:grpSp>
            </p:grpSp>
          </p:grpSp>
          <p:grpSp>
            <p:nvGrpSpPr>
              <p:cNvPr id="31" name="Group 30">
                <a:extLst>
                  <a:ext uri="{FF2B5EF4-FFF2-40B4-BE49-F238E27FC236}">
                    <a16:creationId xmlns:a16="http://schemas.microsoft.com/office/drawing/2014/main" id="{67DF5916-016A-201C-2C09-E9C661599176}"/>
                  </a:ext>
                </a:extLst>
              </p:cNvPr>
              <p:cNvGrpSpPr>
                <a:grpSpLocks/>
              </p:cNvGrpSpPr>
              <p:nvPr/>
            </p:nvGrpSpPr>
            <p:grpSpPr bwMode="auto">
              <a:xfrm>
                <a:off x="8148703" y="3372938"/>
                <a:ext cx="3205097" cy="343403"/>
                <a:chOff x="432" y="1152"/>
                <a:chExt cx="2688" cy="288"/>
              </a:xfrm>
              <a:grpFill/>
            </p:grpSpPr>
            <p:grpSp>
              <p:nvGrpSpPr>
                <p:cNvPr id="85244" name="Group 85243">
                  <a:extLst>
                    <a:ext uri="{FF2B5EF4-FFF2-40B4-BE49-F238E27FC236}">
                      <a16:creationId xmlns:a16="http://schemas.microsoft.com/office/drawing/2014/main" id="{3D986412-56DD-FC57-47B4-7FD0E3C44CC2}"/>
                    </a:ext>
                  </a:extLst>
                </p:cNvPr>
                <p:cNvGrpSpPr>
                  <a:grpSpLocks/>
                </p:cNvGrpSpPr>
                <p:nvPr/>
              </p:nvGrpSpPr>
              <p:grpSpPr bwMode="auto">
                <a:xfrm>
                  <a:off x="1584" y="1152"/>
                  <a:ext cx="1152" cy="288"/>
                  <a:chOff x="432" y="1152"/>
                  <a:chExt cx="1152" cy="288"/>
                </a:xfrm>
                <a:grpFill/>
              </p:grpSpPr>
              <p:grpSp>
                <p:nvGrpSpPr>
                  <p:cNvPr id="84997" name="Group 84996">
                    <a:extLst>
                      <a:ext uri="{FF2B5EF4-FFF2-40B4-BE49-F238E27FC236}">
                        <a16:creationId xmlns:a16="http://schemas.microsoft.com/office/drawing/2014/main" id="{875C5000-81E3-D91E-512C-5D00A1AD1F5C}"/>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4999" name="Rectangle 84998">
                          <a:extLst>
                            <a:ext uri="{FF2B5EF4-FFF2-40B4-BE49-F238E27FC236}">
                              <a16:creationId xmlns:a16="http://schemas.microsoft.com/office/drawing/2014/main" id="{DBBFF2A4-5D3C-583A-6330-1843222D5AF8}"/>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4999" name="Rectangle 84998">
                          <a:extLst>
                            <a:ext uri="{FF2B5EF4-FFF2-40B4-BE49-F238E27FC236}">
                              <a16:creationId xmlns:a16="http://schemas.microsoft.com/office/drawing/2014/main" id="{DBBFF2A4-5D3C-583A-6330-1843222D5AF8}"/>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25"/>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00" name="Rectangle 84999">
                          <a:extLst>
                            <a:ext uri="{FF2B5EF4-FFF2-40B4-BE49-F238E27FC236}">
                              <a16:creationId xmlns:a16="http://schemas.microsoft.com/office/drawing/2014/main" id="{BC92F5D8-331B-DA13-B8ED-ED8F0569CAF2}"/>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00" name="Rectangle 84999">
                          <a:extLst>
                            <a:ext uri="{FF2B5EF4-FFF2-40B4-BE49-F238E27FC236}">
                              <a16:creationId xmlns:a16="http://schemas.microsoft.com/office/drawing/2014/main" id="{BC92F5D8-331B-DA13-B8ED-ED8F0569CAF2}"/>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26"/>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4998" name="Rectangle 84997">
                        <a:extLst>
                          <a:ext uri="{FF2B5EF4-FFF2-40B4-BE49-F238E27FC236}">
                            <a16:creationId xmlns:a16="http://schemas.microsoft.com/office/drawing/2014/main" id="{08487C20-E155-7DCA-4866-ACBBB3B5340E}"/>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4998" name="Rectangle 84997">
                        <a:extLst>
                          <a:ext uri="{FF2B5EF4-FFF2-40B4-BE49-F238E27FC236}">
                            <a16:creationId xmlns:a16="http://schemas.microsoft.com/office/drawing/2014/main" id="{08487C20-E155-7DCA-4866-ACBBB3B5340E}"/>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27"/>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245" name="Group 85244">
                  <a:extLst>
                    <a:ext uri="{FF2B5EF4-FFF2-40B4-BE49-F238E27FC236}">
                      <a16:creationId xmlns:a16="http://schemas.microsoft.com/office/drawing/2014/main" id="{7FB2CA96-C365-EA97-E01B-825FB43DA2B2}"/>
                    </a:ext>
                  </a:extLst>
                </p:cNvPr>
                <p:cNvGrpSpPr>
                  <a:grpSpLocks/>
                </p:cNvGrpSpPr>
                <p:nvPr/>
              </p:nvGrpSpPr>
              <p:grpSpPr bwMode="auto">
                <a:xfrm>
                  <a:off x="432" y="1152"/>
                  <a:ext cx="2688" cy="288"/>
                  <a:chOff x="432" y="1152"/>
                  <a:chExt cx="2688" cy="288"/>
                </a:xfrm>
                <a:grpFill/>
              </p:grpSpPr>
              <p:grpSp>
                <p:nvGrpSpPr>
                  <p:cNvPr id="85246" name="Group 85245">
                    <a:extLst>
                      <a:ext uri="{FF2B5EF4-FFF2-40B4-BE49-F238E27FC236}">
                        <a16:creationId xmlns:a16="http://schemas.microsoft.com/office/drawing/2014/main" id="{E002E9CA-BF93-82BB-17CB-8C6DB5AD42B9}"/>
                      </a:ext>
                    </a:extLst>
                  </p:cNvPr>
                  <p:cNvGrpSpPr>
                    <a:grpSpLocks/>
                  </p:cNvGrpSpPr>
                  <p:nvPr/>
                </p:nvGrpSpPr>
                <p:grpSpPr bwMode="auto">
                  <a:xfrm>
                    <a:off x="432" y="1152"/>
                    <a:ext cx="1152" cy="288"/>
                    <a:chOff x="432" y="1152"/>
                    <a:chExt cx="1152" cy="288"/>
                  </a:xfrm>
                  <a:grpFill/>
                </p:grpSpPr>
                <p:grpSp>
                  <p:nvGrpSpPr>
                    <p:cNvPr id="84992" name="Group 84991">
                      <a:extLst>
                        <a:ext uri="{FF2B5EF4-FFF2-40B4-BE49-F238E27FC236}">
                          <a16:creationId xmlns:a16="http://schemas.microsoft.com/office/drawing/2014/main" id="{E33028D4-3C35-F78E-D9B6-2D04D0812664}"/>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4994" name="Rectangle 84993">
                            <a:extLst>
                              <a:ext uri="{FF2B5EF4-FFF2-40B4-BE49-F238E27FC236}">
                                <a16:creationId xmlns:a16="http://schemas.microsoft.com/office/drawing/2014/main" id="{829AD360-42A6-89C6-B9B9-A71294BE049F}"/>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4994" name="Rectangle 84993">
                            <a:extLst>
                              <a:ext uri="{FF2B5EF4-FFF2-40B4-BE49-F238E27FC236}">
                                <a16:creationId xmlns:a16="http://schemas.microsoft.com/office/drawing/2014/main" id="{829AD360-42A6-89C6-B9B9-A71294BE049F}"/>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28"/>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995" name="Rectangle 84994">
                            <a:extLst>
                              <a:ext uri="{FF2B5EF4-FFF2-40B4-BE49-F238E27FC236}">
                                <a16:creationId xmlns:a16="http://schemas.microsoft.com/office/drawing/2014/main" id="{EF7C34AE-5CF6-AC82-16AE-DC965054F9A0}"/>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4995" name="Rectangle 84994">
                            <a:extLst>
                              <a:ext uri="{FF2B5EF4-FFF2-40B4-BE49-F238E27FC236}">
                                <a16:creationId xmlns:a16="http://schemas.microsoft.com/office/drawing/2014/main" id="{EF7C34AE-5CF6-AC82-16AE-DC965054F9A0}"/>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29"/>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4993" name="Rectangle 84992">
                          <a:extLst>
                            <a:ext uri="{FF2B5EF4-FFF2-40B4-BE49-F238E27FC236}">
                              <a16:creationId xmlns:a16="http://schemas.microsoft.com/office/drawing/2014/main" id="{307C9B2B-6424-C3B9-C8C3-730DFDDD4EC4}"/>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4993" name="Rectangle 84992">
                          <a:extLst>
                            <a:ext uri="{FF2B5EF4-FFF2-40B4-BE49-F238E27FC236}">
                              <a16:creationId xmlns:a16="http://schemas.microsoft.com/office/drawing/2014/main" id="{307C9B2B-6424-C3B9-C8C3-730DFDDD4EC4}"/>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30"/>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247" name="Rectangle 85246">
                        <a:extLst>
                          <a:ext uri="{FF2B5EF4-FFF2-40B4-BE49-F238E27FC236}">
                            <a16:creationId xmlns:a16="http://schemas.microsoft.com/office/drawing/2014/main" id="{30A2C332-A55F-C4AF-174F-53100312EBDF}"/>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247" name="Rectangle 85246">
                        <a:extLst>
                          <a:ext uri="{FF2B5EF4-FFF2-40B4-BE49-F238E27FC236}">
                            <a16:creationId xmlns:a16="http://schemas.microsoft.com/office/drawing/2014/main" id="{30A2C332-A55F-C4AF-174F-53100312EBDF}"/>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31"/>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nvGrpSpPr>
              <p:cNvPr id="32" name="Group 31">
                <a:extLst>
                  <a:ext uri="{FF2B5EF4-FFF2-40B4-BE49-F238E27FC236}">
                    <a16:creationId xmlns:a16="http://schemas.microsoft.com/office/drawing/2014/main" id="{3B136B9E-EA61-1780-84AF-643734EA74D1}"/>
                  </a:ext>
                </a:extLst>
              </p:cNvPr>
              <p:cNvGrpSpPr>
                <a:grpSpLocks/>
              </p:cNvGrpSpPr>
              <p:nvPr/>
            </p:nvGrpSpPr>
            <p:grpSpPr bwMode="auto">
              <a:xfrm>
                <a:off x="8148703" y="4403148"/>
                <a:ext cx="3205097" cy="686807"/>
                <a:chOff x="960" y="1488"/>
                <a:chExt cx="2688" cy="576"/>
              </a:xfrm>
              <a:grpFill/>
            </p:grpSpPr>
            <p:grpSp>
              <p:nvGrpSpPr>
                <p:cNvPr id="85152" name="Group 85151">
                  <a:extLst>
                    <a:ext uri="{FF2B5EF4-FFF2-40B4-BE49-F238E27FC236}">
                      <a16:creationId xmlns:a16="http://schemas.microsoft.com/office/drawing/2014/main" id="{FBCF4943-F6D1-FB2C-5B6A-8BEABB062B67}"/>
                    </a:ext>
                  </a:extLst>
                </p:cNvPr>
                <p:cNvGrpSpPr>
                  <a:grpSpLocks/>
                </p:cNvGrpSpPr>
                <p:nvPr/>
              </p:nvGrpSpPr>
              <p:grpSpPr bwMode="auto">
                <a:xfrm>
                  <a:off x="960" y="1488"/>
                  <a:ext cx="2688" cy="288"/>
                  <a:chOff x="432" y="1152"/>
                  <a:chExt cx="2688" cy="288"/>
                </a:xfrm>
                <a:grpFill/>
              </p:grpSpPr>
              <p:grpSp>
                <p:nvGrpSpPr>
                  <p:cNvPr id="85170" name="Group 85169">
                    <a:extLst>
                      <a:ext uri="{FF2B5EF4-FFF2-40B4-BE49-F238E27FC236}">
                        <a16:creationId xmlns:a16="http://schemas.microsoft.com/office/drawing/2014/main" id="{FB380FB4-541B-925F-9EBA-FD5DE84F0389}"/>
                      </a:ext>
                    </a:extLst>
                  </p:cNvPr>
                  <p:cNvGrpSpPr>
                    <a:grpSpLocks/>
                  </p:cNvGrpSpPr>
                  <p:nvPr/>
                </p:nvGrpSpPr>
                <p:grpSpPr bwMode="auto">
                  <a:xfrm>
                    <a:off x="1584" y="1152"/>
                    <a:ext cx="1152" cy="288"/>
                    <a:chOff x="432" y="1152"/>
                    <a:chExt cx="1152" cy="288"/>
                  </a:xfrm>
                  <a:grpFill/>
                </p:grpSpPr>
                <p:grpSp>
                  <p:nvGrpSpPr>
                    <p:cNvPr id="85181" name="Group 85180">
                      <a:extLst>
                        <a:ext uri="{FF2B5EF4-FFF2-40B4-BE49-F238E27FC236}">
                          <a16:creationId xmlns:a16="http://schemas.microsoft.com/office/drawing/2014/main" id="{03549909-BB1B-0310-8CAF-79E992DACCB5}"/>
                        </a:ext>
                      </a:extLst>
                    </p:cNvPr>
                    <p:cNvGrpSpPr>
                      <a:grpSpLocks/>
                    </p:cNvGrpSpPr>
                    <p:nvPr/>
                  </p:nvGrpSpPr>
                  <p:grpSpPr bwMode="auto">
                    <a:xfrm>
                      <a:off x="432" y="1152"/>
                      <a:ext cx="768" cy="288"/>
                      <a:chOff x="432" y="1152"/>
                      <a:chExt cx="768" cy="288"/>
                    </a:xfrm>
                    <a:grpFill/>
                  </p:grpSpPr>
                  <p:sp>
                    <p:nvSpPr>
                      <p:cNvPr id="85242" name="Rectangle 85241">
                        <a:extLst>
                          <a:ext uri="{FF2B5EF4-FFF2-40B4-BE49-F238E27FC236}">
                            <a16:creationId xmlns:a16="http://schemas.microsoft.com/office/drawing/2014/main" id="{1F3B9A32-D109-9F10-1D6E-AD26437CCAAE}"/>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243" name="Rectangle 85242">
                        <a:extLst>
                          <a:ext uri="{FF2B5EF4-FFF2-40B4-BE49-F238E27FC236}">
                            <a16:creationId xmlns:a16="http://schemas.microsoft.com/office/drawing/2014/main" id="{FDB26125-9807-CF14-3911-A6F73017422C}"/>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83" name="Rectangle 85182">
                      <a:extLst>
                        <a:ext uri="{FF2B5EF4-FFF2-40B4-BE49-F238E27FC236}">
                          <a16:creationId xmlns:a16="http://schemas.microsoft.com/office/drawing/2014/main" id="{DA2DDC32-94C2-5569-936A-D2A13D7A3EDA}"/>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171" name="Group 85170">
                    <a:extLst>
                      <a:ext uri="{FF2B5EF4-FFF2-40B4-BE49-F238E27FC236}">
                        <a16:creationId xmlns:a16="http://schemas.microsoft.com/office/drawing/2014/main" id="{085BF7DA-5D8A-A8B3-C98C-EFBFBEA7F665}"/>
                      </a:ext>
                    </a:extLst>
                  </p:cNvPr>
                  <p:cNvGrpSpPr>
                    <a:grpSpLocks/>
                  </p:cNvGrpSpPr>
                  <p:nvPr/>
                </p:nvGrpSpPr>
                <p:grpSpPr bwMode="auto">
                  <a:xfrm>
                    <a:off x="432" y="1152"/>
                    <a:ext cx="2688" cy="288"/>
                    <a:chOff x="432" y="1152"/>
                    <a:chExt cx="2688" cy="288"/>
                  </a:xfrm>
                  <a:grpFill/>
                </p:grpSpPr>
                <p:grpSp>
                  <p:nvGrpSpPr>
                    <p:cNvPr id="85172" name="Group 85171">
                      <a:extLst>
                        <a:ext uri="{FF2B5EF4-FFF2-40B4-BE49-F238E27FC236}">
                          <a16:creationId xmlns:a16="http://schemas.microsoft.com/office/drawing/2014/main" id="{770F6FD2-FA19-3A3B-DDE1-1186C46DCCF9}"/>
                        </a:ext>
                      </a:extLst>
                    </p:cNvPr>
                    <p:cNvGrpSpPr>
                      <a:grpSpLocks/>
                    </p:cNvGrpSpPr>
                    <p:nvPr/>
                  </p:nvGrpSpPr>
                  <p:grpSpPr bwMode="auto">
                    <a:xfrm>
                      <a:off x="432" y="1152"/>
                      <a:ext cx="1152" cy="288"/>
                      <a:chOff x="432" y="1152"/>
                      <a:chExt cx="1152" cy="288"/>
                    </a:xfrm>
                    <a:grpFill/>
                  </p:grpSpPr>
                  <p:grpSp>
                    <p:nvGrpSpPr>
                      <p:cNvPr id="85174" name="Group 85173">
                        <a:extLst>
                          <a:ext uri="{FF2B5EF4-FFF2-40B4-BE49-F238E27FC236}">
                            <a16:creationId xmlns:a16="http://schemas.microsoft.com/office/drawing/2014/main" id="{62BCBF84-A657-36E1-69F1-5C16D3A3E0D7}"/>
                          </a:ext>
                        </a:extLst>
                      </p:cNvPr>
                      <p:cNvGrpSpPr>
                        <a:grpSpLocks/>
                      </p:cNvGrpSpPr>
                      <p:nvPr/>
                    </p:nvGrpSpPr>
                    <p:grpSpPr bwMode="auto">
                      <a:xfrm>
                        <a:off x="432" y="1152"/>
                        <a:ext cx="768" cy="288"/>
                        <a:chOff x="432" y="1152"/>
                        <a:chExt cx="768" cy="288"/>
                      </a:xfrm>
                      <a:grpFill/>
                    </p:grpSpPr>
                    <p:sp>
                      <p:nvSpPr>
                        <p:cNvPr id="85176" name="Rectangle 85175">
                          <a:extLst>
                            <a:ext uri="{FF2B5EF4-FFF2-40B4-BE49-F238E27FC236}">
                              <a16:creationId xmlns:a16="http://schemas.microsoft.com/office/drawing/2014/main" id="{306388D5-8FC0-8E97-86A0-301DFECDA392}"/>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77" name="Rectangle 85176">
                          <a:extLst>
                            <a:ext uri="{FF2B5EF4-FFF2-40B4-BE49-F238E27FC236}">
                              <a16:creationId xmlns:a16="http://schemas.microsoft.com/office/drawing/2014/main" id="{E751D054-ADD2-043F-2FCE-BF48DB45D8B8}"/>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75" name="Rectangle 85174">
                        <a:extLst>
                          <a:ext uri="{FF2B5EF4-FFF2-40B4-BE49-F238E27FC236}">
                            <a16:creationId xmlns:a16="http://schemas.microsoft.com/office/drawing/2014/main" id="{5B02C563-5537-7A7A-A33B-BCC1459DB079}"/>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73" name="Rectangle 85172">
                      <a:extLst>
                        <a:ext uri="{FF2B5EF4-FFF2-40B4-BE49-F238E27FC236}">
                          <a16:creationId xmlns:a16="http://schemas.microsoft.com/office/drawing/2014/main" id="{06AD73AE-39DC-9709-B991-126AE1E225BE}"/>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85153" name="Group 85152">
                  <a:extLst>
                    <a:ext uri="{FF2B5EF4-FFF2-40B4-BE49-F238E27FC236}">
                      <a16:creationId xmlns:a16="http://schemas.microsoft.com/office/drawing/2014/main" id="{79358B19-2530-3393-E0EE-CC91E53F631B}"/>
                    </a:ext>
                  </a:extLst>
                </p:cNvPr>
                <p:cNvGrpSpPr>
                  <a:grpSpLocks/>
                </p:cNvGrpSpPr>
                <p:nvPr/>
              </p:nvGrpSpPr>
              <p:grpSpPr bwMode="auto">
                <a:xfrm>
                  <a:off x="960" y="1776"/>
                  <a:ext cx="2688" cy="288"/>
                  <a:chOff x="432" y="1152"/>
                  <a:chExt cx="2688" cy="288"/>
                </a:xfrm>
                <a:grpFill/>
              </p:grpSpPr>
              <p:grpSp>
                <p:nvGrpSpPr>
                  <p:cNvPr id="85154" name="Group 85153">
                    <a:extLst>
                      <a:ext uri="{FF2B5EF4-FFF2-40B4-BE49-F238E27FC236}">
                        <a16:creationId xmlns:a16="http://schemas.microsoft.com/office/drawing/2014/main" id="{D1B8F27E-5EE8-0CA1-4DC2-E2F7961053CC}"/>
                      </a:ext>
                    </a:extLst>
                  </p:cNvPr>
                  <p:cNvGrpSpPr>
                    <a:grpSpLocks/>
                  </p:cNvGrpSpPr>
                  <p:nvPr/>
                </p:nvGrpSpPr>
                <p:grpSpPr bwMode="auto">
                  <a:xfrm>
                    <a:off x="1584" y="1152"/>
                    <a:ext cx="1152" cy="288"/>
                    <a:chOff x="432" y="1152"/>
                    <a:chExt cx="1152" cy="288"/>
                  </a:xfrm>
                  <a:grpFill/>
                </p:grpSpPr>
                <p:grpSp>
                  <p:nvGrpSpPr>
                    <p:cNvPr id="85165" name="Group 85164">
                      <a:extLst>
                        <a:ext uri="{FF2B5EF4-FFF2-40B4-BE49-F238E27FC236}">
                          <a16:creationId xmlns:a16="http://schemas.microsoft.com/office/drawing/2014/main" id="{67800592-D3B6-01EF-AB34-D3812C417035}"/>
                        </a:ext>
                      </a:extLst>
                    </p:cNvPr>
                    <p:cNvGrpSpPr>
                      <a:grpSpLocks/>
                    </p:cNvGrpSpPr>
                    <p:nvPr/>
                  </p:nvGrpSpPr>
                  <p:grpSpPr bwMode="auto">
                    <a:xfrm>
                      <a:off x="432" y="1152"/>
                      <a:ext cx="768" cy="288"/>
                      <a:chOff x="432" y="1152"/>
                      <a:chExt cx="768" cy="288"/>
                    </a:xfrm>
                    <a:grpFill/>
                  </p:grpSpPr>
                  <p:sp>
                    <p:nvSpPr>
                      <p:cNvPr id="85168" name="Rectangle 85167">
                        <a:extLst>
                          <a:ext uri="{FF2B5EF4-FFF2-40B4-BE49-F238E27FC236}">
                            <a16:creationId xmlns:a16="http://schemas.microsoft.com/office/drawing/2014/main" id="{E0920A10-0D29-E7B2-27A0-C267FC3C5EE9}"/>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69" name="Rectangle 85168">
                        <a:extLst>
                          <a:ext uri="{FF2B5EF4-FFF2-40B4-BE49-F238E27FC236}">
                            <a16:creationId xmlns:a16="http://schemas.microsoft.com/office/drawing/2014/main" id="{1CC28534-C97E-2F27-EAEF-E82E75916516}"/>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67" name="Rectangle 85166">
                      <a:extLst>
                        <a:ext uri="{FF2B5EF4-FFF2-40B4-BE49-F238E27FC236}">
                          <a16:creationId xmlns:a16="http://schemas.microsoft.com/office/drawing/2014/main" id="{34D01072-7C6D-1D43-F314-D00C10E89FFD}"/>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155" name="Group 85154">
                    <a:extLst>
                      <a:ext uri="{FF2B5EF4-FFF2-40B4-BE49-F238E27FC236}">
                        <a16:creationId xmlns:a16="http://schemas.microsoft.com/office/drawing/2014/main" id="{62F5427E-5194-DD19-B6AA-1659E34E9801}"/>
                      </a:ext>
                    </a:extLst>
                  </p:cNvPr>
                  <p:cNvGrpSpPr>
                    <a:grpSpLocks/>
                  </p:cNvGrpSpPr>
                  <p:nvPr/>
                </p:nvGrpSpPr>
                <p:grpSpPr bwMode="auto">
                  <a:xfrm>
                    <a:off x="432" y="1152"/>
                    <a:ext cx="2688" cy="288"/>
                    <a:chOff x="432" y="1152"/>
                    <a:chExt cx="2688" cy="288"/>
                  </a:xfrm>
                  <a:grpFill/>
                </p:grpSpPr>
                <p:grpSp>
                  <p:nvGrpSpPr>
                    <p:cNvPr id="85156" name="Group 85155">
                      <a:extLst>
                        <a:ext uri="{FF2B5EF4-FFF2-40B4-BE49-F238E27FC236}">
                          <a16:creationId xmlns:a16="http://schemas.microsoft.com/office/drawing/2014/main" id="{A4D2AB52-1C3E-6052-F9C4-AF79834A0735}"/>
                        </a:ext>
                      </a:extLst>
                    </p:cNvPr>
                    <p:cNvGrpSpPr>
                      <a:grpSpLocks/>
                    </p:cNvGrpSpPr>
                    <p:nvPr/>
                  </p:nvGrpSpPr>
                  <p:grpSpPr bwMode="auto">
                    <a:xfrm>
                      <a:off x="432" y="1152"/>
                      <a:ext cx="1152" cy="288"/>
                      <a:chOff x="432" y="1152"/>
                      <a:chExt cx="1152" cy="288"/>
                    </a:xfrm>
                    <a:grpFill/>
                  </p:grpSpPr>
                  <p:grpSp>
                    <p:nvGrpSpPr>
                      <p:cNvPr id="85158" name="Group 85157">
                        <a:extLst>
                          <a:ext uri="{FF2B5EF4-FFF2-40B4-BE49-F238E27FC236}">
                            <a16:creationId xmlns:a16="http://schemas.microsoft.com/office/drawing/2014/main" id="{DB9559D0-A1E9-C677-24F6-5A8E81A6BFA4}"/>
                          </a:ext>
                        </a:extLst>
                      </p:cNvPr>
                      <p:cNvGrpSpPr>
                        <a:grpSpLocks/>
                      </p:cNvGrpSpPr>
                      <p:nvPr/>
                    </p:nvGrpSpPr>
                    <p:grpSpPr bwMode="auto">
                      <a:xfrm>
                        <a:off x="432" y="1152"/>
                        <a:ext cx="768" cy="288"/>
                        <a:chOff x="432" y="1152"/>
                        <a:chExt cx="768" cy="288"/>
                      </a:xfrm>
                      <a:grpFill/>
                    </p:grpSpPr>
                    <p:sp>
                      <p:nvSpPr>
                        <p:cNvPr id="85160" name="Rectangle 85159">
                          <a:extLst>
                            <a:ext uri="{FF2B5EF4-FFF2-40B4-BE49-F238E27FC236}">
                              <a16:creationId xmlns:a16="http://schemas.microsoft.com/office/drawing/2014/main" id="{FD0C2203-0FBC-8083-4ACB-EC8D78F12D02}"/>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61" name="Rectangle 85160">
                          <a:extLst>
                            <a:ext uri="{FF2B5EF4-FFF2-40B4-BE49-F238E27FC236}">
                              <a16:creationId xmlns:a16="http://schemas.microsoft.com/office/drawing/2014/main" id="{1319AA9E-2095-E4E6-E526-EBE24961B93E}"/>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59" name="Rectangle 85158">
                        <a:extLst>
                          <a:ext uri="{FF2B5EF4-FFF2-40B4-BE49-F238E27FC236}">
                            <a16:creationId xmlns:a16="http://schemas.microsoft.com/office/drawing/2014/main" id="{0AE074AE-871B-B07E-A987-281FF45A4A0F}"/>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57" name="Rectangle 85156">
                      <a:extLst>
                        <a:ext uri="{FF2B5EF4-FFF2-40B4-BE49-F238E27FC236}">
                          <a16:creationId xmlns:a16="http://schemas.microsoft.com/office/drawing/2014/main" id="{2CEADC2C-E27C-8B32-E012-18AA8B6E59E6}"/>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33" name="Group 32">
                <a:extLst>
                  <a:ext uri="{FF2B5EF4-FFF2-40B4-BE49-F238E27FC236}">
                    <a16:creationId xmlns:a16="http://schemas.microsoft.com/office/drawing/2014/main" id="{23281B50-B2C6-996B-596F-3EA3B8B43FEA}"/>
                  </a:ext>
                </a:extLst>
              </p:cNvPr>
              <p:cNvGrpSpPr>
                <a:grpSpLocks/>
              </p:cNvGrpSpPr>
              <p:nvPr/>
            </p:nvGrpSpPr>
            <p:grpSpPr bwMode="auto">
              <a:xfrm>
                <a:off x="8148703" y="5089954"/>
                <a:ext cx="3205097" cy="686807"/>
                <a:chOff x="960" y="1488"/>
                <a:chExt cx="2688" cy="576"/>
              </a:xfrm>
              <a:grpFill/>
            </p:grpSpPr>
            <p:grpSp>
              <p:nvGrpSpPr>
                <p:cNvPr id="54" name="Group 53">
                  <a:extLst>
                    <a:ext uri="{FF2B5EF4-FFF2-40B4-BE49-F238E27FC236}">
                      <a16:creationId xmlns:a16="http://schemas.microsoft.com/office/drawing/2014/main" id="{4EA488C1-2A07-461C-0758-CC14AA11D626}"/>
                    </a:ext>
                  </a:extLst>
                </p:cNvPr>
                <p:cNvGrpSpPr>
                  <a:grpSpLocks/>
                </p:cNvGrpSpPr>
                <p:nvPr/>
              </p:nvGrpSpPr>
              <p:grpSpPr bwMode="auto">
                <a:xfrm>
                  <a:off x="960" y="1488"/>
                  <a:ext cx="2688" cy="288"/>
                  <a:chOff x="432" y="1152"/>
                  <a:chExt cx="2688" cy="288"/>
                </a:xfrm>
                <a:grpFill/>
              </p:grpSpPr>
              <p:grpSp>
                <p:nvGrpSpPr>
                  <p:cNvPr id="85136" name="Group 85135">
                    <a:extLst>
                      <a:ext uri="{FF2B5EF4-FFF2-40B4-BE49-F238E27FC236}">
                        <a16:creationId xmlns:a16="http://schemas.microsoft.com/office/drawing/2014/main" id="{F56AB315-54F1-676F-1C2B-98EE3DE368D7}"/>
                      </a:ext>
                    </a:extLst>
                  </p:cNvPr>
                  <p:cNvGrpSpPr>
                    <a:grpSpLocks/>
                  </p:cNvGrpSpPr>
                  <p:nvPr/>
                </p:nvGrpSpPr>
                <p:grpSpPr bwMode="auto">
                  <a:xfrm>
                    <a:off x="1584" y="1152"/>
                    <a:ext cx="1152" cy="288"/>
                    <a:chOff x="432" y="1152"/>
                    <a:chExt cx="1152" cy="288"/>
                  </a:xfrm>
                  <a:grpFill/>
                </p:grpSpPr>
                <p:grpSp>
                  <p:nvGrpSpPr>
                    <p:cNvPr id="85144" name="Group 85143">
                      <a:extLst>
                        <a:ext uri="{FF2B5EF4-FFF2-40B4-BE49-F238E27FC236}">
                          <a16:creationId xmlns:a16="http://schemas.microsoft.com/office/drawing/2014/main" id="{0D3C7009-324A-9998-77AF-217FFE19840B}"/>
                        </a:ext>
                      </a:extLst>
                    </p:cNvPr>
                    <p:cNvGrpSpPr>
                      <a:grpSpLocks/>
                    </p:cNvGrpSpPr>
                    <p:nvPr/>
                  </p:nvGrpSpPr>
                  <p:grpSpPr bwMode="auto">
                    <a:xfrm>
                      <a:off x="432" y="1152"/>
                      <a:ext cx="768" cy="288"/>
                      <a:chOff x="432" y="1152"/>
                      <a:chExt cx="768" cy="288"/>
                    </a:xfrm>
                    <a:grpFill/>
                  </p:grpSpPr>
                  <p:sp>
                    <p:nvSpPr>
                      <p:cNvPr id="85149" name="Rectangle 85148">
                        <a:extLst>
                          <a:ext uri="{FF2B5EF4-FFF2-40B4-BE49-F238E27FC236}">
                            <a16:creationId xmlns:a16="http://schemas.microsoft.com/office/drawing/2014/main" id="{56D0001F-920F-D6ED-67FA-819F39C8BB7E}"/>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51" name="Rectangle 85150">
                        <a:extLst>
                          <a:ext uri="{FF2B5EF4-FFF2-40B4-BE49-F238E27FC236}">
                            <a16:creationId xmlns:a16="http://schemas.microsoft.com/office/drawing/2014/main" id="{A6750CCA-864C-90E7-C5AB-8D70B3EE869E}"/>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45" name="Rectangle 85144">
                      <a:extLst>
                        <a:ext uri="{FF2B5EF4-FFF2-40B4-BE49-F238E27FC236}">
                          <a16:creationId xmlns:a16="http://schemas.microsoft.com/office/drawing/2014/main" id="{FB1D35B5-0EE7-46D8-7109-D097B26176B4}"/>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137" name="Group 85136">
                    <a:extLst>
                      <a:ext uri="{FF2B5EF4-FFF2-40B4-BE49-F238E27FC236}">
                        <a16:creationId xmlns:a16="http://schemas.microsoft.com/office/drawing/2014/main" id="{672B26C9-4B82-C495-97F8-6CDB971B0C58}"/>
                      </a:ext>
                    </a:extLst>
                  </p:cNvPr>
                  <p:cNvGrpSpPr>
                    <a:grpSpLocks/>
                  </p:cNvGrpSpPr>
                  <p:nvPr/>
                </p:nvGrpSpPr>
                <p:grpSpPr bwMode="auto">
                  <a:xfrm>
                    <a:off x="432" y="1152"/>
                    <a:ext cx="2688" cy="288"/>
                    <a:chOff x="432" y="1152"/>
                    <a:chExt cx="2688" cy="288"/>
                  </a:xfrm>
                  <a:grpFill/>
                </p:grpSpPr>
                <p:grpSp>
                  <p:nvGrpSpPr>
                    <p:cNvPr id="85138" name="Group 85137">
                      <a:extLst>
                        <a:ext uri="{FF2B5EF4-FFF2-40B4-BE49-F238E27FC236}">
                          <a16:creationId xmlns:a16="http://schemas.microsoft.com/office/drawing/2014/main" id="{49647814-AC34-F4E7-F139-302CE21133D0}"/>
                        </a:ext>
                      </a:extLst>
                    </p:cNvPr>
                    <p:cNvGrpSpPr>
                      <a:grpSpLocks/>
                    </p:cNvGrpSpPr>
                    <p:nvPr/>
                  </p:nvGrpSpPr>
                  <p:grpSpPr bwMode="auto">
                    <a:xfrm>
                      <a:off x="432" y="1152"/>
                      <a:ext cx="1152" cy="288"/>
                      <a:chOff x="432" y="1152"/>
                      <a:chExt cx="1152" cy="288"/>
                    </a:xfrm>
                    <a:grpFill/>
                  </p:grpSpPr>
                  <p:grpSp>
                    <p:nvGrpSpPr>
                      <p:cNvPr id="85140" name="Group 85139">
                        <a:extLst>
                          <a:ext uri="{FF2B5EF4-FFF2-40B4-BE49-F238E27FC236}">
                            <a16:creationId xmlns:a16="http://schemas.microsoft.com/office/drawing/2014/main" id="{803A955A-C6ED-16CC-E9F4-EAD999C76AB0}"/>
                          </a:ext>
                        </a:extLst>
                      </p:cNvPr>
                      <p:cNvGrpSpPr>
                        <a:grpSpLocks/>
                      </p:cNvGrpSpPr>
                      <p:nvPr/>
                    </p:nvGrpSpPr>
                    <p:grpSpPr bwMode="auto">
                      <a:xfrm>
                        <a:off x="432" y="1152"/>
                        <a:ext cx="768" cy="288"/>
                        <a:chOff x="432" y="1152"/>
                        <a:chExt cx="768" cy="288"/>
                      </a:xfrm>
                      <a:grpFill/>
                    </p:grpSpPr>
                    <p:sp>
                      <p:nvSpPr>
                        <p:cNvPr id="85142" name="Rectangle 85141">
                          <a:extLst>
                            <a:ext uri="{FF2B5EF4-FFF2-40B4-BE49-F238E27FC236}">
                              <a16:creationId xmlns:a16="http://schemas.microsoft.com/office/drawing/2014/main" id="{F78B7378-9631-4A98-A937-C9DA7F597FD9}"/>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43" name="Rectangle 85142">
                          <a:extLst>
                            <a:ext uri="{FF2B5EF4-FFF2-40B4-BE49-F238E27FC236}">
                              <a16:creationId xmlns:a16="http://schemas.microsoft.com/office/drawing/2014/main" id="{7FAAD704-320A-3BFE-6D45-918D596948F5}"/>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41" name="Rectangle 85140">
                        <a:extLst>
                          <a:ext uri="{FF2B5EF4-FFF2-40B4-BE49-F238E27FC236}">
                            <a16:creationId xmlns:a16="http://schemas.microsoft.com/office/drawing/2014/main" id="{F250AF8F-289B-927E-E474-3BCE2237D85A}"/>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39" name="Rectangle 85138">
                      <a:extLst>
                        <a:ext uri="{FF2B5EF4-FFF2-40B4-BE49-F238E27FC236}">
                          <a16:creationId xmlns:a16="http://schemas.microsoft.com/office/drawing/2014/main" id="{DB806B7B-DC95-E143-35F9-7F911B65A871}"/>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57" name="Group 56">
                  <a:extLst>
                    <a:ext uri="{FF2B5EF4-FFF2-40B4-BE49-F238E27FC236}">
                      <a16:creationId xmlns:a16="http://schemas.microsoft.com/office/drawing/2014/main" id="{70A42383-8752-AD77-716C-825856C94E65}"/>
                    </a:ext>
                  </a:extLst>
                </p:cNvPr>
                <p:cNvGrpSpPr>
                  <a:grpSpLocks/>
                </p:cNvGrpSpPr>
                <p:nvPr/>
              </p:nvGrpSpPr>
              <p:grpSpPr bwMode="auto">
                <a:xfrm>
                  <a:off x="960" y="1776"/>
                  <a:ext cx="2688" cy="288"/>
                  <a:chOff x="432" y="1152"/>
                  <a:chExt cx="2688" cy="288"/>
                </a:xfrm>
                <a:grpFill/>
              </p:grpSpPr>
              <p:grpSp>
                <p:nvGrpSpPr>
                  <p:cNvPr id="58" name="Group 57">
                    <a:extLst>
                      <a:ext uri="{FF2B5EF4-FFF2-40B4-BE49-F238E27FC236}">
                        <a16:creationId xmlns:a16="http://schemas.microsoft.com/office/drawing/2014/main" id="{F1E5F166-C1BB-EC3E-C3F1-3918B15D98B1}"/>
                      </a:ext>
                    </a:extLst>
                  </p:cNvPr>
                  <p:cNvGrpSpPr>
                    <a:grpSpLocks/>
                  </p:cNvGrpSpPr>
                  <p:nvPr/>
                </p:nvGrpSpPr>
                <p:grpSpPr bwMode="auto">
                  <a:xfrm>
                    <a:off x="1584" y="1152"/>
                    <a:ext cx="1152" cy="288"/>
                    <a:chOff x="432" y="1152"/>
                    <a:chExt cx="1152" cy="288"/>
                  </a:xfrm>
                  <a:grpFill/>
                </p:grpSpPr>
                <p:grpSp>
                  <p:nvGrpSpPr>
                    <p:cNvPr id="85131" name="Group 85130">
                      <a:extLst>
                        <a:ext uri="{FF2B5EF4-FFF2-40B4-BE49-F238E27FC236}">
                          <a16:creationId xmlns:a16="http://schemas.microsoft.com/office/drawing/2014/main" id="{78D64975-5B18-B90B-BBFE-26C5F1F833AD}"/>
                        </a:ext>
                      </a:extLst>
                    </p:cNvPr>
                    <p:cNvGrpSpPr>
                      <a:grpSpLocks/>
                    </p:cNvGrpSpPr>
                    <p:nvPr/>
                  </p:nvGrpSpPr>
                  <p:grpSpPr bwMode="auto">
                    <a:xfrm>
                      <a:off x="432" y="1152"/>
                      <a:ext cx="768" cy="288"/>
                      <a:chOff x="432" y="1152"/>
                      <a:chExt cx="768" cy="288"/>
                    </a:xfrm>
                    <a:grpFill/>
                  </p:grpSpPr>
                  <p:sp>
                    <p:nvSpPr>
                      <p:cNvPr id="85134" name="Rectangle 85133">
                        <a:extLst>
                          <a:ext uri="{FF2B5EF4-FFF2-40B4-BE49-F238E27FC236}">
                            <a16:creationId xmlns:a16="http://schemas.microsoft.com/office/drawing/2014/main" id="{D1DFC358-74E0-A599-44D5-9983556A0016}"/>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35" name="Rectangle 85134">
                        <a:extLst>
                          <a:ext uri="{FF2B5EF4-FFF2-40B4-BE49-F238E27FC236}">
                            <a16:creationId xmlns:a16="http://schemas.microsoft.com/office/drawing/2014/main" id="{17F80A8E-05F6-CA7A-FA9F-DEAA7C1F269C}"/>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33" name="Rectangle 85132">
                      <a:extLst>
                        <a:ext uri="{FF2B5EF4-FFF2-40B4-BE49-F238E27FC236}">
                          <a16:creationId xmlns:a16="http://schemas.microsoft.com/office/drawing/2014/main" id="{E6680B81-34F7-E2DB-D013-720D53602B13}"/>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63" name="Group 62">
                    <a:extLst>
                      <a:ext uri="{FF2B5EF4-FFF2-40B4-BE49-F238E27FC236}">
                        <a16:creationId xmlns:a16="http://schemas.microsoft.com/office/drawing/2014/main" id="{DE32A311-FBD0-18E6-041E-68BB24FEA865}"/>
                      </a:ext>
                    </a:extLst>
                  </p:cNvPr>
                  <p:cNvGrpSpPr>
                    <a:grpSpLocks/>
                  </p:cNvGrpSpPr>
                  <p:nvPr/>
                </p:nvGrpSpPr>
                <p:grpSpPr bwMode="auto">
                  <a:xfrm>
                    <a:off x="432" y="1152"/>
                    <a:ext cx="2688" cy="288"/>
                    <a:chOff x="432" y="1152"/>
                    <a:chExt cx="2688" cy="288"/>
                  </a:xfrm>
                  <a:grpFill/>
                </p:grpSpPr>
                <p:grpSp>
                  <p:nvGrpSpPr>
                    <p:cNvPr id="85121" name="Group 85120">
                      <a:extLst>
                        <a:ext uri="{FF2B5EF4-FFF2-40B4-BE49-F238E27FC236}">
                          <a16:creationId xmlns:a16="http://schemas.microsoft.com/office/drawing/2014/main" id="{75F52006-E61E-96D2-BFBE-F073A7941E7B}"/>
                        </a:ext>
                      </a:extLst>
                    </p:cNvPr>
                    <p:cNvGrpSpPr>
                      <a:grpSpLocks/>
                    </p:cNvGrpSpPr>
                    <p:nvPr/>
                  </p:nvGrpSpPr>
                  <p:grpSpPr bwMode="auto">
                    <a:xfrm>
                      <a:off x="432" y="1152"/>
                      <a:ext cx="1152" cy="288"/>
                      <a:chOff x="432" y="1152"/>
                      <a:chExt cx="1152" cy="288"/>
                    </a:xfrm>
                    <a:grpFill/>
                  </p:grpSpPr>
                  <p:grpSp>
                    <p:nvGrpSpPr>
                      <p:cNvPr id="85124" name="Group 85123">
                        <a:extLst>
                          <a:ext uri="{FF2B5EF4-FFF2-40B4-BE49-F238E27FC236}">
                            <a16:creationId xmlns:a16="http://schemas.microsoft.com/office/drawing/2014/main" id="{117B1D16-7C33-4827-8044-B5224DC0C469}"/>
                          </a:ext>
                        </a:extLst>
                      </p:cNvPr>
                      <p:cNvGrpSpPr>
                        <a:grpSpLocks/>
                      </p:cNvGrpSpPr>
                      <p:nvPr/>
                    </p:nvGrpSpPr>
                    <p:grpSpPr bwMode="auto">
                      <a:xfrm>
                        <a:off x="432" y="1152"/>
                        <a:ext cx="768" cy="288"/>
                        <a:chOff x="432" y="1152"/>
                        <a:chExt cx="768" cy="288"/>
                      </a:xfrm>
                      <a:grpFill/>
                    </p:grpSpPr>
                    <p:sp>
                      <p:nvSpPr>
                        <p:cNvPr id="85126" name="Rectangle 85125">
                          <a:extLst>
                            <a:ext uri="{FF2B5EF4-FFF2-40B4-BE49-F238E27FC236}">
                              <a16:creationId xmlns:a16="http://schemas.microsoft.com/office/drawing/2014/main" id="{3DBDB1FC-8581-D86A-759B-83D3341EAB5F}"/>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27" name="Rectangle 85126">
                          <a:extLst>
                            <a:ext uri="{FF2B5EF4-FFF2-40B4-BE49-F238E27FC236}">
                              <a16:creationId xmlns:a16="http://schemas.microsoft.com/office/drawing/2014/main" id="{0547D32A-6A31-B429-D937-6CDE81DF87F9}"/>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25" name="Rectangle 85124">
                        <a:extLst>
                          <a:ext uri="{FF2B5EF4-FFF2-40B4-BE49-F238E27FC236}">
                            <a16:creationId xmlns:a16="http://schemas.microsoft.com/office/drawing/2014/main" id="{C0B09525-9455-BBE5-862C-0F6F13890376}"/>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23" name="Rectangle 85122">
                      <a:extLst>
                        <a:ext uri="{FF2B5EF4-FFF2-40B4-BE49-F238E27FC236}">
                          <a16:creationId xmlns:a16="http://schemas.microsoft.com/office/drawing/2014/main" id="{F2DC4796-1FCB-7428-48B4-36F35F0165E1}"/>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35" name="Group 34">
                <a:extLst>
                  <a:ext uri="{FF2B5EF4-FFF2-40B4-BE49-F238E27FC236}">
                    <a16:creationId xmlns:a16="http://schemas.microsoft.com/office/drawing/2014/main" id="{BD080E93-8770-95A5-08F7-FE9A6D9442E2}"/>
                  </a:ext>
                </a:extLst>
              </p:cNvPr>
              <p:cNvGrpSpPr>
                <a:grpSpLocks/>
              </p:cNvGrpSpPr>
              <p:nvPr/>
            </p:nvGrpSpPr>
            <p:grpSpPr bwMode="auto">
              <a:xfrm>
                <a:off x="8148702" y="5776760"/>
                <a:ext cx="3205097" cy="343404"/>
                <a:chOff x="432" y="1152"/>
                <a:chExt cx="2688" cy="288"/>
              </a:xfrm>
              <a:grpFill/>
            </p:grpSpPr>
            <p:grpSp>
              <p:nvGrpSpPr>
                <p:cNvPr id="36" name="Group 35">
                  <a:extLst>
                    <a:ext uri="{FF2B5EF4-FFF2-40B4-BE49-F238E27FC236}">
                      <a16:creationId xmlns:a16="http://schemas.microsoft.com/office/drawing/2014/main" id="{F06E147E-F07F-13AB-21B9-2253CE6AD8EA}"/>
                    </a:ext>
                  </a:extLst>
                </p:cNvPr>
                <p:cNvGrpSpPr>
                  <a:grpSpLocks/>
                </p:cNvGrpSpPr>
                <p:nvPr/>
              </p:nvGrpSpPr>
              <p:grpSpPr bwMode="auto">
                <a:xfrm>
                  <a:off x="1584" y="1152"/>
                  <a:ext cx="1152" cy="288"/>
                  <a:chOff x="432" y="1152"/>
                  <a:chExt cx="1152" cy="288"/>
                </a:xfrm>
                <a:grpFill/>
              </p:grpSpPr>
              <p:grpSp>
                <p:nvGrpSpPr>
                  <p:cNvPr id="46" name="Group 45">
                    <a:extLst>
                      <a:ext uri="{FF2B5EF4-FFF2-40B4-BE49-F238E27FC236}">
                        <a16:creationId xmlns:a16="http://schemas.microsoft.com/office/drawing/2014/main" id="{59780FD6-60EA-F623-EFD7-724ED0451D10}"/>
                      </a:ext>
                    </a:extLst>
                  </p:cNvPr>
                  <p:cNvGrpSpPr>
                    <a:grpSpLocks/>
                  </p:cNvGrpSpPr>
                  <p:nvPr/>
                </p:nvGrpSpPr>
                <p:grpSpPr bwMode="auto">
                  <a:xfrm>
                    <a:off x="432" y="1152"/>
                    <a:ext cx="768" cy="288"/>
                    <a:chOff x="432" y="1152"/>
                    <a:chExt cx="768" cy="288"/>
                  </a:xfrm>
                  <a:grpFill/>
                </p:grpSpPr>
                <p:sp>
                  <p:nvSpPr>
                    <p:cNvPr id="51" name="Rectangle 50">
                      <a:extLst>
                        <a:ext uri="{FF2B5EF4-FFF2-40B4-BE49-F238E27FC236}">
                          <a16:creationId xmlns:a16="http://schemas.microsoft.com/office/drawing/2014/main" id="{92AD6660-9556-3B0C-4416-7305054690FB}"/>
                        </a:ext>
                      </a:extLst>
                    </p:cNvPr>
                    <p:cNvSpPr>
                      <a:spLocks noChangeArrowheads="1"/>
                    </p:cNvSpPr>
                    <p:nvPr/>
                  </p:nvSpPr>
                  <p:spPr bwMode="auto">
                    <a:xfrm>
                      <a:off x="432"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53" name="Rectangle 52">
                      <a:extLst>
                        <a:ext uri="{FF2B5EF4-FFF2-40B4-BE49-F238E27FC236}">
                          <a16:creationId xmlns:a16="http://schemas.microsoft.com/office/drawing/2014/main" id="{86C2BD2F-0342-B51F-78D4-0155D50540DD}"/>
                        </a:ext>
                      </a:extLst>
                    </p:cNvPr>
                    <p:cNvSpPr>
                      <a:spLocks noChangeArrowheads="1"/>
                    </p:cNvSpPr>
                    <p:nvPr/>
                  </p:nvSpPr>
                  <p:spPr bwMode="auto">
                    <a:xfrm>
                      <a:off x="816"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47" name="Rectangle 46">
                    <a:extLst>
                      <a:ext uri="{FF2B5EF4-FFF2-40B4-BE49-F238E27FC236}">
                        <a16:creationId xmlns:a16="http://schemas.microsoft.com/office/drawing/2014/main" id="{AC88F727-1692-770E-E524-3D75AC31B07E}"/>
                      </a:ext>
                    </a:extLst>
                  </p:cNvPr>
                  <p:cNvSpPr>
                    <a:spLocks noChangeArrowheads="1"/>
                  </p:cNvSpPr>
                  <p:nvPr/>
                </p:nvSpPr>
                <p:spPr bwMode="auto">
                  <a:xfrm>
                    <a:off x="1200"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38" name="Group 37">
                  <a:extLst>
                    <a:ext uri="{FF2B5EF4-FFF2-40B4-BE49-F238E27FC236}">
                      <a16:creationId xmlns:a16="http://schemas.microsoft.com/office/drawing/2014/main" id="{37212653-B38E-AD1F-17FB-F1C7F77E7E81}"/>
                    </a:ext>
                  </a:extLst>
                </p:cNvPr>
                <p:cNvGrpSpPr>
                  <a:grpSpLocks/>
                </p:cNvGrpSpPr>
                <p:nvPr/>
              </p:nvGrpSpPr>
              <p:grpSpPr bwMode="auto">
                <a:xfrm>
                  <a:off x="432" y="1152"/>
                  <a:ext cx="2688" cy="288"/>
                  <a:chOff x="432" y="1152"/>
                  <a:chExt cx="2688" cy="288"/>
                </a:xfrm>
                <a:grpFill/>
              </p:grpSpPr>
              <p:grpSp>
                <p:nvGrpSpPr>
                  <p:cNvPr id="39" name="Group 38">
                    <a:extLst>
                      <a:ext uri="{FF2B5EF4-FFF2-40B4-BE49-F238E27FC236}">
                        <a16:creationId xmlns:a16="http://schemas.microsoft.com/office/drawing/2014/main" id="{3F0761FC-923C-DEB8-73C0-72AF23749E9E}"/>
                      </a:ext>
                    </a:extLst>
                  </p:cNvPr>
                  <p:cNvGrpSpPr>
                    <a:grpSpLocks/>
                  </p:cNvGrpSpPr>
                  <p:nvPr/>
                </p:nvGrpSpPr>
                <p:grpSpPr bwMode="auto">
                  <a:xfrm>
                    <a:off x="432" y="1152"/>
                    <a:ext cx="1152" cy="288"/>
                    <a:chOff x="432" y="1152"/>
                    <a:chExt cx="1152" cy="288"/>
                  </a:xfrm>
                  <a:grpFill/>
                </p:grpSpPr>
                <p:grpSp>
                  <p:nvGrpSpPr>
                    <p:cNvPr id="41" name="Group 40">
                      <a:extLst>
                        <a:ext uri="{FF2B5EF4-FFF2-40B4-BE49-F238E27FC236}">
                          <a16:creationId xmlns:a16="http://schemas.microsoft.com/office/drawing/2014/main" id="{2CE7B2AC-5B30-5264-7F5A-13897884983D}"/>
                        </a:ext>
                      </a:extLst>
                    </p:cNvPr>
                    <p:cNvGrpSpPr>
                      <a:grpSpLocks/>
                    </p:cNvGrpSpPr>
                    <p:nvPr/>
                  </p:nvGrpSpPr>
                  <p:grpSpPr bwMode="auto">
                    <a:xfrm>
                      <a:off x="432" y="1152"/>
                      <a:ext cx="768" cy="288"/>
                      <a:chOff x="432" y="1152"/>
                      <a:chExt cx="768" cy="288"/>
                    </a:xfrm>
                    <a:grpFill/>
                  </p:grpSpPr>
                  <p:sp>
                    <p:nvSpPr>
                      <p:cNvPr id="43" name="Rectangle 42">
                        <a:extLst>
                          <a:ext uri="{FF2B5EF4-FFF2-40B4-BE49-F238E27FC236}">
                            <a16:creationId xmlns:a16="http://schemas.microsoft.com/office/drawing/2014/main" id="{3F445429-CE52-FA54-2362-A2F17DABFCDE}"/>
                          </a:ext>
                        </a:extLst>
                      </p:cNvPr>
                      <p:cNvSpPr>
                        <a:spLocks noChangeArrowheads="1"/>
                      </p:cNvSpPr>
                      <p:nvPr/>
                    </p:nvSpPr>
                    <p:spPr bwMode="auto">
                      <a:xfrm>
                        <a:off x="432"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45" name="Rectangle 44">
                        <a:extLst>
                          <a:ext uri="{FF2B5EF4-FFF2-40B4-BE49-F238E27FC236}">
                            <a16:creationId xmlns:a16="http://schemas.microsoft.com/office/drawing/2014/main" id="{36B97C24-2ED9-B82E-EC15-67B2B68DC4EC}"/>
                          </a:ext>
                        </a:extLst>
                      </p:cNvPr>
                      <p:cNvSpPr>
                        <a:spLocks noChangeArrowheads="1"/>
                      </p:cNvSpPr>
                      <p:nvPr/>
                    </p:nvSpPr>
                    <p:spPr bwMode="auto">
                      <a:xfrm>
                        <a:off x="816"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42" name="Rectangle 41">
                      <a:extLst>
                        <a:ext uri="{FF2B5EF4-FFF2-40B4-BE49-F238E27FC236}">
                          <a16:creationId xmlns:a16="http://schemas.microsoft.com/office/drawing/2014/main" id="{5F893116-0DB6-BB99-E787-0FF23658732C}"/>
                        </a:ext>
                      </a:extLst>
                    </p:cNvPr>
                    <p:cNvSpPr>
                      <a:spLocks noChangeArrowheads="1"/>
                    </p:cNvSpPr>
                    <p:nvPr/>
                  </p:nvSpPr>
                  <p:spPr bwMode="auto">
                    <a:xfrm>
                      <a:off x="1200"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40" name="Rectangle 39">
                    <a:extLst>
                      <a:ext uri="{FF2B5EF4-FFF2-40B4-BE49-F238E27FC236}">
                        <a16:creationId xmlns:a16="http://schemas.microsoft.com/office/drawing/2014/main" id="{0526BE06-12F9-12BC-C7B3-14D46093CD54}"/>
                      </a:ext>
                    </a:extLst>
                  </p:cNvPr>
                  <p:cNvSpPr>
                    <a:spLocks noChangeArrowheads="1"/>
                  </p:cNvSpPr>
                  <p:nvPr/>
                </p:nvSpPr>
                <p:spPr bwMode="auto">
                  <a:xfrm>
                    <a:off x="2736"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mc:AlternateContent xmlns:mc="http://schemas.openxmlformats.org/markup-compatibility/2006" xmlns:a14="http://schemas.microsoft.com/office/drawing/2010/main">
          <mc:Choice Requires="a14">
            <p:sp>
              <p:nvSpPr>
                <p:cNvPr id="27" name="TextBox 224">
                  <a:extLst>
                    <a:ext uri="{FF2B5EF4-FFF2-40B4-BE49-F238E27FC236}">
                      <a16:creationId xmlns:a16="http://schemas.microsoft.com/office/drawing/2014/main" id="{1DEC5860-69B2-609C-4B6A-6A88E61340CB}"/>
                    </a:ext>
                  </a:extLst>
                </p:cNvPr>
                <p:cNvSpPr txBox="1"/>
                <p:nvPr/>
              </p:nvSpPr>
              <p:spPr>
                <a:xfrm>
                  <a:off x="7793394" y="5760054"/>
                  <a:ext cx="365805" cy="369332"/>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m:t>
                        </m:r>
                      </m:oMath>
                    </m:oMathPara>
                  </a14:m>
                  <a:endParaRPr lang="en-US" dirty="0"/>
                </a:p>
              </p:txBody>
            </p:sp>
          </mc:Choice>
          <mc:Fallback xmlns="">
            <p:sp>
              <p:nvSpPr>
                <p:cNvPr id="27" name="TextBox 224">
                  <a:extLst>
                    <a:ext uri="{FF2B5EF4-FFF2-40B4-BE49-F238E27FC236}">
                      <a16:creationId xmlns:a16="http://schemas.microsoft.com/office/drawing/2014/main" id="{1DEC5860-69B2-609C-4B6A-6A88E61340CB}"/>
                    </a:ext>
                  </a:extLst>
                </p:cNvPr>
                <p:cNvSpPr txBox="1">
                  <a:spLocks noRot="1" noChangeAspect="1" noMove="1" noResize="1" noEditPoints="1" noAdjustHandles="1" noChangeArrowheads="1" noChangeShapeType="1" noTextEdit="1"/>
                </p:cNvSpPr>
                <p:nvPr/>
              </p:nvSpPr>
              <p:spPr>
                <a:xfrm>
                  <a:off x="7793394" y="5760054"/>
                  <a:ext cx="365805" cy="369332"/>
                </a:xfrm>
                <a:prstGeom prst="rect">
                  <a:avLst/>
                </a:prstGeom>
                <a:blipFill>
                  <a:blip r:embed="rId32"/>
                  <a:stretch>
                    <a:fillRect/>
                  </a:stretch>
                </a:blipFill>
              </p:spPr>
              <p:txBody>
                <a:bodyPr/>
                <a:lstStyle/>
                <a:p>
                  <a:r>
                    <a:rPr lang="en-US">
                      <a:noFill/>
                    </a:rPr>
                    <a:t> </a:t>
                  </a:r>
                </a:p>
              </p:txBody>
            </p:sp>
          </mc:Fallback>
        </mc:AlternateContent>
      </p:grpSp>
      <p:grpSp>
        <p:nvGrpSpPr>
          <p:cNvPr id="2" name="Group 1">
            <a:extLst>
              <a:ext uri="{FF2B5EF4-FFF2-40B4-BE49-F238E27FC236}">
                <a16:creationId xmlns:a16="http://schemas.microsoft.com/office/drawing/2014/main" id="{CA906ADA-731C-695E-C303-4077ED8ED63F}"/>
              </a:ext>
            </a:extLst>
          </p:cNvPr>
          <p:cNvGrpSpPr/>
          <p:nvPr/>
        </p:nvGrpSpPr>
        <p:grpSpPr>
          <a:xfrm>
            <a:off x="557404" y="1320149"/>
            <a:ext cx="4399153" cy="2488165"/>
            <a:chOff x="557404" y="1320149"/>
            <a:chExt cx="4399153" cy="2488165"/>
          </a:xfrm>
        </p:grpSpPr>
        <p:sp>
          <p:nvSpPr>
            <p:cNvPr id="4" name="Oval 23">
              <a:extLst>
                <a:ext uri="{FF2B5EF4-FFF2-40B4-BE49-F238E27FC236}">
                  <a16:creationId xmlns:a16="http://schemas.microsoft.com/office/drawing/2014/main" id="{BBD34716-8AAD-4076-8B09-6CEE668BFF3C}"/>
                </a:ext>
              </a:extLst>
            </p:cNvPr>
            <p:cNvSpPr>
              <a:spLocks noChangeArrowheads="1"/>
            </p:cNvSpPr>
            <p:nvPr/>
          </p:nvSpPr>
          <p:spPr bwMode="auto">
            <a:xfrm rot="21536301">
              <a:off x="557404" y="2620864"/>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a:latin typeface="Times New Roman" panose="02020603050405020304" pitchFamily="18" charset="0"/>
                </a:rPr>
                <a:t>1</a:t>
              </a:r>
            </a:p>
          </p:txBody>
        </p:sp>
        <p:sp>
          <p:nvSpPr>
            <p:cNvPr id="5" name="Line 36">
              <a:extLst>
                <a:ext uri="{FF2B5EF4-FFF2-40B4-BE49-F238E27FC236}">
                  <a16:creationId xmlns:a16="http://schemas.microsoft.com/office/drawing/2014/main" id="{EE3EB59F-FA24-FA23-DC94-885D83C36729}"/>
                </a:ext>
              </a:extLst>
            </p:cNvPr>
            <p:cNvSpPr>
              <a:spLocks noChangeShapeType="1"/>
            </p:cNvSpPr>
            <p:nvPr/>
          </p:nvSpPr>
          <p:spPr bwMode="auto">
            <a:xfrm rot="21536301" flipH="1" flipV="1">
              <a:off x="941981" y="2798259"/>
              <a:ext cx="942683" cy="17469"/>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6" name="Text Box 10">
              <a:extLst>
                <a:ext uri="{FF2B5EF4-FFF2-40B4-BE49-F238E27FC236}">
                  <a16:creationId xmlns:a16="http://schemas.microsoft.com/office/drawing/2014/main" id="{6B0AD952-2C9A-2A57-A9BD-6A9E97F28BA4}"/>
                </a:ext>
              </a:extLst>
            </p:cNvPr>
            <p:cNvSpPr txBox="1">
              <a:spLocks noChangeArrowheads="1"/>
            </p:cNvSpPr>
            <p:nvPr/>
          </p:nvSpPr>
          <p:spPr bwMode="auto">
            <a:xfrm>
              <a:off x="1368405" y="3184963"/>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8</a:t>
              </a:r>
              <a:endParaRPr lang="en-US" altLang="en-US" sz="2800" dirty="0">
                <a:latin typeface="Calibri" panose="020F0502020204030204" pitchFamily="34" charset="0"/>
              </a:endParaRPr>
            </a:p>
          </p:txBody>
        </p:sp>
        <p:sp>
          <p:nvSpPr>
            <p:cNvPr id="7" name="Oval 23">
              <a:extLst>
                <a:ext uri="{FF2B5EF4-FFF2-40B4-BE49-F238E27FC236}">
                  <a16:creationId xmlns:a16="http://schemas.microsoft.com/office/drawing/2014/main" id="{98FCB39A-B775-90E0-431B-3CA67706BB3B}"/>
                </a:ext>
              </a:extLst>
            </p:cNvPr>
            <p:cNvSpPr>
              <a:spLocks noChangeArrowheads="1"/>
            </p:cNvSpPr>
            <p:nvPr/>
          </p:nvSpPr>
          <p:spPr bwMode="auto">
            <a:xfrm rot="21536301">
              <a:off x="1888244" y="2620692"/>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2</a:t>
              </a:r>
            </a:p>
          </p:txBody>
        </p:sp>
        <p:sp>
          <p:nvSpPr>
            <p:cNvPr id="8" name="Oval 23">
              <a:extLst>
                <a:ext uri="{FF2B5EF4-FFF2-40B4-BE49-F238E27FC236}">
                  <a16:creationId xmlns:a16="http://schemas.microsoft.com/office/drawing/2014/main" id="{6D24345F-4829-22B5-7A4E-E1593D6AAB28}"/>
                </a:ext>
              </a:extLst>
            </p:cNvPr>
            <p:cNvSpPr>
              <a:spLocks noChangeArrowheads="1"/>
            </p:cNvSpPr>
            <p:nvPr/>
          </p:nvSpPr>
          <p:spPr bwMode="auto">
            <a:xfrm rot="21536301">
              <a:off x="3136719" y="1602445"/>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4</a:t>
              </a:r>
            </a:p>
          </p:txBody>
        </p:sp>
        <p:sp>
          <p:nvSpPr>
            <p:cNvPr id="9" name="Oval 23">
              <a:extLst>
                <a:ext uri="{FF2B5EF4-FFF2-40B4-BE49-F238E27FC236}">
                  <a16:creationId xmlns:a16="http://schemas.microsoft.com/office/drawing/2014/main" id="{82BD538C-0B39-565E-4870-0D082B0894C1}"/>
                </a:ext>
              </a:extLst>
            </p:cNvPr>
            <p:cNvSpPr>
              <a:spLocks noChangeArrowheads="1"/>
            </p:cNvSpPr>
            <p:nvPr/>
          </p:nvSpPr>
          <p:spPr bwMode="auto">
            <a:xfrm rot="21536301">
              <a:off x="3219083" y="2620691"/>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3</a:t>
              </a:r>
            </a:p>
          </p:txBody>
        </p:sp>
        <p:sp>
          <p:nvSpPr>
            <p:cNvPr id="10" name="Oval 23">
              <a:extLst>
                <a:ext uri="{FF2B5EF4-FFF2-40B4-BE49-F238E27FC236}">
                  <a16:creationId xmlns:a16="http://schemas.microsoft.com/office/drawing/2014/main" id="{ACA8F629-9850-F763-8CA9-BD40A76727CF}"/>
                </a:ext>
              </a:extLst>
            </p:cNvPr>
            <p:cNvSpPr>
              <a:spLocks noChangeArrowheads="1"/>
            </p:cNvSpPr>
            <p:nvPr/>
          </p:nvSpPr>
          <p:spPr bwMode="auto">
            <a:xfrm rot="21536301">
              <a:off x="1861791" y="1694185"/>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5</a:t>
              </a:r>
            </a:p>
          </p:txBody>
        </p:sp>
        <p:sp>
          <p:nvSpPr>
            <p:cNvPr id="11" name="Oval 23">
              <a:extLst>
                <a:ext uri="{FF2B5EF4-FFF2-40B4-BE49-F238E27FC236}">
                  <a16:creationId xmlns:a16="http://schemas.microsoft.com/office/drawing/2014/main" id="{B2BE3638-4A04-0A44-D16A-E1EB46FC87E6}"/>
                </a:ext>
              </a:extLst>
            </p:cNvPr>
            <p:cNvSpPr>
              <a:spLocks noChangeArrowheads="1"/>
            </p:cNvSpPr>
            <p:nvPr/>
          </p:nvSpPr>
          <p:spPr bwMode="auto">
            <a:xfrm rot="21536301">
              <a:off x="2564004" y="3427314"/>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6</a:t>
              </a:r>
            </a:p>
          </p:txBody>
        </p:sp>
        <p:sp>
          <p:nvSpPr>
            <p:cNvPr id="12" name="Oval 23">
              <a:extLst>
                <a:ext uri="{FF2B5EF4-FFF2-40B4-BE49-F238E27FC236}">
                  <a16:creationId xmlns:a16="http://schemas.microsoft.com/office/drawing/2014/main" id="{6B5B7201-5763-DE8B-B9A7-AAAC7270823F}"/>
                </a:ext>
              </a:extLst>
            </p:cNvPr>
            <p:cNvSpPr>
              <a:spLocks noChangeArrowheads="1"/>
            </p:cNvSpPr>
            <p:nvPr/>
          </p:nvSpPr>
          <p:spPr bwMode="auto">
            <a:xfrm rot="21536301">
              <a:off x="4575557" y="2639996"/>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7</a:t>
              </a:r>
            </a:p>
          </p:txBody>
        </p:sp>
        <p:sp>
          <p:nvSpPr>
            <p:cNvPr id="13" name="Line 36">
              <a:extLst>
                <a:ext uri="{FF2B5EF4-FFF2-40B4-BE49-F238E27FC236}">
                  <a16:creationId xmlns:a16="http://schemas.microsoft.com/office/drawing/2014/main" id="{0D890B2A-8222-B023-57F3-017EB0C645BC}"/>
                </a:ext>
              </a:extLst>
            </p:cNvPr>
            <p:cNvSpPr>
              <a:spLocks noChangeShapeType="1"/>
            </p:cNvSpPr>
            <p:nvPr/>
          </p:nvSpPr>
          <p:spPr bwMode="auto">
            <a:xfrm rot="21536301" flipH="1" flipV="1">
              <a:off x="2298615" y="2798496"/>
              <a:ext cx="916729" cy="34459"/>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4" name="Line 36">
              <a:extLst>
                <a:ext uri="{FF2B5EF4-FFF2-40B4-BE49-F238E27FC236}">
                  <a16:creationId xmlns:a16="http://schemas.microsoft.com/office/drawing/2014/main" id="{6EC59475-21F7-B3B4-3C25-E46B23214DFF}"/>
                </a:ext>
              </a:extLst>
            </p:cNvPr>
            <p:cNvSpPr>
              <a:spLocks noChangeShapeType="1"/>
            </p:cNvSpPr>
            <p:nvPr/>
          </p:nvSpPr>
          <p:spPr bwMode="auto">
            <a:xfrm rot="21536301" flipH="1" flipV="1">
              <a:off x="3629455" y="2789763"/>
              <a:ext cx="916729" cy="34459"/>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5" name="Line 36">
              <a:extLst>
                <a:ext uri="{FF2B5EF4-FFF2-40B4-BE49-F238E27FC236}">
                  <a16:creationId xmlns:a16="http://schemas.microsoft.com/office/drawing/2014/main" id="{C7185529-95E7-6DD5-4F04-FB535F224333}"/>
                </a:ext>
              </a:extLst>
            </p:cNvPr>
            <p:cNvSpPr>
              <a:spLocks noChangeShapeType="1"/>
            </p:cNvSpPr>
            <p:nvPr/>
          </p:nvSpPr>
          <p:spPr bwMode="auto">
            <a:xfrm rot="21536301" flipH="1" flipV="1">
              <a:off x="947039" y="3007415"/>
              <a:ext cx="1577549" cy="569545"/>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6" name="Line 36">
              <a:extLst>
                <a:ext uri="{FF2B5EF4-FFF2-40B4-BE49-F238E27FC236}">
                  <a16:creationId xmlns:a16="http://schemas.microsoft.com/office/drawing/2014/main" id="{E6D8E7DD-AA44-D6F8-894B-750B7D0AAAFD}"/>
                </a:ext>
              </a:extLst>
            </p:cNvPr>
            <p:cNvSpPr>
              <a:spLocks noChangeShapeType="1"/>
            </p:cNvSpPr>
            <p:nvPr/>
          </p:nvSpPr>
          <p:spPr bwMode="auto">
            <a:xfrm rot="21536301" flipH="1">
              <a:off x="3003965" y="3049352"/>
              <a:ext cx="1588101" cy="569351"/>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8" name="Text Box 10">
              <a:extLst>
                <a:ext uri="{FF2B5EF4-FFF2-40B4-BE49-F238E27FC236}">
                  <a16:creationId xmlns:a16="http://schemas.microsoft.com/office/drawing/2014/main" id="{AC72F006-8346-23C3-0A23-A9049AEB0175}"/>
                </a:ext>
              </a:extLst>
            </p:cNvPr>
            <p:cNvSpPr txBox="1">
              <a:spLocks noChangeArrowheads="1"/>
            </p:cNvSpPr>
            <p:nvPr/>
          </p:nvSpPr>
          <p:spPr bwMode="auto">
            <a:xfrm>
              <a:off x="3808939" y="3230149"/>
              <a:ext cx="478016"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-8</a:t>
              </a:r>
              <a:endParaRPr lang="en-US" altLang="en-US" sz="2800" dirty="0">
                <a:latin typeface="Calibri" panose="020F0502020204030204" pitchFamily="34" charset="0"/>
              </a:endParaRPr>
            </a:p>
          </p:txBody>
        </p:sp>
        <p:sp>
          <p:nvSpPr>
            <p:cNvPr id="20" name="Text Box 10">
              <a:extLst>
                <a:ext uri="{FF2B5EF4-FFF2-40B4-BE49-F238E27FC236}">
                  <a16:creationId xmlns:a16="http://schemas.microsoft.com/office/drawing/2014/main" id="{0FB06F98-1F95-D6DE-B0DC-D00F13788DA7}"/>
                </a:ext>
              </a:extLst>
            </p:cNvPr>
            <p:cNvSpPr txBox="1">
              <a:spLocks noChangeArrowheads="1"/>
            </p:cNvSpPr>
            <p:nvPr/>
          </p:nvSpPr>
          <p:spPr bwMode="auto">
            <a:xfrm>
              <a:off x="1220425" y="2301240"/>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2</a:t>
              </a:r>
              <a:endParaRPr lang="en-US" altLang="en-US" sz="2800" dirty="0">
                <a:latin typeface="Calibri" panose="020F0502020204030204" pitchFamily="34" charset="0"/>
              </a:endParaRPr>
            </a:p>
          </p:txBody>
        </p:sp>
        <p:sp>
          <p:nvSpPr>
            <p:cNvPr id="21" name="Line 36">
              <a:extLst>
                <a:ext uri="{FF2B5EF4-FFF2-40B4-BE49-F238E27FC236}">
                  <a16:creationId xmlns:a16="http://schemas.microsoft.com/office/drawing/2014/main" id="{CC1539DA-3F38-C4FD-95D8-0C817BA8D32D}"/>
                </a:ext>
              </a:extLst>
            </p:cNvPr>
            <p:cNvSpPr>
              <a:spLocks noChangeShapeType="1"/>
            </p:cNvSpPr>
            <p:nvPr/>
          </p:nvSpPr>
          <p:spPr bwMode="auto">
            <a:xfrm rot="21536301">
              <a:off x="3355792" y="1996752"/>
              <a:ext cx="36130" cy="575353"/>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2" name="Line 36">
              <a:extLst>
                <a:ext uri="{FF2B5EF4-FFF2-40B4-BE49-F238E27FC236}">
                  <a16:creationId xmlns:a16="http://schemas.microsoft.com/office/drawing/2014/main" id="{8BB38B15-88A0-B4AF-F576-40F02984BF4C}"/>
                </a:ext>
              </a:extLst>
            </p:cNvPr>
            <p:cNvSpPr>
              <a:spLocks noChangeShapeType="1"/>
            </p:cNvSpPr>
            <p:nvPr/>
          </p:nvSpPr>
          <p:spPr bwMode="auto">
            <a:xfrm rot="21536301" flipH="1" flipV="1">
              <a:off x="2056408" y="2127880"/>
              <a:ext cx="38548" cy="444905"/>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4" name="Line 36">
              <a:extLst>
                <a:ext uri="{FF2B5EF4-FFF2-40B4-BE49-F238E27FC236}">
                  <a16:creationId xmlns:a16="http://schemas.microsoft.com/office/drawing/2014/main" id="{FE6D1F8A-232F-5044-A9CB-C2AD676ACB94}"/>
                </a:ext>
              </a:extLst>
            </p:cNvPr>
            <p:cNvSpPr>
              <a:spLocks noChangeShapeType="1"/>
            </p:cNvSpPr>
            <p:nvPr/>
          </p:nvSpPr>
          <p:spPr bwMode="auto">
            <a:xfrm rot="21536301" flipV="1">
              <a:off x="2271816" y="1742323"/>
              <a:ext cx="815208" cy="92224"/>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7" name="Text Box 10">
              <a:extLst>
                <a:ext uri="{FF2B5EF4-FFF2-40B4-BE49-F238E27FC236}">
                  <a16:creationId xmlns:a16="http://schemas.microsoft.com/office/drawing/2014/main" id="{309B8B42-38B8-6862-93D7-8D81BF8A0AF0}"/>
                </a:ext>
              </a:extLst>
            </p:cNvPr>
            <p:cNvSpPr txBox="1">
              <a:spLocks noChangeArrowheads="1"/>
            </p:cNvSpPr>
            <p:nvPr/>
          </p:nvSpPr>
          <p:spPr bwMode="auto">
            <a:xfrm>
              <a:off x="2495716" y="2366229"/>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1</a:t>
              </a:r>
              <a:endParaRPr lang="en-US" altLang="en-US" sz="2800" dirty="0">
                <a:latin typeface="Calibri" panose="020F0502020204030204" pitchFamily="34" charset="0"/>
              </a:endParaRPr>
            </a:p>
          </p:txBody>
        </p:sp>
        <p:sp>
          <p:nvSpPr>
            <p:cNvPr id="48" name="Text Box 10">
              <a:extLst>
                <a:ext uri="{FF2B5EF4-FFF2-40B4-BE49-F238E27FC236}">
                  <a16:creationId xmlns:a16="http://schemas.microsoft.com/office/drawing/2014/main" id="{DAB75E4B-460C-9BC0-2845-73E53F4959AB}"/>
                </a:ext>
              </a:extLst>
            </p:cNvPr>
            <p:cNvSpPr txBox="1">
              <a:spLocks noChangeArrowheads="1"/>
            </p:cNvSpPr>
            <p:nvPr/>
          </p:nvSpPr>
          <p:spPr bwMode="auto">
            <a:xfrm>
              <a:off x="3919547" y="2357796"/>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3</a:t>
              </a:r>
              <a:endParaRPr lang="en-US" altLang="en-US" sz="2800" dirty="0">
                <a:latin typeface="Calibri" panose="020F0502020204030204" pitchFamily="34" charset="0"/>
              </a:endParaRPr>
            </a:p>
          </p:txBody>
        </p:sp>
        <p:sp>
          <p:nvSpPr>
            <p:cNvPr id="49" name="Text Box 10">
              <a:extLst>
                <a:ext uri="{FF2B5EF4-FFF2-40B4-BE49-F238E27FC236}">
                  <a16:creationId xmlns:a16="http://schemas.microsoft.com/office/drawing/2014/main" id="{3F7839EF-D5F5-2421-15D6-287518D88BD1}"/>
                </a:ext>
              </a:extLst>
            </p:cNvPr>
            <p:cNvSpPr txBox="1">
              <a:spLocks noChangeArrowheads="1"/>
            </p:cNvSpPr>
            <p:nvPr/>
          </p:nvSpPr>
          <p:spPr bwMode="auto">
            <a:xfrm>
              <a:off x="3367610" y="2018000"/>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4</a:t>
              </a:r>
              <a:endParaRPr lang="en-US" altLang="en-US" sz="2800" dirty="0">
                <a:latin typeface="Calibri" panose="020F0502020204030204" pitchFamily="34" charset="0"/>
              </a:endParaRPr>
            </a:p>
          </p:txBody>
        </p:sp>
        <p:sp>
          <p:nvSpPr>
            <p:cNvPr id="50" name="Text Box 10">
              <a:extLst>
                <a:ext uri="{FF2B5EF4-FFF2-40B4-BE49-F238E27FC236}">
                  <a16:creationId xmlns:a16="http://schemas.microsoft.com/office/drawing/2014/main" id="{12BB1CE4-D32E-BA41-878B-F04EB7479293}"/>
                </a:ext>
              </a:extLst>
            </p:cNvPr>
            <p:cNvSpPr txBox="1">
              <a:spLocks noChangeArrowheads="1"/>
            </p:cNvSpPr>
            <p:nvPr/>
          </p:nvSpPr>
          <p:spPr bwMode="auto">
            <a:xfrm>
              <a:off x="2440412" y="1320149"/>
              <a:ext cx="478015"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-7</a:t>
              </a:r>
              <a:endParaRPr lang="en-US" altLang="en-US" sz="2800" dirty="0">
                <a:latin typeface="Calibri" panose="020F0502020204030204" pitchFamily="34" charset="0"/>
              </a:endParaRPr>
            </a:p>
          </p:txBody>
        </p:sp>
        <p:sp>
          <p:nvSpPr>
            <p:cNvPr id="52" name="Text Box 10">
              <a:extLst>
                <a:ext uri="{FF2B5EF4-FFF2-40B4-BE49-F238E27FC236}">
                  <a16:creationId xmlns:a16="http://schemas.microsoft.com/office/drawing/2014/main" id="{618B12A3-63E6-AE90-79DA-21575F573986}"/>
                </a:ext>
              </a:extLst>
            </p:cNvPr>
            <p:cNvSpPr txBox="1">
              <a:spLocks noChangeArrowheads="1"/>
            </p:cNvSpPr>
            <p:nvPr/>
          </p:nvSpPr>
          <p:spPr bwMode="auto">
            <a:xfrm>
              <a:off x="1734837" y="2079329"/>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1</a:t>
              </a:r>
              <a:endParaRPr lang="en-US" altLang="en-US" sz="2800" dirty="0">
                <a:latin typeface="Calibri" panose="020F0502020204030204" pitchFamily="34" charset="0"/>
              </a:endParaRPr>
            </a:p>
          </p:txBody>
        </p:sp>
      </p:grpSp>
    </p:spTree>
    <p:extLst>
      <p:ext uri="{BB962C8B-B14F-4D97-AF65-F5344CB8AC3E}">
        <p14:creationId xmlns:p14="http://schemas.microsoft.com/office/powerpoint/2010/main" val="374364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741A3-EC30-B5E0-A83D-41E60301CC64}"/>
            </a:ext>
          </a:extLst>
        </p:cNvPr>
        <p:cNvGrpSpPr/>
        <p:nvPr/>
      </p:nvGrpSpPr>
      <p:grpSpPr>
        <a:xfrm>
          <a:off x="0" y="0"/>
          <a:ext cx="0" cy="0"/>
          <a:chOff x="0" y="0"/>
          <a:chExt cx="0" cy="0"/>
        </a:xfrm>
      </p:grpSpPr>
      <p:sp>
        <p:nvSpPr>
          <p:cNvPr id="84996" name="Rectangle 3">
            <a:extLst>
              <a:ext uri="{FF2B5EF4-FFF2-40B4-BE49-F238E27FC236}">
                <a16:creationId xmlns:a16="http://schemas.microsoft.com/office/drawing/2014/main" id="{08F61D91-E4EB-3FE7-82A9-A0FDB47B4803}"/>
              </a:ext>
            </a:extLst>
          </p:cNvPr>
          <p:cNvSpPr>
            <a:spLocks noGrp="1" noChangeArrowheads="1"/>
          </p:cNvSpPr>
          <p:nvPr>
            <p:ph type="title"/>
          </p:nvPr>
        </p:nvSpPr>
        <p:spPr/>
        <p:txBody>
          <a:bodyPr/>
          <a:lstStyle/>
          <a:p>
            <a:r>
              <a:rPr lang="en-US" altLang="en-US" dirty="0"/>
              <a:t>Example Execution</a:t>
            </a:r>
          </a:p>
        </p:txBody>
      </p:sp>
      <p:sp>
        <p:nvSpPr>
          <p:cNvPr id="44" name="Slide Number Placeholder 1">
            <a:extLst>
              <a:ext uri="{FF2B5EF4-FFF2-40B4-BE49-F238E27FC236}">
                <a16:creationId xmlns:a16="http://schemas.microsoft.com/office/drawing/2014/main" id="{17F234FC-85BF-809E-8613-1C1B8A1752FA}"/>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19</a:t>
            </a:fld>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F144176-E00A-9DE6-2E16-882C286228C3}"/>
                  </a:ext>
                </a:extLst>
              </p:cNvPr>
              <p:cNvSpPr txBox="1"/>
              <p:nvPr/>
            </p:nvSpPr>
            <p:spPr>
              <a:xfrm>
                <a:off x="255100" y="4218146"/>
                <a:ext cx="6483391" cy="1796004"/>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𝑂𝑃𝑇</m:t>
                      </m:r>
                      <m:d>
                        <m:dPr>
                          <m:ctrlPr>
                            <a:rPr lang="en-US" sz="2400" i="1" smtClean="0">
                              <a:latin typeface="Cambria Math" panose="02040503050406030204" pitchFamily="18" charset="0"/>
                            </a:rPr>
                          </m:ctrlPr>
                        </m:dPr>
                        <m:e>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𝑡</m:t>
                          </m:r>
                        </m:e>
                      </m:d>
                      <m:r>
                        <a:rPr lang="en-US" sz="2400" b="0" i="1" smtClean="0">
                          <a:latin typeface="Cambria Math" panose="02040503050406030204" pitchFamily="18" charset="0"/>
                        </a:rPr>
                        <m:t>=</m:t>
                      </m:r>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r>
                                <a:rPr lang="en-US" sz="2400" b="0" i="1" smtClean="0">
                                  <a:latin typeface="Cambria Math" panose="02040503050406030204" pitchFamily="18" charset="0"/>
                                </a:rPr>
                                <m:t>0 </m:t>
                              </m:r>
                              <m:r>
                                <m:rPr>
                                  <m:sty m:val="p"/>
                                </m:rPr>
                                <a:rPr lang="en-US" sz="2400" b="0" i="0" smtClean="0">
                                  <a:latin typeface="Cambria Math" panose="02040503050406030204" pitchFamily="18" charset="0"/>
                                </a:rPr>
                                <m:t>if</m:t>
                              </m:r>
                              <m:r>
                                <a:rPr lang="en-US" sz="2400" b="0" i="1" smtClean="0">
                                  <a:latin typeface="Cambria Math" panose="02040503050406030204" pitchFamily="18" charset="0"/>
                                </a:rPr>
                                <m:t> </m:t>
                              </m:r>
                              <m:r>
                                <a:rPr lang="en-US" sz="2400" b="0" i="1" smtClean="0">
                                  <a:latin typeface="Cambria Math" panose="02040503050406030204" pitchFamily="18" charset="0"/>
                                </a:rPr>
                                <m:t>𝑖</m:t>
                              </m:r>
                              <m:r>
                                <a:rPr lang="en-US" sz="2400" b="0" i="1" smtClean="0">
                                  <a:latin typeface="Cambria Math" panose="02040503050406030204" pitchFamily="18" charset="0"/>
                                </a:rPr>
                                <m:t>=0 </m:t>
                              </m:r>
                              <m:r>
                                <m:rPr>
                                  <m:sty m:val="p"/>
                                </m:rPr>
                                <a:rPr lang="en-US" sz="2400" b="0" i="0" smtClean="0">
                                  <a:latin typeface="Cambria Math" panose="02040503050406030204" pitchFamily="18" charset="0"/>
                                </a:rPr>
                                <m:t>and</m:t>
                              </m:r>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e>
                            <m:e>
                              <m:r>
                                <a:rPr lang="en-US" sz="2400" b="0" i="1" smtClean="0">
                                  <a:latin typeface="Cambria Math" panose="02040503050406030204" pitchFamily="18" charset="0"/>
                                </a:rPr>
                                <m:t>∞ </m:t>
                              </m:r>
                              <m:r>
                                <m:rPr>
                                  <m:sty m:val="p"/>
                                </m:rPr>
                                <a:rPr lang="en-US" sz="2400" b="0" i="0" smtClean="0">
                                  <a:latin typeface="Cambria Math" panose="02040503050406030204" pitchFamily="18" charset="0"/>
                                </a:rPr>
                                <m:t>if</m:t>
                              </m:r>
                              <m:r>
                                <a:rPr lang="en-US" sz="2400" b="0" i="1" smtClean="0">
                                  <a:latin typeface="Cambria Math" panose="02040503050406030204" pitchFamily="18" charset="0"/>
                                </a:rPr>
                                <m:t> </m:t>
                              </m:r>
                              <m:r>
                                <a:rPr lang="en-US" sz="2400" b="0" i="1" smtClean="0">
                                  <a:latin typeface="Cambria Math" panose="02040503050406030204" pitchFamily="18" charset="0"/>
                                </a:rPr>
                                <m:t>𝑖</m:t>
                              </m:r>
                              <m:r>
                                <a:rPr lang="en-US" sz="2400" b="0" i="1" smtClean="0">
                                  <a:latin typeface="Cambria Math" panose="02040503050406030204" pitchFamily="18" charset="0"/>
                                </a:rPr>
                                <m:t>=0 </m:t>
                              </m:r>
                              <m:r>
                                <m:rPr>
                                  <m:sty m:val="p"/>
                                </m:rPr>
                                <a:rPr lang="en-US" sz="2400" b="0" i="0" smtClean="0">
                                  <a:latin typeface="Cambria Math" panose="02040503050406030204" pitchFamily="18" charset="0"/>
                                </a:rPr>
                                <m:t>and</m:t>
                              </m:r>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e>
                            <m:e>
                              <m:func>
                                <m:funcPr>
                                  <m:ctrlPr>
                                    <a:rPr lang="en-US" sz="2400" i="1" smtClean="0">
                                      <a:latin typeface="Cambria Math" panose="02040503050406030204" pitchFamily="18" charset="0"/>
                                    </a:rPr>
                                  </m:ctrlPr>
                                </m:funcPr>
                                <m:fName>
                                  <m:r>
                                    <m:rPr>
                                      <m:sty m:val="p"/>
                                    </m:rPr>
                                    <a:rPr lang="en-US" sz="2400" b="0" i="0" smtClean="0">
                                      <a:latin typeface="Cambria Math" panose="02040503050406030204" pitchFamily="18" charset="0"/>
                                    </a:rPr>
                                    <m:t>min</m:t>
                                  </m:r>
                                </m:fName>
                                <m:e>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func>
                                            <m:funcPr>
                                              <m:ctrlPr>
                                                <a:rPr lang="en-US" sz="2400" i="1" smtClean="0">
                                                  <a:latin typeface="Cambria Math" panose="02040503050406030204" pitchFamily="18" charset="0"/>
                                                </a:rPr>
                                              </m:ctrlPr>
                                            </m:funcPr>
                                            <m:fName>
                                              <m:limLow>
                                                <m:limLowPr>
                                                  <m:ctrlPr>
                                                    <a:rPr lang="en-US" sz="240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0" i="1" smtClean="0">
                                                      <a:latin typeface="Cambria Math" panose="02040503050406030204" pitchFamily="18" charset="0"/>
                                                    </a:rPr>
                                                    <m:t>𝑢</m:t>
                                                  </m:r>
                                                  <m:r>
                                                    <a:rPr lang="en-US" sz="2400" b="0" i="1" smtClean="0">
                                                      <a:latin typeface="Cambria Math" panose="02040503050406030204" pitchFamily="18" charset="0"/>
                                                    </a:rPr>
                                                    <m:t>∈</m:t>
                                                  </m:r>
                                                  <m:r>
                                                    <a:rPr lang="en-US" sz="2400" b="0" i="1" smtClean="0">
                                                      <a:latin typeface="Cambria Math" panose="02040503050406030204" pitchFamily="18" charset="0"/>
                                                    </a:rPr>
                                                    <m:t>𝑉</m:t>
                                                  </m:r>
                                                </m:lim>
                                              </m:limLow>
                                            </m:fName>
                                            <m:e>
                                              <m:d>
                                                <m:dPr>
                                                  <m:begChr m:val="{"/>
                                                  <m:endChr m:val="}"/>
                                                  <m:ctrlPr>
                                                    <a:rPr lang="en-US" sz="2400" i="1" smtClean="0">
                                                      <a:latin typeface="Cambria Math" panose="02040503050406030204" pitchFamily="18" charset="0"/>
                                                    </a:rPr>
                                                  </m:ctrlPr>
                                                </m:dPr>
                                                <m:e>
                                                  <m:r>
                                                    <a:rPr lang="en-US" sz="2400" b="0" i="1">
                                                      <a:solidFill>
                                                        <a:schemeClr val="accent1"/>
                                                      </a:solidFill>
                                                      <a:latin typeface="Cambria Math" panose="02040503050406030204" pitchFamily="18" charset="0"/>
                                                    </a:rPr>
                                                    <m:t>𝑂𝑃𝑇</m:t>
                                                  </m:r>
                                                  <m:d>
                                                    <m:dPr>
                                                      <m:ctrlPr>
                                                        <a:rPr lang="en-US" sz="2400" i="1">
                                                          <a:solidFill>
                                                            <a:schemeClr val="accent1"/>
                                                          </a:solidFill>
                                                          <a:latin typeface="Cambria Math" panose="02040503050406030204" pitchFamily="18" charset="0"/>
                                                        </a:rPr>
                                                      </m:ctrlPr>
                                                    </m:dPr>
                                                    <m:e>
                                                      <m:r>
                                                        <a:rPr lang="en-US" sz="2400" b="0" i="1">
                                                          <a:solidFill>
                                                            <a:schemeClr val="accent1"/>
                                                          </a:solidFill>
                                                          <a:latin typeface="Cambria Math" panose="02040503050406030204" pitchFamily="18" charset="0"/>
                                                        </a:rPr>
                                                        <m:t>𝑖</m:t>
                                                      </m:r>
                                                      <m:r>
                                                        <a:rPr lang="en-US" sz="2400" b="0" i="1">
                                                          <a:solidFill>
                                                            <a:schemeClr val="accent1"/>
                                                          </a:solidFill>
                                                          <a:latin typeface="Cambria Math" panose="02040503050406030204" pitchFamily="18" charset="0"/>
                                                        </a:rPr>
                                                        <m:t>−1,</m:t>
                                                      </m:r>
                                                      <m:r>
                                                        <a:rPr lang="en-US" sz="2400" b="0" i="1">
                                                          <a:solidFill>
                                                            <a:schemeClr val="accent1"/>
                                                          </a:solidFill>
                                                          <a:latin typeface="Cambria Math" panose="02040503050406030204" pitchFamily="18" charset="0"/>
                                                        </a:rPr>
                                                        <m:t>𝑢</m:t>
                                                      </m:r>
                                                    </m:e>
                                                  </m:d>
                                                  <m:r>
                                                    <a:rPr lang="en-US" sz="2400" b="0" i="1">
                                                      <a:latin typeface="Cambria Math" panose="02040503050406030204" pitchFamily="18" charset="0"/>
                                                    </a:rPr>
                                                    <m:t>+</m:t>
                                                  </m:r>
                                                  <m:r>
                                                    <a:rPr lang="en-US" sz="2400" b="0" i="1">
                                                      <a:solidFill>
                                                        <a:schemeClr val="accent2"/>
                                                      </a:solidFill>
                                                      <a:latin typeface="Cambria Math" panose="02040503050406030204" pitchFamily="18" charset="0"/>
                                                    </a:rPr>
                                                    <m:t>𝑤</m:t>
                                                  </m:r>
                                                  <m:r>
                                                    <a:rPr lang="en-US" sz="2400" b="0" i="1">
                                                      <a:solidFill>
                                                        <a:schemeClr val="accent2"/>
                                                      </a:solidFill>
                                                      <a:latin typeface="Cambria Math" panose="02040503050406030204" pitchFamily="18" charset="0"/>
                                                    </a:rPr>
                                                    <m:t>(</m:t>
                                                  </m:r>
                                                  <m:r>
                                                    <a:rPr lang="en-US" sz="2400" b="0" i="1">
                                                      <a:solidFill>
                                                        <a:schemeClr val="accent2"/>
                                                      </a:solidFill>
                                                      <a:latin typeface="Cambria Math" panose="02040503050406030204" pitchFamily="18" charset="0"/>
                                                    </a:rPr>
                                                    <m:t>𝑢</m:t>
                                                  </m:r>
                                                  <m:r>
                                                    <a:rPr lang="en-US" sz="2400" b="0" i="1">
                                                      <a:solidFill>
                                                        <a:schemeClr val="accent2"/>
                                                      </a:solidFill>
                                                      <a:latin typeface="Cambria Math" panose="02040503050406030204" pitchFamily="18" charset="0"/>
                                                    </a:rPr>
                                                    <m:t>,</m:t>
                                                  </m:r>
                                                  <m:r>
                                                    <a:rPr lang="en-US" sz="2400" b="0" i="1">
                                                      <a:solidFill>
                                                        <a:schemeClr val="accent2"/>
                                                      </a:solidFill>
                                                      <a:latin typeface="Cambria Math" panose="02040503050406030204" pitchFamily="18" charset="0"/>
                                                    </a:rPr>
                                                    <m:t>𝑡</m:t>
                                                  </m:r>
                                                  <m:r>
                                                    <a:rPr lang="en-US" sz="2400" b="0" i="1">
                                                      <a:solidFill>
                                                        <a:schemeClr val="accent2"/>
                                                      </a:solidFill>
                                                      <a:latin typeface="Cambria Math" panose="02040503050406030204" pitchFamily="18" charset="0"/>
                                                    </a:rPr>
                                                    <m:t>)</m:t>
                                                  </m:r>
                                                </m:e>
                                              </m:d>
                                            </m:e>
                                          </m:func>
                                        </m:e>
                                        <m:e>
                                          <m:r>
                                            <a:rPr lang="en-US" sz="2400" b="0" i="1">
                                              <a:solidFill>
                                                <a:srgbClr val="006600"/>
                                              </a:solidFill>
                                              <a:latin typeface="Cambria Math" panose="02040503050406030204" pitchFamily="18" charset="0"/>
                                            </a:rPr>
                                            <m:t>𝑂𝑃𝑇</m:t>
                                          </m:r>
                                          <m:d>
                                            <m:dPr>
                                              <m:ctrlPr>
                                                <a:rPr lang="en-US" sz="2400" i="1">
                                                  <a:solidFill>
                                                    <a:srgbClr val="006600"/>
                                                  </a:solidFill>
                                                  <a:latin typeface="Cambria Math" panose="02040503050406030204" pitchFamily="18" charset="0"/>
                                                </a:rPr>
                                              </m:ctrlPr>
                                            </m:dPr>
                                            <m:e>
                                              <m:r>
                                                <a:rPr lang="en-US" sz="2400" b="0" i="1">
                                                  <a:solidFill>
                                                    <a:srgbClr val="006600"/>
                                                  </a:solidFill>
                                                  <a:latin typeface="Cambria Math" panose="02040503050406030204" pitchFamily="18" charset="0"/>
                                                </a:rPr>
                                                <m:t>𝑖</m:t>
                                              </m:r>
                                              <m:r>
                                                <a:rPr lang="en-US" sz="2400" b="0" i="1">
                                                  <a:solidFill>
                                                    <a:srgbClr val="006600"/>
                                                  </a:solidFill>
                                                  <a:latin typeface="Cambria Math" panose="02040503050406030204" pitchFamily="18" charset="0"/>
                                                </a:rPr>
                                                <m:t>−1, </m:t>
                                              </m:r>
                                              <m:r>
                                                <a:rPr lang="en-US" sz="2400" b="0" i="1">
                                                  <a:solidFill>
                                                    <a:srgbClr val="006600"/>
                                                  </a:solidFill>
                                                  <a:latin typeface="Cambria Math" panose="02040503050406030204" pitchFamily="18" charset="0"/>
                                                </a:rPr>
                                                <m:t>𝑡</m:t>
                                              </m:r>
                                            </m:e>
                                          </m:d>
                                        </m:e>
                                      </m:eqArr>
                                    </m:e>
                                  </m:d>
                                </m:e>
                              </m:func>
                            </m:e>
                          </m:eqArr>
                        </m:e>
                      </m:d>
                    </m:oMath>
                  </m:oMathPara>
                </a14:m>
                <a:endParaRPr lang="en-US" sz="2400" dirty="0"/>
              </a:p>
            </p:txBody>
          </p:sp>
        </mc:Choice>
        <mc:Fallback xmlns="">
          <p:sp>
            <p:nvSpPr>
              <p:cNvPr id="3" name="TextBox 2">
                <a:extLst>
                  <a:ext uri="{FF2B5EF4-FFF2-40B4-BE49-F238E27FC236}">
                    <a16:creationId xmlns:a16="http://schemas.microsoft.com/office/drawing/2014/main" id="{FF144176-E00A-9DE6-2E16-882C286228C3}"/>
                  </a:ext>
                </a:extLst>
              </p:cNvPr>
              <p:cNvSpPr txBox="1">
                <a:spLocks noRot="1" noChangeAspect="1" noMove="1" noResize="1" noEditPoints="1" noAdjustHandles="1" noChangeArrowheads="1" noChangeShapeType="1" noTextEdit="1"/>
              </p:cNvSpPr>
              <p:nvPr/>
            </p:nvSpPr>
            <p:spPr>
              <a:xfrm>
                <a:off x="255100" y="4218146"/>
                <a:ext cx="6483391" cy="1796004"/>
              </a:xfrm>
              <a:prstGeom prst="rect">
                <a:avLst/>
              </a:prstGeom>
              <a:blipFill>
                <a:blip r:embed="rId3"/>
                <a:stretch>
                  <a:fillRect/>
                </a:stretch>
              </a:blipFill>
              <a:ln>
                <a:solidFill>
                  <a:schemeClr val="tx1"/>
                </a:solidFill>
              </a:ln>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DD083C83-24D6-586D-C21A-3720F2553BA9}"/>
              </a:ext>
            </a:extLst>
          </p:cNvPr>
          <p:cNvGrpSpPr/>
          <p:nvPr/>
        </p:nvGrpSpPr>
        <p:grpSpPr>
          <a:xfrm>
            <a:off x="7793394" y="3015518"/>
            <a:ext cx="3560406" cy="3113868"/>
            <a:chOff x="7793394" y="3015518"/>
            <a:chExt cx="3560406" cy="3113868"/>
          </a:xfrm>
          <a:noFill/>
        </p:grpSpPr>
        <p:grpSp>
          <p:nvGrpSpPr>
            <p:cNvPr id="19" name="Group 18">
              <a:extLst>
                <a:ext uri="{FF2B5EF4-FFF2-40B4-BE49-F238E27FC236}">
                  <a16:creationId xmlns:a16="http://schemas.microsoft.com/office/drawing/2014/main" id="{EDCEA24A-D4AD-C477-5DC4-B27F3A41F316}"/>
                </a:ext>
              </a:extLst>
            </p:cNvPr>
            <p:cNvGrpSpPr/>
            <p:nvPr/>
          </p:nvGrpSpPr>
          <p:grpSpPr>
            <a:xfrm>
              <a:off x="8678364" y="3022081"/>
              <a:ext cx="2585299" cy="369332"/>
              <a:chOff x="3942261" y="1898872"/>
              <a:chExt cx="3442014" cy="491721"/>
            </a:xfrm>
            <a:grpFill/>
          </p:grpSpPr>
          <mc:AlternateContent xmlns:mc="http://schemas.openxmlformats.org/markup-compatibility/2006" xmlns:a14="http://schemas.microsoft.com/office/drawing/2010/main">
            <mc:Choice Requires="a14">
              <p:sp>
                <p:nvSpPr>
                  <p:cNvPr id="85251" name="TextBox 2">
                    <a:extLst>
                      <a:ext uri="{FF2B5EF4-FFF2-40B4-BE49-F238E27FC236}">
                        <a16:creationId xmlns:a16="http://schemas.microsoft.com/office/drawing/2014/main" id="{6D42B6F3-EE6E-8782-467E-122572A34BB3}"/>
                      </a:ext>
                    </a:extLst>
                  </p:cNvPr>
                  <p:cNvSpPr txBox="1"/>
                  <p:nvPr/>
                </p:nvSpPr>
                <p:spPr>
                  <a:xfrm>
                    <a:off x="3942261" y="1898872"/>
                    <a:ext cx="487027"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85251" name="TextBox 2">
                    <a:extLst>
                      <a:ext uri="{FF2B5EF4-FFF2-40B4-BE49-F238E27FC236}">
                        <a16:creationId xmlns:a16="http://schemas.microsoft.com/office/drawing/2014/main" id="{6D42B6F3-EE6E-8782-467E-122572A34BB3}"/>
                      </a:ext>
                    </a:extLst>
                  </p:cNvPr>
                  <p:cNvSpPr txBox="1">
                    <a:spLocks noRot="1" noChangeAspect="1" noMove="1" noResize="1" noEditPoints="1" noAdjustHandles="1" noChangeArrowheads="1" noChangeShapeType="1" noTextEdit="1"/>
                  </p:cNvSpPr>
                  <p:nvPr/>
                </p:nvSpPr>
                <p:spPr>
                  <a:xfrm>
                    <a:off x="3942261" y="1898872"/>
                    <a:ext cx="487027" cy="49172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2" name="TextBox 3">
                    <a:extLst>
                      <a:ext uri="{FF2B5EF4-FFF2-40B4-BE49-F238E27FC236}">
                        <a16:creationId xmlns:a16="http://schemas.microsoft.com/office/drawing/2014/main" id="{7034BF59-F9C2-3776-731A-5D591B31131E}"/>
                      </a:ext>
                    </a:extLst>
                  </p:cNvPr>
                  <p:cNvSpPr txBox="1"/>
                  <p:nvPr/>
                </p:nvSpPr>
                <p:spPr>
                  <a:xfrm>
                    <a:off x="4560389" y="1898872"/>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US" dirty="0"/>
                  </a:p>
                </p:txBody>
              </p:sp>
            </mc:Choice>
            <mc:Fallback xmlns="">
              <p:sp>
                <p:nvSpPr>
                  <p:cNvPr id="85252" name="TextBox 3">
                    <a:extLst>
                      <a:ext uri="{FF2B5EF4-FFF2-40B4-BE49-F238E27FC236}">
                        <a16:creationId xmlns:a16="http://schemas.microsoft.com/office/drawing/2014/main" id="{7034BF59-F9C2-3776-731A-5D591B31131E}"/>
                      </a:ext>
                    </a:extLst>
                  </p:cNvPr>
                  <p:cNvSpPr txBox="1">
                    <a:spLocks noRot="1" noChangeAspect="1" noMove="1" noResize="1" noEditPoints="1" noAdjustHandles="1" noChangeArrowheads="1" noChangeShapeType="1" noTextEdit="1"/>
                  </p:cNvSpPr>
                  <p:nvPr/>
                </p:nvSpPr>
                <p:spPr>
                  <a:xfrm>
                    <a:off x="4560389" y="1898872"/>
                    <a:ext cx="487025" cy="4917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3" name="TextBox 4">
                    <a:extLst>
                      <a:ext uri="{FF2B5EF4-FFF2-40B4-BE49-F238E27FC236}">
                        <a16:creationId xmlns:a16="http://schemas.microsoft.com/office/drawing/2014/main" id="{7E1D1D2B-4D62-25F6-252E-7116754F95CF}"/>
                      </a:ext>
                    </a:extLst>
                  </p:cNvPr>
                  <p:cNvSpPr txBox="1"/>
                  <p:nvPr/>
                </p:nvSpPr>
                <p:spPr>
                  <a:xfrm>
                    <a:off x="5782217" y="1898872"/>
                    <a:ext cx="487027"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oMath>
                      </m:oMathPara>
                    </a14:m>
                    <a:endParaRPr lang="en-US" dirty="0"/>
                  </a:p>
                </p:txBody>
              </p:sp>
            </mc:Choice>
            <mc:Fallback xmlns="">
              <p:sp>
                <p:nvSpPr>
                  <p:cNvPr id="85253" name="TextBox 4">
                    <a:extLst>
                      <a:ext uri="{FF2B5EF4-FFF2-40B4-BE49-F238E27FC236}">
                        <a16:creationId xmlns:a16="http://schemas.microsoft.com/office/drawing/2014/main" id="{7E1D1D2B-4D62-25F6-252E-7116754F95CF}"/>
                      </a:ext>
                    </a:extLst>
                  </p:cNvPr>
                  <p:cNvSpPr txBox="1">
                    <a:spLocks noRot="1" noChangeAspect="1" noMove="1" noResize="1" noEditPoints="1" noAdjustHandles="1" noChangeArrowheads="1" noChangeShapeType="1" noTextEdit="1"/>
                  </p:cNvSpPr>
                  <p:nvPr/>
                </p:nvSpPr>
                <p:spPr>
                  <a:xfrm>
                    <a:off x="5782217" y="1898872"/>
                    <a:ext cx="487027" cy="49172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4" name="TextBox 212">
                    <a:extLst>
                      <a:ext uri="{FF2B5EF4-FFF2-40B4-BE49-F238E27FC236}">
                        <a16:creationId xmlns:a16="http://schemas.microsoft.com/office/drawing/2014/main" id="{BBF67DF6-52B7-6D27-0A4D-3848D69DD148}"/>
                      </a:ext>
                    </a:extLst>
                  </p:cNvPr>
                  <p:cNvSpPr txBox="1"/>
                  <p:nvPr/>
                </p:nvSpPr>
                <p:spPr>
                  <a:xfrm>
                    <a:off x="6366680" y="1898872"/>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oMath>
                      </m:oMathPara>
                    </a14:m>
                    <a:endParaRPr lang="en-US" dirty="0"/>
                  </a:p>
                </p:txBody>
              </p:sp>
            </mc:Choice>
            <mc:Fallback xmlns="">
              <p:sp>
                <p:nvSpPr>
                  <p:cNvPr id="85254" name="TextBox 212">
                    <a:extLst>
                      <a:ext uri="{FF2B5EF4-FFF2-40B4-BE49-F238E27FC236}">
                        <a16:creationId xmlns:a16="http://schemas.microsoft.com/office/drawing/2014/main" id="{BBF67DF6-52B7-6D27-0A4D-3848D69DD148}"/>
                      </a:ext>
                    </a:extLst>
                  </p:cNvPr>
                  <p:cNvSpPr txBox="1">
                    <a:spLocks noRot="1" noChangeAspect="1" noMove="1" noResize="1" noEditPoints="1" noAdjustHandles="1" noChangeArrowheads="1" noChangeShapeType="1" noTextEdit="1"/>
                  </p:cNvSpPr>
                  <p:nvPr/>
                </p:nvSpPr>
                <p:spPr>
                  <a:xfrm>
                    <a:off x="6366680" y="1898872"/>
                    <a:ext cx="487025" cy="49172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5" name="TextBox 213">
                    <a:extLst>
                      <a:ext uri="{FF2B5EF4-FFF2-40B4-BE49-F238E27FC236}">
                        <a16:creationId xmlns:a16="http://schemas.microsoft.com/office/drawing/2014/main" id="{A5259C8D-C293-14BE-1B86-0CB16D784096}"/>
                      </a:ext>
                    </a:extLst>
                  </p:cNvPr>
                  <p:cNvSpPr txBox="1"/>
                  <p:nvPr/>
                </p:nvSpPr>
                <p:spPr>
                  <a:xfrm>
                    <a:off x="5164089" y="1898872"/>
                    <a:ext cx="487027"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oMath>
                      </m:oMathPara>
                    </a14:m>
                    <a:endParaRPr lang="en-US" dirty="0"/>
                  </a:p>
                </p:txBody>
              </p:sp>
            </mc:Choice>
            <mc:Fallback xmlns="">
              <p:sp>
                <p:nvSpPr>
                  <p:cNvPr id="85255" name="TextBox 213">
                    <a:extLst>
                      <a:ext uri="{FF2B5EF4-FFF2-40B4-BE49-F238E27FC236}">
                        <a16:creationId xmlns:a16="http://schemas.microsoft.com/office/drawing/2014/main" id="{A5259C8D-C293-14BE-1B86-0CB16D784096}"/>
                      </a:ext>
                    </a:extLst>
                  </p:cNvPr>
                  <p:cNvSpPr txBox="1">
                    <a:spLocks noRot="1" noChangeAspect="1" noMove="1" noResize="1" noEditPoints="1" noAdjustHandles="1" noChangeArrowheads="1" noChangeShapeType="1" noTextEdit="1"/>
                  </p:cNvSpPr>
                  <p:nvPr/>
                </p:nvSpPr>
                <p:spPr>
                  <a:xfrm>
                    <a:off x="5164089" y="1898872"/>
                    <a:ext cx="487027" cy="49172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6" name="TextBox 215">
                    <a:extLst>
                      <a:ext uri="{FF2B5EF4-FFF2-40B4-BE49-F238E27FC236}">
                        <a16:creationId xmlns:a16="http://schemas.microsoft.com/office/drawing/2014/main" id="{DF2AB442-EF46-9DC7-8664-EE6F30A2C9C4}"/>
                      </a:ext>
                    </a:extLst>
                  </p:cNvPr>
                  <p:cNvSpPr txBox="1"/>
                  <p:nvPr/>
                </p:nvSpPr>
                <p:spPr>
                  <a:xfrm>
                    <a:off x="6984807" y="1898872"/>
                    <a:ext cx="399468" cy="491721"/>
                  </a:xfrm>
                  <a:prstGeom prst="rect">
                    <a:avLst/>
                  </a:prstGeom>
                  <a:grp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m:t>
                          </m:r>
                        </m:oMath>
                      </m:oMathPara>
                    </a14:m>
                    <a:endParaRPr lang="en-US" dirty="0"/>
                  </a:p>
                </p:txBody>
              </p:sp>
            </mc:Choice>
            <mc:Fallback xmlns="">
              <p:sp>
                <p:nvSpPr>
                  <p:cNvPr id="85256" name="TextBox 215">
                    <a:extLst>
                      <a:ext uri="{FF2B5EF4-FFF2-40B4-BE49-F238E27FC236}">
                        <a16:creationId xmlns:a16="http://schemas.microsoft.com/office/drawing/2014/main" id="{DF2AB442-EF46-9DC7-8664-EE6F30A2C9C4}"/>
                      </a:ext>
                    </a:extLst>
                  </p:cNvPr>
                  <p:cNvSpPr txBox="1">
                    <a:spLocks noRot="1" noChangeAspect="1" noMove="1" noResize="1" noEditPoints="1" noAdjustHandles="1" noChangeArrowheads="1" noChangeShapeType="1" noTextEdit="1"/>
                  </p:cNvSpPr>
                  <p:nvPr/>
                </p:nvSpPr>
                <p:spPr>
                  <a:xfrm>
                    <a:off x="6984807" y="1898872"/>
                    <a:ext cx="399468" cy="491721"/>
                  </a:xfrm>
                  <a:prstGeom prst="rect">
                    <a:avLst/>
                  </a:prstGeom>
                  <a:blipFill>
                    <a:blip r:embed="rId9"/>
                    <a:stretch>
                      <a:fillRect/>
                    </a:stretch>
                  </a:blipFill>
                </p:spPr>
                <p:txBody>
                  <a:bodyPr/>
                  <a:lstStyle/>
                  <a:p>
                    <a:r>
                      <a:rPr lang="en-US">
                        <a:noFill/>
                      </a:rPr>
                      <a:t> </a:t>
                    </a:r>
                  </a:p>
                </p:txBody>
              </p:sp>
            </mc:Fallback>
          </mc:AlternateContent>
        </p:grpSp>
        <p:grpSp>
          <p:nvGrpSpPr>
            <p:cNvPr id="23" name="Group 22">
              <a:extLst>
                <a:ext uri="{FF2B5EF4-FFF2-40B4-BE49-F238E27FC236}">
                  <a16:creationId xmlns:a16="http://schemas.microsoft.com/office/drawing/2014/main" id="{77A8CD20-4812-D906-8F60-6DFA7D6CE1B5}"/>
                </a:ext>
              </a:extLst>
            </p:cNvPr>
            <p:cNvGrpSpPr/>
            <p:nvPr/>
          </p:nvGrpSpPr>
          <p:grpSpPr>
            <a:xfrm>
              <a:off x="7793395" y="3729652"/>
              <a:ext cx="371222" cy="2089859"/>
              <a:chOff x="2727351" y="2837121"/>
              <a:chExt cx="494238" cy="2782395"/>
            </a:xfrm>
            <a:grpFill/>
          </p:grpSpPr>
          <mc:AlternateContent xmlns:mc="http://schemas.openxmlformats.org/markup-compatibility/2006" xmlns:a14="http://schemas.microsoft.com/office/drawing/2010/main">
            <mc:Choice Requires="a14">
              <p:sp>
                <p:nvSpPr>
                  <p:cNvPr id="85035" name="TextBox 218">
                    <a:extLst>
                      <a:ext uri="{FF2B5EF4-FFF2-40B4-BE49-F238E27FC236}">
                        <a16:creationId xmlns:a16="http://schemas.microsoft.com/office/drawing/2014/main" id="{CDA928BF-7BD8-C573-326F-87D0E496D513}"/>
                      </a:ext>
                    </a:extLst>
                  </p:cNvPr>
                  <p:cNvSpPr txBox="1"/>
                  <p:nvPr/>
                </p:nvSpPr>
                <p:spPr>
                  <a:xfrm>
                    <a:off x="2732160" y="4669661"/>
                    <a:ext cx="399468" cy="491721"/>
                  </a:xfrm>
                  <a:prstGeom prst="rect">
                    <a:avLst/>
                  </a:prstGeom>
                  <a:grp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oMath>
                      </m:oMathPara>
                    </a14:m>
                    <a:endParaRPr lang="en-US" dirty="0"/>
                  </a:p>
                </p:txBody>
              </p:sp>
            </mc:Choice>
            <mc:Fallback xmlns="">
              <p:sp>
                <p:nvSpPr>
                  <p:cNvPr id="85035" name="TextBox 218">
                    <a:extLst>
                      <a:ext uri="{FF2B5EF4-FFF2-40B4-BE49-F238E27FC236}">
                        <a16:creationId xmlns:a16="http://schemas.microsoft.com/office/drawing/2014/main" id="{CDA928BF-7BD8-C573-326F-87D0E496D513}"/>
                      </a:ext>
                    </a:extLst>
                  </p:cNvPr>
                  <p:cNvSpPr txBox="1">
                    <a:spLocks noRot="1" noChangeAspect="1" noMove="1" noResize="1" noEditPoints="1" noAdjustHandles="1" noChangeArrowheads="1" noChangeShapeType="1" noTextEdit="1"/>
                  </p:cNvSpPr>
                  <p:nvPr/>
                </p:nvSpPr>
                <p:spPr>
                  <a:xfrm>
                    <a:off x="2732160" y="4669661"/>
                    <a:ext cx="399468" cy="491721"/>
                  </a:xfrm>
                  <a:prstGeom prst="rect">
                    <a:avLst/>
                  </a:prstGeom>
                  <a:blipFill>
                    <a:blip r:embed="rId10"/>
                    <a:stretch>
                      <a:fillRect r="-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36" name="TextBox 219">
                    <a:extLst>
                      <a:ext uri="{FF2B5EF4-FFF2-40B4-BE49-F238E27FC236}">
                        <a16:creationId xmlns:a16="http://schemas.microsoft.com/office/drawing/2014/main" id="{B5B48877-60B8-6A9C-AD4C-C8C093139534}"/>
                      </a:ext>
                    </a:extLst>
                  </p:cNvPr>
                  <p:cNvSpPr txBox="1"/>
                  <p:nvPr/>
                </p:nvSpPr>
                <p:spPr>
                  <a:xfrm>
                    <a:off x="2734564" y="2837121"/>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85036" name="TextBox 219">
                    <a:extLst>
                      <a:ext uri="{FF2B5EF4-FFF2-40B4-BE49-F238E27FC236}">
                        <a16:creationId xmlns:a16="http://schemas.microsoft.com/office/drawing/2014/main" id="{B5B48877-60B8-6A9C-AD4C-C8C093139534}"/>
                      </a:ext>
                    </a:extLst>
                  </p:cNvPr>
                  <p:cNvSpPr txBox="1">
                    <a:spLocks noRot="1" noChangeAspect="1" noMove="1" noResize="1" noEditPoints="1" noAdjustHandles="1" noChangeArrowheads="1" noChangeShapeType="1" noTextEdit="1"/>
                  </p:cNvSpPr>
                  <p:nvPr/>
                </p:nvSpPr>
                <p:spPr>
                  <a:xfrm>
                    <a:off x="2734564" y="2837121"/>
                    <a:ext cx="487025" cy="49172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37" name="TextBox 220">
                    <a:extLst>
                      <a:ext uri="{FF2B5EF4-FFF2-40B4-BE49-F238E27FC236}">
                        <a16:creationId xmlns:a16="http://schemas.microsoft.com/office/drawing/2014/main" id="{C7B2FAF5-CC8F-D459-28FD-CBF758BD4FAA}"/>
                      </a:ext>
                    </a:extLst>
                  </p:cNvPr>
                  <p:cNvSpPr txBox="1"/>
                  <p:nvPr/>
                </p:nvSpPr>
                <p:spPr>
                  <a:xfrm>
                    <a:off x="2727351" y="3295257"/>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85037" name="TextBox 220">
                    <a:extLst>
                      <a:ext uri="{FF2B5EF4-FFF2-40B4-BE49-F238E27FC236}">
                        <a16:creationId xmlns:a16="http://schemas.microsoft.com/office/drawing/2014/main" id="{C7B2FAF5-CC8F-D459-28FD-CBF758BD4FAA}"/>
                      </a:ext>
                    </a:extLst>
                  </p:cNvPr>
                  <p:cNvSpPr txBox="1">
                    <a:spLocks noRot="1" noChangeAspect="1" noMove="1" noResize="1" noEditPoints="1" noAdjustHandles="1" noChangeArrowheads="1" noChangeShapeType="1" noTextEdit="1"/>
                  </p:cNvSpPr>
                  <p:nvPr/>
                </p:nvSpPr>
                <p:spPr>
                  <a:xfrm>
                    <a:off x="2727351" y="3295257"/>
                    <a:ext cx="487025" cy="49172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48" name="TextBox 222">
                    <a:extLst>
                      <a:ext uri="{FF2B5EF4-FFF2-40B4-BE49-F238E27FC236}">
                        <a16:creationId xmlns:a16="http://schemas.microsoft.com/office/drawing/2014/main" id="{CD0BEF5E-07F5-8895-C127-FCA4D21ACD66}"/>
                      </a:ext>
                    </a:extLst>
                  </p:cNvPr>
                  <p:cNvSpPr txBox="1"/>
                  <p:nvPr/>
                </p:nvSpPr>
                <p:spPr>
                  <a:xfrm>
                    <a:off x="2734564" y="3753391"/>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US" dirty="0"/>
                  </a:p>
                </p:txBody>
              </p:sp>
            </mc:Choice>
            <mc:Fallback xmlns="">
              <p:sp>
                <p:nvSpPr>
                  <p:cNvPr id="85248" name="TextBox 222">
                    <a:extLst>
                      <a:ext uri="{FF2B5EF4-FFF2-40B4-BE49-F238E27FC236}">
                        <a16:creationId xmlns:a16="http://schemas.microsoft.com/office/drawing/2014/main" id="{CD0BEF5E-07F5-8895-C127-FCA4D21ACD66}"/>
                      </a:ext>
                    </a:extLst>
                  </p:cNvPr>
                  <p:cNvSpPr txBox="1">
                    <a:spLocks noRot="1" noChangeAspect="1" noMove="1" noResize="1" noEditPoints="1" noAdjustHandles="1" noChangeArrowheads="1" noChangeShapeType="1" noTextEdit="1"/>
                  </p:cNvSpPr>
                  <p:nvPr/>
                </p:nvSpPr>
                <p:spPr>
                  <a:xfrm>
                    <a:off x="2734564" y="3753391"/>
                    <a:ext cx="487025" cy="49172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49" name="TextBox 223">
                    <a:extLst>
                      <a:ext uri="{FF2B5EF4-FFF2-40B4-BE49-F238E27FC236}">
                        <a16:creationId xmlns:a16="http://schemas.microsoft.com/office/drawing/2014/main" id="{1D8212BC-8AFE-2C50-F7C2-D6947D507D73}"/>
                      </a:ext>
                    </a:extLst>
                  </p:cNvPr>
                  <p:cNvSpPr txBox="1"/>
                  <p:nvPr/>
                </p:nvSpPr>
                <p:spPr>
                  <a:xfrm>
                    <a:off x="2732160" y="4211526"/>
                    <a:ext cx="399468" cy="491721"/>
                  </a:xfrm>
                  <a:prstGeom prst="rect">
                    <a:avLst/>
                  </a:prstGeom>
                  <a:grp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oMath>
                      </m:oMathPara>
                    </a14:m>
                    <a:endParaRPr lang="en-US" dirty="0"/>
                  </a:p>
                </p:txBody>
              </p:sp>
            </mc:Choice>
            <mc:Fallback xmlns="">
              <p:sp>
                <p:nvSpPr>
                  <p:cNvPr id="85249" name="TextBox 223">
                    <a:extLst>
                      <a:ext uri="{FF2B5EF4-FFF2-40B4-BE49-F238E27FC236}">
                        <a16:creationId xmlns:a16="http://schemas.microsoft.com/office/drawing/2014/main" id="{1D8212BC-8AFE-2C50-F7C2-D6947D507D73}"/>
                      </a:ext>
                    </a:extLst>
                  </p:cNvPr>
                  <p:cNvSpPr txBox="1">
                    <a:spLocks noRot="1" noChangeAspect="1" noMove="1" noResize="1" noEditPoints="1" noAdjustHandles="1" noChangeArrowheads="1" noChangeShapeType="1" noTextEdit="1"/>
                  </p:cNvSpPr>
                  <p:nvPr/>
                </p:nvSpPr>
                <p:spPr>
                  <a:xfrm>
                    <a:off x="2732160" y="4211526"/>
                    <a:ext cx="399468" cy="491721"/>
                  </a:xfrm>
                  <a:prstGeom prst="rect">
                    <a:avLst/>
                  </a:prstGeom>
                  <a:blipFill>
                    <a:blip r:embed="rId14"/>
                    <a:stretch>
                      <a:fillRect r="-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0" name="TextBox 224">
                    <a:extLst>
                      <a:ext uri="{FF2B5EF4-FFF2-40B4-BE49-F238E27FC236}">
                        <a16:creationId xmlns:a16="http://schemas.microsoft.com/office/drawing/2014/main" id="{16A7AF6F-EFDE-9E6E-0C36-8D1CBFA2CB12}"/>
                      </a:ext>
                    </a:extLst>
                  </p:cNvPr>
                  <p:cNvSpPr txBox="1"/>
                  <p:nvPr/>
                </p:nvSpPr>
                <p:spPr>
                  <a:xfrm>
                    <a:off x="2727351" y="5127795"/>
                    <a:ext cx="487026"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oMath>
                      </m:oMathPara>
                    </a14:m>
                    <a:endParaRPr lang="en-US" dirty="0"/>
                  </a:p>
                </p:txBody>
              </p:sp>
            </mc:Choice>
            <mc:Fallback xmlns="">
              <p:sp>
                <p:nvSpPr>
                  <p:cNvPr id="85250" name="TextBox 224">
                    <a:extLst>
                      <a:ext uri="{FF2B5EF4-FFF2-40B4-BE49-F238E27FC236}">
                        <a16:creationId xmlns:a16="http://schemas.microsoft.com/office/drawing/2014/main" id="{16A7AF6F-EFDE-9E6E-0C36-8D1CBFA2CB12}"/>
                      </a:ext>
                    </a:extLst>
                  </p:cNvPr>
                  <p:cNvSpPr txBox="1">
                    <a:spLocks noRot="1" noChangeAspect="1" noMove="1" noResize="1" noEditPoints="1" noAdjustHandles="1" noChangeArrowheads="1" noChangeShapeType="1" noTextEdit="1"/>
                  </p:cNvSpPr>
                  <p:nvPr/>
                </p:nvSpPr>
                <p:spPr>
                  <a:xfrm>
                    <a:off x="2727351" y="5127795"/>
                    <a:ext cx="487026" cy="491721"/>
                  </a:xfrm>
                  <a:prstGeom prst="rect">
                    <a:avLst/>
                  </a:prstGeom>
                  <a:blipFill>
                    <a:blip r:embed="rId1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4" name="TextBox 2">
                  <a:extLst>
                    <a:ext uri="{FF2B5EF4-FFF2-40B4-BE49-F238E27FC236}">
                      <a16:creationId xmlns:a16="http://schemas.microsoft.com/office/drawing/2014/main" id="{AFC22213-A61F-AE19-AD52-EFA80702D1A3}"/>
                    </a:ext>
                  </a:extLst>
                </p:cNvPr>
                <p:cNvSpPr txBox="1"/>
                <p:nvPr/>
              </p:nvSpPr>
              <p:spPr>
                <a:xfrm>
                  <a:off x="8140079" y="3015518"/>
                  <a:ext cx="365806" cy="369332"/>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24" name="TextBox 2">
                  <a:extLst>
                    <a:ext uri="{FF2B5EF4-FFF2-40B4-BE49-F238E27FC236}">
                      <a16:creationId xmlns:a16="http://schemas.microsoft.com/office/drawing/2014/main" id="{AFC22213-A61F-AE19-AD52-EFA80702D1A3}"/>
                    </a:ext>
                  </a:extLst>
                </p:cNvPr>
                <p:cNvSpPr txBox="1">
                  <a:spLocks noRot="1" noChangeAspect="1" noMove="1" noResize="1" noEditPoints="1" noAdjustHandles="1" noChangeArrowheads="1" noChangeShapeType="1" noTextEdit="1"/>
                </p:cNvSpPr>
                <p:nvPr/>
              </p:nvSpPr>
              <p:spPr>
                <a:xfrm>
                  <a:off x="8140079" y="3015518"/>
                  <a:ext cx="365806"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19">
                  <a:extLst>
                    <a:ext uri="{FF2B5EF4-FFF2-40B4-BE49-F238E27FC236}">
                      <a16:creationId xmlns:a16="http://schemas.microsoft.com/office/drawing/2014/main" id="{A7F4D7E8-EE99-A1FF-7258-D7C572F36680}"/>
                    </a:ext>
                  </a:extLst>
                </p:cNvPr>
                <p:cNvSpPr txBox="1"/>
                <p:nvPr/>
              </p:nvSpPr>
              <p:spPr>
                <a:xfrm>
                  <a:off x="7798718" y="3339649"/>
                  <a:ext cx="365805" cy="369332"/>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25" name="TextBox 219">
                  <a:extLst>
                    <a:ext uri="{FF2B5EF4-FFF2-40B4-BE49-F238E27FC236}">
                      <a16:creationId xmlns:a16="http://schemas.microsoft.com/office/drawing/2014/main" id="{A7F4D7E8-EE99-A1FF-7258-D7C572F36680}"/>
                    </a:ext>
                  </a:extLst>
                </p:cNvPr>
                <p:cNvSpPr txBox="1">
                  <a:spLocks noRot="1" noChangeAspect="1" noMove="1" noResize="1" noEditPoints="1" noAdjustHandles="1" noChangeArrowheads="1" noChangeShapeType="1" noTextEdit="1"/>
                </p:cNvSpPr>
                <p:nvPr/>
              </p:nvSpPr>
              <p:spPr>
                <a:xfrm>
                  <a:off x="7798718" y="3339649"/>
                  <a:ext cx="365805" cy="369332"/>
                </a:xfrm>
                <a:prstGeom prst="rect">
                  <a:avLst/>
                </a:prstGeom>
                <a:blipFill>
                  <a:blip r:embed="rId17"/>
                  <a:stretch>
                    <a:fillRect/>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F4FC8516-3CD6-14F9-580A-16DD3BCF5E38}"/>
                </a:ext>
              </a:extLst>
            </p:cNvPr>
            <p:cNvGrpSpPr/>
            <p:nvPr/>
          </p:nvGrpSpPr>
          <p:grpSpPr>
            <a:xfrm>
              <a:off x="8148702" y="3372938"/>
              <a:ext cx="3205098" cy="2747226"/>
              <a:chOff x="8148702" y="3372938"/>
              <a:chExt cx="3205098" cy="2747226"/>
            </a:xfrm>
            <a:grpFill/>
          </p:grpSpPr>
          <p:sp>
            <p:nvSpPr>
              <p:cNvPr id="28" name="Rectangle 27">
                <a:extLst>
                  <a:ext uri="{FF2B5EF4-FFF2-40B4-BE49-F238E27FC236}">
                    <a16:creationId xmlns:a16="http://schemas.microsoft.com/office/drawing/2014/main" id="{F88586DE-085E-F465-44B2-0BEC2B21D8EC}"/>
                  </a:ext>
                </a:extLst>
              </p:cNvPr>
              <p:cNvSpPr>
                <a:spLocks noChangeArrowheads="1"/>
              </p:cNvSpPr>
              <p:nvPr/>
            </p:nvSpPr>
            <p:spPr bwMode="auto">
              <a:xfrm>
                <a:off x="8606574" y="3383670"/>
                <a:ext cx="457871" cy="314786"/>
              </a:xfrm>
              <a:prstGeom prst="rect">
                <a:avLst/>
              </a:prstGeom>
              <a:grpFill/>
              <a:ln>
                <a:noFill/>
              </a:ln>
              <a:effec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29" name="Rectangle 28">
                <a:extLst>
                  <a:ext uri="{FF2B5EF4-FFF2-40B4-BE49-F238E27FC236}">
                    <a16:creationId xmlns:a16="http://schemas.microsoft.com/office/drawing/2014/main" id="{A4438635-A3FF-C410-21AD-85F7CC7F29BF}"/>
                  </a:ext>
                </a:extLst>
              </p:cNvPr>
              <p:cNvSpPr>
                <a:spLocks noChangeArrowheads="1"/>
              </p:cNvSpPr>
              <p:nvPr/>
            </p:nvSpPr>
            <p:spPr bwMode="auto">
              <a:xfrm>
                <a:off x="8148703" y="3372938"/>
                <a:ext cx="457871" cy="314786"/>
              </a:xfrm>
              <a:prstGeom prst="rect">
                <a:avLst/>
              </a:prstGeom>
              <a:grpFill/>
              <a:ln>
                <a:noFill/>
              </a:ln>
              <a:effec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nvGrpSpPr>
              <p:cNvPr id="30" name="Group 29">
                <a:extLst>
                  <a:ext uri="{FF2B5EF4-FFF2-40B4-BE49-F238E27FC236}">
                    <a16:creationId xmlns:a16="http://schemas.microsoft.com/office/drawing/2014/main" id="{80C521B7-CF37-7E17-26FB-E2820437DA38}"/>
                  </a:ext>
                </a:extLst>
              </p:cNvPr>
              <p:cNvGrpSpPr>
                <a:grpSpLocks/>
              </p:cNvGrpSpPr>
              <p:nvPr/>
            </p:nvGrpSpPr>
            <p:grpSpPr bwMode="auto">
              <a:xfrm>
                <a:off x="8148703" y="3716342"/>
                <a:ext cx="3205097" cy="686807"/>
                <a:chOff x="960" y="1488"/>
                <a:chExt cx="2688" cy="576"/>
              </a:xfrm>
              <a:grpFill/>
            </p:grpSpPr>
            <p:grpSp>
              <p:nvGrpSpPr>
                <p:cNvPr id="85001" name="Group 85000">
                  <a:extLst>
                    <a:ext uri="{FF2B5EF4-FFF2-40B4-BE49-F238E27FC236}">
                      <a16:creationId xmlns:a16="http://schemas.microsoft.com/office/drawing/2014/main" id="{274F90DE-9434-2F36-6299-80C4B171D397}"/>
                    </a:ext>
                  </a:extLst>
                </p:cNvPr>
                <p:cNvGrpSpPr>
                  <a:grpSpLocks/>
                </p:cNvGrpSpPr>
                <p:nvPr/>
              </p:nvGrpSpPr>
              <p:grpSpPr bwMode="auto">
                <a:xfrm>
                  <a:off x="960" y="1488"/>
                  <a:ext cx="2688" cy="288"/>
                  <a:chOff x="432" y="1152"/>
                  <a:chExt cx="2688" cy="288"/>
                </a:xfrm>
                <a:grpFill/>
              </p:grpSpPr>
              <p:grpSp>
                <p:nvGrpSpPr>
                  <p:cNvPr id="85019" name="Group 85018">
                    <a:extLst>
                      <a:ext uri="{FF2B5EF4-FFF2-40B4-BE49-F238E27FC236}">
                        <a16:creationId xmlns:a16="http://schemas.microsoft.com/office/drawing/2014/main" id="{5F4746B6-A3A2-14DE-56BC-4F9B7E62E087}"/>
                      </a:ext>
                    </a:extLst>
                  </p:cNvPr>
                  <p:cNvGrpSpPr>
                    <a:grpSpLocks/>
                  </p:cNvGrpSpPr>
                  <p:nvPr/>
                </p:nvGrpSpPr>
                <p:grpSpPr bwMode="auto">
                  <a:xfrm>
                    <a:off x="1584" y="1152"/>
                    <a:ext cx="1152" cy="288"/>
                    <a:chOff x="432" y="1152"/>
                    <a:chExt cx="1152" cy="288"/>
                  </a:xfrm>
                  <a:grpFill/>
                </p:grpSpPr>
                <p:grpSp>
                  <p:nvGrpSpPr>
                    <p:cNvPr id="85031" name="Group 85030">
                      <a:extLst>
                        <a:ext uri="{FF2B5EF4-FFF2-40B4-BE49-F238E27FC236}">
                          <a16:creationId xmlns:a16="http://schemas.microsoft.com/office/drawing/2014/main" id="{554AC090-357A-250C-09A6-A05134C1CAF0}"/>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033" name="Rectangle 85032">
                            <a:extLst>
                              <a:ext uri="{FF2B5EF4-FFF2-40B4-BE49-F238E27FC236}">
                                <a16:creationId xmlns:a16="http://schemas.microsoft.com/office/drawing/2014/main" id="{A71AD896-59D9-8059-6EAE-3D2F607A6055}"/>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33" name="Rectangle 85032">
                            <a:extLst>
                              <a:ext uri="{FF2B5EF4-FFF2-40B4-BE49-F238E27FC236}">
                                <a16:creationId xmlns:a16="http://schemas.microsoft.com/office/drawing/2014/main" id="{A71AD896-59D9-8059-6EAE-3D2F607A6055}"/>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18"/>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34" name="Rectangle 85033">
                            <a:extLst>
                              <a:ext uri="{FF2B5EF4-FFF2-40B4-BE49-F238E27FC236}">
                                <a16:creationId xmlns:a16="http://schemas.microsoft.com/office/drawing/2014/main" id="{B9FE2254-3EC1-7C80-49CB-7191BA590849}"/>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34" name="Rectangle 85033">
                            <a:extLst>
                              <a:ext uri="{FF2B5EF4-FFF2-40B4-BE49-F238E27FC236}">
                                <a16:creationId xmlns:a16="http://schemas.microsoft.com/office/drawing/2014/main" id="{B9FE2254-3EC1-7C80-49CB-7191BA590849}"/>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19"/>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32" name="Rectangle 85031">
                          <a:extLst>
                            <a:ext uri="{FF2B5EF4-FFF2-40B4-BE49-F238E27FC236}">
                              <a16:creationId xmlns:a16="http://schemas.microsoft.com/office/drawing/2014/main" id="{9A379D76-94FC-D54C-3A1A-ED665EB3021B}"/>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8</m:t>
                                </m:r>
                              </m:oMath>
                            </m:oMathPara>
                          </a14:m>
                          <a:endParaRPr lang="en-US" altLang="en-US" sz="1600" dirty="0"/>
                        </a:p>
                      </p:txBody>
                    </p:sp>
                  </mc:Choice>
                  <mc:Fallback xmlns="">
                    <p:sp>
                      <p:nvSpPr>
                        <p:cNvPr id="85032" name="Rectangle 85031">
                          <a:extLst>
                            <a:ext uri="{FF2B5EF4-FFF2-40B4-BE49-F238E27FC236}">
                              <a16:creationId xmlns:a16="http://schemas.microsoft.com/office/drawing/2014/main" id="{9A379D76-94FC-D54C-3A1A-ED665EB3021B}"/>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20"/>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020" name="Group 85019">
                    <a:extLst>
                      <a:ext uri="{FF2B5EF4-FFF2-40B4-BE49-F238E27FC236}">
                        <a16:creationId xmlns:a16="http://schemas.microsoft.com/office/drawing/2014/main" id="{F99F9053-D776-6681-0369-3780CD47BE90}"/>
                      </a:ext>
                    </a:extLst>
                  </p:cNvPr>
                  <p:cNvGrpSpPr>
                    <a:grpSpLocks/>
                  </p:cNvGrpSpPr>
                  <p:nvPr/>
                </p:nvGrpSpPr>
                <p:grpSpPr bwMode="auto">
                  <a:xfrm>
                    <a:off x="432" y="1152"/>
                    <a:ext cx="2688" cy="288"/>
                    <a:chOff x="432" y="1152"/>
                    <a:chExt cx="2688" cy="288"/>
                  </a:xfrm>
                  <a:grpFill/>
                </p:grpSpPr>
                <p:grpSp>
                  <p:nvGrpSpPr>
                    <p:cNvPr id="85024" name="Group 85023">
                      <a:extLst>
                        <a:ext uri="{FF2B5EF4-FFF2-40B4-BE49-F238E27FC236}">
                          <a16:creationId xmlns:a16="http://schemas.microsoft.com/office/drawing/2014/main" id="{A74CC452-616A-8EC5-20C0-0F7966A897D8}"/>
                        </a:ext>
                      </a:extLst>
                    </p:cNvPr>
                    <p:cNvGrpSpPr>
                      <a:grpSpLocks/>
                    </p:cNvGrpSpPr>
                    <p:nvPr/>
                  </p:nvGrpSpPr>
                  <p:grpSpPr bwMode="auto">
                    <a:xfrm>
                      <a:off x="432" y="1152"/>
                      <a:ext cx="1152" cy="288"/>
                      <a:chOff x="432" y="1152"/>
                      <a:chExt cx="1152" cy="288"/>
                    </a:xfrm>
                    <a:grpFill/>
                  </p:grpSpPr>
                  <p:grpSp>
                    <p:nvGrpSpPr>
                      <p:cNvPr id="85027" name="Group 85026">
                        <a:extLst>
                          <a:ext uri="{FF2B5EF4-FFF2-40B4-BE49-F238E27FC236}">
                            <a16:creationId xmlns:a16="http://schemas.microsoft.com/office/drawing/2014/main" id="{F9D3ABDC-701C-7FED-54EC-6DEB29B79CF3}"/>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029" name="Rectangle 85028">
                              <a:extLst>
                                <a:ext uri="{FF2B5EF4-FFF2-40B4-BE49-F238E27FC236}">
                                  <a16:creationId xmlns:a16="http://schemas.microsoft.com/office/drawing/2014/main" id="{26281372-82C4-F8CF-0DB6-02CAA4398B81}"/>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029" name="Rectangle 85028">
                              <a:extLst>
                                <a:ext uri="{FF2B5EF4-FFF2-40B4-BE49-F238E27FC236}">
                                  <a16:creationId xmlns:a16="http://schemas.microsoft.com/office/drawing/2014/main" id="{26281372-82C4-F8CF-0DB6-02CAA4398B81}"/>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21"/>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30" name="Rectangle 85029">
                              <a:extLst>
                                <a:ext uri="{FF2B5EF4-FFF2-40B4-BE49-F238E27FC236}">
                                  <a16:creationId xmlns:a16="http://schemas.microsoft.com/office/drawing/2014/main" id="{0FBA1A6F-58CC-2A3F-2CF4-373F25F0EA33}"/>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2</m:t>
                                    </m:r>
                                  </m:oMath>
                                </m:oMathPara>
                              </a14:m>
                              <a:endParaRPr lang="en-US" altLang="en-US" sz="1600" dirty="0"/>
                            </a:p>
                          </p:txBody>
                        </p:sp>
                      </mc:Choice>
                      <mc:Fallback xmlns="">
                        <p:sp>
                          <p:nvSpPr>
                            <p:cNvPr id="85030" name="Rectangle 85029">
                              <a:extLst>
                                <a:ext uri="{FF2B5EF4-FFF2-40B4-BE49-F238E27FC236}">
                                  <a16:creationId xmlns:a16="http://schemas.microsoft.com/office/drawing/2014/main" id="{0FBA1A6F-58CC-2A3F-2CF4-373F25F0EA33}"/>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22"/>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28" name="Rectangle 85027">
                            <a:extLst>
                              <a:ext uri="{FF2B5EF4-FFF2-40B4-BE49-F238E27FC236}">
                                <a16:creationId xmlns:a16="http://schemas.microsoft.com/office/drawing/2014/main" id="{E3724CF5-D3AE-12AD-BEDA-28405190D7E3}"/>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28" name="Rectangle 85027">
                            <a:extLst>
                              <a:ext uri="{FF2B5EF4-FFF2-40B4-BE49-F238E27FC236}">
                                <a16:creationId xmlns:a16="http://schemas.microsoft.com/office/drawing/2014/main" id="{E3724CF5-D3AE-12AD-BEDA-28405190D7E3}"/>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23"/>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26" name="Rectangle 85025">
                          <a:extLst>
                            <a:ext uri="{FF2B5EF4-FFF2-40B4-BE49-F238E27FC236}">
                              <a16:creationId xmlns:a16="http://schemas.microsoft.com/office/drawing/2014/main" id="{7A59D47C-D426-528E-3F12-8CB99C995182}"/>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26" name="Rectangle 85025">
                          <a:extLst>
                            <a:ext uri="{FF2B5EF4-FFF2-40B4-BE49-F238E27FC236}">
                              <a16:creationId xmlns:a16="http://schemas.microsoft.com/office/drawing/2014/main" id="{7A59D47C-D426-528E-3F12-8CB99C995182}"/>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24"/>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nvGrpSpPr>
                <p:cNvPr id="85002" name="Group 85001">
                  <a:extLst>
                    <a:ext uri="{FF2B5EF4-FFF2-40B4-BE49-F238E27FC236}">
                      <a16:creationId xmlns:a16="http://schemas.microsoft.com/office/drawing/2014/main" id="{3024FB05-CC8A-B772-BA13-F768CE8DECC1}"/>
                    </a:ext>
                  </a:extLst>
                </p:cNvPr>
                <p:cNvGrpSpPr>
                  <a:grpSpLocks/>
                </p:cNvGrpSpPr>
                <p:nvPr/>
              </p:nvGrpSpPr>
              <p:grpSpPr bwMode="auto">
                <a:xfrm>
                  <a:off x="960" y="1776"/>
                  <a:ext cx="2688" cy="288"/>
                  <a:chOff x="432" y="1152"/>
                  <a:chExt cx="2688" cy="288"/>
                </a:xfrm>
                <a:grpFill/>
              </p:grpSpPr>
              <p:grpSp>
                <p:nvGrpSpPr>
                  <p:cNvPr id="85003" name="Group 85002">
                    <a:extLst>
                      <a:ext uri="{FF2B5EF4-FFF2-40B4-BE49-F238E27FC236}">
                        <a16:creationId xmlns:a16="http://schemas.microsoft.com/office/drawing/2014/main" id="{DF4E3C65-1789-69AA-09A2-560440F7034E}"/>
                      </a:ext>
                    </a:extLst>
                  </p:cNvPr>
                  <p:cNvGrpSpPr>
                    <a:grpSpLocks/>
                  </p:cNvGrpSpPr>
                  <p:nvPr/>
                </p:nvGrpSpPr>
                <p:grpSpPr bwMode="auto">
                  <a:xfrm>
                    <a:off x="1584" y="1152"/>
                    <a:ext cx="1152" cy="288"/>
                    <a:chOff x="432" y="1152"/>
                    <a:chExt cx="1152" cy="288"/>
                  </a:xfrm>
                  <a:grpFill/>
                </p:grpSpPr>
                <p:grpSp>
                  <p:nvGrpSpPr>
                    <p:cNvPr id="85015" name="Group 85014">
                      <a:extLst>
                        <a:ext uri="{FF2B5EF4-FFF2-40B4-BE49-F238E27FC236}">
                          <a16:creationId xmlns:a16="http://schemas.microsoft.com/office/drawing/2014/main" id="{D3E25E9A-B72F-9A26-D7E1-CEB7492ADDBB}"/>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017" name="Rectangle 85016">
                            <a:extLst>
                              <a:ext uri="{FF2B5EF4-FFF2-40B4-BE49-F238E27FC236}">
                                <a16:creationId xmlns:a16="http://schemas.microsoft.com/office/drawing/2014/main" id="{F6DD99B2-6F23-23D5-6485-D33636AF69A4}"/>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17" name="Rectangle 85016">
                            <a:extLst>
                              <a:ext uri="{FF2B5EF4-FFF2-40B4-BE49-F238E27FC236}">
                                <a16:creationId xmlns:a16="http://schemas.microsoft.com/office/drawing/2014/main" id="{F6DD99B2-6F23-23D5-6485-D33636AF69A4}"/>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25"/>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18" name="Rectangle 85017">
                            <a:extLst>
                              <a:ext uri="{FF2B5EF4-FFF2-40B4-BE49-F238E27FC236}">
                                <a16:creationId xmlns:a16="http://schemas.microsoft.com/office/drawing/2014/main" id="{C582C8F5-5C60-8B49-47D3-4BDB9D1CB7BA}"/>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18" name="Rectangle 85017">
                            <a:extLst>
                              <a:ext uri="{FF2B5EF4-FFF2-40B4-BE49-F238E27FC236}">
                                <a16:creationId xmlns:a16="http://schemas.microsoft.com/office/drawing/2014/main" id="{C582C8F5-5C60-8B49-47D3-4BDB9D1CB7BA}"/>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26"/>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16" name="Rectangle 85015">
                          <a:extLst>
                            <a:ext uri="{FF2B5EF4-FFF2-40B4-BE49-F238E27FC236}">
                              <a16:creationId xmlns:a16="http://schemas.microsoft.com/office/drawing/2014/main" id="{D084ACE6-3F5B-9DFD-9D92-C221BC75BF5D}"/>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8</m:t>
                                </m:r>
                              </m:oMath>
                            </m:oMathPara>
                          </a14:m>
                          <a:endParaRPr lang="en-US" altLang="en-US" sz="1600" dirty="0"/>
                        </a:p>
                      </p:txBody>
                    </p:sp>
                  </mc:Choice>
                  <mc:Fallback xmlns="">
                    <p:sp>
                      <p:nvSpPr>
                        <p:cNvPr id="85016" name="Rectangle 85015">
                          <a:extLst>
                            <a:ext uri="{FF2B5EF4-FFF2-40B4-BE49-F238E27FC236}">
                              <a16:creationId xmlns:a16="http://schemas.microsoft.com/office/drawing/2014/main" id="{D084ACE6-3F5B-9DFD-9D92-C221BC75BF5D}"/>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27"/>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004" name="Group 85003">
                    <a:extLst>
                      <a:ext uri="{FF2B5EF4-FFF2-40B4-BE49-F238E27FC236}">
                        <a16:creationId xmlns:a16="http://schemas.microsoft.com/office/drawing/2014/main" id="{FA894DBB-1C74-4558-0D78-253D6A15E8F7}"/>
                      </a:ext>
                    </a:extLst>
                  </p:cNvPr>
                  <p:cNvGrpSpPr>
                    <a:grpSpLocks/>
                  </p:cNvGrpSpPr>
                  <p:nvPr/>
                </p:nvGrpSpPr>
                <p:grpSpPr bwMode="auto">
                  <a:xfrm>
                    <a:off x="432" y="1152"/>
                    <a:ext cx="2688" cy="288"/>
                    <a:chOff x="432" y="1152"/>
                    <a:chExt cx="2688" cy="288"/>
                  </a:xfrm>
                  <a:grpFill/>
                </p:grpSpPr>
                <p:grpSp>
                  <p:nvGrpSpPr>
                    <p:cNvPr id="85008" name="Group 85007">
                      <a:extLst>
                        <a:ext uri="{FF2B5EF4-FFF2-40B4-BE49-F238E27FC236}">
                          <a16:creationId xmlns:a16="http://schemas.microsoft.com/office/drawing/2014/main" id="{A9D49BC7-7581-D049-EB56-4061CF13F62C}"/>
                        </a:ext>
                      </a:extLst>
                    </p:cNvPr>
                    <p:cNvGrpSpPr>
                      <a:grpSpLocks/>
                    </p:cNvGrpSpPr>
                    <p:nvPr/>
                  </p:nvGrpSpPr>
                  <p:grpSpPr bwMode="auto">
                    <a:xfrm>
                      <a:off x="432" y="1152"/>
                      <a:ext cx="1152" cy="288"/>
                      <a:chOff x="432" y="1152"/>
                      <a:chExt cx="1152" cy="288"/>
                    </a:xfrm>
                    <a:grpFill/>
                  </p:grpSpPr>
                  <p:grpSp>
                    <p:nvGrpSpPr>
                      <p:cNvPr id="85011" name="Group 85010">
                        <a:extLst>
                          <a:ext uri="{FF2B5EF4-FFF2-40B4-BE49-F238E27FC236}">
                            <a16:creationId xmlns:a16="http://schemas.microsoft.com/office/drawing/2014/main" id="{CC0B7634-0569-50FC-DDDF-18C47524CFCD}"/>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013" name="Rectangle 85012">
                              <a:extLst>
                                <a:ext uri="{FF2B5EF4-FFF2-40B4-BE49-F238E27FC236}">
                                  <a16:creationId xmlns:a16="http://schemas.microsoft.com/office/drawing/2014/main" id="{EDC725BD-78DE-91D6-1553-A295B9E14A71}"/>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013" name="Rectangle 85012">
                              <a:extLst>
                                <a:ext uri="{FF2B5EF4-FFF2-40B4-BE49-F238E27FC236}">
                                  <a16:creationId xmlns:a16="http://schemas.microsoft.com/office/drawing/2014/main" id="{EDC725BD-78DE-91D6-1553-A295B9E14A71}"/>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28"/>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14" name="Rectangle 85013">
                              <a:extLst>
                                <a:ext uri="{FF2B5EF4-FFF2-40B4-BE49-F238E27FC236}">
                                  <a16:creationId xmlns:a16="http://schemas.microsoft.com/office/drawing/2014/main" id="{3CAAA7A6-6050-FDF4-D271-16356572396F}"/>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2</m:t>
                                    </m:r>
                                  </m:oMath>
                                </m:oMathPara>
                              </a14:m>
                              <a:endParaRPr lang="en-US" altLang="en-US" sz="1600" dirty="0"/>
                            </a:p>
                          </p:txBody>
                        </p:sp>
                      </mc:Choice>
                      <mc:Fallback xmlns="">
                        <p:sp>
                          <p:nvSpPr>
                            <p:cNvPr id="85014" name="Rectangle 85013">
                              <a:extLst>
                                <a:ext uri="{FF2B5EF4-FFF2-40B4-BE49-F238E27FC236}">
                                  <a16:creationId xmlns:a16="http://schemas.microsoft.com/office/drawing/2014/main" id="{3CAAA7A6-6050-FDF4-D271-16356572396F}"/>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29"/>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12" name="Rectangle 85011">
                            <a:extLst>
                              <a:ext uri="{FF2B5EF4-FFF2-40B4-BE49-F238E27FC236}">
                                <a16:creationId xmlns:a16="http://schemas.microsoft.com/office/drawing/2014/main" id="{7AE7FF26-3D76-D7F1-D9B3-E8910A99C64C}"/>
                              </a:ext>
                            </a:extLst>
                          </p:cNvPr>
                          <p:cNvSpPr>
                            <a:spLocks noChangeArrowheads="1"/>
                          </p:cNvSpPr>
                          <p:nvPr/>
                        </p:nvSpPr>
                        <p:spPr bwMode="auto">
                          <a:xfrm>
                            <a:off x="1200" y="1152"/>
                            <a:ext cx="384" cy="288"/>
                          </a:xfrm>
                          <a:prstGeom prst="rect">
                            <a:avLst/>
                          </a:prstGeom>
                          <a:solidFill>
                            <a:schemeClr val="accent1">
                              <a:lumMod val="60000"/>
                              <a:lumOff val="40000"/>
                            </a:schemeClr>
                          </a:solid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3</m:t>
                                  </m:r>
                                </m:oMath>
                              </m:oMathPara>
                            </a14:m>
                            <a:endParaRPr lang="en-US" altLang="en-US" sz="1600" dirty="0"/>
                          </a:p>
                        </p:txBody>
                      </p:sp>
                    </mc:Choice>
                    <mc:Fallback xmlns="">
                      <p:sp>
                        <p:nvSpPr>
                          <p:cNvPr id="85012" name="Rectangle 85011">
                            <a:extLst>
                              <a:ext uri="{FF2B5EF4-FFF2-40B4-BE49-F238E27FC236}">
                                <a16:creationId xmlns:a16="http://schemas.microsoft.com/office/drawing/2014/main" id="{7AE7FF26-3D76-D7F1-D9B3-E8910A99C64C}"/>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30"/>
                            <a:stretch>
                              <a:fillRect/>
                            </a:stretch>
                          </a:bli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10" name="Rectangle 85009">
                          <a:extLst>
                            <a:ext uri="{FF2B5EF4-FFF2-40B4-BE49-F238E27FC236}">
                              <a16:creationId xmlns:a16="http://schemas.microsoft.com/office/drawing/2014/main" id="{2A2FF3B9-2F90-A5C4-B564-799A475EEE9C}"/>
                            </a:ext>
                          </a:extLst>
                        </p:cNvPr>
                        <p:cNvSpPr>
                          <a:spLocks noChangeArrowheads="1"/>
                        </p:cNvSpPr>
                        <p:nvPr/>
                      </p:nvSpPr>
                      <p:spPr bwMode="auto">
                        <a:xfrm>
                          <a:off x="2736" y="1152"/>
                          <a:ext cx="384" cy="288"/>
                        </a:xfrm>
                        <a:prstGeom prst="rect">
                          <a:avLst/>
                        </a:prstGeom>
                        <a:solidFill>
                          <a:schemeClr val="accent1">
                            <a:lumMod val="60000"/>
                            <a:lumOff val="40000"/>
                          </a:schemeClr>
                        </a:solid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010" name="Rectangle 85009">
                          <a:extLst>
                            <a:ext uri="{FF2B5EF4-FFF2-40B4-BE49-F238E27FC236}">
                              <a16:creationId xmlns:a16="http://schemas.microsoft.com/office/drawing/2014/main" id="{2A2FF3B9-2F90-A5C4-B564-799A475EEE9C}"/>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31"/>
                          <a:stretch>
                            <a:fillRect/>
                          </a:stretch>
                        </a:bli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grpSp>
            <p:nvGrpSpPr>
              <p:cNvPr id="31" name="Group 30">
                <a:extLst>
                  <a:ext uri="{FF2B5EF4-FFF2-40B4-BE49-F238E27FC236}">
                    <a16:creationId xmlns:a16="http://schemas.microsoft.com/office/drawing/2014/main" id="{51514A77-61CF-4AB7-09C5-51CF6B7D33BD}"/>
                  </a:ext>
                </a:extLst>
              </p:cNvPr>
              <p:cNvGrpSpPr>
                <a:grpSpLocks/>
              </p:cNvGrpSpPr>
              <p:nvPr/>
            </p:nvGrpSpPr>
            <p:grpSpPr bwMode="auto">
              <a:xfrm>
                <a:off x="8148703" y="3372938"/>
                <a:ext cx="3205097" cy="343403"/>
                <a:chOff x="432" y="1152"/>
                <a:chExt cx="2688" cy="288"/>
              </a:xfrm>
              <a:grpFill/>
            </p:grpSpPr>
            <p:grpSp>
              <p:nvGrpSpPr>
                <p:cNvPr id="85244" name="Group 85243">
                  <a:extLst>
                    <a:ext uri="{FF2B5EF4-FFF2-40B4-BE49-F238E27FC236}">
                      <a16:creationId xmlns:a16="http://schemas.microsoft.com/office/drawing/2014/main" id="{A7FF399E-5163-DCB1-CF23-129146D4E342}"/>
                    </a:ext>
                  </a:extLst>
                </p:cNvPr>
                <p:cNvGrpSpPr>
                  <a:grpSpLocks/>
                </p:cNvGrpSpPr>
                <p:nvPr/>
              </p:nvGrpSpPr>
              <p:grpSpPr bwMode="auto">
                <a:xfrm>
                  <a:off x="1584" y="1152"/>
                  <a:ext cx="1152" cy="288"/>
                  <a:chOff x="432" y="1152"/>
                  <a:chExt cx="1152" cy="288"/>
                </a:xfrm>
                <a:grpFill/>
              </p:grpSpPr>
              <p:grpSp>
                <p:nvGrpSpPr>
                  <p:cNvPr id="84997" name="Group 84996">
                    <a:extLst>
                      <a:ext uri="{FF2B5EF4-FFF2-40B4-BE49-F238E27FC236}">
                        <a16:creationId xmlns:a16="http://schemas.microsoft.com/office/drawing/2014/main" id="{1D27E149-BDA2-A6DE-0EF2-ED1C5A3CE1C2}"/>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4999" name="Rectangle 84998">
                          <a:extLst>
                            <a:ext uri="{FF2B5EF4-FFF2-40B4-BE49-F238E27FC236}">
                              <a16:creationId xmlns:a16="http://schemas.microsoft.com/office/drawing/2014/main" id="{AF15082B-5E80-F667-22A2-461134ADE970}"/>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4999" name="Rectangle 84998">
                          <a:extLst>
                            <a:ext uri="{FF2B5EF4-FFF2-40B4-BE49-F238E27FC236}">
                              <a16:creationId xmlns:a16="http://schemas.microsoft.com/office/drawing/2014/main" id="{AF15082B-5E80-F667-22A2-461134ADE970}"/>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32"/>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00" name="Rectangle 84999">
                          <a:extLst>
                            <a:ext uri="{FF2B5EF4-FFF2-40B4-BE49-F238E27FC236}">
                              <a16:creationId xmlns:a16="http://schemas.microsoft.com/office/drawing/2014/main" id="{D0798302-5E45-D04E-C0CD-0E180AD1F9C8}"/>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00" name="Rectangle 84999">
                          <a:extLst>
                            <a:ext uri="{FF2B5EF4-FFF2-40B4-BE49-F238E27FC236}">
                              <a16:creationId xmlns:a16="http://schemas.microsoft.com/office/drawing/2014/main" id="{D0798302-5E45-D04E-C0CD-0E180AD1F9C8}"/>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33"/>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4998" name="Rectangle 84997">
                        <a:extLst>
                          <a:ext uri="{FF2B5EF4-FFF2-40B4-BE49-F238E27FC236}">
                            <a16:creationId xmlns:a16="http://schemas.microsoft.com/office/drawing/2014/main" id="{10A7AA3E-06DF-6959-D600-9C31BF652B8A}"/>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4998" name="Rectangle 84997">
                        <a:extLst>
                          <a:ext uri="{FF2B5EF4-FFF2-40B4-BE49-F238E27FC236}">
                            <a16:creationId xmlns:a16="http://schemas.microsoft.com/office/drawing/2014/main" id="{10A7AA3E-06DF-6959-D600-9C31BF652B8A}"/>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34"/>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245" name="Group 85244">
                  <a:extLst>
                    <a:ext uri="{FF2B5EF4-FFF2-40B4-BE49-F238E27FC236}">
                      <a16:creationId xmlns:a16="http://schemas.microsoft.com/office/drawing/2014/main" id="{C2AF2B21-8A53-A718-BF3E-0A090118EB7D}"/>
                    </a:ext>
                  </a:extLst>
                </p:cNvPr>
                <p:cNvGrpSpPr>
                  <a:grpSpLocks/>
                </p:cNvGrpSpPr>
                <p:nvPr/>
              </p:nvGrpSpPr>
              <p:grpSpPr bwMode="auto">
                <a:xfrm>
                  <a:off x="432" y="1152"/>
                  <a:ext cx="2688" cy="288"/>
                  <a:chOff x="432" y="1152"/>
                  <a:chExt cx="2688" cy="288"/>
                </a:xfrm>
                <a:grpFill/>
              </p:grpSpPr>
              <p:grpSp>
                <p:nvGrpSpPr>
                  <p:cNvPr id="85246" name="Group 85245">
                    <a:extLst>
                      <a:ext uri="{FF2B5EF4-FFF2-40B4-BE49-F238E27FC236}">
                        <a16:creationId xmlns:a16="http://schemas.microsoft.com/office/drawing/2014/main" id="{DE00A84C-99E8-0DAE-E997-B20371E5E806}"/>
                      </a:ext>
                    </a:extLst>
                  </p:cNvPr>
                  <p:cNvGrpSpPr>
                    <a:grpSpLocks/>
                  </p:cNvGrpSpPr>
                  <p:nvPr/>
                </p:nvGrpSpPr>
                <p:grpSpPr bwMode="auto">
                  <a:xfrm>
                    <a:off x="432" y="1152"/>
                    <a:ext cx="1152" cy="288"/>
                    <a:chOff x="432" y="1152"/>
                    <a:chExt cx="1152" cy="288"/>
                  </a:xfrm>
                  <a:grpFill/>
                </p:grpSpPr>
                <p:grpSp>
                  <p:nvGrpSpPr>
                    <p:cNvPr id="84992" name="Group 84991">
                      <a:extLst>
                        <a:ext uri="{FF2B5EF4-FFF2-40B4-BE49-F238E27FC236}">
                          <a16:creationId xmlns:a16="http://schemas.microsoft.com/office/drawing/2014/main" id="{6C685FCA-69D1-85A8-33A0-83F1100597FE}"/>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4994" name="Rectangle 84993">
                            <a:extLst>
                              <a:ext uri="{FF2B5EF4-FFF2-40B4-BE49-F238E27FC236}">
                                <a16:creationId xmlns:a16="http://schemas.microsoft.com/office/drawing/2014/main" id="{ED190DEB-23DE-9B75-F8EE-D7F1020BDF5A}"/>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4994" name="Rectangle 84993">
                            <a:extLst>
                              <a:ext uri="{FF2B5EF4-FFF2-40B4-BE49-F238E27FC236}">
                                <a16:creationId xmlns:a16="http://schemas.microsoft.com/office/drawing/2014/main" id="{ED190DEB-23DE-9B75-F8EE-D7F1020BDF5A}"/>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35"/>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995" name="Rectangle 84994">
                            <a:extLst>
                              <a:ext uri="{FF2B5EF4-FFF2-40B4-BE49-F238E27FC236}">
                                <a16:creationId xmlns:a16="http://schemas.microsoft.com/office/drawing/2014/main" id="{17941A0D-132F-E1C5-87F4-3CB7BEB04B87}"/>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4995" name="Rectangle 84994">
                            <a:extLst>
                              <a:ext uri="{FF2B5EF4-FFF2-40B4-BE49-F238E27FC236}">
                                <a16:creationId xmlns:a16="http://schemas.microsoft.com/office/drawing/2014/main" id="{17941A0D-132F-E1C5-87F4-3CB7BEB04B87}"/>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36"/>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4993" name="Rectangle 84992">
                          <a:extLst>
                            <a:ext uri="{FF2B5EF4-FFF2-40B4-BE49-F238E27FC236}">
                              <a16:creationId xmlns:a16="http://schemas.microsoft.com/office/drawing/2014/main" id="{79350E34-28C5-490E-387D-B8AE2FDCDAA6}"/>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4993" name="Rectangle 84992">
                          <a:extLst>
                            <a:ext uri="{FF2B5EF4-FFF2-40B4-BE49-F238E27FC236}">
                              <a16:creationId xmlns:a16="http://schemas.microsoft.com/office/drawing/2014/main" id="{79350E34-28C5-490E-387D-B8AE2FDCDAA6}"/>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37"/>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247" name="Rectangle 85246">
                        <a:extLst>
                          <a:ext uri="{FF2B5EF4-FFF2-40B4-BE49-F238E27FC236}">
                            <a16:creationId xmlns:a16="http://schemas.microsoft.com/office/drawing/2014/main" id="{A0FE7E9A-385F-E4AF-270E-D1FE4C607973}"/>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247" name="Rectangle 85246">
                        <a:extLst>
                          <a:ext uri="{FF2B5EF4-FFF2-40B4-BE49-F238E27FC236}">
                            <a16:creationId xmlns:a16="http://schemas.microsoft.com/office/drawing/2014/main" id="{A0FE7E9A-385F-E4AF-270E-D1FE4C607973}"/>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38"/>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nvGrpSpPr>
              <p:cNvPr id="32" name="Group 31">
                <a:extLst>
                  <a:ext uri="{FF2B5EF4-FFF2-40B4-BE49-F238E27FC236}">
                    <a16:creationId xmlns:a16="http://schemas.microsoft.com/office/drawing/2014/main" id="{13EA4A5A-3AFF-B6E6-B29F-17BC90EE37D1}"/>
                  </a:ext>
                </a:extLst>
              </p:cNvPr>
              <p:cNvGrpSpPr>
                <a:grpSpLocks/>
              </p:cNvGrpSpPr>
              <p:nvPr/>
            </p:nvGrpSpPr>
            <p:grpSpPr bwMode="auto">
              <a:xfrm>
                <a:off x="8148703" y="4403148"/>
                <a:ext cx="3205097" cy="686807"/>
                <a:chOff x="960" y="1488"/>
                <a:chExt cx="2688" cy="576"/>
              </a:xfrm>
              <a:grpFill/>
            </p:grpSpPr>
            <p:grpSp>
              <p:nvGrpSpPr>
                <p:cNvPr id="85152" name="Group 85151">
                  <a:extLst>
                    <a:ext uri="{FF2B5EF4-FFF2-40B4-BE49-F238E27FC236}">
                      <a16:creationId xmlns:a16="http://schemas.microsoft.com/office/drawing/2014/main" id="{7932E42B-D861-D39A-E878-F8A0ECCBC337}"/>
                    </a:ext>
                  </a:extLst>
                </p:cNvPr>
                <p:cNvGrpSpPr>
                  <a:grpSpLocks/>
                </p:cNvGrpSpPr>
                <p:nvPr/>
              </p:nvGrpSpPr>
              <p:grpSpPr bwMode="auto">
                <a:xfrm>
                  <a:off x="960" y="1488"/>
                  <a:ext cx="2688" cy="288"/>
                  <a:chOff x="432" y="1152"/>
                  <a:chExt cx="2688" cy="288"/>
                </a:xfrm>
                <a:grpFill/>
              </p:grpSpPr>
              <p:grpSp>
                <p:nvGrpSpPr>
                  <p:cNvPr id="85170" name="Group 85169">
                    <a:extLst>
                      <a:ext uri="{FF2B5EF4-FFF2-40B4-BE49-F238E27FC236}">
                        <a16:creationId xmlns:a16="http://schemas.microsoft.com/office/drawing/2014/main" id="{22A81D9E-7D35-49D8-BA56-815D5BCA7583}"/>
                      </a:ext>
                    </a:extLst>
                  </p:cNvPr>
                  <p:cNvGrpSpPr>
                    <a:grpSpLocks/>
                  </p:cNvGrpSpPr>
                  <p:nvPr/>
                </p:nvGrpSpPr>
                <p:grpSpPr bwMode="auto">
                  <a:xfrm>
                    <a:off x="1584" y="1152"/>
                    <a:ext cx="1152" cy="288"/>
                    <a:chOff x="432" y="1152"/>
                    <a:chExt cx="1152" cy="288"/>
                  </a:xfrm>
                  <a:grpFill/>
                </p:grpSpPr>
                <p:grpSp>
                  <p:nvGrpSpPr>
                    <p:cNvPr id="85181" name="Group 85180">
                      <a:extLst>
                        <a:ext uri="{FF2B5EF4-FFF2-40B4-BE49-F238E27FC236}">
                          <a16:creationId xmlns:a16="http://schemas.microsoft.com/office/drawing/2014/main" id="{8C411280-FF5A-56AC-06F4-3E3B071B59C7}"/>
                        </a:ext>
                      </a:extLst>
                    </p:cNvPr>
                    <p:cNvGrpSpPr>
                      <a:grpSpLocks/>
                    </p:cNvGrpSpPr>
                    <p:nvPr/>
                  </p:nvGrpSpPr>
                  <p:grpSpPr bwMode="auto">
                    <a:xfrm>
                      <a:off x="432" y="1152"/>
                      <a:ext cx="768" cy="288"/>
                      <a:chOff x="432" y="1152"/>
                      <a:chExt cx="768" cy="288"/>
                    </a:xfrm>
                    <a:grpFill/>
                  </p:grpSpPr>
                  <p:sp>
                    <p:nvSpPr>
                      <p:cNvPr id="85242" name="Rectangle 85241">
                        <a:extLst>
                          <a:ext uri="{FF2B5EF4-FFF2-40B4-BE49-F238E27FC236}">
                            <a16:creationId xmlns:a16="http://schemas.microsoft.com/office/drawing/2014/main" id="{D1AAF18D-51A8-88EB-F615-6868D6BBF243}"/>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243" name="Rectangle 85242">
                        <a:extLst>
                          <a:ext uri="{FF2B5EF4-FFF2-40B4-BE49-F238E27FC236}">
                            <a16:creationId xmlns:a16="http://schemas.microsoft.com/office/drawing/2014/main" id="{E5B1A96F-F5C6-140E-15D2-8BE5FB8FDC4C}"/>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83" name="Rectangle 85182">
                      <a:extLst>
                        <a:ext uri="{FF2B5EF4-FFF2-40B4-BE49-F238E27FC236}">
                          <a16:creationId xmlns:a16="http://schemas.microsoft.com/office/drawing/2014/main" id="{4299D980-F849-24C8-BFF7-DAAE202F0311}"/>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171" name="Group 85170">
                    <a:extLst>
                      <a:ext uri="{FF2B5EF4-FFF2-40B4-BE49-F238E27FC236}">
                        <a16:creationId xmlns:a16="http://schemas.microsoft.com/office/drawing/2014/main" id="{E4B880E5-349F-8F62-2B7B-85559BF6C29D}"/>
                      </a:ext>
                    </a:extLst>
                  </p:cNvPr>
                  <p:cNvGrpSpPr>
                    <a:grpSpLocks/>
                  </p:cNvGrpSpPr>
                  <p:nvPr/>
                </p:nvGrpSpPr>
                <p:grpSpPr bwMode="auto">
                  <a:xfrm>
                    <a:off x="432" y="1152"/>
                    <a:ext cx="2688" cy="288"/>
                    <a:chOff x="432" y="1152"/>
                    <a:chExt cx="2688" cy="288"/>
                  </a:xfrm>
                  <a:grpFill/>
                </p:grpSpPr>
                <p:grpSp>
                  <p:nvGrpSpPr>
                    <p:cNvPr id="85172" name="Group 85171">
                      <a:extLst>
                        <a:ext uri="{FF2B5EF4-FFF2-40B4-BE49-F238E27FC236}">
                          <a16:creationId xmlns:a16="http://schemas.microsoft.com/office/drawing/2014/main" id="{7FAB2652-C7ED-6067-362D-6D4DC83E12A7}"/>
                        </a:ext>
                      </a:extLst>
                    </p:cNvPr>
                    <p:cNvGrpSpPr>
                      <a:grpSpLocks/>
                    </p:cNvGrpSpPr>
                    <p:nvPr/>
                  </p:nvGrpSpPr>
                  <p:grpSpPr bwMode="auto">
                    <a:xfrm>
                      <a:off x="432" y="1152"/>
                      <a:ext cx="1152" cy="288"/>
                      <a:chOff x="432" y="1152"/>
                      <a:chExt cx="1152" cy="288"/>
                    </a:xfrm>
                    <a:grpFill/>
                  </p:grpSpPr>
                  <p:grpSp>
                    <p:nvGrpSpPr>
                      <p:cNvPr id="85174" name="Group 85173">
                        <a:extLst>
                          <a:ext uri="{FF2B5EF4-FFF2-40B4-BE49-F238E27FC236}">
                            <a16:creationId xmlns:a16="http://schemas.microsoft.com/office/drawing/2014/main" id="{8F7FA94D-13FD-BBF0-430C-510962CE09AB}"/>
                          </a:ext>
                        </a:extLst>
                      </p:cNvPr>
                      <p:cNvGrpSpPr>
                        <a:grpSpLocks/>
                      </p:cNvGrpSpPr>
                      <p:nvPr/>
                    </p:nvGrpSpPr>
                    <p:grpSpPr bwMode="auto">
                      <a:xfrm>
                        <a:off x="432" y="1152"/>
                        <a:ext cx="768" cy="288"/>
                        <a:chOff x="432" y="1152"/>
                        <a:chExt cx="768" cy="288"/>
                      </a:xfrm>
                      <a:grpFill/>
                    </p:grpSpPr>
                    <p:sp>
                      <p:nvSpPr>
                        <p:cNvPr id="85176" name="Rectangle 85175">
                          <a:extLst>
                            <a:ext uri="{FF2B5EF4-FFF2-40B4-BE49-F238E27FC236}">
                              <a16:creationId xmlns:a16="http://schemas.microsoft.com/office/drawing/2014/main" id="{435EF526-C807-B7C6-0BD0-677DFF1CAFF9}"/>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77" name="Rectangle 85176">
                          <a:extLst>
                            <a:ext uri="{FF2B5EF4-FFF2-40B4-BE49-F238E27FC236}">
                              <a16:creationId xmlns:a16="http://schemas.microsoft.com/office/drawing/2014/main" id="{BDDA79C9-CBE9-3E27-9133-83A5E6FADFCA}"/>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75" name="Rectangle 85174">
                        <a:extLst>
                          <a:ext uri="{FF2B5EF4-FFF2-40B4-BE49-F238E27FC236}">
                            <a16:creationId xmlns:a16="http://schemas.microsoft.com/office/drawing/2014/main" id="{BFEB11AC-104E-C396-CDCD-F44D4077926E}"/>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73" name="Rectangle 85172">
                      <a:extLst>
                        <a:ext uri="{FF2B5EF4-FFF2-40B4-BE49-F238E27FC236}">
                          <a16:creationId xmlns:a16="http://schemas.microsoft.com/office/drawing/2014/main" id="{4C1A70D0-F9E2-AD00-8B58-DB067661ABDA}"/>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85153" name="Group 85152">
                  <a:extLst>
                    <a:ext uri="{FF2B5EF4-FFF2-40B4-BE49-F238E27FC236}">
                      <a16:creationId xmlns:a16="http://schemas.microsoft.com/office/drawing/2014/main" id="{DA2E900A-E4C4-41DB-EF1D-E34A550D7FA7}"/>
                    </a:ext>
                  </a:extLst>
                </p:cNvPr>
                <p:cNvGrpSpPr>
                  <a:grpSpLocks/>
                </p:cNvGrpSpPr>
                <p:nvPr/>
              </p:nvGrpSpPr>
              <p:grpSpPr bwMode="auto">
                <a:xfrm>
                  <a:off x="960" y="1776"/>
                  <a:ext cx="2688" cy="288"/>
                  <a:chOff x="432" y="1152"/>
                  <a:chExt cx="2688" cy="288"/>
                </a:xfrm>
                <a:grpFill/>
              </p:grpSpPr>
              <p:grpSp>
                <p:nvGrpSpPr>
                  <p:cNvPr id="85154" name="Group 85153">
                    <a:extLst>
                      <a:ext uri="{FF2B5EF4-FFF2-40B4-BE49-F238E27FC236}">
                        <a16:creationId xmlns:a16="http://schemas.microsoft.com/office/drawing/2014/main" id="{F69C0115-B098-FEE8-4942-F48D0EEC204E}"/>
                      </a:ext>
                    </a:extLst>
                  </p:cNvPr>
                  <p:cNvGrpSpPr>
                    <a:grpSpLocks/>
                  </p:cNvGrpSpPr>
                  <p:nvPr/>
                </p:nvGrpSpPr>
                <p:grpSpPr bwMode="auto">
                  <a:xfrm>
                    <a:off x="1584" y="1152"/>
                    <a:ext cx="1152" cy="288"/>
                    <a:chOff x="432" y="1152"/>
                    <a:chExt cx="1152" cy="288"/>
                  </a:xfrm>
                  <a:grpFill/>
                </p:grpSpPr>
                <p:grpSp>
                  <p:nvGrpSpPr>
                    <p:cNvPr id="85165" name="Group 85164">
                      <a:extLst>
                        <a:ext uri="{FF2B5EF4-FFF2-40B4-BE49-F238E27FC236}">
                          <a16:creationId xmlns:a16="http://schemas.microsoft.com/office/drawing/2014/main" id="{B39C1213-B72A-8451-175E-06098815AA7A}"/>
                        </a:ext>
                      </a:extLst>
                    </p:cNvPr>
                    <p:cNvGrpSpPr>
                      <a:grpSpLocks/>
                    </p:cNvGrpSpPr>
                    <p:nvPr/>
                  </p:nvGrpSpPr>
                  <p:grpSpPr bwMode="auto">
                    <a:xfrm>
                      <a:off x="432" y="1152"/>
                      <a:ext cx="768" cy="288"/>
                      <a:chOff x="432" y="1152"/>
                      <a:chExt cx="768" cy="288"/>
                    </a:xfrm>
                    <a:grpFill/>
                  </p:grpSpPr>
                  <p:sp>
                    <p:nvSpPr>
                      <p:cNvPr id="85168" name="Rectangle 85167">
                        <a:extLst>
                          <a:ext uri="{FF2B5EF4-FFF2-40B4-BE49-F238E27FC236}">
                            <a16:creationId xmlns:a16="http://schemas.microsoft.com/office/drawing/2014/main" id="{1344C8A1-AE51-54EA-D8C1-87755C13BCA2}"/>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69" name="Rectangle 85168">
                        <a:extLst>
                          <a:ext uri="{FF2B5EF4-FFF2-40B4-BE49-F238E27FC236}">
                            <a16:creationId xmlns:a16="http://schemas.microsoft.com/office/drawing/2014/main" id="{1A246A3B-FCF3-8938-355D-733FE85A7285}"/>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67" name="Rectangle 85166">
                      <a:extLst>
                        <a:ext uri="{FF2B5EF4-FFF2-40B4-BE49-F238E27FC236}">
                          <a16:creationId xmlns:a16="http://schemas.microsoft.com/office/drawing/2014/main" id="{039F9D7B-62A3-5421-1621-DAD2F2EA0301}"/>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155" name="Group 85154">
                    <a:extLst>
                      <a:ext uri="{FF2B5EF4-FFF2-40B4-BE49-F238E27FC236}">
                        <a16:creationId xmlns:a16="http://schemas.microsoft.com/office/drawing/2014/main" id="{E21FE79A-3B48-265F-CB96-920783891012}"/>
                      </a:ext>
                    </a:extLst>
                  </p:cNvPr>
                  <p:cNvGrpSpPr>
                    <a:grpSpLocks/>
                  </p:cNvGrpSpPr>
                  <p:nvPr/>
                </p:nvGrpSpPr>
                <p:grpSpPr bwMode="auto">
                  <a:xfrm>
                    <a:off x="432" y="1152"/>
                    <a:ext cx="2688" cy="288"/>
                    <a:chOff x="432" y="1152"/>
                    <a:chExt cx="2688" cy="288"/>
                  </a:xfrm>
                  <a:grpFill/>
                </p:grpSpPr>
                <p:grpSp>
                  <p:nvGrpSpPr>
                    <p:cNvPr id="85156" name="Group 85155">
                      <a:extLst>
                        <a:ext uri="{FF2B5EF4-FFF2-40B4-BE49-F238E27FC236}">
                          <a16:creationId xmlns:a16="http://schemas.microsoft.com/office/drawing/2014/main" id="{6F762F74-7664-400E-5CB9-05121E755561}"/>
                        </a:ext>
                      </a:extLst>
                    </p:cNvPr>
                    <p:cNvGrpSpPr>
                      <a:grpSpLocks/>
                    </p:cNvGrpSpPr>
                    <p:nvPr/>
                  </p:nvGrpSpPr>
                  <p:grpSpPr bwMode="auto">
                    <a:xfrm>
                      <a:off x="432" y="1152"/>
                      <a:ext cx="1152" cy="288"/>
                      <a:chOff x="432" y="1152"/>
                      <a:chExt cx="1152" cy="288"/>
                    </a:xfrm>
                    <a:grpFill/>
                  </p:grpSpPr>
                  <p:grpSp>
                    <p:nvGrpSpPr>
                      <p:cNvPr id="85158" name="Group 85157">
                        <a:extLst>
                          <a:ext uri="{FF2B5EF4-FFF2-40B4-BE49-F238E27FC236}">
                            <a16:creationId xmlns:a16="http://schemas.microsoft.com/office/drawing/2014/main" id="{E112D95B-C9E7-390A-969D-31D9C2A61608}"/>
                          </a:ext>
                        </a:extLst>
                      </p:cNvPr>
                      <p:cNvGrpSpPr>
                        <a:grpSpLocks/>
                      </p:cNvGrpSpPr>
                      <p:nvPr/>
                    </p:nvGrpSpPr>
                    <p:grpSpPr bwMode="auto">
                      <a:xfrm>
                        <a:off x="432" y="1152"/>
                        <a:ext cx="768" cy="288"/>
                        <a:chOff x="432" y="1152"/>
                        <a:chExt cx="768" cy="288"/>
                      </a:xfrm>
                      <a:grpFill/>
                    </p:grpSpPr>
                    <p:sp>
                      <p:nvSpPr>
                        <p:cNvPr id="85160" name="Rectangle 85159">
                          <a:extLst>
                            <a:ext uri="{FF2B5EF4-FFF2-40B4-BE49-F238E27FC236}">
                              <a16:creationId xmlns:a16="http://schemas.microsoft.com/office/drawing/2014/main" id="{6AF2F96D-EC83-4BC2-0428-8E50A32D8C28}"/>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61" name="Rectangle 85160">
                          <a:extLst>
                            <a:ext uri="{FF2B5EF4-FFF2-40B4-BE49-F238E27FC236}">
                              <a16:creationId xmlns:a16="http://schemas.microsoft.com/office/drawing/2014/main" id="{A5A583FA-F532-942B-ACB8-3E1F0F247443}"/>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59" name="Rectangle 85158">
                        <a:extLst>
                          <a:ext uri="{FF2B5EF4-FFF2-40B4-BE49-F238E27FC236}">
                            <a16:creationId xmlns:a16="http://schemas.microsoft.com/office/drawing/2014/main" id="{15F672C2-EC08-1259-69A6-9CEBC1689584}"/>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57" name="Rectangle 85156">
                      <a:extLst>
                        <a:ext uri="{FF2B5EF4-FFF2-40B4-BE49-F238E27FC236}">
                          <a16:creationId xmlns:a16="http://schemas.microsoft.com/office/drawing/2014/main" id="{203E283F-678C-AB8D-A3ED-CED7E4952E4B}"/>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33" name="Group 32">
                <a:extLst>
                  <a:ext uri="{FF2B5EF4-FFF2-40B4-BE49-F238E27FC236}">
                    <a16:creationId xmlns:a16="http://schemas.microsoft.com/office/drawing/2014/main" id="{17F6C321-015C-6428-73DA-F5C9A8D7321D}"/>
                  </a:ext>
                </a:extLst>
              </p:cNvPr>
              <p:cNvGrpSpPr>
                <a:grpSpLocks/>
              </p:cNvGrpSpPr>
              <p:nvPr/>
            </p:nvGrpSpPr>
            <p:grpSpPr bwMode="auto">
              <a:xfrm>
                <a:off x="8148703" y="5089954"/>
                <a:ext cx="3205097" cy="686807"/>
                <a:chOff x="960" y="1488"/>
                <a:chExt cx="2688" cy="576"/>
              </a:xfrm>
              <a:grpFill/>
            </p:grpSpPr>
            <p:grpSp>
              <p:nvGrpSpPr>
                <p:cNvPr id="54" name="Group 53">
                  <a:extLst>
                    <a:ext uri="{FF2B5EF4-FFF2-40B4-BE49-F238E27FC236}">
                      <a16:creationId xmlns:a16="http://schemas.microsoft.com/office/drawing/2014/main" id="{2A4D1E9D-1A84-B810-71DB-EF2C7D018940}"/>
                    </a:ext>
                  </a:extLst>
                </p:cNvPr>
                <p:cNvGrpSpPr>
                  <a:grpSpLocks/>
                </p:cNvGrpSpPr>
                <p:nvPr/>
              </p:nvGrpSpPr>
              <p:grpSpPr bwMode="auto">
                <a:xfrm>
                  <a:off x="960" y="1488"/>
                  <a:ext cx="2688" cy="288"/>
                  <a:chOff x="432" y="1152"/>
                  <a:chExt cx="2688" cy="288"/>
                </a:xfrm>
                <a:grpFill/>
              </p:grpSpPr>
              <p:grpSp>
                <p:nvGrpSpPr>
                  <p:cNvPr id="85136" name="Group 85135">
                    <a:extLst>
                      <a:ext uri="{FF2B5EF4-FFF2-40B4-BE49-F238E27FC236}">
                        <a16:creationId xmlns:a16="http://schemas.microsoft.com/office/drawing/2014/main" id="{5C707F62-6B10-32A1-57C8-378EE0EDA14B}"/>
                      </a:ext>
                    </a:extLst>
                  </p:cNvPr>
                  <p:cNvGrpSpPr>
                    <a:grpSpLocks/>
                  </p:cNvGrpSpPr>
                  <p:nvPr/>
                </p:nvGrpSpPr>
                <p:grpSpPr bwMode="auto">
                  <a:xfrm>
                    <a:off x="1584" y="1152"/>
                    <a:ext cx="1152" cy="288"/>
                    <a:chOff x="432" y="1152"/>
                    <a:chExt cx="1152" cy="288"/>
                  </a:xfrm>
                  <a:grpFill/>
                </p:grpSpPr>
                <p:grpSp>
                  <p:nvGrpSpPr>
                    <p:cNvPr id="85144" name="Group 85143">
                      <a:extLst>
                        <a:ext uri="{FF2B5EF4-FFF2-40B4-BE49-F238E27FC236}">
                          <a16:creationId xmlns:a16="http://schemas.microsoft.com/office/drawing/2014/main" id="{55301B27-8050-C3FF-F9E1-4E23228D5980}"/>
                        </a:ext>
                      </a:extLst>
                    </p:cNvPr>
                    <p:cNvGrpSpPr>
                      <a:grpSpLocks/>
                    </p:cNvGrpSpPr>
                    <p:nvPr/>
                  </p:nvGrpSpPr>
                  <p:grpSpPr bwMode="auto">
                    <a:xfrm>
                      <a:off x="432" y="1152"/>
                      <a:ext cx="768" cy="288"/>
                      <a:chOff x="432" y="1152"/>
                      <a:chExt cx="768" cy="288"/>
                    </a:xfrm>
                    <a:grpFill/>
                  </p:grpSpPr>
                  <p:sp>
                    <p:nvSpPr>
                      <p:cNvPr id="85149" name="Rectangle 85148">
                        <a:extLst>
                          <a:ext uri="{FF2B5EF4-FFF2-40B4-BE49-F238E27FC236}">
                            <a16:creationId xmlns:a16="http://schemas.microsoft.com/office/drawing/2014/main" id="{AD8AD4C5-6E72-087D-EE0D-EFC5DE744860}"/>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51" name="Rectangle 85150">
                        <a:extLst>
                          <a:ext uri="{FF2B5EF4-FFF2-40B4-BE49-F238E27FC236}">
                            <a16:creationId xmlns:a16="http://schemas.microsoft.com/office/drawing/2014/main" id="{9748F8EA-8AA7-959B-FE68-E0DE239ED58B}"/>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45" name="Rectangle 85144">
                      <a:extLst>
                        <a:ext uri="{FF2B5EF4-FFF2-40B4-BE49-F238E27FC236}">
                          <a16:creationId xmlns:a16="http://schemas.microsoft.com/office/drawing/2014/main" id="{9F79A9D7-2FB9-A79E-2DEC-E573CCE4FF4E}"/>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137" name="Group 85136">
                    <a:extLst>
                      <a:ext uri="{FF2B5EF4-FFF2-40B4-BE49-F238E27FC236}">
                        <a16:creationId xmlns:a16="http://schemas.microsoft.com/office/drawing/2014/main" id="{9FDAB084-25DB-E944-9C5E-2926F3E8007C}"/>
                      </a:ext>
                    </a:extLst>
                  </p:cNvPr>
                  <p:cNvGrpSpPr>
                    <a:grpSpLocks/>
                  </p:cNvGrpSpPr>
                  <p:nvPr/>
                </p:nvGrpSpPr>
                <p:grpSpPr bwMode="auto">
                  <a:xfrm>
                    <a:off x="432" y="1152"/>
                    <a:ext cx="2688" cy="288"/>
                    <a:chOff x="432" y="1152"/>
                    <a:chExt cx="2688" cy="288"/>
                  </a:xfrm>
                  <a:grpFill/>
                </p:grpSpPr>
                <p:grpSp>
                  <p:nvGrpSpPr>
                    <p:cNvPr id="85138" name="Group 85137">
                      <a:extLst>
                        <a:ext uri="{FF2B5EF4-FFF2-40B4-BE49-F238E27FC236}">
                          <a16:creationId xmlns:a16="http://schemas.microsoft.com/office/drawing/2014/main" id="{901D0AB5-D364-4BA6-0F0E-08D767AEE9F0}"/>
                        </a:ext>
                      </a:extLst>
                    </p:cNvPr>
                    <p:cNvGrpSpPr>
                      <a:grpSpLocks/>
                    </p:cNvGrpSpPr>
                    <p:nvPr/>
                  </p:nvGrpSpPr>
                  <p:grpSpPr bwMode="auto">
                    <a:xfrm>
                      <a:off x="432" y="1152"/>
                      <a:ext cx="1152" cy="288"/>
                      <a:chOff x="432" y="1152"/>
                      <a:chExt cx="1152" cy="288"/>
                    </a:xfrm>
                    <a:grpFill/>
                  </p:grpSpPr>
                  <p:grpSp>
                    <p:nvGrpSpPr>
                      <p:cNvPr id="85140" name="Group 85139">
                        <a:extLst>
                          <a:ext uri="{FF2B5EF4-FFF2-40B4-BE49-F238E27FC236}">
                            <a16:creationId xmlns:a16="http://schemas.microsoft.com/office/drawing/2014/main" id="{D6006E91-7FFD-E81C-3914-7871AF66C009}"/>
                          </a:ext>
                        </a:extLst>
                      </p:cNvPr>
                      <p:cNvGrpSpPr>
                        <a:grpSpLocks/>
                      </p:cNvGrpSpPr>
                      <p:nvPr/>
                    </p:nvGrpSpPr>
                    <p:grpSpPr bwMode="auto">
                      <a:xfrm>
                        <a:off x="432" y="1152"/>
                        <a:ext cx="768" cy="288"/>
                        <a:chOff x="432" y="1152"/>
                        <a:chExt cx="768" cy="288"/>
                      </a:xfrm>
                      <a:grpFill/>
                    </p:grpSpPr>
                    <p:sp>
                      <p:nvSpPr>
                        <p:cNvPr id="85142" name="Rectangle 85141">
                          <a:extLst>
                            <a:ext uri="{FF2B5EF4-FFF2-40B4-BE49-F238E27FC236}">
                              <a16:creationId xmlns:a16="http://schemas.microsoft.com/office/drawing/2014/main" id="{7A46C4F2-D238-0959-4554-F2B72FE48FD8}"/>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43" name="Rectangle 85142">
                          <a:extLst>
                            <a:ext uri="{FF2B5EF4-FFF2-40B4-BE49-F238E27FC236}">
                              <a16:creationId xmlns:a16="http://schemas.microsoft.com/office/drawing/2014/main" id="{5830B628-B465-D6D1-3611-ED1E331ABDDD}"/>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41" name="Rectangle 85140">
                        <a:extLst>
                          <a:ext uri="{FF2B5EF4-FFF2-40B4-BE49-F238E27FC236}">
                            <a16:creationId xmlns:a16="http://schemas.microsoft.com/office/drawing/2014/main" id="{574AEA0B-134F-2C4C-3340-A95CCC81591E}"/>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39" name="Rectangle 85138">
                      <a:extLst>
                        <a:ext uri="{FF2B5EF4-FFF2-40B4-BE49-F238E27FC236}">
                          <a16:creationId xmlns:a16="http://schemas.microsoft.com/office/drawing/2014/main" id="{2E579319-8CC9-BDD4-1B0E-79B6C4CC847F}"/>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57" name="Group 56">
                  <a:extLst>
                    <a:ext uri="{FF2B5EF4-FFF2-40B4-BE49-F238E27FC236}">
                      <a16:creationId xmlns:a16="http://schemas.microsoft.com/office/drawing/2014/main" id="{71A64273-6641-BA9E-8CA2-E58300FACDD9}"/>
                    </a:ext>
                  </a:extLst>
                </p:cNvPr>
                <p:cNvGrpSpPr>
                  <a:grpSpLocks/>
                </p:cNvGrpSpPr>
                <p:nvPr/>
              </p:nvGrpSpPr>
              <p:grpSpPr bwMode="auto">
                <a:xfrm>
                  <a:off x="960" y="1776"/>
                  <a:ext cx="2688" cy="288"/>
                  <a:chOff x="432" y="1152"/>
                  <a:chExt cx="2688" cy="288"/>
                </a:xfrm>
                <a:grpFill/>
              </p:grpSpPr>
              <p:grpSp>
                <p:nvGrpSpPr>
                  <p:cNvPr id="58" name="Group 57">
                    <a:extLst>
                      <a:ext uri="{FF2B5EF4-FFF2-40B4-BE49-F238E27FC236}">
                        <a16:creationId xmlns:a16="http://schemas.microsoft.com/office/drawing/2014/main" id="{3A16BAB7-3DF4-1F93-DD5F-A4613417EF2E}"/>
                      </a:ext>
                    </a:extLst>
                  </p:cNvPr>
                  <p:cNvGrpSpPr>
                    <a:grpSpLocks/>
                  </p:cNvGrpSpPr>
                  <p:nvPr/>
                </p:nvGrpSpPr>
                <p:grpSpPr bwMode="auto">
                  <a:xfrm>
                    <a:off x="1584" y="1152"/>
                    <a:ext cx="1152" cy="288"/>
                    <a:chOff x="432" y="1152"/>
                    <a:chExt cx="1152" cy="288"/>
                  </a:xfrm>
                  <a:grpFill/>
                </p:grpSpPr>
                <p:grpSp>
                  <p:nvGrpSpPr>
                    <p:cNvPr id="85131" name="Group 85130">
                      <a:extLst>
                        <a:ext uri="{FF2B5EF4-FFF2-40B4-BE49-F238E27FC236}">
                          <a16:creationId xmlns:a16="http://schemas.microsoft.com/office/drawing/2014/main" id="{EEF32552-CE4D-52D9-D366-36F6E00B7739}"/>
                        </a:ext>
                      </a:extLst>
                    </p:cNvPr>
                    <p:cNvGrpSpPr>
                      <a:grpSpLocks/>
                    </p:cNvGrpSpPr>
                    <p:nvPr/>
                  </p:nvGrpSpPr>
                  <p:grpSpPr bwMode="auto">
                    <a:xfrm>
                      <a:off x="432" y="1152"/>
                      <a:ext cx="768" cy="288"/>
                      <a:chOff x="432" y="1152"/>
                      <a:chExt cx="768" cy="288"/>
                    </a:xfrm>
                    <a:grpFill/>
                  </p:grpSpPr>
                  <p:sp>
                    <p:nvSpPr>
                      <p:cNvPr id="85134" name="Rectangle 85133">
                        <a:extLst>
                          <a:ext uri="{FF2B5EF4-FFF2-40B4-BE49-F238E27FC236}">
                            <a16:creationId xmlns:a16="http://schemas.microsoft.com/office/drawing/2014/main" id="{BACE82C8-B9DD-CB19-C820-3CE7CE16F028}"/>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35" name="Rectangle 85134">
                        <a:extLst>
                          <a:ext uri="{FF2B5EF4-FFF2-40B4-BE49-F238E27FC236}">
                            <a16:creationId xmlns:a16="http://schemas.microsoft.com/office/drawing/2014/main" id="{D978C838-7C40-B52A-2E8F-2273FC243F39}"/>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33" name="Rectangle 85132">
                      <a:extLst>
                        <a:ext uri="{FF2B5EF4-FFF2-40B4-BE49-F238E27FC236}">
                          <a16:creationId xmlns:a16="http://schemas.microsoft.com/office/drawing/2014/main" id="{BEA939E6-0DCD-A7CA-DDC0-C4C476FF4516}"/>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63" name="Group 62">
                    <a:extLst>
                      <a:ext uri="{FF2B5EF4-FFF2-40B4-BE49-F238E27FC236}">
                        <a16:creationId xmlns:a16="http://schemas.microsoft.com/office/drawing/2014/main" id="{CE58AA33-DB74-DD0B-CB76-6E665CBD66CA}"/>
                      </a:ext>
                    </a:extLst>
                  </p:cNvPr>
                  <p:cNvGrpSpPr>
                    <a:grpSpLocks/>
                  </p:cNvGrpSpPr>
                  <p:nvPr/>
                </p:nvGrpSpPr>
                <p:grpSpPr bwMode="auto">
                  <a:xfrm>
                    <a:off x="432" y="1152"/>
                    <a:ext cx="2688" cy="288"/>
                    <a:chOff x="432" y="1152"/>
                    <a:chExt cx="2688" cy="288"/>
                  </a:xfrm>
                  <a:grpFill/>
                </p:grpSpPr>
                <p:grpSp>
                  <p:nvGrpSpPr>
                    <p:cNvPr id="85121" name="Group 85120">
                      <a:extLst>
                        <a:ext uri="{FF2B5EF4-FFF2-40B4-BE49-F238E27FC236}">
                          <a16:creationId xmlns:a16="http://schemas.microsoft.com/office/drawing/2014/main" id="{B1312E9B-4CE5-2EDA-A72B-7C13FF5CE4A8}"/>
                        </a:ext>
                      </a:extLst>
                    </p:cNvPr>
                    <p:cNvGrpSpPr>
                      <a:grpSpLocks/>
                    </p:cNvGrpSpPr>
                    <p:nvPr/>
                  </p:nvGrpSpPr>
                  <p:grpSpPr bwMode="auto">
                    <a:xfrm>
                      <a:off x="432" y="1152"/>
                      <a:ext cx="1152" cy="288"/>
                      <a:chOff x="432" y="1152"/>
                      <a:chExt cx="1152" cy="288"/>
                    </a:xfrm>
                    <a:grpFill/>
                  </p:grpSpPr>
                  <p:grpSp>
                    <p:nvGrpSpPr>
                      <p:cNvPr id="85124" name="Group 85123">
                        <a:extLst>
                          <a:ext uri="{FF2B5EF4-FFF2-40B4-BE49-F238E27FC236}">
                            <a16:creationId xmlns:a16="http://schemas.microsoft.com/office/drawing/2014/main" id="{06789E03-DB07-820B-5CC3-69269509382A}"/>
                          </a:ext>
                        </a:extLst>
                      </p:cNvPr>
                      <p:cNvGrpSpPr>
                        <a:grpSpLocks/>
                      </p:cNvGrpSpPr>
                      <p:nvPr/>
                    </p:nvGrpSpPr>
                    <p:grpSpPr bwMode="auto">
                      <a:xfrm>
                        <a:off x="432" y="1152"/>
                        <a:ext cx="768" cy="288"/>
                        <a:chOff x="432" y="1152"/>
                        <a:chExt cx="768" cy="288"/>
                      </a:xfrm>
                      <a:grpFill/>
                    </p:grpSpPr>
                    <p:sp>
                      <p:nvSpPr>
                        <p:cNvPr id="85126" name="Rectangle 85125">
                          <a:extLst>
                            <a:ext uri="{FF2B5EF4-FFF2-40B4-BE49-F238E27FC236}">
                              <a16:creationId xmlns:a16="http://schemas.microsoft.com/office/drawing/2014/main" id="{9E545ABE-9266-894A-A4C7-F66C19D50234}"/>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27" name="Rectangle 85126">
                          <a:extLst>
                            <a:ext uri="{FF2B5EF4-FFF2-40B4-BE49-F238E27FC236}">
                              <a16:creationId xmlns:a16="http://schemas.microsoft.com/office/drawing/2014/main" id="{D5BB3E7F-55ED-BF40-4BD7-D76CD3CDC24A}"/>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25" name="Rectangle 85124">
                        <a:extLst>
                          <a:ext uri="{FF2B5EF4-FFF2-40B4-BE49-F238E27FC236}">
                            <a16:creationId xmlns:a16="http://schemas.microsoft.com/office/drawing/2014/main" id="{B72A1803-8089-652C-0DF5-F3EFB897A09E}"/>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23" name="Rectangle 85122">
                      <a:extLst>
                        <a:ext uri="{FF2B5EF4-FFF2-40B4-BE49-F238E27FC236}">
                          <a16:creationId xmlns:a16="http://schemas.microsoft.com/office/drawing/2014/main" id="{ED719D0B-7F81-20E4-446B-1478A4E72799}"/>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35" name="Group 34">
                <a:extLst>
                  <a:ext uri="{FF2B5EF4-FFF2-40B4-BE49-F238E27FC236}">
                    <a16:creationId xmlns:a16="http://schemas.microsoft.com/office/drawing/2014/main" id="{5F646C68-C022-448B-7807-2627F96DFD99}"/>
                  </a:ext>
                </a:extLst>
              </p:cNvPr>
              <p:cNvGrpSpPr>
                <a:grpSpLocks/>
              </p:cNvGrpSpPr>
              <p:nvPr/>
            </p:nvGrpSpPr>
            <p:grpSpPr bwMode="auto">
              <a:xfrm>
                <a:off x="8148702" y="5776760"/>
                <a:ext cx="3205097" cy="343404"/>
                <a:chOff x="432" y="1152"/>
                <a:chExt cx="2688" cy="288"/>
              </a:xfrm>
              <a:grpFill/>
            </p:grpSpPr>
            <p:grpSp>
              <p:nvGrpSpPr>
                <p:cNvPr id="36" name="Group 35">
                  <a:extLst>
                    <a:ext uri="{FF2B5EF4-FFF2-40B4-BE49-F238E27FC236}">
                      <a16:creationId xmlns:a16="http://schemas.microsoft.com/office/drawing/2014/main" id="{98A747ED-1737-DA13-984A-270D59CFC345}"/>
                    </a:ext>
                  </a:extLst>
                </p:cNvPr>
                <p:cNvGrpSpPr>
                  <a:grpSpLocks/>
                </p:cNvGrpSpPr>
                <p:nvPr/>
              </p:nvGrpSpPr>
              <p:grpSpPr bwMode="auto">
                <a:xfrm>
                  <a:off x="1584" y="1152"/>
                  <a:ext cx="1152" cy="288"/>
                  <a:chOff x="432" y="1152"/>
                  <a:chExt cx="1152" cy="288"/>
                </a:xfrm>
                <a:grpFill/>
              </p:grpSpPr>
              <p:grpSp>
                <p:nvGrpSpPr>
                  <p:cNvPr id="46" name="Group 45">
                    <a:extLst>
                      <a:ext uri="{FF2B5EF4-FFF2-40B4-BE49-F238E27FC236}">
                        <a16:creationId xmlns:a16="http://schemas.microsoft.com/office/drawing/2014/main" id="{C7788528-5A37-A900-BB36-F3B7CAB93669}"/>
                      </a:ext>
                    </a:extLst>
                  </p:cNvPr>
                  <p:cNvGrpSpPr>
                    <a:grpSpLocks/>
                  </p:cNvGrpSpPr>
                  <p:nvPr/>
                </p:nvGrpSpPr>
                <p:grpSpPr bwMode="auto">
                  <a:xfrm>
                    <a:off x="432" y="1152"/>
                    <a:ext cx="768" cy="288"/>
                    <a:chOff x="432" y="1152"/>
                    <a:chExt cx="768" cy="288"/>
                  </a:xfrm>
                  <a:grpFill/>
                </p:grpSpPr>
                <p:sp>
                  <p:nvSpPr>
                    <p:cNvPr id="51" name="Rectangle 50">
                      <a:extLst>
                        <a:ext uri="{FF2B5EF4-FFF2-40B4-BE49-F238E27FC236}">
                          <a16:creationId xmlns:a16="http://schemas.microsoft.com/office/drawing/2014/main" id="{BB4E271B-81C6-E14B-83C2-896B344D7E1D}"/>
                        </a:ext>
                      </a:extLst>
                    </p:cNvPr>
                    <p:cNvSpPr>
                      <a:spLocks noChangeArrowheads="1"/>
                    </p:cNvSpPr>
                    <p:nvPr/>
                  </p:nvSpPr>
                  <p:spPr bwMode="auto">
                    <a:xfrm>
                      <a:off x="432"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53" name="Rectangle 52">
                      <a:extLst>
                        <a:ext uri="{FF2B5EF4-FFF2-40B4-BE49-F238E27FC236}">
                          <a16:creationId xmlns:a16="http://schemas.microsoft.com/office/drawing/2014/main" id="{0E160316-A2C4-440B-7B1C-54304A152F7B}"/>
                        </a:ext>
                      </a:extLst>
                    </p:cNvPr>
                    <p:cNvSpPr>
                      <a:spLocks noChangeArrowheads="1"/>
                    </p:cNvSpPr>
                    <p:nvPr/>
                  </p:nvSpPr>
                  <p:spPr bwMode="auto">
                    <a:xfrm>
                      <a:off x="816"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47" name="Rectangle 46">
                    <a:extLst>
                      <a:ext uri="{FF2B5EF4-FFF2-40B4-BE49-F238E27FC236}">
                        <a16:creationId xmlns:a16="http://schemas.microsoft.com/office/drawing/2014/main" id="{15E8A39D-9678-915E-E36D-937DEC6441D4}"/>
                      </a:ext>
                    </a:extLst>
                  </p:cNvPr>
                  <p:cNvSpPr>
                    <a:spLocks noChangeArrowheads="1"/>
                  </p:cNvSpPr>
                  <p:nvPr/>
                </p:nvSpPr>
                <p:spPr bwMode="auto">
                  <a:xfrm>
                    <a:off x="1200"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38" name="Group 37">
                  <a:extLst>
                    <a:ext uri="{FF2B5EF4-FFF2-40B4-BE49-F238E27FC236}">
                      <a16:creationId xmlns:a16="http://schemas.microsoft.com/office/drawing/2014/main" id="{F14C8048-DB9D-B8B2-F47E-E7652DE6CA6E}"/>
                    </a:ext>
                  </a:extLst>
                </p:cNvPr>
                <p:cNvGrpSpPr>
                  <a:grpSpLocks/>
                </p:cNvGrpSpPr>
                <p:nvPr/>
              </p:nvGrpSpPr>
              <p:grpSpPr bwMode="auto">
                <a:xfrm>
                  <a:off x="432" y="1152"/>
                  <a:ext cx="2688" cy="288"/>
                  <a:chOff x="432" y="1152"/>
                  <a:chExt cx="2688" cy="288"/>
                </a:xfrm>
                <a:grpFill/>
              </p:grpSpPr>
              <p:grpSp>
                <p:nvGrpSpPr>
                  <p:cNvPr id="39" name="Group 38">
                    <a:extLst>
                      <a:ext uri="{FF2B5EF4-FFF2-40B4-BE49-F238E27FC236}">
                        <a16:creationId xmlns:a16="http://schemas.microsoft.com/office/drawing/2014/main" id="{251792EF-1C7B-1C3B-F50D-67619F92D33B}"/>
                      </a:ext>
                    </a:extLst>
                  </p:cNvPr>
                  <p:cNvGrpSpPr>
                    <a:grpSpLocks/>
                  </p:cNvGrpSpPr>
                  <p:nvPr/>
                </p:nvGrpSpPr>
                <p:grpSpPr bwMode="auto">
                  <a:xfrm>
                    <a:off x="432" y="1152"/>
                    <a:ext cx="1152" cy="288"/>
                    <a:chOff x="432" y="1152"/>
                    <a:chExt cx="1152" cy="288"/>
                  </a:xfrm>
                  <a:grpFill/>
                </p:grpSpPr>
                <p:grpSp>
                  <p:nvGrpSpPr>
                    <p:cNvPr id="41" name="Group 40">
                      <a:extLst>
                        <a:ext uri="{FF2B5EF4-FFF2-40B4-BE49-F238E27FC236}">
                          <a16:creationId xmlns:a16="http://schemas.microsoft.com/office/drawing/2014/main" id="{EAD9DCB5-6A54-0118-8EAA-CB9704AEECB5}"/>
                        </a:ext>
                      </a:extLst>
                    </p:cNvPr>
                    <p:cNvGrpSpPr>
                      <a:grpSpLocks/>
                    </p:cNvGrpSpPr>
                    <p:nvPr/>
                  </p:nvGrpSpPr>
                  <p:grpSpPr bwMode="auto">
                    <a:xfrm>
                      <a:off x="432" y="1152"/>
                      <a:ext cx="768" cy="288"/>
                      <a:chOff x="432" y="1152"/>
                      <a:chExt cx="768" cy="288"/>
                    </a:xfrm>
                    <a:grpFill/>
                  </p:grpSpPr>
                  <p:sp>
                    <p:nvSpPr>
                      <p:cNvPr id="43" name="Rectangle 42">
                        <a:extLst>
                          <a:ext uri="{FF2B5EF4-FFF2-40B4-BE49-F238E27FC236}">
                            <a16:creationId xmlns:a16="http://schemas.microsoft.com/office/drawing/2014/main" id="{B4411742-071F-E89D-14E9-06C92FECFA4C}"/>
                          </a:ext>
                        </a:extLst>
                      </p:cNvPr>
                      <p:cNvSpPr>
                        <a:spLocks noChangeArrowheads="1"/>
                      </p:cNvSpPr>
                      <p:nvPr/>
                    </p:nvSpPr>
                    <p:spPr bwMode="auto">
                      <a:xfrm>
                        <a:off x="432"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45" name="Rectangle 44">
                        <a:extLst>
                          <a:ext uri="{FF2B5EF4-FFF2-40B4-BE49-F238E27FC236}">
                            <a16:creationId xmlns:a16="http://schemas.microsoft.com/office/drawing/2014/main" id="{7F6AD5BD-16D5-68ED-7F95-2B6197B732BF}"/>
                          </a:ext>
                        </a:extLst>
                      </p:cNvPr>
                      <p:cNvSpPr>
                        <a:spLocks noChangeArrowheads="1"/>
                      </p:cNvSpPr>
                      <p:nvPr/>
                    </p:nvSpPr>
                    <p:spPr bwMode="auto">
                      <a:xfrm>
                        <a:off x="816"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42" name="Rectangle 41">
                      <a:extLst>
                        <a:ext uri="{FF2B5EF4-FFF2-40B4-BE49-F238E27FC236}">
                          <a16:creationId xmlns:a16="http://schemas.microsoft.com/office/drawing/2014/main" id="{E8CC4206-F3D5-E20B-48AC-6EB5F04732D7}"/>
                        </a:ext>
                      </a:extLst>
                    </p:cNvPr>
                    <p:cNvSpPr>
                      <a:spLocks noChangeArrowheads="1"/>
                    </p:cNvSpPr>
                    <p:nvPr/>
                  </p:nvSpPr>
                  <p:spPr bwMode="auto">
                    <a:xfrm>
                      <a:off x="1200"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40" name="Rectangle 39">
                    <a:extLst>
                      <a:ext uri="{FF2B5EF4-FFF2-40B4-BE49-F238E27FC236}">
                        <a16:creationId xmlns:a16="http://schemas.microsoft.com/office/drawing/2014/main" id="{0EFAE5EA-81FF-E36C-3A2E-D5B81BDC1B8B}"/>
                      </a:ext>
                    </a:extLst>
                  </p:cNvPr>
                  <p:cNvSpPr>
                    <a:spLocks noChangeArrowheads="1"/>
                  </p:cNvSpPr>
                  <p:nvPr/>
                </p:nvSpPr>
                <p:spPr bwMode="auto">
                  <a:xfrm>
                    <a:off x="2736"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mc:AlternateContent xmlns:mc="http://schemas.openxmlformats.org/markup-compatibility/2006" xmlns:a14="http://schemas.microsoft.com/office/drawing/2010/main">
          <mc:Choice Requires="a14">
            <p:sp>
              <p:nvSpPr>
                <p:cNvPr id="27" name="TextBox 224">
                  <a:extLst>
                    <a:ext uri="{FF2B5EF4-FFF2-40B4-BE49-F238E27FC236}">
                      <a16:creationId xmlns:a16="http://schemas.microsoft.com/office/drawing/2014/main" id="{5F45F531-9FEC-A9CD-4844-9FC2B0EBD443}"/>
                    </a:ext>
                  </a:extLst>
                </p:cNvPr>
                <p:cNvSpPr txBox="1"/>
                <p:nvPr/>
              </p:nvSpPr>
              <p:spPr>
                <a:xfrm>
                  <a:off x="7793394" y="5760054"/>
                  <a:ext cx="365805" cy="369332"/>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m:t>
                        </m:r>
                      </m:oMath>
                    </m:oMathPara>
                  </a14:m>
                  <a:endParaRPr lang="en-US" dirty="0"/>
                </a:p>
              </p:txBody>
            </p:sp>
          </mc:Choice>
          <mc:Fallback xmlns="">
            <p:sp>
              <p:nvSpPr>
                <p:cNvPr id="27" name="TextBox 224">
                  <a:extLst>
                    <a:ext uri="{FF2B5EF4-FFF2-40B4-BE49-F238E27FC236}">
                      <a16:creationId xmlns:a16="http://schemas.microsoft.com/office/drawing/2014/main" id="{5F45F531-9FEC-A9CD-4844-9FC2B0EBD443}"/>
                    </a:ext>
                  </a:extLst>
                </p:cNvPr>
                <p:cNvSpPr txBox="1">
                  <a:spLocks noRot="1" noChangeAspect="1" noMove="1" noResize="1" noEditPoints="1" noAdjustHandles="1" noChangeArrowheads="1" noChangeShapeType="1" noTextEdit="1"/>
                </p:cNvSpPr>
                <p:nvPr/>
              </p:nvSpPr>
              <p:spPr>
                <a:xfrm>
                  <a:off x="7793394" y="5760054"/>
                  <a:ext cx="365805" cy="369332"/>
                </a:xfrm>
                <a:prstGeom prst="rect">
                  <a:avLst/>
                </a:prstGeom>
                <a:blipFill>
                  <a:blip r:embed="rId39"/>
                  <a:stretch>
                    <a:fillRect/>
                  </a:stretch>
                </a:blipFill>
              </p:spPr>
              <p:txBody>
                <a:bodyPr/>
                <a:lstStyle/>
                <a:p>
                  <a:r>
                    <a:rPr lang="en-US">
                      <a:noFill/>
                    </a:rPr>
                    <a:t> </a:t>
                  </a:r>
                </a:p>
              </p:txBody>
            </p:sp>
          </mc:Fallback>
        </mc:AlternateContent>
      </p:grpSp>
      <p:grpSp>
        <p:nvGrpSpPr>
          <p:cNvPr id="2" name="Group 1">
            <a:extLst>
              <a:ext uri="{FF2B5EF4-FFF2-40B4-BE49-F238E27FC236}">
                <a16:creationId xmlns:a16="http://schemas.microsoft.com/office/drawing/2014/main" id="{D509EBD3-6AC3-B5EB-3396-A2C1AC7E651E}"/>
              </a:ext>
            </a:extLst>
          </p:cNvPr>
          <p:cNvGrpSpPr/>
          <p:nvPr/>
        </p:nvGrpSpPr>
        <p:grpSpPr>
          <a:xfrm>
            <a:off x="557404" y="1320149"/>
            <a:ext cx="4399153" cy="2488165"/>
            <a:chOff x="557404" y="1320149"/>
            <a:chExt cx="4399153" cy="2488165"/>
          </a:xfrm>
        </p:grpSpPr>
        <p:sp>
          <p:nvSpPr>
            <p:cNvPr id="4" name="Oval 23">
              <a:extLst>
                <a:ext uri="{FF2B5EF4-FFF2-40B4-BE49-F238E27FC236}">
                  <a16:creationId xmlns:a16="http://schemas.microsoft.com/office/drawing/2014/main" id="{1B1E4636-1F70-BED2-2249-40E106A1169E}"/>
                </a:ext>
              </a:extLst>
            </p:cNvPr>
            <p:cNvSpPr>
              <a:spLocks noChangeArrowheads="1"/>
            </p:cNvSpPr>
            <p:nvPr/>
          </p:nvSpPr>
          <p:spPr bwMode="auto">
            <a:xfrm rot="21536301">
              <a:off x="557404" y="2620864"/>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a:latin typeface="Times New Roman" panose="02020603050405020304" pitchFamily="18" charset="0"/>
                </a:rPr>
                <a:t>1</a:t>
              </a:r>
            </a:p>
          </p:txBody>
        </p:sp>
        <p:sp>
          <p:nvSpPr>
            <p:cNvPr id="5" name="Line 36">
              <a:extLst>
                <a:ext uri="{FF2B5EF4-FFF2-40B4-BE49-F238E27FC236}">
                  <a16:creationId xmlns:a16="http://schemas.microsoft.com/office/drawing/2014/main" id="{4E0BD217-0E86-24ED-A50E-CF03E0432F8C}"/>
                </a:ext>
              </a:extLst>
            </p:cNvPr>
            <p:cNvSpPr>
              <a:spLocks noChangeShapeType="1"/>
            </p:cNvSpPr>
            <p:nvPr/>
          </p:nvSpPr>
          <p:spPr bwMode="auto">
            <a:xfrm rot="21536301" flipH="1" flipV="1">
              <a:off x="941981" y="2798259"/>
              <a:ext cx="942683" cy="17469"/>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6" name="Text Box 10">
              <a:extLst>
                <a:ext uri="{FF2B5EF4-FFF2-40B4-BE49-F238E27FC236}">
                  <a16:creationId xmlns:a16="http://schemas.microsoft.com/office/drawing/2014/main" id="{A86A1599-2D55-C2DF-D741-5C9234CC7741}"/>
                </a:ext>
              </a:extLst>
            </p:cNvPr>
            <p:cNvSpPr txBox="1">
              <a:spLocks noChangeArrowheads="1"/>
            </p:cNvSpPr>
            <p:nvPr/>
          </p:nvSpPr>
          <p:spPr bwMode="auto">
            <a:xfrm>
              <a:off x="1368405" y="3184963"/>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8</a:t>
              </a:r>
              <a:endParaRPr lang="en-US" altLang="en-US" sz="2800" dirty="0">
                <a:latin typeface="Calibri" panose="020F0502020204030204" pitchFamily="34" charset="0"/>
              </a:endParaRPr>
            </a:p>
          </p:txBody>
        </p:sp>
        <p:sp>
          <p:nvSpPr>
            <p:cNvPr id="7" name="Oval 23">
              <a:extLst>
                <a:ext uri="{FF2B5EF4-FFF2-40B4-BE49-F238E27FC236}">
                  <a16:creationId xmlns:a16="http://schemas.microsoft.com/office/drawing/2014/main" id="{0388C421-9119-7C2A-7E19-74E0A8C95B1A}"/>
                </a:ext>
              </a:extLst>
            </p:cNvPr>
            <p:cNvSpPr>
              <a:spLocks noChangeArrowheads="1"/>
            </p:cNvSpPr>
            <p:nvPr/>
          </p:nvSpPr>
          <p:spPr bwMode="auto">
            <a:xfrm rot="21536301">
              <a:off x="1888244" y="2620692"/>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2</a:t>
              </a:r>
            </a:p>
          </p:txBody>
        </p:sp>
        <p:sp>
          <p:nvSpPr>
            <p:cNvPr id="8" name="Oval 23">
              <a:extLst>
                <a:ext uri="{FF2B5EF4-FFF2-40B4-BE49-F238E27FC236}">
                  <a16:creationId xmlns:a16="http://schemas.microsoft.com/office/drawing/2014/main" id="{33EB6175-078A-E4C5-CDC0-A0E8B488B860}"/>
                </a:ext>
              </a:extLst>
            </p:cNvPr>
            <p:cNvSpPr>
              <a:spLocks noChangeArrowheads="1"/>
            </p:cNvSpPr>
            <p:nvPr/>
          </p:nvSpPr>
          <p:spPr bwMode="auto">
            <a:xfrm rot="21536301">
              <a:off x="3136719" y="1602445"/>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4</a:t>
              </a:r>
            </a:p>
          </p:txBody>
        </p:sp>
        <p:sp>
          <p:nvSpPr>
            <p:cNvPr id="9" name="Oval 23">
              <a:extLst>
                <a:ext uri="{FF2B5EF4-FFF2-40B4-BE49-F238E27FC236}">
                  <a16:creationId xmlns:a16="http://schemas.microsoft.com/office/drawing/2014/main" id="{45C2EC87-C695-357D-EA2E-9F3B2B24A667}"/>
                </a:ext>
              </a:extLst>
            </p:cNvPr>
            <p:cNvSpPr>
              <a:spLocks noChangeArrowheads="1"/>
            </p:cNvSpPr>
            <p:nvPr/>
          </p:nvSpPr>
          <p:spPr bwMode="auto">
            <a:xfrm rot="21536301">
              <a:off x="3219083" y="2620691"/>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3</a:t>
              </a:r>
            </a:p>
          </p:txBody>
        </p:sp>
        <p:sp>
          <p:nvSpPr>
            <p:cNvPr id="10" name="Oval 23">
              <a:extLst>
                <a:ext uri="{FF2B5EF4-FFF2-40B4-BE49-F238E27FC236}">
                  <a16:creationId xmlns:a16="http://schemas.microsoft.com/office/drawing/2014/main" id="{9A7FD070-50B9-27CC-1D9B-F98433B82D6C}"/>
                </a:ext>
              </a:extLst>
            </p:cNvPr>
            <p:cNvSpPr>
              <a:spLocks noChangeArrowheads="1"/>
            </p:cNvSpPr>
            <p:nvPr/>
          </p:nvSpPr>
          <p:spPr bwMode="auto">
            <a:xfrm rot="21536301">
              <a:off x="1861791" y="1694185"/>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5</a:t>
              </a:r>
            </a:p>
          </p:txBody>
        </p:sp>
        <p:sp>
          <p:nvSpPr>
            <p:cNvPr id="11" name="Oval 23">
              <a:extLst>
                <a:ext uri="{FF2B5EF4-FFF2-40B4-BE49-F238E27FC236}">
                  <a16:creationId xmlns:a16="http://schemas.microsoft.com/office/drawing/2014/main" id="{54F46F79-493F-658A-F800-8EE449D4390C}"/>
                </a:ext>
              </a:extLst>
            </p:cNvPr>
            <p:cNvSpPr>
              <a:spLocks noChangeArrowheads="1"/>
            </p:cNvSpPr>
            <p:nvPr/>
          </p:nvSpPr>
          <p:spPr bwMode="auto">
            <a:xfrm rot="21536301">
              <a:off x="2564004" y="3427314"/>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6</a:t>
              </a:r>
            </a:p>
          </p:txBody>
        </p:sp>
        <p:sp>
          <p:nvSpPr>
            <p:cNvPr id="12" name="Oval 23">
              <a:extLst>
                <a:ext uri="{FF2B5EF4-FFF2-40B4-BE49-F238E27FC236}">
                  <a16:creationId xmlns:a16="http://schemas.microsoft.com/office/drawing/2014/main" id="{A0CCC300-2455-9564-4E94-6B1D64A7A0A9}"/>
                </a:ext>
              </a:extLst>
            </p:cNvPr>
            <p:cNvSpPr>
              <a:spLocks noChangeArrowheads="1"/>
            </p:cNvSpPr>
            <p:nvPr/>
          </p:nvSpPr>
          <p:spPr bwMode="auto">
            <a:xfrm rot="21536301">
              <a:off x="4575557" y="2639996"/>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7</a:t>
              </a:r>
            </a:p>
          </p:txBody>
        </p:sp>
        <p:sp>
          <p:nvSpPr>
            <p:cNvPr id="13" name="Line 36">
              <a:extLst>
                <a:ext uri="{FF2B5EF4-FFF2-40B4-BE49-F238E27FC236}">
                  <a16:creationId xmlns:a16="http://schemas.microsoft.com/office/drawing/2014/main" id="{05AFED59-DEE5-1061-7ADB-BF2EAF61DFB4}"/>
                </a:ext>
              </a:extLst>
            </p:cNvPr>
            <p:cNvSpPr>
              <a:spLocks noChangeShapeType="1"/>
            </p:cNvSpPr>
            <p:nvPr/>
          </p:nvSpPr>
          <p:spPr bwMode="auto">
            <a:xfrm rot="21536301" flipH="1" flipV="1">
              <a:off x="2298615" y="2798496"/>
              <a:ext cx="916729" cy="34459"/>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4" name="Line 36">
              <a:extLst>
                <a:ext uri="{FF2B5EF4-FFF2-40B4-BE49-F238E27FC236}">
                  <a16:creationId xmlns:a16="http://schemas.microsoft.com/office/drawing/2014/main" id="{02526544-AF42-C2BD-5819-AAF0FCD4C270}"/>
                </a:ext>
              </a:extLst>
            </p:cNvPr>
            <p:cNvSpPr>
              <a:spLocks noChangeShapeType="1"/>
            </p:cNvSpPr>
            <p:nvPr/>
          </p:nvSpPr>
          <p:spPr bwMode="auto">
            <a:xfrm rot="21536301" flipH="1" flipV="1">
              <a:off x="3629455" y="2789763"/>
              <a:ext cx="916729" cy="34459"/>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5" name="Line 36">
              <a:extLst>
                <a:ext uri="{FF2B5EF4-FFF2-40B4-BE49-F238E27FC236}">
                  <a16:creationId xmlns:a16="http://schemas.microsoft.com/office/drawing/2014/main" id="{FFF76B09-C384-1280-B82F-2F8C0B47F7F9}"/>
                </a:ext>
              </a:extLst>
            </p:cNvPr>
            <p:cNvSpPr>
              <a:spLocks noChangeShapeType="1"/>
            </p:cNvSpPr>
            <p:nvPr/>
          </p:nvSpPr>
          <p:spPr bwMode="auto">
            <a:xfrm rot="21536301" flipH="1" flipV="1">
              <a:off x="947039" y="3007415"/>
              <a:ext cx="1577549" cy="569545"/>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6" name="Line 36">
              <a:extLst>
                <a:ext uri="{FF2B5EF4-FFF2-40B4-BE49-F238E27FC236}">
                  <a16:creationId xmlns:a16="http://schemas.microsoft.com/office/drawing/2014/main" id="{C4E56E38-61FC-B9F8-218B-A472BD7E132B}"/>
                </a:ext>
              </a:extLst>
            </p:cNvPr>
            <p:cNvSpPr>
              <a:spLocks noChangeShapeType="1"/>
            </p:cNvSpPr>
            <p:nvPr/>
          </p:nvSpPr>
          <p:spPr bwMode="auto">
            <a:xfrm rot="21536301" flipH="1">
              <a:off x="3003965" y="3049352"/>
              <a:ext cx="1588101" cy="569351"/>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8" name="Text Box 10">
              <a:extLst>
                <a:ext uri="{FF2B5EF4-FFF2-40B4-BE49-F238E27FC236}">
                  <a16:creationId xmlns:a16="http://schemas.microsoft.com/office/drawing/2014/main" id="{8633A0F9-FC97-B6CD-E744-A349A4B787AA}"/>
                </a:ext>
              </a:extLst>
            </p:cNvPr>
            <p:cNvSpPr txBox="1">
              <a:spLocks noChangeArrowheads="1"/>
            </p:cNvSpPr>
            <p:nvPr/>
          </p:nvSpPr>
          <p:spPr bwMode="auto">
            <a:xfrm>
              <a:off x="3808939" y="3230149"/>
              <a:ext cx="478016"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-8</a:t>
              </a:r>
              <a:endParaRPr lang="en-US" altLang="en-US" sz="2800" dirty="0">
                <a:latin typeface="Calibri" panose="020F0502020204030204" pitchFamily="34" charset="0"/>
              </a:endParaRPr>
            </a:p>
          </p:txBody>
        </p:sp>
        <p:sp>
          <p:nvSpPr>
            <p:cNvPr id="20" name="Text Box 10">
              <a:extLst>
                <a:ext uri="{FF2B5EF4-FFF2-40B4-BE49-F238E27FC236}">
                  <a16:creationId xmlns:a16="http://schemas.microsoft.com/office/drawing/2014/main" id="{27695C75-A689-EABC-5992-17D80A94B44D}"/>
                </a:ext>
              </a:extLst>
            </p:cNvPr>
            <p:cNvSpPr txBox="1">
              <a:spLocks noChangeArrowheads="1"/>
            </p:cNvSpPr>
            <p:nvPr/>
          </p:nvSpPr>
          <p:spPr bwMode="auto">
            <a:xfrm>
              <a:off x="1220425" y="2301240"/>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2</a:t>
              </a:r>
              <a:endParaRPr lang="en-US" altLang="en-US" sz="2800" dirty="0">
                <a:latin typeface="Calibri" panose="020F0502020204030204" pitchFamily="34" charset="0"/>
              </a:endParaRPr>
            </a:p>
          </p:txBody>
        </p:sp>
        <p:sp>
          <p:nvSpPr>
            <p:cNvPr id="21" name="Line 36">
              <a:extLst>
                <a:ext uri="{FF2B5EF4-FFF2-40B4-BE49-F238E27FC236}">
                  <a16:creationId xmlns:a16="http://schemas.microsoft.com/office/drawing/2014/main" id="{8FDEB122-AD01-C427-14E0-5EFA6BD021E1}"/>
                </a:ext>
              </a:extLst>
            </p:cNvPr>
            <p:cNvSpPr>
              <a:spLocks noChangeShapeType="1"/>
            </p:cNvSpPr>
            <p:nvPr/>
          </p:nvSpPr>
          <p:spPr bwMode="auto">
            <a:xfrm rot="21536301">
              <a:off x="3355792" y="1996752"/>
              <a:ext cx="36130" cy="575353"/>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2" name="Line 36">
              <a:extLst>
                <a:ext uri="{FF2B5EF4-FFF2-40B4-BE49-F238E27FC236}">
                  <a16:creationId xmlns:a16="http://schemas.microsoft.com/office/drawing/2014/main" id="{A85DC705-0388-D94B-EEE6-7D375B85B657}"/>
                </a:ext>
              </a:extLst>
            </p:cNvPr>
            <p:cNvSpPr>
              <a:spLocks noChangeShapeType="1"/>
            </p:cNvSpPr>
            <p:nvPr/>
          </p:nvSpPr>
          <p:spPr bwMode="auto">
            <a:xfrm rot="21536301" flipH="1" flipV="1">
              <a:off x="2056408" y="2127880"/>
              <a:ext cx="38548" cy="444905"/>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4" name="Line 36">
              <a:extLst>
                <a:ext uri="{FF2B5EF4-FFF2-40B4-BE49-F238E27FC236}">
                  <a16:creationId xmlns:a16="http://schemas.microsoft.com/office/drawing/2014/main" id="{087E2B77-A069-C684-8C10-D5B748AE9E40}"/>
                </a:ext>
              </a:extLst>
            </p:cNvPr>
            <p:cNvSpPr>
              <a:spLocks noChangeShapeType="1"/>
            </p:cNvSpPr>
            <p:nvPr/>
          </p:nvSpPr>
          <p:spPr bwMode="auto">
            <a:xfrm rot="21536301" flipV="1">
              <a:off x="2271816" y="1742323"/>
              <a:ext cx="815208" cy="92224"/>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7" name="Text Box 10">
              <a:extLst>
                <a:ext uri="{FF2B5EF4-FFF2-40B4-BE49-F238E27FC236}">
                  <a16:creationId xmlns:a16="http://schemas.microsoft.com/office/drawing/2014/main" id="{66B86B29-B2BD-EBC7-1BD7-F0EDB6934FF1}"/>
                </a:ext>
              </a:extLst>
            </p:cNvPr>
            <p:cNvSpPr txBox="1">
              <a:spLocks noChangeArrowheads="1"/>
            </p:cNvSpPr>
            <p:nvPr/>
          </p:nvSpPr>
          <p:spPr bwMode="auto">
            <a:xfrm>
              <a:off x="2495716" y="2366229"/>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1</a:t>
              </a:r>
              <a:endParaRPr lang="en-US" altLang="en-US" sz="2800" dirty="0">
                <a:latin typeface="Calibri" panose="020F0502020204030204" pitchFamily="34" charset="0"/>
              </a:endParaRPr>
            </a:p>
          </p:txBody>
        </p:sp>
        <p:sp>
          <p:nvSpPr>
            <p:cNvPr id="48" name="Text Box 10">
              <a:extLst>
                <a:ext uri="{FF2B5EF4-FFF2-40B4-BE49-F238E27FC236}">
                  <a16:creationId xmlns:a16="http://schemas.microsoft.com/office/drawing/2014/main" id="{0BEFD420-3CD4-5AF0-445C-0B361DCB7133}"/>
                </a:ext>
              </a:extLst>
            </p:cNvPr>
            <p:cNvSpPr txBox="1">
              <a:spLocks noChangeArrowheads="1"/>
            </p:cNvSpPr>
            <p:nvPr/>
          </p:nvSpPr>
          <p:spPr bwMode="auto">
            <a:xfrm>
              <a:off x="3919547" y="2357796"/>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3</a:t>
              </a:r>
              <a:endParaRPr lang="en-US" altLang="en-US" sz="2800" dirty="0">
                <a:latin typeface="Calibri" panose="020F0502020204030204" pitchFamily="34" charset="0"/>
              </a:endParaRPr>
            </a:p>
          </p:txBody>
        </p:sp>
        <p:sp>
          <p:nvSpPr>
            <p:cNvPr id="49" name="Text Box 10">
              <a:extLst>
                <a:ext uri="{FF2B5EF4-FFF2-40B4-BE49-F238E27FC236}">
                  <a16:creationId xmlns:a16="http://schemas.microsoft.com/office/drawing/2014/main" id="{B4C007B5-A09D-E700-55C9-9422B8BAD9FC}"/>
                </a:ext>
              </a:extLst>
            </p:cNvPr>
            <p:cNvSpPr txBox="1">
              <a:spLocks noChangeArrowheads="1"/>
            </p:cNvSpPr>
            <p:nvPr/>
          </p:nvSpPr>
          <p:spPr bwMode="auto">
            <a:xfrm>
              <a:off x="3367610" y="2018000"/>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4</a:t>
              </a:r>
              <a:endParaRPr lang="en-US" altLang="en-US" sz="2800" dirty="0">
                <a:latin typeface="Calibri" panose="020F0502020204030204" pitchFamily="34" charset="0"/>
              </a:endParaRPr>
            </a:p>
          </p:txBody>
        </p:sp>
        <p:sp>
          <p:nvSpPr>
            <p:cNvPr id="50" name="Text Box 10">
              <a:extLst>
                <a:ext uri="{FF2B5EF4-FFF2-40B4-BE49-F238E27FC236}">
                  <a16:creationId xmlns:a16="http://schemas.microsoft.com/office/drawing/2014/main" id="{F3C9AEA1-F79E-77A1-B13D-768A782C8075}"/>
                </a:ext>
              </a:extLst>
            </p:cNvPr>
            <p:cNvSpPr txBox="1">
              <a:spLocks noChangeArrowheads="1"/>
            </p:cNvSpPr>
            <p:nvPr/>
          </p:nvSpPr>
          <p:spPr bwMode="auto">
            <a:xfrm>
              <a:off x="2440412" y="1320149"/>
              <a:ext cx="478015"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-7</a:t>
              </a:r>
              <a:endParaRPr lang="en-US" altLang="en-US" sz="2800" dirty="0">
                <a:latin typeface="Calibri" panose="020F0502020204030204" pitchFamily="34" charset="0"/>
              </a:endParaRPr>
            </a:p>
          </p:txBody>
        </p:sp>
        <p:sp>
          <p:nvSpPr>
            <p:cNvPr id="52" name="Text Box 10">
              <a:extLst>
                <a:ext uri="{FF2B5EF4-FFF2-40B4-BE49-F238E27FC236}">
                  <a16:creationId xmlns:a16="http://schemas.microsoft.com/office/drawing/2014/main" id="{B4BDB3C7-9984-D7E7-FDBE-145DEB2AB757}"/>
                </a:ext>
              </a:extLst>
            </p:cNvPr>
            <p:cNvSpPr txBox="1">
              <a:spLocks noChangeArrowheads="1"/>
            </p:cNvSpPr>
            <p:nvPr/>
          </p:nvSpPr>
          <p:spPr bwMode="auto">
            <a:xfrm>
              <a:off x="1734837" y="2079329"/>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1</a:t>
              </a:r>
              <a:endParaRPr lang="en-US" altLang="en-US" sz="2800" dirty="0">
                <a:latin typeface="Calibri" panose="020F0502020204030204" pitchFamily="34" charset="0"/>
              </a:endParaRPr>
            </a:p>
          </p:txBody>
        </p:sp>
      </p:grpSp>
    </p:spTree>
    <p:extLst>
      <p:ext uri="{BB962C8B-B14F-4D97-AF65-F5344CB8AC3E}">
        <p14:creationId xmlns:p14="http://schemas.microsoft.com/office/powerpoint/2010/main" val="4227263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D8D39-00DE-CBB1-35C3-002F8F2B69A3}"/>
            </a:ext>
          </a:extLst>
        </p:cNvPr>
        <p:cNvGrpSpPr/>
        <p:nvPr/>
      </p:nvGrpSpPr>
      <p:grpSpPr>
        <a:xfrm>
          <a:off x="0" y="0"/>
          <a:ext cx="0" cy="0"/>
          <a:chOff x="0" y="0"/>
          <a:chExt cx="0" cy="0"/>
        </a:xfrm>
      </p:grpSpPr>
      <p:sp>
        <p:nvSpPr>
          <p:cNvPr id="39938" name="Slide Number Placeholder 5">
            <a:extLst>
              <a:ext uri="{FF2B5EF4-FFF2-40B4-BE49-F238E27FC236}">
                <a16:creationId xmlns:a16="http://schemas.microsoft.com/office/drawing/2014/main" id="{25054FDD-0804-B75F-544F-0A6713C08991}"/>
              </a:ext>
            </a:extLst>
          </p:cNvPr>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146E52C5-1086-4A83-9BBF-EF76B3F7C760}" type="slidenum">
              <a:rPr lang="en-US" altLang="en-US" sz="1400">
                <a:solidFill>
                  <a:schemeClr val="bg1"/>
                </a:solidFill>
                <a:latin typeface="Calibri" panose="020F0502020204030204" pitchFamily="34" charset="0"/>
              </a:rPr>
              <a:pPr/>
              <a:t>2</a:t>
            </a:fld>
            <a:endParaRPr lang="en-US" altLang="en-US" sz="1400" dirty="0">
              <a:solidFill>
                <a:schemeClr val="bg1"/>
              </a:solidFill>
              <a:latin typeface="Calibri" panose="020F0502020204030204" pitchFamily="34" charset="0"/>
            </a:endParaRPr>
          </a:p>
        </p:txBody>
      </p:sp>
      <p:sp>
        <p:nvSpPr>
          <p:cNvPr id="39939" name="Rectangle 2">
            <a:extLst>
              <a:ext uri="{FF2B5EF4-FFF2-40B4-BE49-F238E27FC236}">
                <a16:creationId xmlns:a16="http://schemas.microsoft.com/office/drawing/2014/main" id="{C167B8C1-86E9-CC03-692E-67698995E338}"/>
              </a:ext>
            </a:extLst>
          </p:cNvPr>
          <p:cNvSpPr>
            <a:spLocks noGrp="1" noChangeArrowheads="1"/>
          </p:cNvSpPr>
          <p:nvPr>
            <p:ph type="title"/>
          </p:nvPr>
        </p:nvSpPr>
        <p:spPr/>
        <p:txBody>
          <a:bodyPr/>
          <a:lstStyle/>
          <a:p>
            <a:pPr eaLnBrk="1" hangingPunct="1"/>
            <a:r>
              <a:rPr lang="en-US" altLang="en-US" dirty="0"/>
              <a:t>Single-source shortest paths, with negative edge weights</a:t>
            </a:r>
          </a:p>
        </p:txBody>
      </p:sp>
      <mc:AlternateContent xmlns:mc="http://schemas.openxmlformats.org/markup-compatibility/2006" xmlns:a14="http://schemas.microsoft.com/office/drawing/2010/main">
        <mc:Choice Requires="a14">
          <p:sp>
            <p:nvSpPr>
              <p:cNvPr id="39940" name="Rectangle 3">
                <a:extLst>
                  <a:ext uri="{FF2B5EF4-FFF2-40B4-BE49-F238E27FC236}">
                    <a16:creationId xmlns:a16="http://schemas.microsoft.com/office/drawing/2014/main" id="{C6FBC4AA-F5CE-CE59-A345-FD27C24E0BEE}"/>
                  </a:ext>
                </a:extLst>
              </p:cNvPr>
              <p:cNvSpPr>
                <a:spLocks noGrp="1" noChangeArrowheads="1"/>
              </p:cNvSpPr>
              <p:nvPr>
                <p:ph type="body" idx="1"/>
              </p:nvPr>
            </p:nvSpPr>
            <p:spPr>
              <a:xfrm>
                <a:off x="628649" y="1902495"/>
                <a:ext cx="10568739" cy="5200045"/>
              </a:xfrm>
            </p:spPr>
            <p:txBody>
              <a:bodyPr/>
              <a:lstStyle/>
              <a:p>
                <a:pPr marL="0" indent="0" eaLnBrk="1" hangingPunct="1">
                  <a:buNone/>
                </a:pPr>
                <a:r>
                  <a:rPr lang="en-US" altLang="en-US" b="1" dirty="0">
                    <a:solidFill>
                      <a:srgbClr val="695082"/>
                    </a:solidFill>
                  </a:rPr>
                  <a:t>Given:</a:t>
                </a:r>
                <a:r>
                  <a:rPr lang="en-US" altLang="en-US" dirty="0"/>
                  <a:t>  an (un)directed graph </a:t>
                </a:r>
                <a14:m>
                  <m:oMath xmlns:m="http://schemas.openxmlformats.org/officeDocument/2006/math">
                    <m:r>
                      <a:rPr lang="en-US" altLang="en-US" b="1" i="1" dirty="0" smtClean="0">
                        <a:solidFill>
                          <a:srgbClr val="0066CC"/>
                        </a:solidFill>
                        <a:latin typeface="Cambria Math" panose="02040503050406030204" pitchFamily="18" charset="0"/>
                      </a:rPr>
                      <m:t>𝑮</m:t>
                    </m:r>
                    <m:r>
                      <a:rPr lang="en-US" altLang="en-US" b="1" i="1" dirty="0" smtClean="0">
                        <a:solidFill>
                          <a:srgbClr val="0066CC"/>
                        </a:solidFill>
                        <a:latin typeface="Cambria Math" panose="02040503050406030204" pitchFamily="18" charset="0"/>
                      </a:rPr>
                      <m:t>=(</m:t>
                    </m:r>
                    <m:r>
                      <a:rPr lang="en-US" altLang="en-US" b="1" i="1" dirty="0" smtClean="0">
                        <a:solidFill>
                          <a:srgbClr val="0066CC"/>
                        </a:solidFill>
                        <a:latin typeface="Cambria Math" panose="02040503050406030204" pitchFamily="18" charset="0"/>
                      </a:rPr>
                      <m:t>𝑽</m:t>
                    </m:r>
                    <m:r>
                      <a:rPr lang="en-US" altLang="en-US" b="1" i="1" dirty="0" smtClean="0">
                        <a:solidFill>
                          <a:srgbClr val="0066CC"/>
                        </a:solidFill>
                        <a:latin typeface="Cambria Math" panose="02040503050406030204" pitchFamily="18" charset="0"/>
                      </a:rPr>
                      <m:t>,</m:t>
                    </m:r>
                    <m:r>
                      <a:rPr lang="en-US" altLang="en-US" b="1" i="1" dirty="0" smtClean="0">
                        <a:solidFill>
                          <a:srgbClr val="0066CC"/>
                        </a:solidFill>
                        <a:latin typeface="Cambria Math" panose="02040503050406030204" pitchFamily="18" charset="0"/>
                      </a:rPr>
                      <m:t>𝑬</m:t>
                    </m:r>
                    <m:r>
                      <a:rPr lang="en-US" altLang="en-US" b="1" i="1" dirty="0" smtClean="0">
                        <a:solidFill>
                          <a:srgbClr val="0066CC"/>
                        </a:solidFill>
                        <a:latin typeface="Cambria Math" panose="02040503050406030204" pitchFamily="18" charset="0"/>
                      </a:rPr>
                      <m:t>) </m:t>
                    </m:r>
                  </m:oMath>
                </a14:m>
                <a:r>
                  <a:rPr lang="en-US" altLang="en-US" dirty="0"/>
                  <a:t>with each edge </a:t>
                </a:r>
                <a14:m>
                  <m:oMath xmlns:m="http://schemas.openxmlformats.org/officeDocument/2006/math">
                    <m:r>
                      <a:rPr lang="en-US" altLang="en-US" b="1" i="1" dirty="0" smtClean="0">
                        <a:solidFill>
                          <a:srgbClr val="0066CC"/>
                        </a:solidFill>
                        <a:latin typeface="Cambria Math" panose="02040503050406030204" pitchFamily="18" charset="0"/>
                      </a:rPr>
                      <m:t>𝒆</m:t>
                    </m:r>
                  </m:oMath>
                </a14:m>
                <a:r>
                  <a:rPr lang="en-US" altLang="en-US" dirty="0"/>
                  <a:t> having a </a:t>
                </a:r>
                <a:r>
                  <a:rPr lang="en-US" altLang="en-US" dirty="0">
                    <a:solidFill>
                      <a:srgbClr val="C00000"/>
                    </a:solidFill>
                  </a:rPr>
                  <a:t>weight </a:t>
                </a:r>
                <a14:m>
                  <m:oMath xmlns:m="http://schemas.openxmlformats.org/officeDocument/2006/math">
                    <m:r>
                      <a:rPr lang="en-US" altLang="en-US" b="1" i="1" dirty="0" smtClean="0">
                        <a:solidFill>
                          <a:srgbClr val="0066CC"/>
                        </a:solidFill>
                        <a:latin typeface="Cambria Math" panose="02040503050406030204" pitchFamily="18" charset="0"/>
                      </a:rPr>
                      <m:t>𝒘</m:t>
                    </m:r>
                    <m:r>
                      <a:rPr lang="en-US" altLang="en-US" b="1" i="1" dirty="0" smtClean="0">
                        <a:solidFill>
                          <a:srgbClr val="0066CC"/>
                        </a:solidFill>
                        <a:latin typeface="Cambria Math" panose="02040503050406030204" pitchFamily="18" charset="0"/>
                      </a:rPr>
                      <m:t>(</m:t>
                    </m:r>
                    <m:r>
                      <a:rPr lang="en-US" altLang="en-US" b="1" i="1" dirty="0" smtClean="0">
                        <a:solidFill>
                          <a:srgbClr val="0066CC"/>
                        </a:solidFill>
                        <a:latin typeface="Cambria Math" panose="02040503050406030204" pitchFamily="18" charset="0"/>
                      </a:rPr>
                      <m:t>𝒆</m:t>
                    </m:r>
                    <m:r>
                      <a:rPr lang="en-US" altLang="en-US" b="1" i="1" dirty="0" smtClean="0">
                        <a:solidFill>
                          <a:srgbClr val="0066CC"/>
                        </a:solidFill>
                        <a:latin typeface="Cambria Math" panose="02040503050406030204" pitchFamily="18" charset="0"/>
                      </a:rPr>
                      <m:t>)</m:t>
                    </m:r>
                  </m:oMath>
                </a14:m>
                <a:r>
                  <a:rPr lang="en-US" altLang="en-US" dirty="0">
                    <a:solidFill>
                      <a:srgbClr val="0033CC"/>
                    </a:solidFill>
                  </a:rPr>
                  <a:t> </a:t>
                </a:r>
                <a:r>
                  <a:rPr lang="en-US" altLang="en-US" dirty="0"/>
                  <a:t>and a vertex </a:t>
                </a:r>
                <a14:m>
                  <m:oMath xmlns:m="http://schemas.openxmlformats.org/officeDocument/2006/math">
                    <m:r>
                      <a:rPr lang="en-US" altLang="en-US" b="1" i="1" dirty="0" smtClean="0">
                        <a:solidFill>
                          <a:srgbClr val="0066CC"/>
                        </a:solidFill>
                        <a:latin typeface="Cambria Math" panose="02040503050406030204" pitchFamily="18" charset="0"/>
                      </a:rPr>
                      <m:t>𝒔</m:t>
                    </m:r>
                  </m:oMath>
                </a14:m>
                <a:endParaRPr lang="en-US" altLang="en-US" b="1" dirty="0">
                  <a:solidFill>
                    <a:srgbClr val="0066CC"/>
                  </a:solidFill>
                </a:endParaRPr>
              </a:p>
              <a:p>
                <a:pPr eaLnBrk="1" hangingPunct="1"/>
                <a:endParaRPr lang="en-US" altLang="en-US" dirty="0"/>
              </a:p>
              <a:p>
                <a:pPr marL="0" indent="0" eaLnBrk="1" hangingPunct="1">
                  <a:buNone/>
                </a:pPr>
                <a:r>
                  <a:rPr lang="en-US" altLang="en-US" b="1" dirty="0">
                    <a:solidFill>
                      <a:srgbClr val="006600"/>
                    </a:solidFill>
                  </a:rPr>
                  <a:t>Find: </a:t>
                </a:r>
                <a:r>
                  <a:rPr lang="en-US" altLang="en-US" dirty="0"/>
                  <a:t>(length of) shortest paths from </a:t>
                </a:r>
                <a14:m>
                  <m:oMath xmlns:m="http://schemas.openxmlformats.org/officeDocument/2006/math">
                    <m:r>
                      <a:rPr lang="en-US" altLang="en-US" b="1" i="1" dirty="0" smtClean="0">
                        <a:solidFill>
                          <a:srgbClr val="0066CC"/>
                        </a:solidFill>
                        <a:latin typeface="Cambria Math" panose="02040503050406030204" pitchFamily="18" charset="0"/>
                      </a:rPr>
                      <m:t>𝒔</m:t>
                    </m:r>
                  </m:oMath>
                </a14:m>
                <a:r>
                  <a:rPr lang="en-US" altLang="en-US" dirty="0"/>
                  <a:t> to each vertex in </a:t>
                </a:r>
                <a14:m>
                  <m:oMath xmlns:m="http://schemas.openxmlformats.org/officeDocument/2006/math">
                    <m:r>
                      <a:rPr lang="en-US" altLang="en-US" b="1" i="1" dirty="0" smtClean="0">
                        <a:solidFill>
                          <a:srgbClr val="0066CC"/>
                        </a:solidFill>
                        <a:latin typeface="Cambria Math" panose="02040503050406030204" pitchFamily="18" charset="0"/>
                      </a:rPr>
                      <m:t>𝑮</m:t>
                    </m:r>
                  </m:oMath>
                </a14:m>
                <a:r>
                  <a:rPr lang="en-US" altLang="en-US" dirty="0"/>
                  <a:t>,</a:t>
                </a:r>
                <a:r>
                  <a:rPr lang="en-US" altLang="en-US" b="1" dirty="0"/>
                  <a:t> or else indicate that there is a negative-cost cycle</a:t>
                </a:r>
              </a:p>
              <a:p>
                <a:pPr marL="0" indent="0" eaLnBrk="1" hangingPunct="1">
                  <a:buNone/>
                </a:pPr>
                <a:endParaRPr lang="en-US" altLang="en-US" b="1" dirty="0"/>
              </a:p>
              <a:p>
                <a:pPr marL="0" indent="0" eaLnBrk="1" hangingPunct="1">
                  <a:buNone/>
                </a:pPr>
                <a:r>
                  <a:rPr lang="en-US" altLang="en-US" dirty="0"/>
                  <a:t>Called the Bellman-Ford algorithm</a:t>
                </a:r>
              </a:p>
              <a:p>
                <a:pPr marL="0" indent="0" eaLnBrk="1" hangingPunct="1">
                  <a:buNone/>
                </a:pPr>
                <a:r>
                  <a:rPr lang="en-US" altLang="en-US" dirty="0"/>
                  <a:t>(The original DP algorithm!)</a:t>
                </a:r>
              </a:p>
              <a:p>
                <a:pPr marL="0" indent="0" eaLnBrk="1" hangingPunct="1">
                  <a:buNone/>
                </a:pPr>
                <a:r>
                  <a:rPr lang="en-US" altLang="en-US" dirty="0"/>
                  <a:t>(Also, the original shortest path algorithm!)</a:t>
                </a:r>
              </a:p>
              <a:p>
                <a:pPr marL="0" indent="0" eaLnBrk="1" hangingPunct="1">
                  <a:buNone/>
                </a:pPr>
                <a:endParaRPr lang="en-US" altLang="en-US" b="1" dirty="0">
                  <a:solidFill>
                    <a:srgbClr val="0066CC"/>
                  </a:solidFill>
                </a:endParaRPr>
              </a:p>
              <a:p>
                <a:pPr lvl="1" eaLnBrk="1" hangingPunct="1"/>
                <a:endParaRPr lang="en-US" altLang="en-US" dirty="0"/>
              </a:p>
            </p:txBody>
          </p:sp>
        </mc:Choice>
        <mc:Fallback xmlns="">
          <p:sp>
            <p:nvSpPr>
              <p:cNvPr id="39940" name="Rectangle 3">
                <a:extLst>
                  <a:ext uri="{FF2B5EF4-FFF2-40B4-BE49-F238E27FC236}">
                    <a16:creationId xmlns:a16="http://schemas.microsoft.com/office/drawing/2014/main" id="{C6FBC4AA-F5CE-CE59-A345-FD27C24E0BEE}"/>
                  </a:ext>
                </a:extLst>
              </p:cNvPr>
              <p:cNvSpPr>
                <a:spLocks noGrp="1" noRot="1" noChangeAspect="1" noMove="1" noResize="1" noEditPoints="1" noAdjustHandles="1" noChangeArrowheads="1" noChangeShapeType="1" noTextEdit="1"/>
              </p:cNvSpPr>
              <p:nvPr>
                <p:ph type="body" idx="1"/>
              </p:nvPr>
            </p:nvSpPr>
            <p:spPr>
              <a:xfrm>
                <a:off x="628649" y="1902495"/>
                <a:ext cx="10568739" cy="5200045"/>
              </a:xfrm>
              <a:blipFill>
                <a:blip r:embed="rId3"/>
                <a:stretch>
                  <a:fillRect l="-1153" t="-1876"/>
                </a:stretch>
              </a:blipFill>
            </p:spPr>
            <p:txBody>
              <a:bodyPr/>
              <a:lstStyle/>
              <a:p>
                <a:r>
                  <a:rPr lang="en-US">
                    <a:noFill/>
                  </a:rPr>
                  <a:t> </a:t>
                </a:r>
              </a:p>
            </p:txBody>
          </p:sp>
        </mc:Fallback>
      </mc:AlternateContent>
    </p:spTree>
    <p:extLst>
      <p:ext uri="{BB962C8B-B14F-4D97-AF65-F5344CB8AC3E}">
        <p14:creationId xmlns:p14="http://schemas.microsoft.com/office/powerpoint/2010/main" val="305912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40">
                                            <p:txEl>
                                              <p:pRg st="4" end="4"/>
                                            </p:txEl>
                                          </p:spTgt>
                                        </p:tgtEl>
                                        <p:attrNameLst>
                                          <p:attrName>style.visibility</p:attrName>
                                        </p:attrNameLst>
                                      </p:cBhvr>
                                      <p:to>
                                        <p:strVal val="visible"/>
                                      </p:to>
                                    </p:set>
                                    <p:animEffect transition="in" filter="fade">
                                      <p:cBhvr>
                                        <p:cTn id="7" dur="500"/>
                                        <p:tgtEl>
                                          <p:spTgt spid="39940">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9940">
                                            <p:txEl>
                                              <p:pRg st="5" end="5"/>
                                            </p:txEl>
                                          </p:spTgt>
                                        </p:tgtEl>
                                        <p:attrNameLst>
                                          <p:attrName>style.visibility</p:attrName>
                                        </p:attrNameLst>
                                      </p:cBhvr>
                                      <p:to>
                                        <p:strVal val="visible"/>
                                      </p:to>
                                    </p:set>
                                    <p:animEffect transition="in" filter="fade">
                                      <p:cBhvr>
                                        <p:cTn id="10" dur="500"/>
                                        <p:tgtEl>
                                          <p:spTgt spid="39940">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9940">
                                            <p:txEl>
                                              <p:pRg st="6" end="6"/>
                                            </p:txEl>
                                          </p:spTgt>
                                        </p:tgtEl>
                                        <p:attrNameLst>
                                          <p:attrName>style.visibility</p:attrName>
                                        </p:attrNameLst>
                                      </p:cBhvr>
                                      <p:to>
                                        <p:strVal val="visible"/>
                                      </p:to>
                                    </p:set>
                                    <p:animEffect transition="in" filter="fade">
                                      <p:cBhvr>
                                        <p:cTn id="13" dur="500"/>
                                        <p:tgtEl>
                                          <p:spTgt spid="3994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F6E59-177A-7BD3-A988-944DA1FF9E7F}"/>
            </a:ext>
          </a:extLst>
        </p:cNvPr>
        <p:cNvGrpSpPr/>
        <p:nvPr/>
      </p:nvGrpSpPr>
      <p:grpSpPr>
        <a:xfrm>
          <a:off x="0" y="0"/>
          <a:ext cx="0" cy="0"/>
          <a:chOff x="0" y="0"/>
          <a:chExt cx="0" cy="0"/>
        </a:xfrm>
      </p:grpSpPr>
      <p:sp>
        <p:nvSpPr>
          <p:cNvPr id="84996" name="Rectangle 3">
            <a:extLst>
              <a:ext uri="{FF2B5EF4-FFF2-40B4-BE49-F238E27FC236}">
                <a16:creationId xmlns:a16="http://schemas.microsoft.com/office/drawing/2014/main" id="{D3E88F8C-58AE-1115-80FE-91F29110FD18}"/>
              </a:ext>
            </a:extLst>
          </p:cNvPr>
          <p:cNvSpPr>
            <a:spLocks noGrp="1" noChangeArrowheads="1"/>
          </p:cNvSpPr>
          <p:nvPr>
            <p:ph type="title"/>
          </p:nvPr>
        </p:nvSpPr>
        <p:spPr/>
        <p:txBody>
          <a:bodyPr/>
          <a:lstStyle/>
          <a:p>
            <a:r>
              <a:rPr lang="en-US" altLang="en-US" dirty="0"/>
              <a:t>Example Execution</a:t>
            </a:r>
          </a:p>
        </p:txBody>
      </p:sp>
      <p:sp>
        <p:nvSpPr>
          <p:cNvPr id="44" name="Slide Number Placeholder 1">
            <a:extLst>
              <a:ext uri="{FF2B5EF4-FFF2-40B4-BE49-F238E27FC236}">
                <a16:creationId xmlns:a16="http://schemas.microsoft.com/office/drawing/2014/main" id="{F538BAF7-69C0-1CA7-BD46-5E2F664B7F1E}"/>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20</a:t>
            </a:fld>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0BDF768-FDF9-861A-8089-4DA5213FC089}"/>
                  </a:ext>
                </a:extLst>
              </p:cNvPr>
              <p:cNvSpPr txBox="1"/>
              <p:nvPr/>
            </p:nvSpPr>
            <p:spPr>
              <a:xfrm>
                <a:off x="255100" y="4218146"/>
                <a:ext cx="6483391" cy="1796004"/>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𝑂𝑃𝑇</m:t>
                      </m:r>
                      <m:d>
                        <m:dPr>
                          <m:ctrlPr>
                            <a:rPr lang="en-US" sz="2400" i="1" smtClean="0">
                              <a:latin typeface="Cambria Math" panose="02040503050406030204" pitchFamily="18" charset="0"/>
                            </a:rPr>
                          </m:ctrlPr>
                        </m:dPr>
                        <m:e>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𝑡</m:t>
                          </m:r>
                        </m:e>
                      </m:d>
                      <m:r>
                        <a:rPr lang="en-US" sz="2400" b="0" i="1" smtClean="0">
                          <a:latin typeface="Cambria Math" panose="02040503050406030204" pitchFamily="18" charset="0"/>
                        </a:rPr>
                        <m:t>=</m:t>
                      </m:r>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r>
                                <a:rPr lang="en-US" sz="2400" b="0" i="1" smtClean="0">
                                  <a:latin typeface="Cambria Math" panose="02040503050406030204" pitchFamily="18" charset="0"/>
                                </a:rPr>
                                <m:t>0 </m:t>
                              </m:r>
                              <m:r>
                                <m:rPr>
                                  <m:sty m:val="p"/>
                                </m:rPr>
                                <a:rPr lang="en-US" sz="2400" b="0" i="0" smtClean="0">
                                  <a:latin typeface="Cambria Math" panose="02040503050406030204" pitchFamily="18" charset="0"/>
                                </a:rPr>
                                <m:t>if</m:t>
                              </m:r>
                              <m:r>
                                <a:rPr lang="en-US" sz="2400" b="0" i="1" smtClean="0">
                                  <a:latin typeface="Cambria Math" panose="02040503050406030204" pitchFamily="18" charset="0"/>
                                </a:rPr>
                                <m:t> </m:t>
                              </m:r>
                              <m:r>
                                <a:rPr lang="en-US" sz="2400" b="0" i="1" smtClean="0">
                                  <a:latin typeface="Cambria Math" panose="02040503050406030204" pitchFamily="18" charset="0"/>
                                </a:rPr>
                                <m:t>𝑖</m:t>
                              </m:r>
                              <m:r>
                                <a:rPr lang="en-US" sz="2400" b="0" i="1" smtClean="0">
                                  <a:latin typeface="Cambria Math" panose="02040503050406030204" pitchFamily="18" charset="0"/>
                                </a:rPr>
                                <m:t>=0 </m:t>
                              </m:r>
                              <m:r>
                                <m:rPr>
                                  <m:sty m:val="p"/>
                                </m:rPr>
                                <a:rPr lang="en-US" sz="2400" b="0" i="0" smtClean="0">
                                  <a:latin typeface="Cambria Math" panose="02040503050406030204" pitchFamily="18" charset="0"/>
                                </a:rPr>
                                <m:t>and</m:t>
                              </m:r>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e>
                            <m:e>
                              <m:r>
                                <a:rPr lang="en-US" sz="2400" b="0" i="1" smtClean="0">
                                  <a:latin typeface="Cambria Math" panose="02040503050406030204" pitchFamily="18" charset="0"/>
                                </a:rPr>
                                <m:t>∞ </m:t>
                              </m:r>
                              <m:r>
                                <m:rPr>
                                  <m:sty m:val="p"/>
                                </m:rPr>
                                <a:rPr lang="en-US" sz="2400" b="0" i="0" smtClean="0">
                                  <a:latin typeface="Cambria Math" panose="02040503050406030204" pitchFamily="18" charset="0"/>
                                </a:rPr>
                                <m:t>if</m:t>
                              </m:r>
                              <m:r>
                                <a:rPr lang="en-US" sz="2400" b="0" i="1" smtClean="0">
                                  <a:latin typeface="Cambria Math" panose="02040503050406030204" pitchFamily="18" charset="0"/>
                                </a:rPr>
                                <m:t> </m:t>
                              </m:r>
                              <m:r>
                                <a:rPr lang="en-US" sz="2400" b="0" i="1" smtClean="0">
                                  <a:latin typeface="Cambria Math" panose="02040503050406030204" pitchFamily="18" charset="0"/>
                                </a:rPr>
                                <m:t>𝑖</m:t>
                              </m:r>
                              <m:r>
                                <a:rPr lang="en-US" sz="2400" b="0" i="1" smtClean="0">
                                  <a:latin typeface="Cambria Math" panose="02040503050406030204" pitchFamily="18" charset="0"/>
                                </a:rPr>
                                <m:t>=0 </m:t>
                              </m:r>
                              <m:r>
                                <m:rPr>
                                  <m:sty m:val="p"/>
                                </m:rPr>
                                <a:rPr lang="en-US" sz="2400" b="0" i="0" smtClean="0">
                                  <a:latin typeface="Cambria Math" panose="02040503050406030204" pitchFamily="18" charset="0"/>
                                </a:rPr>
                                <m:t>and</m:t>
                              </m:r>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e>
                            <m:e>
                              <m:func>
                                <m:funcPr>
                                  <m:ctrlPr>
                                    <a:rPr lang="en-US" sz="2400" i="1" smtClean="0">
                                      <a:latin typeface="Cambria Math" panose="02040503050406030204" pitchFamily="18" charset="0"/>
                                    </a:rPr>
                                  </m:ctrlPr>
                                </m:funcPr>
                                <m:fName>
                                  <m:r>
                                    <m:rPr>
                                      <m:sty m:val="p"/>
                                    </m:rPr>
                                    <a:rPr lang="en-US" sz="2400" b="0" i="0" smtClean="0">
                                      <a:latin typeface="Cambria Math" panose="02040503050406030204" pitchFamily="18" charset="0"/>
                                    </a:rPr>
                                    <m:t>min</m:t>
                                  </m:r>
                                </m:fName>
                                <m:e>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func>
                                            <m:funcPr>
                                              <m:ctrlPr>
                                                <a:rPr lang="en-US" sz="2400" i="1" smtClean="0">
                                                  <a:latin typeface="Cambria Math" panose="02040503050406030204" pitchFamily="18" charset="0"/>
                                                </a:rPr>
                                              </m:ctrlPr>
                                            </m:funcPr>
                                            <m:fName>
                                              <m:limLow>
                                                <m:limLowPr>
                                                  <m:ctrlPr>
                                                    <a:rPr lang="en-US" sz="240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0" i="1" smtClean="0">
                                                      <a:latin typeface="Cambria Math" panose="02040503050406030204" pitchFamily="18" charset="0"/>
                                                    </a:rPr>
                                                    <m:t>𝑢</m:t>
                                                  </m:r>
                                                  <m:r>
                                                    <a:rPr lang="en-US" sz="2400" b="0" i="1" smtClean="0">
                                                      <a:latin typeface="Cambria Math" panose="02040503050406030204" pitchFamily="18" charset="0"/>
                                                    </a:rPr>
                                                    <m:t>∈</m:t>
                                                  </m:r>
                                                  <m:r>
                                                    <a:rPr lang="en-US" sz="2400" b="0" i="1" smtClean="0">
                                                      <a:latin typeface="Cambria Math" panose="02040503050406030204" pitchFamily="18" charset="0"/>
                                                    </a:rPr>
                                                    <m:t>𝑉</m:t>
                                                  </m:r>
                                                </m:lim>
                                              </m:limLow>
                                            </m:fName>
                                            <m:e>
                                              <m:d>
                                                <m:dPr>
                                                  <m:begChr m:val="{"/>
                                                  <m:endChr m:val="}"/>
                                                  <m:ctrlPr>
                                                    <a:rPr lang="en-US" sz="2400" i="1" smtClean="0">
                                                      <a:latin typeface="Cambria Math" panose="02040503050406030204" pitchFamily="18" charset="0"/>
                                                    </a:rPr>
                                                  </m:ctrlPr>
                                                </m:dPr>
                                                <m:e>
                                                  <m:r>
                                                    <a:rPr lang="en-US" sz="2400" b="0" i="1">
                                                      <a:solidFill>
                                                        <a:schemeClr val="accent1"/>
                                                      </a:solidFill>
                                                      <a:latin typeface="Cambria Math" panose="02040503050406030204" pitchFamily="18" charset="0"/>
                                                    </a:rPr>
                                                    <m:t>𝑂𝑃𝑇</m:t>
                                                  </m:r>
                                                  <m:d>
                                                    <m:dPr>
                                                      <m:ctrlPr>
                                                        <a:rPr lang="en-US" sz="2400" i="1">
                                                          <a:solidFill>
                                                            <a:schemeClr val="accent1"/>
                                                          </a:solidFill>
                                                          <a:latin typeface="Cambria Math" panose="02040503050406030204" pitchFamily="18" charset="0"/>
                                                        </a:rPr>
                                                      </m:ctrlPr>
                                                    </m:dPr>
                                                    <m:e>
                                                      <m:r>
                                                        <a:rPr lang="en-US" sz="2400" b="0" i="1">
                                                          <a:solidFill>
                                                            <a:schemeClr val="accent1"/>
                                                          </a:solidFill>
                                                          <a:latin typeface="Cambria Math" panose="02040503050406030204" pitchFamily="18" charset="0"/>
                                                        </a:rPr>
                                                        <m:t>𝑖</m:t>
                                                      </m:r>
                                                      <m:r>
                                                        <a:rPr lang="en-US" sz="2400" b="0" i="1">
                                                          <a:solidFill>
                                                            <a:schemeClr val="accent1"/>
                                                          </a:solidFill>
                                                          <a:latin typeface="Cambria Math" panose="02040503050406030204" pitchFamily="18" charset="0"/>
                                                        </a:rPr>
                                                        <m:t>−1,</m:t>
                                                      </m:r>
                                                      <m:r>
                                                        <a:rPr lang="en-US" sz="2400" b="0" i="1">
                                                          <a:solidFill>
                                                            <a:schemeClr val="accent1"/>
                                                          </a:solidFill>
                                                          <a:latin typeface="Cambria Math" panose="02040503050406030204" pitchFamily="18" charset="0"/>
                                                        </a:rPr>
                                                        <m:t>𝑢</m:t>
                                                      </m:r>
                                                    </m:e>
                                                  </m:d>
                                                  <m:r>
                                                    <a:rPr lang="en-US" sz="2400" b="0" i="1">
                                                      <a:latin typeface="Cambria Math" panose="02040503050406030204" pitchFamily="18" charset="0"/>
                                                    </a:rPr>
                                                    <m:t>+</m:t>
                                                  </m:r>
                                                  <m:r>
                                                    <a:rPr lang="en-US" sz="2400" b="0" i="1">
                                                      <a:solidFill>
                                                        <a:schemeClr val="accent2"/>
                                                      </a:solidFill>
                                                      <a:latin typeface="Cambria Math" panose="02040503050406030204" pitchFamily="18" charset="0"/>
                                                    </a:rPr>
                                                    <m:t>𝑤</m:t>
                                                  </m:r>
                                                  <m:r>
                                                    <a:rPr lang="en-US" sz="2400" b="0" i="1">
                                                      <a:solidFill>
                                                        <a:schemeClr val="accent2"/>
                                                      </a:solidFill>
                                                      <a:latin typeface="Cambria Math" panose="02040503050406030204" pitchFamily="18" charset="0"/>
                                                    </a:rPr>
                                                    <m:t>(</m:t>
                                                  </m:r>
                                                  <m:r>
                                                    <a:rPr lang="en-US" sz="2400" b="0" i="1">
                                                      <a:solidFill>
                                                        <a:schemeClr val="accent2"/>
                                                      </a:solidFill>
                                                      <a:latin typeface="Cambria Math" panose="02040503050406030204" pitchFamily="18" charset="0"/>
                                                    </a:rPr>
                                                    <m:t>𝑢</m:t>
                                                  </m:r>
                                                  <m:r>
                                                    <a:rPr lang="en-US" sz="2400" b="0" i="1">
                                                      <a:solidFill>
                                                        <a:schemeClr val="accent2"/>
                                                      </a:solidFill>
                                                      <a:latin typeface="Cambria Math" panose="02040503050406030204" pitchFamily="18" charset="0"/>
                                                    </a:rPr>
                                                    <m:t>,</m:t>
                                                  </m:r>
                                                  <m:r>
                                                    <a:rPr lang="en-US" sz="2400" b="0" i="1">
                                                      <a:solidFill>
                                                        <a:schemeClr val="accent2"/>
                                                      </a:solidFill>
                                                      <a:latin typeface="Cambria Math" panose="02040503050406030204" pitchFamily="18" charset="0"/>
                                                    </a:rPr>
                                                    <m:t>𝑡</m:t>
                                                  </m:r>
                                                  <m:r>
                                                    <a:rPr lang="en-US" sz="2400" b="0" i="1">
                                                      <a:solidFill>
                                                        <a:schemeClr val="accent2"/>
                                                      </a:solidFill>
                                                      <a:latin typeface="Cambria Math" panose="02040503050406030204" pitchFamily="18" charset="0"/>
                                                    </a:rPr>
                                                    <m:t>)</m:t>
                                                  </m:r>
                                                </m:e>
                                              </m:d>
                                            </m:e>
                                          </m:func>
                                        </m:e>
                                        <m:e>
                                          <m:r>
                                            <a:rPr lang="en-US" sz="2400" b="0" i="1">
                                              <a:solidFill>
                                                <a:srgbClr val="006600"/>
                                              </a:solidFill>
                                              <a:latin typeface="Cambria Math" panose="02040503050406030204" pitchFamily="18" charset="0"/>
                                            </a:rPr>
                                            <m:t>𝑂𝑃𝑇</m:t>
                                          </m:r>
                                          <m:d>
                                            <m:dPr>
                                              <m:ctrlPr>
                                                <a:rPr lang="en-US" sz="2400" i="1">
                                                  <a:solidFill>
                                                    <a:srgbClr val="006600"/>
                                                  </a:solidFill>
                                                  <a:latin typeface="Cambria Math" panose="02040503050406030204" pitchFamily="18" charset="0"/>
                                                </a:rPr>
                                              </m:ctrlPr>
                                            </m:dPr>
                                            <m:e>
                                              <m:r>
                                                <a:rPr lang="en-US" sz="2400" b="0" i="1">
                                                  <a:solidFill>
                                                    <a:srgbClr val="006600"/>
                                                  </a:solidFill>
                                                  <a:latin typeface="Cambria Math" panose="02040503050406030204" pitchFamily="18" charset="0"/>
                                                </a:rPr>
                                                <m:t>𝑖</m:t>
                                              </m:r>
                                              <m:r>
                                                <a:rPr lang="en-US" sz="2400" b="0" i="1">
                                                  <a:solidFill>
                                                    <a:srgbClr val="006600"/>
                                                  </a:solidFill>
                                                  <a:latin typeface="Cambria Math" panose="02040503050406030204" pitchFamily="18" charset="0"/>
                                                </a:rPr>
                                                <m:t>−1, </m:t>
                                              </m:r>
                                              <m:r>
                                                <a:rPr lang="en-US" sz="2400" b="0" i="1">
                                                  <a:solidFill>
                                                    <a:srgbClr val="006600"/>
                                                  </a:solidFill>
                                                  <a:latin typeface="Cambria Math" panose="02040503050406030204" pitchFamily="18" charset="0"/>
                                                </a:rPr>
                                                <m:t>𝑡</m:t>
                                              </m:r>
                                            </m:e>
                                          </m:d>
                                        </m:e>
                                      </m:eqArr>
                                    </m:e>
                                  </m:d>
                                </m:e>
                              </m:func>
                            </m:e>
                          </m:eqArr>
                        </m:e>
                      </m:d>
                    </m:oMath>
                  </m:oMathPara>
                </a14:m>
                <a:endParaRPr lang="en-US" sz="2400" dirty="0"/>
              </a:p>
            </p:txBody>
          </p:sp>
        </mc:Choice>
        <mc:Fallback xmlns="">
          <p:sp>
            <p:nvSpPr>
              <p:cNvPr id="3" name="TextBox 2">
                <a:extLst>
                  <a:ext uri="{FF2B5EF4-FFF2-40B4-BE49-F238E27FC236}">
                    <a16:creationId xmlns:a16="http://schemas.microsoft.com/office/drawing/2014/main" id="{40BDF768-FDF9-861A-8089-4DA5213FC089}"/>
                  </a:ext>
                </a:extLst>
              </p:cNvPr>
              <p:cNvSpPr txBox="1">
                <a:spLocks noRot="1" noChangeAspect="1" noMove="1" noResize="1" noEditPoints="1" noAdjustHandles="1" noChangeArrowheads="1" noChangeShapeType="1" noTextEdit="1"/>
              </p:cNvSpPr>
              <p:nvPr/>
            </p:nvSpPr>
            <p:spPr>
              <a:xfrm>
                <a:off x="255100" y="4218146"/>
                <a:ext cx="6483391" cy="1796004"/>
              </a:xfrm>
              <a:prstGeom prst="rect">
                <a:avLst/>
              </a:prstGeom>
              <a:blipFill>
                <a:blip r:embed="rId3"/>
                <a:stretch>
                  <a:fillRect/>
                </a:stretch>
              </a:blipFill>
              <a:ln>
                <a:solidFill>
                  <a:schemeClr val="tx1"/>
                </a:solidFill>
              </a:ln>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FD49F6CE-4E60-8641-4B5D-080DF290F08E}"/>
              </a:ext>
            </a:extLst>
          </p:cNvPr>
          <p:cNvGrpSpPr/>
          <p:nvPr/>
        </p:nvGrpSpPr>
        <p:grpSpPr>
          <a:xfrm>
            <a:off x="7793394" y="3015518"/>
            <a:ext cx="3560406" cy="3113868"/>
            <a:chOff x="7793394" y="3015518"/>
            <a:chExt cx="3560406" cy="3113868"/>
          </a:xfrm>
          <a:noFill/>
        </p:grpSpPr>
        <p:grpSp>
          <p:nvGrpSpPr>
            <p:cNvPr id="19" name="Group 18">
              <a:extLst>
                <a:ext uri="{FF2B5EF4-FFF2-40B4-BE49-F238E27FC236}">
                  <a16:creationId xmlns:a16="http://schemas.microsoft.com/office/drawing/2014/main" id="{A9B111B3-F546-A674-6884-5BCF965199BE}"/>
                </a:ext>
              </a:extLst>
            </p:cNvPr>
            <p:cNvGrpSpPr/>
            <p:nvPr/>
          </p:nvGrpSpPr>
          <p:grpSpPr>
            <a:xfrm>
              <a:off x="8678364" y="3022081"/>
              <a:ext cx="2585299" cy="369332"/>
              <a:chOff x="3942261" y="1898872"/>
              <a:chExt cx="3442014" cy="491721"/>
            </a:xfrm>
            <a:grpFill/>
          </p:grpSpPr>
          <mc:AlternateContent xmlns:mc="http://schemas.openxmlformats.org/markup-compatibility/2006" xmlns:a14="http://schemas.microsoft.com/office/drawing/2010/main">
            <mc:Choice Requires="a14">
              <p:sp>
                <p:nvSpPr>
                  <p:cNvPr id="85251" name="TextBox 2">
                    <a:extLst>
                      <a:ext uri="{FF2B5EF4-FFF2-40B4-BE49-F238E27FC236}">
                        <a16:creationId xmlns:a16="http://schemas.microsoft.com/office/drawing/2014/main" id="{DBEF518B-C2DE-BC74-3485-ECF1B39A44E2}"/>
                      </a:ext>
                    </a:extLst>
                  </p:cNvPr>
                  <p:cNvSpPr txBox="1"/>
                  <p:nvPr/>
                </p:nvSpPr>
                <p:spPr>
                  <a:xfrm>
                    <a:off x="3942261" y="1898872"/>
                    <a:ext cx="487027"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85251" name="TextBox 2">
                    <a:extLst>
                      <a:ext uri="{FF2B5EF4-FFF2-40B4-BE49-F238E27FC236}">
                        <a16:creationId xmlns:a16="http://schemas.microsoft.com/office/drawing/2014/main" id="{DBEF518B-C2DE-BC74-3485-ECF1B39A44E2}"/>
                      </a:ext>
                    </a:extLst>
                  </p:cNvPr>
                  <p:cNvSpPr txBox="1">
                    <a:spLocks noRot="1" noChangeAspect="1" noMove="1" noResize="1" noEditPoints="1" noAdjustHandles="1" noChangeArrowheads="1" noChangeShapeType="1" noTextEdit="1"/>
                  </p:cNvSpPr>
                  <p:nvPr/>
                </p:nvSpPr>
                <p:spPr>
                  <a:xfrm>
                    <a:off x="3942261" y="1898872"/>
                    <a:ext cx="487027" cy="49172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2" name="TextBox 3">
                    <a:extLst>
                      <a:ext uri="{FF2B5EF4-FFF2-40B4-BE49-F238E27FC236}">
                        <a16:creationId xmlns:a16="http://schemas.microsoft.com/office/drawing/2014/main" id="{DA2A4264-25A7-927D-F345-3C562082E89E}"/>
                      </a:ext>
                    </a:extLst>
                  </p:cNvPr>
                  <p:cNvSpPr txBox="1"/>
                  <p:nvPr/>
                </p:nvSpPr>
                <p:spPr>
                  <a:xfrm>
                    <a:off x="4560389" y="1898872"/>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US" dirty="0"/>
                  </a:p>
                </p:txBody>
              </p:sp>
            </mc:Choice>
            <mc:Fallback xmlns="">
              <p:sp>
                <p:nvSpPr>
                  <p:cNvPr id="85252" name="TextBox 3">
                    <a:extLst>
                      <a:ext uri="{FF2B5EF4-FFF2-40B4-BE49-F238E27FC236}">
                        <a16:creationId xmlns:a16="http://schemas.microsoft.com/office/drawing/2014/main" id="{DA2A4264-25A7-927D-F345-3C562082E89E}"/>
                      </a:ext>
                    </a:extLst>
                  </p:cNvPr>
                  <p:cNvSpPr txBox="1">
                    <a:spLocks noRot="1" noChangeAspect="1" noMove="1" noResize="1" noEditPoints="1" noAdjustHandles="1" noChangeArrowheads="1" noChangeShapeType="1" noTextEdit="1"/>
                  </p:cNvSpPr>
                  <p:nvPr/>
                </p:nvSpPr>
                <p:spPr>
                  <a:xfrm>
                    <a:off x="4560389" y="1898872"/>
                    <a:ext cx="487025" cy="4917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3" name="TextBox 4">
                    <a:extLst>
                      <a:ext uri="{FF2B5EF4-FFF2-40B4-BE49-F238E27FC236}">
                        <a16:creationId xmlns:a16="http://schemas.microsoft.com/office/drawing/2014/main" id="{B0E83AB6-537E-8FE8-A17B-930F044D2841}"/>
                      </a:ext>
                    </a:extLst>
                  </p:cNvPr>
                  <p:cNvSpPr txBox="1"/>
                  <p:nvPr/>
                </p:nvSpPr>
                <p:spPr>
                  <a:xfrm>
                    <a:off x="5782217" y="1898872"/>
                    <a:ext cx="487027"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oMath>
                      </m:oMathPara>
                    </a14:m>
                    <a:endParaRPr lang="en-US" dirty="0"/>
                  </a:p>
                </p:txBody>
              </p:sp>
            </mc:Choice>
            <mc:Fallback xmlns="">
              <p:sp>
                <p:nvSpPr>
                  <p:cNvPr id="85253" name="TextBox 4">
                    <a:extLst>
                      <a:ext uri="{FF2B5EF4-FFF2-40B4-BE49-F238E27FC236}">
                        <a16:creationId xmlns:a16="http://schemas.microsoft.com/office/drawing/2014/main" id="{B0E83AB6-537E-8FE8-A17B-930F044D2841}"/>
                      </a:ext>
                    </a:extLst>
                  </p:cNvPr>
                  <p:cNvSpPr txBox="1">
                    <a:spLocks noRot="1" noChangeAspect="1" noMove="1" noResize="1" noEditPoints="1" noAdjustHandles="1" noChangeArrowheads="1" noChangeShapeType="1" noTextEdit="1"/>
                  </p:cNvSpPr>
                  <p:nvPr/>
                </p:nvSpPr>
                <p:spPr>
                  <a:xfrm>
                    <a:off x="5782217" y="1898872"/>
                    <a:ext cx="487027" cy="49172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4" name="TextBox 212">
                    <a:extLst>
                      <a:ext uri="{FF2B5EF4-FFF2-40B4-BE49-F238E27FC236}">
                        <a16:creationId xmlns:a16="http://schemas.microsoft.com/office/drawing/2014/main" id="{2B965A62-AAD9-89E3-A98C-9F137F6F6FA6}"/>
                      </a:ext>
                    </a:extLst>
                  </p:cNvPr>
                  <p:cNvSpPr txBox="1"/>
                  <p:nvPr/>
                </p:nvSpPr>
                <p:spPr>
                  <a:xfrm>
                    <a:off x="6366680" y="1898872"/>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oMath>
                      </m:oMathPara>
                    </a14:m>
                    <a:endParaRPr lang="en-US" dirty="0"/>
                  </a:p>
                </p:txBody>
              </p:sp>
            </mc:Choice>
            <mc:Fallback xmlns="">
              <p:sp>
                <p:nvSpPr>
                  <p:cNvPr id="85254" name="TextBox 212">
                    <a:extLst>
                      <a:ext uri="{FF2B5EF4-FFF2-40B4-BE49-F238E27FC236}">
                        <a16:creationId xmlns:a16="http://schemas.microsoft.com/office/drawing/2014/main" id="{2B965A62-AAD9-89E3-A98C-9F137F6F6FA6}"/>
                      </a:ext>
                    </a:extLst>
                  </p:cNvPr>
                  <p:cNvSpPr txBox="1">
                    <a:spLocks noRot="1" noChangeAspect="1" noMove="1" noResize="1" noEditPoints="1" noAdjustHandles="1" noChangeArrowheads="1" noChangeShapeType="1" noTextEdit="1"/>
                  </p:cNvSpPr>
                  <p:nvPr/>
                </p:nvSpPr>
                <p:spPr>
                  <a:xfrm>
                    <a:off x="6366680" y="1898872"/>
                    <a:ext cx="487025" cy="49172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5" name="TextBox 213">
                    <a:extLst>
                      <a:ext uri="{FF2B5EF4-FFF2-40B4-BE49-F238E27FC236}">
                        <a16:creationId xmlns:a16="http://schemas.microsoft.com/office/drawing/2014/main" id="{D1217F6A-3B41-F419-6979-5EB405B3A111}"/>
                      </a:ext>
                    </a:extLst>
                  </p:cNvPr>
                  <p:cNvSpPr txBox="1"/>
                  <p:nvPr/>
                </p:nvSpPr>
                <p:spPr>
                  <a:xfrm>
                    <a:off x="5164089" y="1898872"/>
                    <a:ext cx="487027"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oMath>
                      </m:oMathPara>
                    </a14:m>
                    <a:endParaRPr lang="en-US" dirty="0"/>
                  </a:p>
                </p:txBody>
              </p:sp>
            </mc:Choice>
            <mc:Fallback xmlns="">
              <p:sp>
                <p:nvSpPr>
                  <p:cNvPr id="85255" name="TextBox 213">
                    <a:extLst>
                      <a:ext uri="{FF2B5EF4-FFF2-40B4-BE49-F238E27FC236}">
                        <a16:creationId xmlns:a16="http://schemas.microsoft.com/office/drawing/2014/main" id="{D1217F6A-3B41-F419-6979-5EB405B3A111}"/>
                      </a:ext>
                    </a:extLst>
                  </p:cNvPr>
                  <p:cNvSpPr txBox="1">
                    <a:spLocks noRot="1" noChangeAspect="1" noMove="1" noResize="1" noEditPoints="1" noAdjustHandles="1" noChangeArrowheads="1" noChangeShapeType="1" noTextEdit="1"/>
                  </p:cNvSpPr>
                  <p:nvPr/>
                </p:nvSpPr>
                <p:spPr>
                  <a:xfrm>
                    <a:off x="5164089" y="1898872"/>
                    <a:ext cx="487027" cy="49172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6" name="TextBox 215">
                    <a:extLst>
                      <a:ext uri="{FF2B5EF4-FFF2-40B4-BE49-F238E27FC236}">
                        <a16:creationId xmlns:a16="http://schemas.microsoft.com/office/drawing/2014/main" id="{0E32B0DF-6613-E744-6883-A6B4ED41C344}"/>
                      </a:ext>
                    </a:extLst>
                  </p:cNvPr>
                  <p:cNvSpPr txBox="1"/>
                  <p:nvPr/>
                </p:nvSpPr>
                <p:spPr>
                  <a:xfrm>
                    <a:off x="6984807" y="1898872"/>
                    <a:ext cx="399468" cy="491721"/>
                  </a:xfrm>
                  <a:prstGeom prst="rect">
                    <a:avLst/>
                  </a:prstGeom>
                  <a:grp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m:t>
                          </m:r>
                        </m:oMath>
                      </m:oMathPara>
                    </a14:m>
                    <a:endParaRPr lang="en-US" dirty="0"/>
                  </a:p>
                </p:txBody>
              </p:sp>
            </mc:Choice>
            <mc:Fallback xmlns="">
              <p:sp>
                <p:nvSpPr>
                  <p:cNvPr id="85256" name="TextBox 215">
                    <a:extLst>
                      <a:ext uri="{FF2B5EF4-FFF2-40B4-BE49-F238E27FC236}">
                        <a16:creationId xmlns:a16="http://schemas.microsoft.com/office/drawing/2014/main" id="{0E32B0DF-6613-E744-6883-A6B4ED41C344}"/>
                      </a:ext>
                    </a:extLst>
                  </p:cNvPr>
                  <p:cNvSpPr txBox="1">
                    <a:spLocks noRot="1" noChangeAspect="1" noMove="1" noResize="1" noEditPoints="1" noAdjustHandles="1" noChangeArrowheads="1" noChangeShapeType="1" noTextEdit="1"/>
                  </p:cNvSpPr>
                  <p:nvPr/>
                </p:nvSpPr>
                <p:spPr>
                  <a:xfrm>
                    <a:off x="6984807" y="1898872"/>
                    <a:ext cx="399468" cy="491721"/>
                  </a:xfrm>
                  <a:prstGeom prst="rect">
                    <a:avLst/>
                  </a:prstGeom>
                  <a:blipFill>
                    <a:blip r:embed="rId9"/>
                    <a:stretch>
                      <a:fillRect/>
                    </a:stretch>
                  </a:blipFill>
                </p:spPr>
                <p:txBody>
                  <a:bodyPr/>
                  <a:lstStyle/>
                  <a:p>
                    <a:r>
                      <a:rPr lang="en-US">
                        <a:noFill/>
                      </a:rPr>
                      <a:t> </a:t>
                    </a:r>
                  </a:p>
                </p:txBody>
              </p:sp>
            </mc:Fallback>
          </mc:AlternateContent>
        </p:grpSp>
        <p:grpSp>
          <p:nvGrpSpPr>
            <p:cNvPr id="23" name="Group 22">
              <a:extLst>
                <a:ext uri="{FF2B5EF4-FFF2-40B4-BE49-F238E27FC236}">
                  <a16:creationId xmlns:a16="http://schemas.microsoft.com/office/drawing/2014/main" id="{07CD4FC1-929F-493D-16D3-E4BA00BF52D6}"/>
                </a:ext>
              </a:extLst>
            </p:cNvPr>
            <p:cNvGrpSpPr/>
            <p:nvPr/>
          </p:nvGrpSpPr>
          <p:grpSpPr>
            <a:xfrm>
              <a:off x="7793395" y="3729652"/>
              <a:ext cx="371222" cy="2089859"/>
              <a:chOff x="2727351" y="2837121"/>
              <a:chExt cx="494238" cy="2782395"/>
            </a:xfrm>
            <a:grpFill/>
          </p:grpSpPr>
          <mc:AlternateContent xmlns:mc="http://schemas.openxmlformats.org/markup-compatibility/2006" xmlns:a14="http://schemas.microsoft.com/office/drawing/2010/main">
            <mc:Choice Requires="a14">
              <p:sp>
                <p:nvSpPr>
                  <p:cNvPr id="85035" name="TextBox 218">
                    <a:extLst>
                      <a:ext uri="{FF2B5EF4-FFF2-40B4-BE49-F238E27FC236}">
                        <a16:creationId xmlns:a16="http://schemas.microsoft.com/office/drawing/2014/main" id="{34C010F7-70D7-9B07-16A3-B4EDD0FABAC6}"/>
                      </a:ext>
                    </a:extLst>
                  </p:cNvPr>
                  <p:cNvSpPr txBox="1"/>
                  <p:nvPr/>
                </p:nvSpPr>
                <p:spPr>
                  <a:xfrm>
                    <a:off x="2732160" y="4669661"/>
                    <a:ext cx="399468" cy="491721"/>
                  </a:xfrm>
                  <a:prstGeom prst="rect">
                    <a:avLst/>
                  </a:prstGeom>
                  <a:grp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oMath>
                      </m:oMathPara>
                    </a14:m>
                    <a:endParaRPr lang="en-US" dirty="0"/>
                  </a:p>
                </p:txBody>
              </p:sp>
            </mc:Choice>
            <mc:Fallback xmlns="">
              <p:sp>
                <p:nvSpPr>
                  <p:cNvPr id="85035" name="TextBox 218">
                    <a:extLst>
                      <a:ext uri="{FF2B5EF4-FFF2-40B4-BE49-F238E27FC236}">
                        <a16:creationId xmlns:a16="http://schemas.microsoft.com/office/drawing/2014/main" id="{34C010F7-70D7-9B07-16A3-B4EDD0FABAC6}"/>
                      </a:ext>
                    </a:extLst>
                  </p:cNvPr>
                  <p:cNvSpPr txBox="1">
                    <a:spLocks noRot="1" noChangeAspect="1" noMove="1" noResize="1" noEditPoints="1" noAdjustHandles="1" noChangeArrowheads="1" noChangeShapeType="1" noTextEdit="1"/>
                  </p:cNvSpPr>
                  <p:nvPr/>
                </p:nvSpPr>
                <p:spPr>
                  <a:xfrm>
                    <a:off x="2732160" y="4669661"/>
                    <a:ext cx="399468" cy="491721"/>
                  </a:xfrm>
                  <a:prstGeom prst="rect">
                    <a:avLst/>
                  </a:prstGeom>
                  <a:blipFill>
                    <a:blip r:embed="rId10"/>
                    <a:stretch>
                      <a:fillRect r="-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36" name="TextBox 219">
                    <a:extLst>
                      <a:ext uri="{FF2B5EF4-FFF2-40B4-BE49-F238E27FC236}">
                        <a16:creationId xmlns:a16="http://schemas.microsoft.com/office/drawing/2014/main" id="{6EB2E3A9-2D90-129C-BFC7-79F8B0A77E9E}"/>
                      </a:ext>
                    </a:extLst>
                  </p:cNvPr>
                  <p:cNvSpPr txBox="1"/>
                  <p:nvPr/>
                </p:nvSpPr>
                <p:spPr>
                  <a:xfrm>
                    <a:off x="2734564" y="2837121"/>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85036" name="TextBox 219">
                    <a:extLst>
                      <a:ext uri="{FF2B5EF4-FFF2-40B4-BE49-F238E27FC236}">
                        <a16:creationId xmlns:a16="http://schemas.microsoft.com/office/drawing/2014/main" id="{6EB2E3A9-2D90-129C-BFC7-79F8B0A77E9E}"/>
                      </a:ext>
                    </a:extLst>
                  </p:cNvPr>
                  <p:cNvSpPr txBox="1">
                    <a:spLocks noRot="1" noChangeAspect="1" noMove="1" noResize="1" noEditPoints="1" noAdjustHandles="1" noChangeArrowheads="1" noChangeShapeType="1" noTextEdit="1"/>
                  </p:cNvSpPr>
                  <p:nvPr/>
                </p:nvSpPr>
                <p:spPr>
                  <a:xfrm>
                    <a:off x="2734564" y="2837121"/>
                    <a:ext cx="487025" cy="49172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37" name="TextBox 220">
                    <a:extLst>
                      <a:ext uri="{FF2B5EF4-FFF2-40B4-BE49-F238E27FC236}">
                        <a16:creationId xmlns:a16="http://schemas.microsoft.com/office/drawing/2014/main" id="{1250389A-F560-AF30-938F-87B5FFB59E41}"/>
                      </a:ext>
                    </a:extLst>
                  </p:cNvPr>
                  <p:cNvSpPr txBox="1"/>
                  <p:nvPr/>
                </p:nvSpPr>
                <p:spPr>
                  <a:xfrm>
                    <a:off x="2727351" y="3295257"/>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85037" name="TextBox 220">
                    <a:extLst>
                      <a:ext uri="{FF2B5EF4-FFF2-40B4-BE49-F238E27FC236}">
                        <a16:creationId xmlns:a16="http://schemas.microsoft.com/office/drawing/2014/main" id="{1250389A-F560-AF30-938F-87B5FFB59E41}"/>
                      </a:ext>
                    </a:extLst>
                  </p:cNvPr>
                  <p:cNvSpPr txBox="1">
                    <a:spLocks noRot="1" noChangeAspect="1" noMove="1" noResize="1" noEditPoints="1" noAdjustHandles="1" noChangeArrowheads="1" noChangeShapeType="1" noTextEdit="1"/>
                  </p:cNvSpPr>
                  <p:nvPr/>
                </p:nvSpPr>
                <p:spPr>
                  <a:xfrm>
                    <a:off x="2727351" y="3295257"/>
                    <a:ext cx="487025" cy="49172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48" name="TextBox 222">
                    <a:extLst>
                      <a:ext uri="{FF2B5EF4-FFF2-40B4-BE49-F238E27FC236}">
                        <a16:creationId xmlns:a16="http://schemas.microsoft.com/office/drawing/2014/main" id="{8C23D634-5F89-6FC3-9207-8AC2150D63A9}"/>
                      </a:ext>
                    </a:extLst>
                  </p:cNvPr>
                  <p:cNvSpPr txBox="1"/>
                  <p:nvPr/>
                </p:nvSpPr>
                <p:spPr>
                  <a:xfrm>
                    <a:off x="2734564" y="3753391"/>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US" dirty="0"/>
                  </a:p>
                </p:txBody>
              </p:sp>
            </mc:Choice>
            <mc:Fallback xmlns="">
              <p:sp>
                <p:nvSpPr>
                  <p:cNvPr id="85248" name="TextBox 222">
                    <a:extLst>
                      <a:ext uri="{FF2B5EF4-FFF2-40B4-BE49-F238E27FC236}">
                        <a16:creationId xmlns:a16="http://schemas.microsoft.com/office/drawing/2014/main" id="{8C23D634-5F89-6FC3-9207-8AC2150D63A9}"/>
                      </a:ext>
                    </a:extLst>
                  </p:cNvPr>
                  <p:cNvSpPr txBox="1">
                    <a:spLocks noRot="1" noChangeAspect="1" noMove="1" noResize="1" noEditPoints="1" noAdjustHandles="1" noChangeArrowheads="1" noChangeShapeType="1" noTextEdit="1"/>
                  </p:cNvSpPr>
                  <p:nvPr/>
                </p:nvSpPr>
                <p:spPr>
                  <a:xfrm>
                    <a:off x="2734564" y="3753391"/>
                    <a:ext cx="487025" cy="49172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49" name="TextBox 223">
                    <a:extLst>
                      <a:ext uri="{FF2B5EF4-FFF2-40B4-BE49-F238E27FC236}">
                        <a16:creationId xmlns:a16="http://schemas.microsoft.com/office/drawing/2014/main" id="{074B0855-2507-6913-07F3-CAE476C55615}"/>
                      </a:ext>
                    </a:extLst>
                  </p:cNvPr>
                  <p:cNvSpPr txBox="1"/>
                  <p:nvPr/>
                </p:nvSpPr>
                <p:spPr>
                  <a:xfrm>
                    <a:off x="2732160" y="4211526"/>
                    <a:ext cx="399468" cy="491721"/>
                  </a:xfrm>
                  <a:prstGeom prst="rect">
                    <a:avLst/>
                  </a:prstGeom>
                  <a:grp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oMath>
                      </m:oMathPara>
                    </a14:m>
                    <a:endParaRPr lang="en-US" dirty="0"/>
                  </a:p>
                </p:txBody>
              </p:sp>
            </mc:Choice>
            <mc:Fallback xmlns="">
              <p:sp>
                <p:nvSpPr>
                  <p:cNvPr id="85249" name="TextBox 223">
                    <a:extLst>
                      <a:ext uri="{FF2B5EF4-FFF2-40B4-BE49-F238E27FC236}">
                        <a16:creationId xmlns:a16="http://schemas.microsoft.com/office/drawing/2014/main" id="{074B0855-2507-6913-07F3-CAE476C55615}"/>
                      </a:ext>
                    </a:extLst>
                  </p:cNvPr>
                  <p:cNvSpPr txBox="1">
                    <a:spLocks noRot="1" noChangeAspect="1" noMove="1" noResize="1" noEditPoints="1" noAdjustHandles="1" noChangeArrowheads="1" noChangeShapeType="1" noTextEdit="1"/>
                  </p:cNvSpPr>
                  <p:nvPr/>
                </p:nvSpPr>
                <p:spPr>
                  <a:xfrm>
                    <a:off x="2732160" y="4211526"/>
                    <a:ext cx="399468" cy="491721"/>
                  </a:xfrm>
                  <a:prstGeom prst="rect">
                    <a:avLst/>
                  </a:prstGeom>
                  <a:blipFill>
                    <a:blip r:embed="rId14"/>
                    <a:stretch>
                      <a:fillRect r="-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0" name="TextBox 224">
                    <a:extLst>
                      <a:ext uri="{FF2B5EF4-FFF2-40B4-BE49-F238E27FC236}">
                        <a16:creationId xmlns:a16="http://schemas.microsoft.com/office/drawing/2014/main" id="{52E69F62-FF55-E95A-954B-9DBF720E43CA}"/>
                      </a:ext>
                    </a:extLst>
                  </p:cNvPr>
                  <p:cNvSpPr txBox="1"/>
                  <p:nvPr/>
                </p:nvSpPr>
                <p:spPr>
                  <a:xfrm>
                    <a:off x="2727351" y="5127795"/>
                    <a:ext cx="487026"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oMath>
                      </m:oMathPara>
                    </a14:m>
                    <a:endParaRPr lang="en-US" dirty="0"/>
                  </a:p>
                </p:txBody>
              </p:sp>
            </mc:Choice>
            <mc:Fallback xmlns="">
              <p:sp>
                <p:nvSpPr>
                  <p:cNvPr id="85250" name="TextBox 224">
                    <a:extLst>
                      <a:ext uri="{FF2B5EF4-FFF2-40B4-BE49-F238E27FC236}">
                        <a16:creationId xmlns:a16="http://schemas.microsoft.com/office/drawing/2014/main" id="{52E69F62-FF55-E95A-954B-9DBF720E43CA}"/>
                      </a:ext>
                    </a:extLst>
                  </p:cNvPr>
                  <p:cNvSpPr txBox="1">
                    <a:spLocks noRot="1" noChangeAspect="1" noMove="1" noResize="1" noEditPoints="1" noAdjustHandles="1" noChangeArrowheads="1" noChangeShapeType="1" noTextEdit="1"/>
                  </p:cNvSpPr>
                  <p:nvPr/>
                </p:nvSpPr>
                <p:spPr>
                  <a:xfrm>
                    <a:off x="2727351" y="5127795"/>
                    <a:ext cx="487026" cy="491721"/>
                  </a:xfrm>
                  <a:prstGeom prst="rect">
                    <a:avLst/>
                  </a:prstGeom>
                  <a:blipFill>
                    <a:blip r:embed="rId1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4" name="TextBox 2">
                  <a:extLst>
                    <a:ext uri="{FF2B5EF4-FFF2-40B4-BE49-F238E27FC236}">
                      <a16:creationId xmlns:a16="http://schemas.microsoft.com/office/drawing/2014/main" id="{DFBF0112-3264-BFCB-3421-D4F75E2F6882}"/>
                    </a:ext>
                  </a:extLst>
                </p:cNvPr>
                <p:cNvSpPr txBox="1"/>
                <p:nvPr/>
              </p:nvSpPr>
              <p:spPr>
                <a:xfrm>
                  <a:off x="8140079" y="3015518"/>
                  <a:ext cx="365806" cy="369332"/>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24" name="TextBox 2">
                  <a:extLst>
                    <a:ext uri="{FF2B5EF4-FFF2-40B4-BE49-F238E27FC236}">
                      <a16:creationId xmlns:a16="http://schemas.microsoft.com/office/drawing/2014/main" id="{DFBF0112-3264-BFCB-3421-D4F75E2F6882}"/>
                    </a:ext>
                  </a:extLst>
                </p:cNvPr>
                <p:cNvSpPr txBox="1">
                  <a:spLocks noRot="1" noChangeAspect="1" noMove="1" noResize="1" noEditPoints="1" noAdjustHandles="1" noChangeArrowheads="1" noChangeShapeType="1" noTextEdit="1"/>
                </p:cNvSpPr>
                <p:nvPr/>
              </p:nvSpPr>
              <p:spPr>
                <a:xfrm>
                  <a:off x="8140079" y="3015518"/>
                  <a:ext cx="365806"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19">
                  <a:extLst>
                    <a:ext uri="{FF2B5EF4-FFF2-40B4-BE49-F238E27FC236}">
                      <a16:creationId xmlns:a16="http://schemas.microsoft.com/office/drawing/2014/main" id="{C0411F6D-3910-B362-7223-C07F016B2A5E}"/>
                    </a:ext>
                  </a:extLst>
                </p:cNvPr>
                <p:cNvSpPr txBox="1"/>
                <p:nvPr/>
              </p:nvSpPr>
              <p:spPr>
                <a:xfrm>
                  <a:off x="7798718" y="3339649"/>
                  <a:ext cx="365805" cy="369332"/>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25" name="TextBox 219">
                  <a:extLst>
                    <a:ext uri="{FF2B5EF4-FFF2-40B4-BE49-F238E27FC236}">
                      <a16:creationId xmlns:a16="http://schemas.microsoft.com/office/drawing/2014/main" id="{C0411F6D-3910-B362-7223-C07F016B2A5E}"/>
                    </a:ext>
                  </a:extLst>
                </p:cNvPr>
                <p:cNvSpPr txBox="1">
                  <a:spLocks noRot="1" noChangeAspect="1" noMove="1" noResize="1" noEditPoints="1" noAdjustHandles="1" noChangeArrowheads="1" noChangeShapeType="1" noTextEdit="1"/>
                </p:cNvSpPr>
                <p:nvPr/>
              </p:nvSpPr>
              <p:spPr>
                <a:xfrm>
                  <a:off x="7798718" y="3339649"/>
                  <a:ext cx="365805" cy="369332"/>
                </a:xfrm>
                <a:prstGeom prst="rect">
                  <a:avLst/>
                </a:prstGeom>
                <a:blipFill>
                  <a:blip r:embed="rId17"/>
                  <a:stretch>
                    <a:fillRect/>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8EBFE6DD-074C-F3E5-BF0E-37829CAE13D6}"/>
                </a:ext>
              </a:extLst>
            </p:cNvPr>
            <p:cNvGrpSpPr/>
            <p:nvPr/>
          </p:nvGrpSpPr>
          <p:grpSpPr>
            <a:xfrm>
              <a:off x="8148702" y="3372938"/>
              <a:ext cx="3205098" cy="2747226"/>
              <a:chOff x="8148702" y="3372938"/>
              <a:chExt cx="3205098" cy="2747226"/>
            </a:xfrm>
            <a:grpFill/>
          </p:grpSpPr>
          <p:sp>
            <p:nvSpPr>
              <p:cNvPr id="28" name="Rectangle 27">
                <a:extLst>
                  <a:ext uri="{FF2B5EF4-FFF2-40B4-BE49-F238E27FC236}">
                    <a16:creationId xmlns:a16="http://schemas.microsoft.com/office/drawing/2014/main" id="{590582BD-D31A-B4C0-8A58-E970A5021305}"/>
                  </a:ext>
                </a:extLst>
              </p:cNvPr>
              <p:cNvSpPr>
                <a:spLocks noChangeArrowheads="1"/>
              </p:cNvSpPr>
              <p:nvPr/>
            </p:nvSpPr>
            <p:spPr bwMode="auto">
              <a:xfrm>
                <a:off x="8606574" y="3383670"/>
                <a:ext cx="457871" cy="314786"/>
              </a:xfrm>
              <a:prstGeom prst="rect">
                <a:avLst/>
              </a:prstGeom>
              <a:grpFill/>
              <a:ln>
                <a:noFill/>
              </a:ln>
              <a:effec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29" name="Rectangle 28">
                <a:extLst>
                  <a:ext uri="{FF2B5EF4-FFF2-40B4-BE49-F238E27FC236}">
                    <a16:creationId xmlns:a16="http://schemas.microsoft.com/office/drawing/2014/main" id="{9920AD64-FEDB-4B1A-576C-A96AA84BEA1D}"/>
                  </a:ext>
                </a:extLst>
              </p:cNvPr>
              <p:cNvSpPr>
                <a:spLocks noChangeArrowheads="1"/>
              </p:cNvSpPr>
              <p:nvPr/>
            </p:nvSpPr>
            <p:spPr bwMode="auto">
              <a:xfrm>
                <a:off x="8148703" y="3372938"/>
                <a:ext cx="457871" cy="314786"/>
              </a:xfrm>
              <a:prstGeom prst="rect">
                <a:avLst/>
              </a:prstGeom>
              <a:grpFill/>
              <a:ln>
                <a:noFill/>
              </a:ln>
              <a:effec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nvGrpSpPr>
              <p:cNvPr id="30" name="Group 29">
                <a:extLst>
                  <a:ext uri="{FF2B5EF4-FFF2-40B4-BE49-F238E27FC236}">
                    <a16:creationId xmlns:a16="http://schemas.microsoft.com/office/drawing/2014/main" id="{0DAB8DF1-E706-F8E2-3701-0A66FD0DD943}"/>
                  </a:ext>
                </a:extLst>
              </p:cNvPr>
              <p:cNvGrpSpPr>
                <a:grpSpLocks/>
              </p:cNvGrpSpPr>
              <p:nvPr/>
            </p:nvGrpSpPr>
            <p:grpSpPr bwMode="auto">
              <a:xfrm>
                <a:off x="8148703" y="3716342"/>
                <a:ext cx="3205097" cy="686807"/>
                <a:chOff x="960" y="1488"/>
                <a:chExt cx="2688" cy="576"/>
              </a:xfrm>
              <a:grpFill/>
            </p:grpSpPr>
            <p:grpSp>
              <p:nvGrpSpPr>
                <p:cNvPr id="85001" name="Group 85000">
                  <a:extLst>
                    <a:ext uri="{FF2B5EF4-FFF2-40B4-BE49-F238E27FC236}">
                      <a16:creationId xmlns:a16="http://schemas.microsoft.com/office/drawing/2014/main" id="{9C834867-CF4D-23A0-0828-7FF5DD0A31FC}"/>
                    </a:ext>
                  </a:extLst>
                </p:cNvPr>
                <p:cNvGrpSpPr>
                  <a:grpSpLocks/>
                </p:cNvGrpSpPr>
                <p:nvPr/>
              </p:nvGrpSpPr>
              <p:grpSpPr bwMode="auto">
                <a:xfrm>
                  <a:off x="960" y="1488"/>
                  <a:ext cx="2688" cy="288"/>
                  <a:chOff x="432" y="1152"/>
                  <a:chExt cx="2688" cy="288"/>
                </a:xfrm>
                <a:grpFill/>
              </p:grpSpPr>
              <p:grpSp>
                <p:nvGrpSpPr>
                  <p:cNvPr id="85019" name="Group 85018">
                    <a:extLst>
                      <a:ext uri="{FF2B5EF4-FFF2-40B4-BE49-F238E27FC236}">
                        <a16:creationId xmlns:a16="http://schemas.microsoft.com/office/drawing/2014/main" id="{F8E540BD-6C49-BE1B-C6D9-83DCC73F915F}"/>
                      </a:ext>
                    </a:extLst>
                  </p:cNvPr>
                  <p:cNvGrpSpPr>
                    <a:grpSpLocks/>
                  </p:cNvGrpSpPr>
                  <p:nvPr/>
                </p:nvGrpSpPr>
                <p:grpSpPr bwMode="auto">
                  <a:xfrm>
                    <a:off x="1584" y="1152"/>
                    <a:ext cx="1152" cy="288"/>
                    <a:chOff x="432" y="1152"/>
                    <a:chExt cx="1152" cy="288"/>
                  </a:xfrm>
                  <a:grpFill/>
                </p:grpSpPr>
                <p:grpSp>
                  <p:nvGrpSpPr>
                    <p:cNvPr id="85031" name="Group 85030">
                      <a:extLst>
                        <a:ext uri="{FF2B5EF4-FFF2-40B4-BE49-F238E27FC236}">
                          <a16:creationId xmlns:a16="http://schemas.microsoft.com/office/drawing/2014/main" id="{BED6BB26-8557-502B-9768-B9B7E6041988}"/>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033" name="Rectangle 85032">
                            <a:extLst>
                              <a:ext uri="{FF2B5EF4-FFF2-40B4-BE49-F238E27FC236}">
                                <a16:creationId xmlns:a16="http://schemas.microsoft.com/office/drawing/2014/main" id="{78C7FF64-2DFF-DE7D-086B-831F7767A084}"/>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33" name="Rectangle 85032">
                            <a:extLst>
                              <a:ext uri="{FF2B5EF4-FFF2-40B4-BE49-F238E27FC236}">
                                <a16:creationId xmlns:a16="http://schemas.microsoft.com/office/drawing/2014/main" id="{78C7FF64-2DFF-DE7D-086B-831F7767A084}"/>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18"/>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34" name="Rectangle 85033">
                            <a:extLst>
                              <a:ext uri="{FF2B5EF4-FFF2-40B4-BE49-F238E27FC236}">
                                <a16:creationId xmlns:a16="http://schemas.microsoft.com/office/drawing/2014/main" id="{DDF9C457-BCAE-6F53-5DDB-EE5DCFAA032B}"/>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34" name="Rectangle 85033">
                            <a:extLst>
                              <a:ext uri="{FF2B5EF4-FFF2-40B4-BE49-F238E27FC236}">
                                <a16:creationId xmlns:a16="http://schemas.microsoft.com/office/drawing/2014/main" id="{DDF9C457-BCAE-6F53-5DDB-EE5DCFAA032B}"/>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19"/>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32" name="Rectangle 85031">
                          <a:extLst>
                            <a:ext uri="{FF2B5EF4-FFF2-40B4-BE49-F238E27FC236}">
                              <a16:creationId xmlns:a16="http://schemas.microsoft.com/office/drawing/2014/main" id="{19F3CF1E-EEAD-4F90-D6BD-CB576DD1C9B9}"/>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8</m:t>
                                </m:r>
                              </m:oMath>
                            </m:oMathPara>
                          </a14:m>
                          <a:endParaRPr lang="en-US" altLang="en-US" sz="1600" dirty="0"/>
                        </a:p>
                      </p:txBody>
                    </p:sp>
                  </mc:Choice>
                  <mc:Fallback xmlns="">
                    <p:sp>
                      <p:nvSpPr>
                        <p:cNvPr id="85032" name="Rectangle 85031">
                          <a:extLst>
                            <a:ext uri="{FF2B5EF4-FFF2-40B4-BE49-F238E27FC236}">
                              <a16:creationId xmlns:a16="http://schemas.microsoft.com/office/drawing/2014/main" id="{19F3CF1E-EEAD-4F90-D6BD-CB576DD1C9B9}"/>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20"/>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020" name="Group 85019">
                    <a:extLst>
                      <a:ext uri="{FF2B5EF4-FFF2-40B4-BE49-F238E27FC236}">
                        <a16:creationId xmlns:a16="http://schemas.microsoft.com/office/drawing/2014/main" id="{77D55BFB-43DA-D7D8-7DEC-983BEBDAF026}"/>
                      </a:ext>
                    </a:extLst>
                  </p:cNvPr>
                  <p:cNvGrpSpPr>
                    <a:grpSpLocks/>
                  </p:cNvGrpSpPr>
                  <p:nvPr/>
                </p:nvGrpSpPr>
                <p:grpSpPr bwMode="auto">
                  <a:xfrm>
                    <a:off x="432" y="1152"/>
                    <a:ext cx="2688" cy="288"/>
                    <a:chOff x="432" y="1152"/>
                    <a:chExt cx="2688" cy="288"/>
                  </a:xfrm>
                  <a:grpFill/>
                </p:grpSpPr>
                <p:grpSp>
                  <p:nvGrpSpPr>
                    <p:cNvPr id="85024" name="Group 85023">
                      <a:extLst>
                        <a:ext uri="{FF2B5EF4-FFF2-40B4-BE49-F238E27FC236}">
                          <a16:creationId xmlns:a16="http://schemas.microsoft.com/office/drawing/2014/main" id="{E51A2703-719A-618D-50FD-20FB6CA4943F}"/>
                        </a:ext>
                      </a:extLst>
                    </p:cNvPr>
                    <p:cNvGrpSpPr>
                      <a:grpSpLocks/>
                    </p:cNvGrpSpPr>
                    <p:nvPr/>
                  </p:nvGrpSpPr>
                  <p:grpSpPr bwMode="auto">
                    <a:xfrm>
                      <a:off x="432" y="1152"/>
                      <a:ext cx="1152" cy="288"/>
                      <a:chOff x="432" y="1152"/>
                      <a:chExt cx="1152" cy="288"/>
                    </a:xfrm>
                    <a:grpFill/>
                  </p:grpSpPr>
                  <p:grpSp>
                    <p:nvGrpSpPr>
                      <p:cNvPr id="85027" name="Group 85026">
                        <a:extLst>
                          <a:ext uri="{FF2B5EF4-FFF2-40B4-BE49-F238E27FC236}">
                            <a16:creationId xmlns:a16="http://schemas.microsoft.com/office/drawing/2014/main" id="{4E7BE25B-8C95-2433-8F39-42866041E4D2}"/>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029" name="Rectangle 85028">
                              <a:extLst>
                                <a:ext uri="{FF2B5EF4-FFF2-40B4-BE49-F238E27FC236}">
                                  <a16:creationId xmlns:a16="http://schemas.microsoft.com/office/drawing/2014/main" id="{58A6D0EC-624D-C669-E7AC-614A8068AC43}"/>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029" name="Rectangle 85028">
                              <a:extLst>
                                <a:ext uri="{FF2B5EF4-FFF2-40B4-BE49-F238E27FC236}">
                                  <a16:creationId xmlns:a16="http://schemas.microsoft.com/office/drawing/2014/main" id="{58A6D0EC-624D-C669-E7AC-614A8068AC43}"/>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21"/>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30" name="Rectangle 85029">
                              <a:extLst>
                                <a:ext uri="{FF2B5EF4-FFF2-40B4-BE49-F238E27FC236}">
                                  <a16:creationId xmlns:a16="http://schemas.microsoft.com/office/drawing/2014/main" id="{1A6EC002-2F65-6E9D-3233-08324DE23F62}"/>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2</m:t>
                                    </m:r>
                                  </m:oMath>
                                </m:oMathPara>
                              </a14:m>
                              <a:endParaRPr lang="en-US" altLang="en-US" sz="1600" dirty="0"/>
                            </a:p>
                          </p:txBody>
                        </p:sp>
                      </mc:Choice>
                      <mc:Fallback xmlns="">
                        <p:sp>
                          <p:nvSpPr>
                            <p:cNvPr id="85030" name="Rectangle 85029">
                              <a:extLst>
                                <a:ext uri="{FF2B5EF4-FFF2-40B4-BE49-F238E27FC236}">
                                  <a16:creationId xmlns:a16="http://schemas.microsoft.com/office/drawing/2014/main" id="{1A6EC002-2F65-6E9D-3233-08324DE23F62}"/>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22"/>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28" name="Rectangle 85027">
                            <a:extLst>
                              <a:ext uri="{FF2B5EF4-FFF2-40B4-BE49-F238E27FC236}">
                                <a16:creationId xmlns:a16="http://schemas.microsoft.com/office/drawing/2014/main" id="{FEE11E5A-AECD-1F99-F60E-4771235795E7}"/>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28" name="Rectangle 85027">
                            <a:extLst>
                              <a:ext uri="{FF2B5EF4-FFF2-40B4-BE49-F238E27FC236}">
                                <a16:creationId xmlns:a16="http://schemas.microsoft.com/office/drawing/2014/main" id="{FEE11E5A-AECD-1F99-F60E-4771235795E7}"/>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23"/>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26" name="Rectangle 85025">
                          <a:extLst>
                            <a:ext uri="{FF2B5EF4-FFF2-40B4-BE49-F238E27FC236}">
                              <a16:creationId xmlns:a16="http://schemas.microsoft.com/office/drawing/2014/main" id="{6923FF92-E847-5FBA-18AE-749760A1B195}"/>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26" name="Rectangle 85025">
                          <a:extLst>
                            <a:ext uri="{FF2B5EF4-FFF2-40B4-BE49-F238E27FC236}">
                              <a16:creationId xmlns:a16="http://schemas.microsoft.com/office/drawing/2014/main" id="{6923FF92-E847-5FBA-18AE-749760A1B195}"/>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24"/>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nvGrpSpPr>
                <p:cNvPr id="85002" name="Group 85001">
                  <a:extLst>
                    <a:ext uri="{FF2B5EF4-FFF2-40B4-BE49-F238E27FC236}">
                      <a16:creationId xmlns:a16="http://schemas.microsoft.com/office/drawing/2014/main" id="{F17C8713-684B-C7B8-9A5A-6CD15DFB17B4}"/>
                    </a:ext>
                  </a:extLst>
                </p:cNvPr>
                <p:cNvGrpSpPr>
                  <a:grpSpLocks/>
                </p:cNvGrpSpPr>
                <p:nvPr/>
              </p:nvGrpSpPr>
              <p:grpSpPr bwMode="auto">
                <a:xfrm>
                  <a:off x="960" y="1776"/>
                  <a:ext cx="2688" cy="288"/>
                  <a:chOff x="432" y="1152"/>
                  <a:chExt cx="2688" cy="288"/>
                </a:xfrm>
                <a:grpFill/>
              </p:grpSpPr>
              <p:grpSp>
                <p:nvGrpSpPr>
                  <p:cNvPr id="85003" name="Group 85002">
                    <a:extLst>
                      <a:ext uri="{FF2B5EF4-FFF2-40B4-BE49-F238E27FC236}">
                        <a16:creationId xmlns:a16="http://schemas.microsoft.com/office/drawing/2014/main" id="{483CF9EC-5D7C-18A4-D822-650F1805F4D1}"/>
                      </a:ext>
                    </a:extLst>
                  </p:cNvPr>
                  <p:cNvGrpSpPr>
                    <a:grpSpLocks/>
                  </p:cNvGrpSpPr>
                  <p:nvPr/>
                </p:nvGrpSpPr>
                <p:grpSpPr bwMode="auto">
                  <a:xfrm>
                    <a:off x="1584" y="1152"/>
                    <a:ext cx="1152" cy="288"/>
                    <a:chOff x="432" y="1152"/>
                    <a:chExt cx="1152" cy="288"/>
                  </a:xfrm>
                  <a:grpFill/>
                </p:grpSpPr>
                <p:grpSp>
                  <p:nvGrpSpPr>
                    <p:cNvPr id="85015" name="Group 85014">
                      <a:extLst>
                        <a:ext uri="{FF2B5EF4-FFF2-40B4-BE49-F238E27FC236}">
                          <a16:creationId xmlns:a16="http://schemas.microsoft.com/office/drawing/2014/main" id="{03F95B13-935A-3A38-B6AD-A651AE7FF970}"/>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017" name="Rectangle 85016">
                            <a:extLst>
                              <a:ext uri="{FF2B5EF4-FFF2-40B4-BE49-F238E27FC236}">
                                <a16:creationId xmlns:a16="http://schemas.microsoft.com/office/drawing/2014/main" id="{D7B6AEB1-B560-885C-08F7-56E0200A216D}"/>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17" name="Rectangle 85016">
                            <a:extLst>
                              <a:ext uri="{FF2B5EF4-FFF2-40B4-BE49-F238E27FC236}">
                                <a16:creationId xmlns:a16="http://schemas.microsoft.com/office/drawing/2014/main" id="{D7B6AEB1-B560-885C-08F7-56E0200A216D}"/>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25"/>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18" name="Rectangle 85017">
                            <a:extLst>
                              <a:ext uri="{FF2B5EF4-FFF2-40B4-BE49-F238E27FC236}">
                                <a16:creationId xmlns:a16="http://schemas.microsoft.com/office/drawing/2014/main" id="{5C62F10F-5B99-1F67-F881-B6B3DADD1742}"/>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18" name="Rectangle 85017">
                            <a:extLst>
                              <a:ext uri="{FF2B5EF4-FFF2-40B4-BE49-F238E27FC236}">
                                <a16:creationId xmlns:a16="http://schemas.microsoft.com/office/drawing/2014/main" id="{5C62F10F-5B99-1F67-F881-B6B3DADD1742}"/>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26"/>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16" name="Rectangle 85015">
                          <a:extLst>
                            <a:ext uri="{FF2B5EF4-FFF2-40B4-BE49-F238E27FC236}">
                              <a16:creationId xmlns:a16="http://schemas.microsoft.com/office/drawing/2014/main" id="{62F32E1E-1540-543E-59AE-A1D00C65E0D6}"/>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8</m:t>
                                </m:r>
                              </m:oMath>
                            </m:oMathPara>
                          </a14:m>
                          <a:endParaRPr lang="en-US" altLang="en-US" sz="1600" dirty="0"/>
                        </a:p>
                      </p:txBody>
                    </p:sp>
                  </mc:Choice>
                  <mc:Fallback xmlns="">
                    <p:sp>
                      <p:nvSpPr>
                        <p:cNvPr id="85016" name="Rectangle 85015">
                          <a:extLst>
                            <a:ext uri="{FF2B5EF4-FFF2-40B4-BE49-F238E27FC236}">
                              <a16:creationId xmlns:a16="http://schemas.microsoft.com/office/drawing/2014/main" id="{62F32E1E-1540-543E-59AE-A1D00C65E0D6}"/>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27"/>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004" name="Group 85003">
                    <a:extLst>
                      <a:ext uri="{FF2B5EF4-FFF2-40B4-BE49-F238E27FC236}">
                        <a16:creationId xmlns:a16="http://schemas.microsoft.com/office/drawing/2014/main" id="{ECC24EB2-8E34-6024-6237-F1272B011664}"/>
                      </a:ext>
                    </a:extLst>
                  </p:cNvPr>
                  <p:cNvGrpSpPr>
                    <a:grpSpLocks/>
                  </p:cNvGrpSpPr>
                  <p:nvPr/>
                </p:nvGrpSpPr>
                <p:grpSpPr bwMode="auto">
                  <a:xfrm>
                    <a:off x="432" y="1152"/>
                    <a:ext cx="2688" cy="288"/>
                    <a:chOff x="432" y="1152"/>
                    <a:chExt cx="2688" cy="288"/>
                  </a:xfrm>
                  <a:grpFill/>
                </p:grpSpPr>
                <p:grpSp>
                  <p:nvGrpSpPr>
                    <p:cNvPr id="85008" name="Group 85007">
                      <a:extLst>
                        <a:ext uri="{FF2B5EF4-FFF2-40B4-BE49-F238E27FC236}">
                          <a16:creationId xmlns:a16="http://schemas.microsoft.com/office/drawing/2014/main" id="{A2E1E3B2-1859-41AD-CAB9-5F2A3AAE94AB}"/>
                        </a:ext>
                      </a:extLst>
                    </p:cNvPr>
                    <p:cNvGrpSpPr>
                      <a:grpSpLocks/>
                    </p:cNvGrpSpPr>
                    <p:nvPr/>
                  </p:nvGrpSpPr>
                  <p:grpSpPr bwMode="auto">
                    <a:xfrm>
                      <a:off x="432" y="1152"/>
                      <a:ext cx="1152" cy="288"/>
                      <a:chOff x="432" y="1152"/>
                      <a:chExt cx="1152" cy="288"/>
                    </a:xfrm>
                    <a:grpFill/>
                  </p:grpSpPr>
                  <p:grpSp>
                    <p:nvGrpSpPr>
                      <p:cNvPr id="85011" name="Group 85010">
                        <a:extLst>
                          <a:ext uri="{FF2B5EF4-FFF2-40B4-BE49-F238E27FC236}">
                            <a16:creationId xmlns:a16="http://schemas.microsoft.com/office/drawing/2014/main" id="{40EA0C3E-0E60-4B3A-AD68-5CA30C23D46A}"/>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013" name="Rectangle 85012">
                              <a:extLst>
                                <a:ext uri="{FF2B5EF4-FFF2-40B4-BE49-F238E27FC236}">
                                  <a16:creationId xmlns:a16="http://schemas.microsoft.com/office/drawing/2014/main" id="{C360AE37-E302-7237-D11E-FE84BEF2C391}"/>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013" name="Rectangle 85012">
                              <a:extLst>
                                <a:ext uri="{FF2B5EF4-FFF2-40B4-BE49-F238E27FC236}">
                                  <a16:creationId xmlns:a16="http://schemas.microsoft.com/office/drawing/2014/main" id="{C360AE37-E302-7237-D11E-FE84BEF2C391}"/>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28"/>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14" name="Rectangle 85013">
                              <a:extLst>
                                <a:ext uri="{FF2B5EF4-FFF2-40B4-BE49-F238E27FC236}">
                                  <a16:creationId xmlns:a16="http://schemas.microsoft.com/office/drawing/2014/main" id="{F5C97422-3788-3D84-E6D8-2BA36F672A60}"/>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2</m:t>
                                    </m:r>
                                  </m:oMath>
                                </m:oMathPara>
                              </a14:m>
                              <a:endParaRPr lang="en-US" altLang="en-US" sz="1600" dirty="0"/>
                            </a:p>
                          </p:txBody>
                        </p:sp>
                      </mc:Choice>
                      <mc:Fallback xmlns="">
                        <p:sp>
                          <p:nvSpPr>
                            <p:cNvPr id="85014" name="Rectangle 85013">
                              <a:extLst>
                                <a:ext uri="{FF2B5EF4-FFF2-40B4-BE49-F238E27FC236}">
                                  <a16:creationId xmlns:a16="http://schemas.microsoft.com/office/drawing/2014/main" id="{F5C97422-3788-3D84-E6D8-2BA36F672A60}"/>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29"/>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12" name="Rectangle 85011">
                            <a:extLst>
                              <a:ext uri="{FF2B5EF4-FFF2-40B4-BE49-F238E27FC236}">
                                <a16:creationId xmlns:a16="http://schemas.microsoft.com/office/drawing/2014/main" id="{28B908AC-661A-E410-24B6-7895611E8468}"/>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3</m:t>
                                  </m:r>
                                </m:oMath>
                              </m:oMathPara>
                            </a14:m>
                            <a:endParaRPr lang="en-US" altLang="en-US" sz="1600" dirty="0"/>
                          </a:p>
                        </p:txBody>
                      </p:sp>
                    </mc:Choice>
                    <mc:Fallback xmlns="">
                      <p:sp>
                        <p:nvSpPr>
                          <p:cNvPr id="85012" name="Rectangle 85011">
                            <a:extLst>
                              <a:ext uri="{FF2B5EF4-FFF2-40B4-BE49-F238E27FC236}">
                                <a16:creationId xmlns:a16="http://schemas.microsoft.com/office/drawing/2014/main" id="{28B908AC-661A-E410-24B6-7895611E8468}"/>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30"/>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10" name="Rectangle 85009">
                          <a:extLst>
                            <a:ext uri="{FF2B5EF4-FFF2-40B4-BE49-F238E27FC236}">
                              <a16:creationId xmlns:a16="http://schemas.microsoft.com/office/drawing/2014/main" id="{B8370D07-D5FF-D66D-FD33-C4207481A110}"/>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010" name="Rectangle 85009">
                          <a:extLst>
                            <a:ext uri="{FF2B5EF4-FFF2-40B4-BE49-F238E27FC236}">
                              <a16:creationId xmlns:a16="http://schemas.microsoft.com/office/drawing/2014/main" id="{B8370D07-D5FF-D66D-FD33-C4207481A110}"/>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31"/>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grpSp>
            <p:nvGrpSpPr>
              <p:cNvPr id="31" name="Group 30">
                <a:extLst>
                  <a:ext uri="{FF2B5EF4-FFF2-40B4-BE49-F238E27FC236}">
                    <a16:creationId xmlns:a16="http://schemas.microsoft.com/office/drawing/2014/main" id="{09B71082-15E5-0BBE-4420-14A25B21981A}"/>
                  </a:ext>
                </a:extLst>
              </p:cNvPr>
              <p:cNvGrpSpPr>
                <a:grpSpLocks/>
              </p:cNvGrpSpPr>
              <p:nvPr/>
            </p:nvGrpSpPr>
            <p:grpSpPr bwMode="auto">
              <a:xfrm>
                <a:off x="8148703" y="3372938"/>
                <a:ext cx="3205097" cy="343403"/>
                <a:chOff x="432" y="1152"/>
                <a:chExt cx="2688" cy="288"/>
              </a:xfrm>
              <a:grpFill/>
            </p:grpSpPr>
            <p:grpSp>
              <p:nvGrpSpPr>
                <p:cNvPr id="85244" name="Group 85243">
                  <a:extLst>
                    <a:ext uri="{FF2B5EF4-FFF2-40B4-BE49-F238E27FC236}">
                      <a16:creationId xmlns:a16="http://schemas.microsoft.com/office/drawing/2014/main" id="{8E57EEE5-6C95-BA60-11F5-65627D76E853}"/>
                    </a:ext>
                  </a:extLst>
                </p:cNvPr>
                <p:cNvGrpSpPr>
                  <a:grpSpLocks/>
                </p:cNvGrpSpPr>
                <p:nvPr/>
              </p:nvGrpSpPr>
              <p:grpSpPr bwMode="auto">
                <a:xfrm>
                  <a:off x="1584" y="1152"/>
                  <a:ext cx="1152" cy="288"/>
                  <a:chOff x="432" y="1152"/>
                  <a:chExt cx="1152" cy="288"/>
                </a:xfrm>
                <a:grpFill/>
              </p:grpSpPr>
              <p:grpSp>
                <p:nvGrpSpPr>
                  <p:cNvPr id="84997" name="Group 84996">
                    <a:extLst>
                      <a:ext uri="{FF2B5EF4-FFF2-40B4-BE49-F238E27FC236}">
                        <a16:creationId xmlns:a16="http://schemas.microsoft.com/office/drawing/2014/main" id="{8D8C7512-2DAD-0D0D-D247-17E523DEE41D}"/>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4999" name="Rectangle 84998">
                          <a:extLst>
                            <a:ext uri="{FF2B5EF4-FFF2-40B4-BE49-F238E27FC236}">
                              <a16:creationId xmlns:a16="http://schemas.microsoft.com/office/drawing/2014/main" id="{0E54666F-4D3D-C0B7-7F03-FE9282CFD21C}"/>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4999" name="Rectangle 84998">
                          <a:extLst>
                            <a:ext uri="{FF2B5EF4-FFF2-40B4-BE49-F238E27FC236}">
                              <a16:creationId xmlns:a16="http://schemas.microsoft.com/office/drawing/2014/main" id="{0E54666F-4D3D-C0B7-7F03-FE9282CFD21C}"/>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32"/>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00" name="Rectangle 84999">
                          <a:extLst>
                            <a:ext uri="{FF2B5EF4-FFF2-40B4-BE49-F238E27FC236}">
                              <a16:creationId xmlns:a16="http://schemas.microsoft.com/office/drawing/2014/main" id="{10E73A4C-F09D-907B-32F3-10D34577F226}"/>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00" name="Rectangle 84999">
                          <a:extLst>
                            <a:ext uri="{FF2B5EF4-FFF2-40B4-BE49-F238E27FC236}">
                              <a16:creationId xmlns:a16="http://schemas.microsoft.com/office/drawing/2014/main" id="{10E73A4C-F09D-907B-32F3-10D34577F226}"/>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33"/>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4998" name="Rectangle 84997">
                        <a:extLst>
                          <a:ext uri="{FF2B5EF4-FFF2-40B4-BE49-F238E27FC236}">
                            <a16:creationId xmlns:a16="http://schemas.microsoft.com/office/drawing/2014/main" id="{3F8CE906-D5E7-90FE-4741-6A5C6BEAD722}"/>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4998" name="Rectangle 84997">
                        <a:extLst>
                          <a:ext uri="{FF2B5EF4-FFF2-40B4-BE49-F238E27FC236}">
                            <a16:creationId xmlns:a16="http://schemas.microsoft.com/office/drawing/2014/main" id="{3F8CE906-D5E7-90FE-4741-6A5C6BEAD722}"/>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34"/>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245" name="Group 85244">
                  <a:extLst>
                    <a:ext uri="{FF2B5EF4-FFF2-40B4-BE49-F238E27FC236}">
                      <a16:creationId xmlns:a16="http://schemas.microsoft.com/office/drawing/2014/main" id="{217C2D94-730F-56C4-6751-BCAD15DC2C18}"/>
                    </a:ext>
                  </a:extLst>
                </p:cNvPr>
                <p:cNvGrpSpPr>
                  <a:grpSpLocks/>
                </p:cNvGrpSpPr>
                <p:nvPr/>
              </p:nvGrpSpPr>
              <p:grpSpPr bwMode="auto">
                <a:xfrm>
                  <a:off x="432" y="1152"/>
                  <a:ext cx="2688" cy="288"/>
                  <a:chOff x="432" y="1152"/>
                  <a:chExt cx="2688" cy="288"/>
                </a:xfrm>
                <a:grpFill/>
              </p:grpSpPr>
              <p:grpSp>
                <p:nvGrpSpPr>
                  <p:cNvPr id="85246" name="Group 85245">
                    <a:extLst>
                      <a:ext uri="{FF2B5EF4-FFF2-40B4-BE49-F238E27FC236}">
                        <a16:creationId xmlns:a16="http://schemas.microsoft.com/office/drawing/2014/main" id="{4C46B8A4-2E41-92CA-DA31-B20BAC98C26E}"/>
                      </a:ext>
                    </a:extLst>
                  </p:cNvPr>
                  <p:cNvGrpSpPr>
                    <a:grpSpLocks/>
                  </p:cNvGrpSpPr>
                  <p:nvPr/>
                </p:nvGrpSpPr>
                <p:grpSpPr bwMode="auto">
                  <a:xfrm>
                    <a:off x="432" y="1152"/>
                    <a:ext cx="1152" cy="288"/>
                    <a:chOff x="432" y="1152"/>
                    <a:chExt cx="1152" cy="288"/>
                  </a:xfrm>
                  <a:grpFill/>
                </p:grpSpPr>
                <p:grpSp>
                  <p:nvGrpSpPr>
                    <p:cNvPr id="84992" name="Group 84991">
                      <a:extLst>
                        <a:ext uri="{FF2B5EF4-FFF2-40B4-BE49-F238E27FC236}">
                          <a16:creationId xmlns:a16="http://schemas.microsoft.com/office/drawing/2014/main" id="{E5499925-A751-5368-2517-C689381DB650}"/>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4994" name="Rectangle 84993">
                            <a:extLst>
                              <a:ext uri="{FF2B5EF4-FFF2-40B4-BE49-F238E27FC236}">
                                <a16:creationId xmlns:a16="http://schemas.microsoft.com/office/drawing/2014/main" id="{62CEF389-B25A-F4EA-3BB3-9B562E30E43E}"/>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4994" name="Rectangle 84993">
                            <a:extLst>
                              <a:ext uri="{FF2B5EF4-FFF2-40B4-BE49-F238E27FC236}">
                                <a16:creationId xmlns:a16="http://schemas.microsoft.com/office/drawing/2014/main" id="{62CEF389-B25A-F4EA-3BB3-9B562E30E43E}"/>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35"/>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995" name="Rectangle 84994">
                            <a:extLst>
                              <a:ext uri="{FF2B5EF4-FFF2-40B4-BE49-F238E27FC236}">
                                <a16:creationId xmlns:a16="http://schemas.microsoft.com/office/drawing/2014/main" id="{D1F4B959-86A4-3B83-BCAA-638CC9998757}"/>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4995" name="Rectangle 84994">
                            <a:extLst>
                              <a:ext uri="{FF2B5EF4-FFF2-40B4-BE49-F238E27FC236}">
                                <a16:creationId xmlns:a16="http://schemas.microsoft.com/office/drawing/2014/main" id="{D1F4B959-86A4-3B83-BCAA-638CC9998757}"/>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36"/>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4993" name="Rectangle 84992">
                          <a:extLst>
                            <a:ext uri="{FF2B5EF4-FFF2-40B4-BE49-F238E27FC236}">
                              <a16:creationId xmlns:a16="http://schemas.microsoft.com/office/drawing/2014/main" id="{2C5E6A66-75CF-8BB3-0039-5D8545000531}"/>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4993" name="Rectangle 84992">
                          <a:extLst>
                            <a:ext uri="{FF2B5EF4-FFF2-40B4-BE49-F238E27FC236}">
                              <a16:creationId xmlns:a16="http://schemas.microsoft.com/office/drawing/2014/main" id="{2C5E6A66-75CF-8BB3-0039-5D8545000531}"/>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37"/>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247" name="Rectangle 85246">
                        <a:extLst>
                          <a:ext uri="{FF2B5EF4-FFF2-40B4-BE49-F238E27FC236}">
                            <a16:creationId xmlns:a16="http://schemas.microsoft.com/office/drawing/2014/main" id="{F8860F6D-6CBB-E176-DD44-C2CA5B2F04C7}"/>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247" name="Rectangle 85246">
                        <a:extLst>
                          <a:ext uri="{FF2B5EF4-FFF2-40B4-BE49-F238E27FC236}">
                            <a16:creationId xmlns:a16="http://schemas.microsoft.com/office/drawing/2014/main" id="{F8860F6D-6CBB-E176-DD44-C2CA5B2F04C7}"/>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38"/>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nvGrpSpPr>
              <p:cNvPr id="32" name="Group 31">
                <a:extLst>
                  <a:ext uri="{FF2B5EF4-FFF2-40B4-BE49-F238E27FC236}">
                    <a16:creationId xmlns:a16="http://schemas.microsoft.com/office/drawing/2014/main" id="{D67E5B83-CB13-BC62-3982-F87A3C6E90C1}"/>
                  </a:ext>
                </a:extLst>
              </p:cNvPr>
              <p:cNvGrpSpPr>
                <a:grpSpLocks/>
              </p:cNvGrpSpPr>
              <p:nvPr/>
            </p:nvGrpSpPr>
            <p:grpSpPr bwMode="auto">
              <a:xfrm>
                <a:off x="8148703" y="4403148"/>
                <a:ext cx="3205097" cy="686807"/>
                <a:chOff x="960" y="1488"/>
                <a:chExt cx="2688" cy="576"/>
              </a:xfrm>
              <a:grpFill/>
            </p:grpSpPr>
            <p:grpSp>
              <p:nvGrpSpPr>
                <p:cNvPr id="85152" name="Group 85151">
                  <a:extLst>
                    <a:ext uri="{FF2B5EF4-FFF2-40B4-BE49-F238E27FC236}">
                      <a16:creationId xmlns:a16="http://schemas.microsoft.com/office/drawing/2014/main" id="{99CAF349-760F-1002-5566-B640536B4333}"/>
                    </a:ext>
                  </a:extLst>
                </p:cNvPr>
                <p:cNvGrpSpPr>
                  <a:grpSpLocks/>
                </p:cNvGrpSpPr>
                <p:nvPr/>
              </p:nvGrpSpPr>
              <p:grpSpPr bwMode="auto">
                <a:xfrm>
                  <a:off x="960" y="1488"/>
                  <a:ext cx="2688" cy="288"/>
                  <a:chOff x="432" y="1152"/>
                  <a:chExt cx="2688" cy="288"/>
                </a:xfrm>
                <a:grpFill/>
              </p:grpSpPr>
              <p:grpSp>
                <p:nvGrpSpPr>
                  <p:cNvPr id="85170" name="Group 85169">
                    <a:extLst>
                      <a:ext uri="{FF2B5EF4-FFF2-40B4-BE49-F238E27FC236}">
                        <a16:creationId xmlns:a16="http://schemas.microsoft.com/office/drawing/2014/main" id="{6CAFA3CC-BDD2-D1CB-8629-063D6C45B594}"/>
                      </a:ext>
                    </a:extLst>
                  </p:cNvPr>
                  <p:cNvGrpSpPr>
                    <a:grpSpLocks/>
                  </p:cNvGrpSpPr>
                  <p:nvPr/>
                </p:nvGrpSpPr>
                <p:grpSpPr bwMode="auto">
                  <a:xfrm>
                    <a:off x="1584" y="1152"/>
                    <a:ext cx="1152" cy="288"/>
                    <a:chOff x="432" y="1152"/>
                    <a:chExt cx="1152" cy="288"/>
                  </a:xfrm>
                  <a:grpFill/>
                </p:grpSpPr>
                <p:grpSp>
                  <p:nvGrpSpPr>
                    <p:cNvPr id="85181" name="Group 85180">
                      <a:extLst>
                        <a:ext uri="{FF2B5EF4-FFF2-40B4-BE49-F238E27FC236}">
                          <a16:creationId xmlns:a16="http://schemas.microsoft.com/office/drawing/2014/main" id="{757F66FA-6C8F-B14E-B53A-CB4CEFF20BC8}"/>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242" name="Rectangle 85241">
                            <a:extLst>
                              <a:ext uri="{FF2B5EF4-FFF2-40B4-BE49-F238E27FC236}">
                                <a16:creationId xmlns:a16="http://schemas.microsoft.com/office/drawing/2014/main" id="{5D5A68CD-BE9B-3D9C-8439-3A376D5E3B83}"/>
                              </a:ext>
                            </a:extLst>
                          </p:cNvPr>
                          <p:cNvSpPr>
                            <a:spLocks noChangeArrowheads="1"/>
                          </p:cNvSpPr>
                          <p:nvPr/>
                        </p:nvSpPr>
                        <p:spPr bwMode="auto">
                          <a:xfrm>
                            <a:off x="432" y="1152"/>
                            <a:ext cx="384" cy="288"/>
                          </a:xfrm>
                          <a:prstGeom prst="rect">
                            <a:avLst/>
                          </a:prstGeom>
                          <a:solidFill>
                            <a:schemeClr val="accent1">
                              <a:lumMod val="60000"/>
                              <a:lumOff val="40000"/>
                            </a:schemeClr>
                          </a:solid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7</m:t>
                                  </m:r>
                                </m:oMath>
                              </m:oMathPara>
                            </a14:m>
                            <a:endParaRPr lang="en-US" altLang="en-US" sz="1600" dirty="0"/>
                          </a:p>
                        </p:txBody>
                      </p:sp>
                    </mc:Choice>
                    <mc:Fallback xmlns="">
                      <p:sp>
                        <p:nvSpPr>
                          <p:cNvPr id="85242" name="Rectangle 85241">
                            <a:extLst>
                              <a:ext uri="{FF2B5EF4-FFF2-40B4-BE49-F238E27FC236}">
                                <a16:creationId xmlns:a16="http://schemas.microsoft.com/office/drawing/2014/main" id="{5D5A68CD-BE9B-3D9C-8439-3A376D5E3B83}"/>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39"/>
                            <a:stretch>
                              <a:fillRect/>
                            </a:stretch>
                          </a:bli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43" name="Rectangle 85242">
                            <a:extLst>
                              <a:ext uri="{FF2B5EF4-FFF2-40B4-BE49-F238E27FC236}">
                                <a16:creationId xmlns:a16="http://schemas.microsoft.com/office/drawing/2014/main" id="{A1E25D94-8766-1E42-3E87-21AB184F698D}"/>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243" name="Rectangle 85242">
                            <a:extLst>
                              <a:ext uri="{FF2B5EF4-FFF2-40B4-BE49-F238E27FC236}">
                                <a16:creationId xmlns:a16="http://schemas.microsoft.com/office/drawing/2014/main" id="{A1E25D94-8766-1E42-3E87-21AB184F698D}"/>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40"/>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83" name="Rectangle 85182">
                          <a:extLst>
                            <a:ext uri="{FF2B5EF4-FFF2-40B4-BE49-F238E27FC236}">
                              <a16:creationId xmlns:a16="http://schemas.microsoft.com/office/drawing/2014/main" id="{3BC1B4C0-0D7B-6C3E-8D8D-6FD9B84334B3}"/>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8</m:t>
                                </m:r>
                              </m:oMath>
                            </m:oMathPara>
                          </a14:m>
                          <a:endParaRPr lang="en-US" altLang="en-US" sz="1600" dirty="0"/>
                        </a:p>
                      </p:txBody>
                    </p:sp>
                  </mc:Choice>
                  <mc:Fallback xmlns="">
                    <p:sp>
                      <p:nvSpPr>
                        <p:cNvPr id="85183" name="Rectangle 85182">
                          <a:extLst>
                            <a:ext uri="{FF2B5EF4-FFF2-40B4-BE49-F238E27FC236}">
                              <a16:creationId xmlns:a16="http://schemas.microsoft.com/office/drawing/2014/main" id="{3BC1B4C0-0D7B-6C3E-8D8D-6FD9B84334B3}"/>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41"/>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171" name="Group 85170">
                    <a:extLst>
                      <a:ext uri="{FF2B5EF4-FFF2-40B4-BE49-F238E27FC236}">
                        <a16:creationId xmlns:a16="http://schemas.microsoft.com/office/drawing/2014/main" id="{FE4722DD-BB88-3FDA-2967-4675E104E1EC}"/>
                      </a:ext>
                    </a:extLst>
                  </p:cNvPr>
                  <p:cNvGrpSpPr>
                    <a:grpSpLocks/>
                  </p:cNvGrpSpPr>
                  <p:nvPr/>
                </p:nvGrpSpPr>
                <p:grpSpPr bwMode="auto">
                  <a:xfrm>
                    <a:off x="432" y="1152"/>
                    <a:ext cx="2688" cy="288"/>
                    <a:chOff x="432" y="1152"/>
                    <a:chExt cx="2688" cy="288"/>
                  </a:xfrm>
                  <a:grpFill/>
                </p:grpSpPr>
                <p:grpSp>
                  <p:nvGrpSpPr>
                    <p:cNvPr id="85172" name="Group 85171">
                      <a:extLst>
                        <a:ext uri="{FF2B5EF4-FFF2-40B4-BE49-F238E27FC236}">
                          <a16:creationId xmlns:a16="http://schemas.microsoft.com/office/drawing/2014/main" id="{C382BBD8-1991-FA43-76A4-32F561864B95}"/>
                        </a:ext>
                      </a:extLst>
                    </p:cNvPr>
                    <p:cNvGrpSpPr>
                      <a:grpSpLocks/>
                    </p:cNvGrpSpPr>
                    <p:nvPr/>
                  </p:nvGrpSpPr>
                  <p:grpSpPr bwMode="auto">
                    <a:xfrm>
                      <a:off x="432" y="1152"/>
                      <a:ext cx="1152" cy="288"/>
                      <a:chOff x="432" y="1152"/>
                      <a:chExt cx="1152" cy="288"/>
                    </a:xfrm>
                    <a:grpFill/>
                  </p:grpSpPr>
                  <p:grpSp>
                    <p:nvGrpSpPr>
                      <p:cNvPr id="85174" name="Group 85173">
                        <a:extLst>
                          <a:ext uri="{FF2B5EF4-FFF2-40B4-BE49-F238E27FC236}">
                            <a16:creationId xmlns:a16="http://schemas.microsoft.com/office/drawing/2014/main" id="{7CB5D82E-4E15-3E14-431E-55BAC3688B72}"/>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176" name="Rectangle 85175">
                              <a:extLst>
                                <a:ext uri="{FF2B5EF4-FFF2-40B4-BE49-F238E27FC236}">
                                  <a16:creationId xmlns:a16="http://schemas.microsoft.com/office/drawing/2014/main" id="{4EFB42A2-2474-1EDD-EBB5-B019379887CE}"/>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76" name="Rectangle 85175">
                              <a:extLst>
                                <a:ext uri="{FF2B5EF4-FFF2-40B4-BE49-F238E27FC236}">
                                  <a16:creationId xmlns:a16="http://schemas.microsoft.com/office/drawing/2014/main" id="{4EFB42A2-2474-1EDD-EBB5-B019379887CE}"/>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42"/>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177" name="Rectangle 85176">
                              <a:extLst>
                                <a:ext uri="{FF2B5EF4-FFF2-40B4-BE49-F238E27FC236}">
                                  <a16:creationId xmlns:a16="http://schemas.microsoft.com/office/drawing/2014/main" id="{FBAF8890-8218-59D5-10E8-2AC7A74F6FEE}"/>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2</m:t>
                                    </m:r>
                                  </m:oMath>
                                </m:oMathPara>
                              </a14:m>
                              <a:endParaRPr lang="en-US" altLang="en-US" sz="1600" dirty="0"/>
                            </a:p>
                          </p:txBody>
                        </p:sp>
                      </mc:Choice>
                      <mc:Fallback xmlns="">
                        <p:sp>
                          <p:nvSpPr>
                            <p:cNvPr id="85177" name="Rectangle 85176">
                              <a:extLst>
                                <a:ext uri="{FF2B5EF4-FFF2-40B4-BE49-F238E27FC236}">
                                  <a16:creationId xmlns:a16="http://schemas.microsoft.com/office/drawing/2014/main" id="{FBAF8890-8218-59D5-10E8-2AC7A74F6FEE}"/>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43"/>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75" name="Rectangle 85174">
                            <a:extLst>
                              <a:ext uri="{FF2B5EF4-FFF2-40B4-BE49-F238E27FC236}">
                                <a16:creationId xmlns:a16="http://schemas.microsoft.com/office/drawing/2014/main" id="{CA4706DB-F134-4A56-4932-AE1942F6A5E7}"/>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3</m:t>
                                  </m:r>
                                </m:oMath>
                              </m:oMathPara>
                            </a14:m>
                            <a:endParaRPr lang="en-US" altLang="en-US" sz="1600" dirty="0"/>
                          </a:p>
                        </p:txBody>
                      </p:sp>
                    </mc:Choice>
                    <mc:Fallback xmlns="">
                      <p:sp>
                        <p:nvSpPr>
                          <p:cNvPr id="85175" name="Rectangle 85174">
                            <a:extLst>
                              <a:ext uri="{FF2B5EF4-FFF2-40B4-BE49-F238E27FC236}">
                                <a16:creationId xmlns:a16="http://schemas.microsoft.com/office/drawing/2014/main" id="{CA4706DB-F134-4A56-4932-AE1942F6A5E7}"/>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44"/>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73" name="Rectangle 85172">
                          <a:extLst>
                            <a:ext uri="{FF2B5EF4-FFF2-40B4-BE49-F238E27FC236}">
                              <a16:creationId xmlns:a16="http://schemas.microsoft.com/office/drawing/2014/main" id="{B928EBA8-BE18-8B1C-329D-EF451596C7BD}"/>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73" name="Rectangle 85172">
                          <a:extLst>
                            <a:ext uri="{FF2B5EF4-FFF2-40B4-BE49-F238E27FC236}">
                              <a16:creationId xmlns:a16="http://schemas.microsoft.com/office/drawing/2014/main" id="{B928EBA8-BE18-8B1C-329D-EF451596C7BD}"/>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45"/>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nvGrpSpPr>
                <p:cNvPr id="85153" name="Group 85152">
                  <a:extLst>
                    <a:ext uri="{FF2B5EF4-FFF2-40B4-BE49-F238E27FC236}">
                      <a16:creationId xmlns:a16="http://schemas.microsoft.com/office/drawing/2014/main" id="{7B70E4BC-DB6F-199D-F623-2428D16CF614}"/>
                    </a:ext>
                  </a:extLst>
                </p:cNvPr>
                <p:cNvGrpSpPr>
                  <a:grpSpLocks/>
                </p:cNvGrpSpPr>
                <p:nvPr/>
              </p:nvGrpSpPr>
              <p:grpSpPr bwMode="auto">
                <a:xfrm>
                  <a:off x="960" y="1776"/>
                  <a:ext cx="2688" cy="288"/>
                  <a:chOff x="432" y="1152"/>
                  <a:chExt cx="2688" cy="288"/>
                </a:xfrm>
                <a:grpFill/>
              </p:grpSpPr>
              <p:grpSp>
                <p:nvGrpSpPr>
                  <p:cNvPr id="85154" name="Group 85153">
                    <a:extLst>
                      <a:ext uri="{FF2B5EF4-FFF2-40B4-BE49-F238E27FC236}">
                        <a16:creationId xmlns:a16="http://schemas.microsoft.com/office/drawing/2014/main" id="{08E5B7D8-DCF2-CED1-37C0-2D455F7D3D6B}"/>
                      </a:ext>
                    </a:extLst>
                  </p:cNvPr>
                  <p:cNvGrpSpPr>
                    <a:grpSpLocks/>
                  </p:cNvGrpSpPr>
                  <p:nvPr/>
                </p:nvGrpSpPr>
                <p:grpSpPr bwMode="auto">
                  <a:xfrm>
                    <a:off x="1584" y="1152"/>
                    <a:ext cx="1152" cy="288"/>
                    <a:chOff x="432" y="1152"/>
                    <a:chExt cx="1152" cy="288"/>
                  </a:xfrm>
                  <a:grpFill/>
                </p:grpSpPr>
                <p:grpSp>
                  <p:nvGrpSpPr>
                    <p:cNvPr id="85165" name="Group 85164">
                      <a:extLst>
                        <a:ext uri="{FF2B5EF4-FFF2-40B4-BE49-F238E27FC236}">
                          <a16:creationId xmlns:a16="http://schemas.microsoft.com/office/drawing/2014/main" id="{438A56E1-1D43-758B-5DD3-DD636FB58E29}"/>
                        </a:ext>
                      </a:extLst>
                    </p:cNvPr>
                    <p:cNvGrpSpPr>
                      <a:grpSpLocks/>
                    </p:cNvGrpSpPr>
                    <p:nvPr/>
                  </p:nvGrpSpPr>
                  <p:grpSpPr bwMode="auto">
                    <a:xfrm>
                      <a:off x="432" y="1152"/>
                      <a:ext cx="768" cy="288"/>
                      <a:chOff x="432" y="1152"/>
                      <a:chExt cx="768" cy="288"/>
                    </a:xfrm>
                    <a:grpFill/>
                  </p:grpSpPr>
                  <p:sp>
                    <p:nvSpPr>
                      <p:cNvPr id="85168" name="Rectangle 85167">
                        <a:extLst>
                          <a:ext uri="{FF2B5EF4-FFF2-40B4-BE49-F238E27FC236}">
                            <a16:creationId xmlns:a16="http://schemas.microsoft.com/office/drawing/2014/main" id="{E2A8188D-56F4-E4E0-11A8-F170E86CF294}"/>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69" name="Rectangle 85168">
                        <a:extLst>
                          <a:ext uri="{FF2B5EF4-FFF2-40B4-BE49-F238E27FC236}">
                            <a16:creationId xmlns:a16="http://schemas.microsoft.com/office/drawing/2014/main" id="{465FB270-2A82-1A0C-D4F9-C39D7040D6E8}"/>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67" name="Rectangle 85166">
                      <a:extLst>
                        <a:ext uri="{FF2B5EF4-FFF2-40B4-BE49-F238E27FC236}">
                          <a16:creationId xmlns:a16="http://schemas.microsoft.com/office/drawing/2014/main" id="{4CA4AA93-7058-2774-8870-70D9FE0F052B}"/>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155" name="Group 85154">
                    <a:extLst>
                      <a:ext uri="{FF2B5EF4-FFF2-40B4-BE49-F238E27FC236}">
                        <a16:creationId xmlns:a16="http://schemas.microsoft.com/office/drawing/2014/main" id="{191C59E6-905E-6135-3A8D-1D098B759EC3}"/>
                      </a:ext>
                    </a:extLst>
                  </p:cNvPr>
                  <p:cNvGrpSpPr>
                    <a:grpSpLocks/>
                  </p:cNvGrpSpPr>
                  <p:nvPr/>
                </p:nvGrpSpPr>
                <p:grpSpPr bwMode="auto">
                  <a:xfrm>
                    <a:off x="432" y="1152"/>
                    <a:ext cx="2688" cy="288"/>
                    <a:chOff x="432" y="1152"/>
                    <a:chExt cx="2688" cy="288"/>
                  </a:xfrm>
                  <a:grpFill/>
                </p:grpSpPr>
                <p:grpSp>
                  <p:nvGrpSpPr>
                    <p:cNvPr id="85156" name="Group 85155">
                      <a:extLst>
                        <a:ext uri="{FF2B5EF4-FFF2-40B4-BE49-F238E27FC236}">
                          <a16:creationId xmlns:a16="http://schemas.microsoft.com/office/drawing/2014/main" id="{453F52A9-5414-32FC-7FC5-C8C3C6CA9E3D}"/>
                        </a:ext>
                      </a:extLst>
                    </p:cNvPr>
                    <p:cNvGrpSpPr>
                      <a:grpSpLocks/>
                    </p:cNvGrpSpPr>
                    <p:nvPr/>
                  </p:nvGrpSpPr>
                  <p:grpSpPr bwMode="auto">
                    <a:xfrm>
                      <a:off x="432" y="1152"/>
                      <a:ext cx="1152" cy="288"/>
                      <a:chOff x="432" y="1152"/>
                      <a:chExt cx="1152" cy="288"/>
                    </a:xfrm>
                    <a:grpFill/>
                  </p:grpSpPr>
                  <p:grpSp>
                    <p:nvGrpSpPr>
                      <p:cNvPr id="85158" name="Group 85157">
                        <a:extLst>
                          <a:ext uri="{FF2B5EF4-FFF2-40B4-BE49-F238E27FC236}">
                            <a16:creationId xmlns:a16="http://schemas.microsoft.com/office/drawing/2014/main" id="{99F743D3-1C7A-A217-A673-B1FB3E24654F}"/>
                          </a:ext>
                        </a:extLst>
                      </p:cNvPr>
                      <p:cNvGrpSpPr>
                        <a:grpSpLocks/>
                      </p:cNvGrpSpPr>
                      <p:nvPr/>
                    </p:nvGrpSpPr>
                    <p:grpSpPr bwMode="auto">
                      <a:xfrm>
                        <a:off x="432" y="1152"/>
                        <a:ext cx="768" cy="288"/>
                        <a:chOff x="432" y="1152"/>
                        <a:chExt cx="768" cy="288"/>
                      </a:xfrm>
                      <a:grpFill/>
                    </p:grpSpPr>
                    <p:sp>
                      <p:nvSpPr>
                        <p:cNvPr id="85160" name="Rectangle 85159">
                          <a:extLst>
                            <a:ext uri="{FF2B5EF4-FFF2-40B4-BE49-F238E27FC236}">
                              <a16:creationId xmlns:a16="http://schemas.microsoft.com/office/drawing/2014/main" id="{F9CDE50E-320A-B7C8-E329-04D8E2CDED2B}"/>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61" name="Rectangle 85160">
                          <a:extLst>
                            <a:ext uri="{FF2B5EF4-FFF2-40B4-BE49-F238E27FC236}">
                              <a16:creationId xmlns:a16="http://schemas.microsoft.com/office/drawing/2014/main" id="{DA123441-13A2-D453-A95E-30DD096FF629}"/>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59" name="Rectangle 85158">
                        <a:extLst>
                          <a:ext uri="{FF2B5EF4-FFF2-40B4-BE49-F238E27FC236}">
                            <a16:creationId xmlns:a16="http://schemas.microsoft.com/office/drawing/2014/main" id="{60369513-B19D-0366-F228-6066E365DBF1}"/>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57" name="Rectangle 85156">
                      <a:extLst>
                        <a:ext uri="{FF2B5EF4-FFF2-40B4-BE49-F238E27FC236}">
                          <a16:creationId xmlns:a16="http://schemas.microsoft.com/office/drawing/2014/main" id="{255DCBED-0710-D81C-00E0-32C9246DD726}"/>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33" name="Group 32">
                <a:extLst>
                  <a:ext uri="{FF2B5EF4-FFF2-40B4-BE49-F238E27FC236}">
                    <a16:creationId xmlns:a16="http://schemas.microsoft.com/office/drawing/2014/main" id="{D520F801-E290-F432-5A8A-4CE575FEC049}"/>
                  </a:ext>
                </a:extLst>
              </p:cNvPr>
              <p:cNvGrpSpPr>
                <a:grpSpLocks/>
              </p:cNvGrpSpPr>
              <p:nvPr/>
            </p:nvGrpSpPr>
            <p:grpSpPr bwMode="auto">
              <a:xfrm>
                <a:off x="8148703" y="5089954"/>
                <a:ext cx="3205097" cy="686807"/>
                <a:chOff x="960" y="1488"/>
                <a:chExt cx="2688" cy="576"/>
              </a:xfrm>
              <a:grpFill/>
            </p:grpSpPr>
            <p:grpSp>
              <p:nvGrpSpPr>
                <p:cNvPr id="54" name="Group 53">
                  <a:extLst>
                    <a:ext uri="{FF2B5EF4-FFF2-40B4-BE49-F238E27FC236}">
                      <a16:creationId xmlns:a16="http://schemas.microsoft.com/office/drawing/2014/main" id="{8DEDB72F-0847-2EE1-3CA0-B876D4694019}"/>
                    </a:ext>
                  </a:extLst>
                </p:cNvPr>
                <p:cNvGrpSpPr>
                  <a:grpSpLocks/>
                </p:cNvGrpSpPr>
                <p:nvPr/>
              </p:nvGrpSpPr>
              <p:grpSpPr bwMode="auto">
                <a:xfrm>
                  <a:off x="960" y="1488"/>
                  <a:ext cx="2688" cy="288"/>
                  <a:chOff x="432" y="1152"/>
                  <a:chExt cx="2688" cy="288"/>
                </a:xfrm>
                <a:grpFill/>
              </p:grpSpPr>
              <p:grpSp>
                <p:nvGrpSpPr>
                  <p:cNvPr id="85136" name="Group 85135">
                    <a:extLst>
                      <a:ext uri="{FF2B5EF4-FFF2-40B4-BE49-F238E27FC236}">
                        <a16:creationId xmlns:a16="http://schemas.microsoft.com/office/drawing/2014/main" id="{980698AC-2C04-2652-C1C7-28CE7CFB3664}"/>
                      </a:ext>
                    </a:extLst>
                  </p:cNvPr>
                  <p:cNvGrpSpPr>
                    <a:grpSpLocks/>
                  </p:cNvGrpSpPr>
                  <p:nvPr/>
                </p:nvGrpSpPr>
                <p:grpSpPr bwMode="auto">
                  <a:xfrm>
                    <a:off x="1584" y="1152"/>
                    <a:ext cx="1152" cy="288"/>
                    <a:chOff x="432" y="1152"/>
                    <a:chExt cx="1152" cy="288"/>
                  </a:xfrm>
                  <a:grpFill/>
                </p:grpSpPr>
                <p:grpSp>
                  <p:nvGrpSpPr>
                    <p:cNvPr id="85144" name="Group 85143">
                      <a:extLst>
                        <a:ext uri="{FF2B5EF4-FFF2-40B4-BE49-F238E27FC236}">
                          <a16:creationId xmlns:a16="http://schemas.microsoft.com/office/drawing/2014/main" id="{77B995B6-7F47-7114-3DE5-48B9DE9AF9DE}"/>
                        </a:ext>
                      </a:extLst>
                    </p:cNvPr>
                    <p:cNvGrpSpPr>
                      <a:grpSpLocks/>
                    </p:cNvGrpSpPr>
                    <p:nvPr/>
                  </p:nvGrpSpPr>
                  <p:grpSpPr bwMode="auto">
                    <a:xfrm>
                      <a:off x="432" y="1152"/>
                      <a:ext cx="768" cy="288"/>
                      <a:chOff x="432" y="1152"/>
                      <a:chExt cx="768" cy="288"/>
                    </a:xfrm>
                    <a:grpFill/>
                  </p:grpSpPr>
                  <p:sp>
                    <p:nvSpPr>
                      <p:cNvPr id="85149" name="Rectangle 85148">
                        <a:extLst>
                          <a:ext uri="{FF2B5EF4-FFF2-40B4-BE49-F238E27FC236}">
                            <a16:creationId xmlns:a16="http://schemas.microsoft.com/office/drawing/2014/main" id="{7099B7BC-DC8D-4650-B514-CD5AF9B3CEC3}"/>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51" name="Rectangle 85150">
                        <a:extLst>
                          <a:ext uri="{FF2B5EF4-FFF2-40B4-BE49-F238E27FC236}">
                            <a16:creationId xmlns:a16="http://schemas.microsoft.com/office/drawing/2014/main" id="{0573CE98-ECA8-E272-018C-42227C16D757}"/>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45" name="Rectangle 85144">
                      <a:extLst>
                        <a:ext uri="{FF2B5EF4-FFF2-40B4-BE49-F238E27FC236}">
                          <a16:creationId xmlns:a16="http://schemas.microsoft.com/office/drawing/2014/main" id="{A3CCEC52-60A8-766C-A4FF-5A94F75EDFFD}"/>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137" name="Group 85136">
                    <a:extLst>
                      <a:ext uri="{FF2B5EF4-FFF2-40B4-BE49-F238E27FC236}">
                        <a16:creationId xmlns:a16="http://schemas.microsoft.com/office/drawing/2014/main" id="{53C09147-FE98-9359-1FE9-1655D6FF0A79}"/>
                      </a:ext>
                    </a:extLst>
                  </p:cNvPr>
                  <p:cNvGrpSpPr>
                    <a:grpSpLocks/>
                  </p:cNvGrpSpPr>
                  <p:nvPr/>
                </p:nvGrpSpPr>
                <p:grpSpPr bwMode="auto">
                  <a:xfrm>
                    <a:off x="432" y="1152"/>
                    <a:ext cx="2688" cy="288"/>
                    <a:chOff x="432" y="1152"/>
                    <a:chExt cx="2688" cy="288"/>
                  </a:xfrm>
                  <a:grpFill/>
                </p:grpSpPr>
                <p:grpSp>
                  <p:nvGrpSpPr>
                    <p:cNvPr id="85138" name="Group 85137">
                      <a:extLst>
                        <a:ext uri="{FF2B5EF4-FFF2-40B4-BE49-F238E27FC236}">
                          <a16:creationId xmlns:a16="http://schemas.microsoft.com/office/drawing/2014/main" id="{B5097AF3-94C1-DB1F-174E-BA14A57680BF}"/>
                        </a:ext>
                      </a:extLst>
                    </p:cNvPr>
                    <p:cNvGrpSpPr>
                      <a:grpSpLocks/>
                    </p:cNvGrpSpPr>
                    <p:nvPr/>
                  </p:nvGrpSpPr>
                  <p:grpSpPr bwMode="auto">
                    <a:xfrm>
                      <a:off x="432" y="1152"/>
                      <a:ext cx="1152" cy="288"/>
                      <a:chOff x="432" y="1152"/>
                      <a:chExt cx="1152" cy="288"/>
                    </a:xfrm>
                    <a:grpFill/>
                  </p:grpSpPr>
                  <p:grpSp>
                    <p:nvGrpSpPr>
                      <p:cNvPr id="85140" name="Group 85139">
                        <a:extLst>
                          <a:ext uri="{FF2B5EF4-FFF2-40B4-BE49-F238E27FC236}">
                            <a16:creationId xmlns:a16="http://schemas.microsoft.com/office/drawing/2014/main" id="{E8E3D215-7D43-038B-99C3-1FB41BE03ADC}"/>
                          </a:ext>
                        </a:extLst>
                      </p:cNvPr>
                      <p:cNvGrpSpPr>
                        <a:grpSpLocks/>
                      </p:cNvGrpSpPr>
                      <p:nvPr/>
                    </p:nvGrpSpPr>
                    <p:grpSpPr bwMode="auto">
                      <a:xfrm>
                        <a:off x="432" y="1152"/>
                        <a:ext cx="768" cy="288"/>
                        <a:chOff x="432" y="1152"/>
                        <a:chExt cx="768" cy="288"/>
                      </a:xfrm>
                      <a:grpFill/>
                    </p:grpSpPr>
                    <p:sp>
                      <p:nvSpPr>
                        <p:cNvPr id="85142" name="Rectangle 85141">
                          <a:extLst>
                            <a:ext uri="{FF2B5EF4-FFF2-40B4-BE49-F238E27FC236}">
                              <a16:creationId xmlns:a16="http://schemas.microsoft.com/office/drawing/2014/main" id="{0A6C2F0C-9E7B-B7AA-324C-753F96105345}"/>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43" name="Rectangle 85142">
                          <a:extLst>
                            <a:ext uri="{FF2B5EF4-FFF2-40B4-BE49-F238E27FC236}">
                              <a16:creationId xmlns:a16="http://schemas.microsoft.com/office/drawing/2014/main" id="{4CBF1BBB-FB87-C303-B9BF-3D0E692EE4CD}"/>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41" name="Rectangle 85140">
                        <a:extLst>
                          <a:ext uri="{FF2B5EF4-FFF2-40B4-BE49-F238E27FC236}">
                            <a16:creationId xmlns:a16="http://schemas.microsoft.com/office/drawing/2014/main" id="{8BC8745C-5B4A-B3BD-7DBC-A00AAC6A6587}"/>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39" name="Rectangle 85138">
                      <a:extLst>
                        <a:ext uri="{FF2B5EF4-FFF2-40B4-BE49-F238E27FC236}">
                          <a16:creationId xmlns:a16="http://schemas.microsoft.com/office/drawing/2014/main" id="{7B36B2D9-C814-AF85-F30A-DB77A3986817}"/>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57" name="Group 56">
                  <a:extLst>
                    <a:ext uri="{FF2B5EF4-FFF2-40B4-BE49-F238E27FC236}">
                      <a16:creationId xmlns:a16="http://schemas.microsoft.com/office/drawing/2014/main" id="{DD65BAC9-C063-29A2-3ECE-C9AE30F1F564}"/>
                    </a:ext>
                  </a:extLst>
                </p:cNvPr>
                <p:cNvGrpSpPr>
                  <a:grpSpLocks/>
                </p:cNvGrpSpPr>
                <p:nvPr/>
              </p:nvGrpSpPr>
              <p:grpSpPr bwMode="auto">
                <a:xfrm>
                  <a:off x="960" y="1776"/>
                  <a:ext cx="2688" cy="288"/>
                  <a:chOff x="432" y="1152"/>
                  <a:chExt cx="2688" cy="288"/>
                </a:xfrm>
                <a:grpFill/>
              </p:grpSpPr>
              <p:grpSp>
                <p:nvGrpSpPr>
                  <p:cNvPr id="58" name="Group 57">
                    <a:extLst>
                      <a:ext uri="{FF2B5EF4-FFF2-40B4-BE49-F238E27FC236}">
                        <a16:creationId xmlns:a16="http://schemas.microsoft.com/office/drawing/2014/main" id="{AA07ED3D-154F-D8E2-95A9-75A11979D0E9}"/>
                      </a:ext>
                    </a:extLst>
                  </p:cNvPr>
                  <p:cNvGrpSpPr>
                    <a:grpSpLocks/>
                  </p:cNvGrpSpPr>
                  <p:nvPr/>
                </p:nvGrpSpPr>
                <p:grpSpPr bwMode="auto">
                  <a:xfrm>
                    <a:off x="1584" y="1152"/>
                    <a:ext cx="1152" cy="288"/>
                    <a:chOff x="432" y="1152"/>
                    <a:chExt cx="1152" cy="288"/>
                  </a:xfrm>
                  <a:grpFill/>
                </p:grpSpPr>
                <p:grpSp>
                  <p:nvGrpSpPr>
                    <p:cNvPr id="85131" name="Group 85130">
                      <a:extLst>
                        <a:ext uri="{FF2B5EF4-FFF2-40B4-BE49-F238E27FC236}">
                          <a16:creationId xmlns:a16="http://schemas.microsoft.com/office/drawing/2014/main" id="{C1F32856-AE4C-E0CA-FDA2-B6B89B7ADBC8}"/>
                        </a:ext>
                      </a:extLst>
                    </p:cNvPr>
                    <p:cNvGrpSpPr>
                      <a:grpSpLocks/>
                    </p:cNvGrpSpPr>
                    <p:nvPr/>
                  </p:nvGrpSpPr>
                  <p:grpSpPr bwMode="auto">
                    <a:xfrm>
                      <a:off x="432" y="1152"/>
                      <a:ext cx="768" cy="288"/>
                      <a:chOff x="432" y="1152"/>
                      <a:chExt cx="768" cy="288"/>
                    </a:xfrm>
                    <a:grpFill/>
                  </p:grpSpPr>
                  <p:sp>
                    <p:nvSpPr>
                      <p:cNvPr id="85134" name="Rectangle 85133">
                        <a:extLst>
                          <a:ext uri="{FF2B5EF4-FFF2-40B4-BE49-F238E27FC236}">
                            <a16:creationId xmlns:a16="http://schemas.microsoft.com/office/drawing/2014/main" id="{BD2B6465-7B80-A903-3D90-92BDEBC6C0A5}"/>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35" name="Rectangle 85134">
                        <a:extLst>
                          <a:ext uri="{FF2B5EF4-FFF2-40B4-BE49-F238E27FC236}">
                            <a16:creationId xmlns:a16="http://schemas.microsoft.com/office/drawing/2014/main" id="{82483142-5DDF-3457-DA4A-8B3C98316FCE}"/>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33" name="Rectangle 85132">
                      <a:extLst>
                        <a:ext uri="{FF2B5EF4-FFF2-40B4-BE49-F238E27FC236}">
                          <a16:creationId xmlns:a16="http://schemas.microsoft.com/office/drawing/2014/main" id="{6E74523E-4498-BD55-AF50-8908E171B590}"/>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63" name="Group 62">
                    <a:extLst>
                      <a:ext uri="{FF2B5EF4-FFF2-40B4-BE49-F238E27FC236}">
                        <a16:creationId xmlns:a16="http://schemas.microsoft.com/office/drawing/2014/main" id="{659F33FA-D8C0-3A04-E09A-9DFDCD656924}"/>
                      </a:ext>
                    </a:extLst>
                  </p:cNvPr>
                  <p:cNvGrpSpPr>
                    <a:grpSpLocks/>
                  </p:cNvGrpSpPr>
                  <p:nvPr/>
                </p:nvGrpSpPr>
                <p:grpSpPr bwMode="auto">
                  <a:xfrm>
                    <a:off x="432" y="1152"/>
                    <a:ext cx="2688" cy="288"/>
                    <a:chOff x="432" y="1152"/>
                    <a:chExt cx="2688" cy="288"/>
                  </a:xfrm>
                  <a:grpFill/>
                </p:grpSpPr>
                <p:grpSp>
                  <p:nvGrpSpPr>
                    <p:cNvPr id="85121" name="Group 85120">
                      <a:extLst>
                        <a:ext uri="{FF2B5EF4-FFF2-40B4-BE49-F238E27FC236}">
                          <a16:creationId xmlns:a16="http://schemas.microsoft.com/office/drawing/2014/main" id="{2280AB5B-D597-AEA2-D6F2-EA9D3F3721C3}"/>
                        </a:ext>
                      </a:extLst>
                    </p:cNvPr>
                    <p:cNvGrpSpPr>
                      <a:grpSpLocks/>
                    </p:cNvGrpSpPr>
                    <p:nvPr/>
                  </p:nvGrpSpPr>
                  <p:grpSpPr bwMode="auto">
                    <a:xfrm>
                      <a:off x="432" y="1152"/>
                      <a:ext cx="1152" cy="288"/>
                      <a:chOff x="432" y="1152"/>
                      <a:chExt cx="1152" cy="288"/>
                    </a:xfrm>
                    <a:grpFill/>
                  </p:grpSpPr>
                  <p:grpSp>
                    <p:nvGrpSpPr>
                      <p:cNvPr id="85124" name="Group 85123">
                        <a:extLst>
                          <a:ext uri="{FF2B5EF4-FFF2-40B4-BE49-F238E27FC236}">
                            <a16:creationId xmlns:a16="http://schemas.microsoft.com/office/drawing/2014/main" id="{439EE2E4-602D-C212-CA38-8895D327ED00}"/>
                          </a:ext>
                        </a:extLst>
                      </p:cNvPr>
                      <p:cNvGrpSpPr>
                        <a:grpSpLocks/>
                      </p:cNvGrpSpPr>
                      <p:nvPr/>
                    </p:nvGrpSpPr>
                    <p:grpSpPr bwMode="auto">
                      <a:xfrm>
                        <a:off x="432" y="1152"/>
                        <a:ext cx="768" cy="288"/>
                        <a:chOff x="432" y="1152"/>
                        <a:chExt cx="768" cy="288"/>
                      </a:xfrm>
                      <a:grpFill/>
                    </p:grpSpPr>
                    <p:sp>
                      <p:nvSpPr>
                        <p:cNvPr id="85126" name="Rectangle 85125">
                          <a:extLst>
                            <a:ext uri="{FF2B5EF4-FFF2-40B4-BE49-F238E27FC236}">
                              <a16:creationId xmlns:a16="http://schemas.microsoft.com/office/drawing/2014/main" id="{1512C1F8-868E-6EDB-CB45-8D6B40CBFC34}"/>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27" name="Rectangle 85126">
                          <a:extLst>
                            <a:ext uri="{FF2B5EF4-FFF2-40B4-BE49-F238E27FC236}">
                              <a16:creationId xmlns:a16="http://schemas.microsoft.com/office/drawing/2014/main" id="{B43D282E-DDB0-2B53-05CD-E0A9DCA0A65E}"/>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25" name="Rectangle 85124">
                        <a:extLst>
                          <a:ext uri="{FF2B5EF4-FFF2-40B4-BE49-F238E27FC236}">
                            <a16:creationId xmlns:a16="http://schemas.microsoft.com/office/drawing/2014/main" id="{F5915E56-2E69-D58E-CF2D-1DC1E15CEE90}"/>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23" name="Rectangle 85122">
                      <a:extLst>
                        <a:ext uri="{FF2B5EF4-FFF2-40B4-BE49-F238E27FC236}">
                          <a16:creationId xmlns:a16="http://schemas.microsoft.com/office/drawing/2014/main" id="{2555DB99-B92C-7E2D-E8C4-A047BE0F48A1}"/>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35" name="Group 34">
                <a:extLst>
                  <a:ext uri="{FF2B5EF4-FFF2-40B4-BE49-F238E27FC236}">
                    <a16:creationId xmlns:a16="http://schemas.microsoft.com/office/drawing/2014/main" id="{A742F784-763C-AF9D-146D-1865C5A53207}"/>
                  </a:ext>
                </a:extLst>
              </p:cNvPr>
              <p:cNvGrpSpPr>
                <a:grpSpLocks/>
              </p:cNvGrpSpPr>
              <p:nvPr/>
            </p:nvGrpSpPr>
            <p:grpSpPr bwMode="auto">
              <a:xfrm>
                <a:off x="8148702" y="5776760"/>
                <a:ext cx="3205097" cy="343404"/>
                <a:chOff x="432" y="1152"/>
                <a:chExt cx="2688" cy="288"/>
              </a:xfrm>
              <a:grpFill/>
            </p:grpSpPr>
            <p:grpSp>
              <p:nvGrpSpPr>
                <p:cNvPr id="36" name="Group 35">
                  <a:extLst>
                    <a:ext uri="{FF2B5EF4-FFF2-40B4-BE49-F238E27FC236}">
                      <a16:creationId xmlns:a16="http://schemas.microsoft.com/office/drawing/2014/main" id="{B1796312-DDE3-0704-29E3-2F7F8D2414A3}"/>
                    </a:ext>
                  </a:extLst>
                </p:cNvPr>
                <p:cNvGrpSpPr>
                  <a:grpSpLocks/>
                </p:cNvGrpSpPr>
                <p:nvPr/>
              </p:nvGrpSpPr>
              <p:grpSpPr bwMode="auto">
                <a:xfrm>
                  <a:off x="1584" y="1152"/>
                  <a:ext cx="1152" cy="288"/>
                  <a:chOff x="432" y="1152"/>
                  <a:chExt cx="1152" cy="288"/>
                </a:xfrm>
                <a:grpFill/>
              </p:grpSpPr>
              <p:grpSp>
                <p:nvGrpSpPr>
                  <p:cNvPr id="46" name="Group 45">
                    <a:extLst>
                      <a:ext uri="{FF2B5EF4-FFF2-40B4-BE49-F238E27FC236}">
                        <a16:creationId xmlns:a16="http://schemas.microsoft.com/office/drawing/2014/main" id="{898F8495-350D-9842-5BA7-007A2CE8E074}"/>
                      </a:ext>
                    </a:extLst>
                  </p:cNvPr>
                  <p:cNvGrpSpPr>
                    <a:grpSpLocks/>
                  </p:cNvGrpSpPr>
                  <p:nvPr/>
                </p:nvGrpSpPr>
                <p:grpSpPr bwMode="auto">
                  <a:xfrm>
                    <a:off x="432" y="1152"/>
                    <a:ext cx="768" cy="288"/>
                    <a:chOff x="432" y="1152"/>
                    <a:chExt cx="768" cy="288"/>
                  </a:xfrm>
                  <a:grpFill/>
                </p:grpSpPr>
                <p:sp>
                  <p:nvSpPr>
                    <p:cNvPr id="51" name="Rectangle 50">
                      <a:extLst>
                        <a:ext uri="{FF2B5EF4-FFF2-40B4-BE49-F238E27FC236}">
                          <a16:creationId xmlns:a16="http://schemas.microsoft.com/office/drawing/2014/main" id="{72EA5D9B-B917-6686-2D4E-5DAC1A51D89E}"/>
                        </a:ext>
                      </a:extLst>
                    </p:cNvPr>
                    <p:cNvSpPr>
                      <a:spLocks noChangeArrowheads="1"/>
                    </p:cNvSpPr>
                    <p:nvPr/>
                  </p:nvSpPr>
                  <p:spPr bwMode="auto">
                    <a:xfrm>
                      <a:off x="432"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53" name="Rectangle 52">
                      <a:extLst>
                        <a:ext uri="{FF2B5EF4-FFF2-40B4-BE49-F238E27FC236}">
                          <a16:creationId xmlns:a16="http://schemas.microsoft.com/office/drawing/2014/main" id="{B4EB639D-C328-D44D-4D2C-585DF4774625}"/>
                        </a:ext>
                      </a:extLst>
                    </p:cNvPr>
                    <p:cNvSpPr>
                      <a:spLocks noChangeArrowheads="1"/>
                    </p:cNvSpPr>
                    <p:nvPr/>
                  </p:nvSpPr>
                  <p:spPr bwMode="auto">
                    <a:xfrm>
                      <a:off x="816"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47" name="Rectangle 46">
                    <a:extLst>
                      <a:ext uri="{FF2B5EF4-FFF2-40B4-BE49-F238E27FC236}">
                        <a16:creationId xmlns:a16="http://schemas.microsoft.com/office/drawing/2014/main" id="{26ABBC71-6331-201B-BEE7-7E5799EF5235}"/>
                      </a:ext>
                    </a:extLst>
                  </p:cNvPr>
                  <p:cNvSpPr>
                    <a:spLocks noChangeArrowheads="1"/>
                  </p:cNvSpPr>
                  <p:nvPr/>
                </p:nvSpPr>
                <p:spPr bwMode="auto">
                  <a:xfrm>
                    <a:off x="1200"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38" name="Group 37">
                  <a:extLst>
                    <a:ext uri="{FF2B5EF4-FFF2-40B4-BE49-F238E27FC236}">
                      <a16:creationId xmlns:a16="http://schemas.microsoft.com/office/drawing/2014/main" id="{D174BB2C-05C4-25AB-73E9-A98B191E09B4}"/>
                    </a:ext>
                  </a:extLst>
                </p:cNvPr>
                <p:cNvGrpSpPr>
                  <a:grpSpLocks/>
                </p:cNvGrpSpPr>
                <p:nvPr/>
              </p:nvGrpSpPr>
              <p:grpSpPr bwMode="auto">
                <a:xfrm>
                  <a:off x="432" y="1152"/>
                  <a:ext cx="2688" cy="288"/>
                  <a:chOff x="432" y="1152"/>
                  <a:chExt cx="2688" cy="288"/>
                </a:xfrm>
                <a:grpFill/>
              </p:grpSpPr>
              <p:grpSp>
                <p:nvGrpSpPr>
                  <p:cNvPr id="39" name="Group 38">
                    <a:extLst>
                      <a:ext uri="{FF2B5EF4-FFF2-40B4-BE49-F238E27FC236}">
                        <a16:creationId xmlns:a16="http://schemas.microsoft.com/office/drawing/2014/main" id="{1DC8083E-4B88-A18C-32F1-A00990B4F434}"/>
                      </a:ext>
                    </a:extLst>
                  </p:cNvPr>
                  <p:cNvGrpSpPr>
                    <a:grpSpLocks/>
                  </p:cNvGrpSpPr>
                  <p:nvPr/>
                </p:nvGrpSpPr>
                <p:grpSpPr bwMode="auto">
                  <a:xfrm>
                    <a:off x="432" y="1152"/>
                    <a:ext cx="1152" cy="288"/>
                    <a:chOff x="432" y="1152"/>
                    <a:chExt cx="1152" cy="288"/>
                  </a:xfrm>
                  <a:grpFill/>
                </p:grpSpPr>
                <p:grpSp>
                  <p:nvGrpSpPr>
                    <p:cNvPr id="41" name="Group 40">
                      <a:extLst>
                        <a:ext uri="{FF2B5EF4-FFF2-40B4-BE49-F238E27FC236}">
                          <a16:creationId xmlns:a16="http://schemas.microsoft.com/office/drawing/2014/main" id="{4AF9BD38-725F-133A-C884-16C94C679DEF}"/>
                        </a:ext>
                      </a:extLst>
                    </p:cNvPr>
                    <p:cNvGrpSpPr>
                      <a:grpSpLocks/>
                    </p:cNvGrpSpPr>
                    <p:nvPr/>
                  </p:nvGrpSpPr>
                  <p:grpSpPr bwMode="auto">
                    <a:xfrm>
                      <a:off x="432" y="1152"/>
                      <a:ext cx="768" cy="288"/>
                      <a:chOff x="432" y="1152"/>
                      <a:chExt cx="768" cy="288"/>
                    </a:xfrm>
                    <a:grpFill/>
                  </p:grpSpPr>
                  <p:sp>
                    <p:nvSpPr>
                      <p:cNvPr id="43" name="Rectangle 42">
                        <a:extLst>
                          <a:ext uri="{FF2B5EF4-FFF2-40B4-BE49-F238E27FC236}">
                            <a16:creationId xmlns:a16="http://schemas.microsoft.com/office/drawing/2014/main" id="{5993F3C1-6BD2-F203-F06D-0395278D113F}"/>
                          </a:ext>
                        </a:extLst>
                      </p:cNvPr>
                      <p:cNvSpPr>
                        <a:spLocks noChangeArrowheads="1"/>
                      </p:cNvSpPr>
                      <p:nvPr/>
                    </p:nvSpPr>
                    <p:spPr bwMode="auto">
                      <a:xfrm>
                        <a:off x="432"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45" name="Rectangle 44">
                        <a:extLst>
                          <a:ext uri="{FF2B5EF4-FFF2-40B4-BE49-F238E27FC236}">
                            <a16:creationId xmlns:a16="http://schemas.microsoft.com/office/drawing/2014/main" id="{C4829C38-7F58-C74E-41CF-03365D2B5E73}"/>
                          </a:ext>
                        </a:extLst>
                      </p:cNvPr>
                      <p:cNvSpPr>
                        <a:spLocks noChangeArrowheads="1"/>
                      </p:cNvSpPr>
                      <p:nvPr/>
                    </p:nvSpPr>
                    <p:spPr bwMode="auto">
                      <a:xfrm>
                        <a:off x="816"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42" name="Rectangle 41">
                      <a:extLst>
                        <a:ext uri="{FF2B5EF4-FFF2-40B4-BE49-F238E27FC236}">
                          <a16:creationId xmlns:a16="http://schemas.microsoft.com/office/drawing/2014/main" id="{2DC35FD0-4BEC-6387-CE22-2E2F399A96D8}"/>
                        </a:ext>
                      </a:extLst>
                    </p:cNvPr>
                    <p:cNvSpPr>
                      <a:spLocks noChangeArrowheads="1"/>
                    </p:cNvSpPr>
                    <p:nvPr/>
                  </p:nvSpPr>
                  <p:spPr bwMode="auto">
                    <a:xfrm>
                      <a:off x="1200"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40" name="Rectangle 39">
                    <a:extLst>
                      <a:ext uri="{FF2B5EF4-FFF2-40B4-BE49-F238E27FC236}">
                        <a16:creationId xmlns:a16="http://schemas.microsoft.com/office/drawing/2014/main" id="{CF801DA7-BFE5-FE02-A89C-FE325D25096E}"/>
                      </a:ext>
                    </a:extLst>
                  </p:cNvPr>
                  <p:cNvSpPr>
                    <a:spLocks noChangeArrowheads="1"/>
                  </p:cNvSpPr>
                  <p:nvPr/>
                </p:nvSpPr>
                <p:spPr bwMode="auto">
                  <a:xfrm>
                    <a:off x="2736"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mc:AlternateContent xmlns:mc="http://schemas.openxmlformats.org/markup-compatibility/2006" xmlns:a14="http://schemas.microsoft.com/office/drawing/2010/main">
          <mc:Choice Requires="a14">
            <p:sp>
              <p:nvSpPr>
                <p:cNvPr id="27" name="TextBox 224">
                  <a:extLst>
                    <a:ext uri="{FF2B5EF4-FFF2-40B4-BE49-F238E27FC236}">
                      <a16:creationId xmlns:a16="http://schemas.microsoft.com/office/drawing/2014/main" id="{791DF7C5-DC1E-7438-D978-E090A77F8157}"/>
                    </a:ext>
                  </a:extLst>
                </p:cNvPr>
                <p:cNvSpPr txBox="1"/>
                <p:nvPr/>
              </p:nvSpPr>
              <p:spPr>
                <a:xfrm>
                  <a:off x="7793394" y="5760054"/>
                  <a:ext cx="365805" cy="369332"/>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m:t>
                        </m:r>
                      </m:oMath>
                    </m:oMathPara>
                  </a14:m>
                  <a:endParaRPr lang="en-US" dirty="0"/>
                </a:p>
              </p:txBody>
            </p:sp>
          </mc:Choice>
          <mc:Fallback xmlns="">
            <p:sp>
              <p:nvSpPr>
                <p:cNvPr id="27" name="TextBox 224">
                  <a:extLst>
                    <a:ext uri="{FF2B5EF4-FFF2-40B4-BE49-F238E27FC236}">
                      <a16:creationId xmlns:a16="http://schemas.microsoft.com/office/drawing/2014/main" id="{791DF7C5-DC1E-7438-D978-E090A77F8157}"/>
                    </a:ext>
                  </a:extLst>
                </p:cNvPr>
                <p:cNvSpPr txBox="1">
                  <a:spLocks noRot="1" noChangeAspect="1" noMove="1" noResize="1" noEditPoints="1" noAdjustHandles="1" noChangeArrowheads="1" noChangeShapeType="1" noTextEdit="1"/>
                </p:cNvSpPr>
                <p:nvPr/>
              </p:nvSpPr>
              <p:spPr>
                <a:xfrm>
                  <a:off x="7793394" y="5760054"/>
                  <a:ext cx="365805" cy="369332"/>
                </a:xfrm>
                <a:prstGeom prst="rect">
                  <a:avLst/>
                </a:prstGeom>
                <a:blipFill>
                  <a:blip r:embed="rId46"/>
                  <a:stretch>
                    <a:fillRect/>
                  </a:stretch>
                </a:blipFill>
              </p:spPr>
              <p:txBody>
                <a:bodyPr/>
                <a:lstStyle/>
                <a:p>
                  <a:r>
                    <a:rPr lang="en-US">
                      <a:noFill/>
                    </a:rPr>
                    <a:t> </a:t>
                  </a:r>
                </a:p>
              </p:txBody>
            </p:sp>
          </mc:Fallback>
        </mc:AlternateContent>
      </p:grpSp>
      <p:grpSp>
        <p:nvGrpSpPr>
          <p:cNvPr id="2" name="Group 1">
            <a:extLst>
              <a:ext uri="{FF2B5EF4-FFF2-40B4-BE49-F238E27FC236}">
                <a16:creationId xmlns:a16="http://schemas.microsoft.com/office/drawing/2014/main" id="{C9C474A8-AFDA-5826-1218-B1ACCFCA74BE}"/>
              </a:ext>
            </a:extLst>
          </p:cNvPr>
          <p:cNvGrpSpPr/>
          <p:nvPr/>
        </p:nvGrpSpPr>
        <p:grpSpPr>
          <a:xfrm>
            <a:off x="557404" y="1320149"/>
            <a:ext cx="4399153" cy="2488165"/>
            <a:chOff x="557404" y="1320149"/>
            <a:chExt cx="4399153" cy="2488165"/>
          </a:xfrm>
        </p:grpSpPr>
        <p:sp>
          <p:nvSpPr>
            <p:cNvPr id="4" name="Oval 23">
              <a:extLst>
                <a:ext uri="{FF2B5EF4-FFF2-40B4-BE49-F238E27FC236}">
                  <a16:creationId xmlns:a16="http://schemas.microsoft.com/office/drawing/2014/main" id="{74C81C4B-7B2A-CA84-2BF9-0D3A435015AA}"/>
                </a:ext>
              </a:extLst>
            </p:cNvPr>
            <p:cNvSpPr>
              <a:spLocks noChangeArrowheads="1"/>
            </p:cNvSpPr>
            <p:nvPr/>
          </p:nvSpPr>
          <p:spPr bwMode="auto">
            <a:xfrm rot="21536301">
              <a:off x="557404" y="2620864"/>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a:latin typeface="Times New Roman" panose="02020603050405020304" pitchFamily="18" charset="0"/>
                </a:rPr>
                <a:t>1</a:t>
              </a:r>
            </a:p>
          </p:txBody>
        </p:sp>
        <p:sp>
          <p:nvSpPr>
            <p:cNvPr id="5" name="Line 36">
              <a:extLst>
                <a:ext uri="{FF2B5EF4-FFF2-40B4-BE49-F238E27FC236}">
                  <a16:creationId xmlns:a16="http://schemas.microsoft.com/office/drawing/2014/main" id="{B52F6256-B690-AAAC-8931-68F4AB992632}"/>
                </a:ext>
              </a:extLst>
            </p:cNvPr>
            <p:cNvSpPr>
              <a:spLocks noChangeShapeType="1"/>
            </p:cNvSpPr>
            <p:nvPr/>
          </p:nvSpPr>
          <p:spPr bwMode="auto">
            <a:xfrm rot="21536301" flipH="1" flipV="1">
              <a:off x="941981" y="2798259"/>
              <a:ext cx="942683" cy="17469"/>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6" name="Text Box 10">
              <a:extLst>
                <a:ext uri="{FF2B5EF4-FFF2-40B4-BE49-F238E27FC236}">
                  <a16:creationId xmlns:a16="http://schemas.microsoft.com/office/drawing/2014/main" id="{FB335C02-E52D-AD1D-3AF1-D2F8B16F02C7}"/>
                </a:ext>
              </a:extLst>
            </p:cNvPr>
            <p:cNvSpPr txBox="1">
              <a:spLocks noChangeArrowheads="1"/>
            </p:cNvSpPr>
            <p:nvPr/>
          </p:nvSpPr>
          <p:spPr bwMode="auto">
            <a:xfrm>
              <a:off x="1368405" y="3184963"/>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8</a:t>
              </a:r>
              <a:endParaRPr lang="en-US" altLang="en-US" sz="2800" dirty="0">
                <a:latin typeface="Calibri" panose="020F0502020204030204" pitchFamily="34" charset="0"/>
              </a:endParaRPr>
            </a:p>
          </p:txBody>
        </p:sp>
        <p:sp>
          <p:nvSpPr>
            <p:cNvPr id="7" name="Oval 23">
              <a:extLst>
                <a:ext uri="{FF2B5EF4-FFF2-40B4-BE49-F238E27FC236}">
                  <a16:creationId xmlns:a16="http://schemas.microsoft.com/office/drawing/2014/main" id="{60D8F19A-5550-83C9-4295-2DB24F4581CD}"/>
                </a:ext>
              </a:extLst>
            </p:cNvPr>
            <p:cNvSpPr>
              <a:spLocks noChangeArrowheads="1"/>
            </p:cNvSpPr>
            <p:nvPr/>
          </p:nvSpPr>
          <p:spPr bwMode="auto">
            <a:xfrm rot="21536301">
              <a:off x="1888244" y="2620692"/>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2</a:t>
              </a:r>
            </a:p>
          </p:txBody>
        </p:sp>
        <p:sp>
          <p:nvSpPr>
            <p:cNvPr id="8" name="Oval 23">
              <a:extLst>
                <a:ext uri="{FF2B5EF4-FFF2-40B4-BE49-F238E27FC236}">
                  <a16:creationId xmlns:a16="http://schemas.microsoft.com/office/drawing/2014/main" id="{D9B399CB-BCDB-36E8-71FA-ED86E170B83F}"/>
                </a:ext>
              </a:extLst>
            </p:cNvPr>
            <p:cNvSpPr>
              <a:spLocks noChangeArrowheads="1"/>
            </p:cNvSpPr>
            <p:nvPr/>
          </p:nvSpPr>
          <p:spPr bwMode="auto">
            <a:xfrm rot="21536301">
              <a:off x="3136719" y="1602445"/>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4</a:t>
              </a:r>
            </a:p>
          </p:txBody>
        </p:sp>
        <p:sp>
          <p:nvSpPr>
            <p:cNvPr id="9" name="Oval 23">
              <a:extLst>
                <a:ext uri="{FF2B5EF4-FFF2-40B4-BE49-F238E27FC236}">
                  <a16:creationId xmlns:a16="http://schemas.microsoft.com/office/drawing/2014/main" id="{D8468284-F667-C51A-F805-258608E08AC9}"/>
                </a:ext>
              </a:extLst>
            </p:cNvPr>
            <p:cNvSpPr>
              <a:spLocks noChangeArrowheads="1"/>
            </p:cNvSpPr>
            <p:nvPr/>
          </p:nvSpPr>
          <p:spPr bwMode="auto">
            <a:xfrm rot="21536301">
              <a:off x="3219083" y="2620691"/>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3</a:t>
              </a:r>
            </a:p>
          </p:txBody>
        </p:sp>
        <p:sp>
          <p:nvSpPr>
            <p:cNvPr id="10" name="Oval 23">
              <a:extLst>
                <a:ext uri="{FF2B5EF4-FFF2-40B4-BE49-F238E27FC236}">
                  <a16:creationId xmlns:a16="http://schemas.microsoft.com/office/drawing/2014/main" id="{4ED1C7DF-33DF-0D28-1282-2610FD823FC0}"/>
                </a:ext>
              </a:extLst>
            </p:cNvPr>
            <p:cNvSpPr>
              <a:spLocks noChangeArrowheads="1"/>
            </p:cNvSpPr>
            <p:nvPr/>
          </p:nvSpPr>
          <p:spPr bwMode="auto">
            <a:xfrm rot="21536301">
              <a:off x="1861791" y="1694185"/>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5</a:t>
              </a:r>
            </a:p>
          </p:txBody>
        </p:sp>
        <p:sp>
          <p:nvSpPr>
            <p:cNvPr id="11" name="Oval 23">
              <a:extLst>
                <a:ext uri="{FF2B5EF4-FFF2-40B4-BE49-F238E27FC236}">
                  <a16:creationId xmlns:a16="http://schemas.microsoft.com/office/drawing/2014/main" id="{11EC8692-5407-7DAD-7D42-0143DE73E3CF}"/>
                </a:ext>
              </a:extLst>
            </p:cNvPr>
            <p:cNvSpPr>
              <a:spLocks noChangeArrowheads="1"/>
            </p:cNvSpPr>
            <p:nvPr/>
          </p:nvSpPr>
          <p:spPr bwMode="auto">
            <a:xfrm rot="21536301">
              <a:off x="2564004" y="3427314"/>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6</a:t>
              </a:r>
            </a:p>
          </p:txBody>
        </p:sp>
        <p:sp>
          <p:nvSpPr>
            <p:cNvPr id="12" name="Oval 23">
              <a:extLst>
                <a:ext uri="{FF2B5EF4-FFF2-40B4-BE49-F238E27FC236}">
                  <a16:creationId xmlns:a16="http://schemas.microsoft.com/office/drawing/2014/main" id="{3B85123A-C401-F61A-CBCC-EDC080C69ADD}"/>
                </a:ext>
              </a:extLst>
            </p:cNvPr>
            <p:cNvSpPr>
              <a:spLocks noChangeArrowheads="1"/>
            </p:cNvSpPr>
            <p:nvPr/>
          </p:nvSpPr>
          <p:spPr bwMode="auto">
            <a:xfrm rot="21536301">
              <a:off x="4575557" y="2639996"/>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7</a:t>
              </a:r>
            </a:p>
          </p:txBody>
        </p:sp>
        <p:sp>
          <p:nvSpPr>
            <p:cNvPr id="13" name="Line 36">
              <a:extLst>
                <a:ext uri="{FF2B5EF4-FFF2-40B4-BE49-F238E27FC236}">
                  <a16:creationId xmlns:a16="http://schemas.microsoft.com/office/drawing/2014/main" id="{E1F7C847-EA7E-43A6-507E-D0905362DA08}"/>
                </a:ext>
              </a:extLst>
            </p:cNvPr>
            <p:cNvSpPr>
              <a:spLocks noChangeShapeType="1"/>
            </p:cNvSpPr>
            <p:nvPr/>
          </p:nvSpPr>
          <p:spPr bwMode="auto">
            <a:xfrm rot="21536301" flipH="1" flipV="1">
              <a:off x="2298615" y="2798496"/>
              <a:ext cx="916729" cy="34459"/>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4" name="Line 36">
              <a:extLst>
                <a:ext uri="{FF2B5EF4-FFF2-40B4-BE49-F238E27FC236}">
                  <a16:creationId xmlns:a16="http://schemas.microsoft.com/office/drawing/2014/main" id="{DB25C309-EE4C-3F73-0FD6-ABEFEB5FB2DD}"/>
                </a:ext>
              </a:extLst>
            </p:cNvPr>
            <p:cNvSpPr>
              <a:spLocks noChangeShapeType="1"/>
            </p:cNvSpPr>
            <p:nvPr/>
          </p:nvSpPr>
          <p:spPr bwMode="auto">
            <a:xfrm rot="21536301" flipH="1" flipV="1">
              <a:off x="3629455" y="2789763"/>
              <a:ext cx="916729" cy="34459"/>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5" name="Line 36">
              <a:extLst>
                <a:ext uri="{FF2B5EF4-FFF2-40B4-BE49-F238E27FC236}">
                  <a16:creationId xmlns:a16="http://schemas.microsoft.com/office/drawing/2014/main" id="{CEF4B91C-A0E1-12D0-5479-F5D75F2FCBC4}"/>
                </a:ext>
              </a:extLst>
            </p:cNvPr>
            <p:cNvSpPr>
              <a:spLocks noChangeShapeType="1"/>
            </p:cNvSpPr>
            <p:nvPr/>
          </p:nvSpPr>
          <p:spPr bwMode="auto">
            <a:xfrm rot="21536301" flipH="1" flipV="1">
              <a:off x="947039" y="3007415"/>
              <a:ext cx="1577549" cy="569545"/>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6" name="Line 36">
              <a:extLst>
                <a:ext uri="{FF2B5EF4-FFF2-40B4-BE49-F238E27FC236}">
                  <a16:creationId xmlns:a16="http://schemas.microsoft.com/office/drawing/2014/main" id="{B97CC13C-7E4F-2DDF-A1E6-A151F1918E71}"/>
                </a:ext>
              </a:extLst>
            </p:cNvPr>
            <p:cNvSpPr>
              <a:spLocks noChangeShapeType="1"/>
            </p:cNvSpPr>
            <p:nvPr/>
          </p:nvSpPr>
          <p:spPr bwMode="auto">
            <a:xfrm rot="21536301" flipH="1">
              <a:off x="3003965" y="3049352"/>
              <a:ext cx="1588101" cy="569351"/>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8" name="Text Box 10">
              <a:extLst>
                <a:ext uri="{FF2B5EF4-FFF2-40B4-BE49-F238E27FC236}">
                  <a16:creationId xmlns:a16="http://schemas.microsoft.com/office/drawing/2014/main" id="{CEB7D5ED-3A7E-148A-D5BE-4865C496C11E}"/>
                </a:ext>
              </a:extLst>
            </p:cNvPr>
            <p:cNvSpPr txBox="1">
              <a:spLocks noChangeArrowheads="1"/>
            </p:cNvSpPr>
            <p:nvPr/>
          </p:nvSpPr>
          <p:spPr bwMode="auto">
            <a:xfrm>
              <a:off x="3808939" y="3230149"/>
              <a:ext cx="478016"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-8</a:t>
              </a:r>
              <a:endParaRPr lang="en-US" altLang="en-US" sz="2800" dirty="0">
                <a:latin typeface="Calibri" panose="020F0502020204030204" pitchFamily="34" charset="0"/>
              </a:endParaRPr>
            </a:p>
          </p:txBody>
        </p:sp>
        <p:sp>
          <p:nvSpPr>
            <p:cNvPr id="20" name="Text Box 10">
              <a:extLst>
                <a:ext uri="{FF2B5EF4-FFF2-40B4-BE49-F238E27FC236}">
                  <a16:creationId xmlns:a16="http://schemas.microsoft.com/office/drawing/2014/main" id="{D367E76B-3780-16BC-9782-D0FBA9B9762E}"/>
                </a:ext>
              </a:extLst>
            </p:cNvPr>
            <p:cNvSpPr txBox="1">
              <a:spLocks noChangeArrowheads="1"/>
            </p:cNvSpPr>
            <p:nvPr/>
          </p:nvSpPr>
          <p:spPr bwMode="auto">
            <a:xfrm>
              <a:off x="1220425" y="2301240"/>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2</a:t>
              </a:r>
              <a:endParaRPr lang="en-US" altLang="en-US" sz="2800" dirty="0">
                <a:latin typeface="Calibri" panose="020F0502020204030204" pitchFamily="34" charset="0"/>
              </a:endParaRPr>
            </a:p>
          </p:txBody>
        </p:sp>
        <p:sp>
          <p:nvSpPr>
            <p:cNvPr id="21" name="Line 36">
              <a:extLst>
                <a:ext uri="{FF2B5EF4-FFF2-40B4-BE49-F238E27FC236}">
                  <a16:creationId xmlns:a16="http://schemas.microsoft.com/office/drawing/2014/main" id="{18E2280B-2BF8-D73C-C83E-2532C00B046D}"/>
                </a:ext>
              </a:extLst>
            </p:cNvPr>
            <p:cNvSpPr>
              <a:spLocks noChangeShapeType="1"/>
            </p:cNvSpPr>
            <p:nvPr/>
          </p:nvSpPr>
          <p:spPr bwMode="auto">
            <a:xfrm rot="21536301">
              <a:off x="3355792" y="1996752"/>
              <a:ext cx="36130" cy="575353"/>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2" name="Line 36">
              <a:extLst>
                <a:ext uri="{FF2B5EF4-FFF2-40B4-BE49-F238E27FC236}">
                  <a16:creationId xmlns:a16="http://schemas.microsoft.com/office/drawing/2014/main" id="{AF05C87E-7086-A54B-13A4-E1453670ADED}"/>
                </a:ext>
              </a:extLst>
            </p:cNvPr>
            <p:cNvSpPr>
              <a:spLocks noChangeShapeType="1"/>
            </p:cNvSpPr>
            <p:nvPr/>
          </p:nvSpPr>
          <p:spPr bwMode="auto">
            <a:xfrm rot="21536301" flipH="1" flipV="1">
              <a:off x="2056408" y="2127880"/>
              <a:ext cx="38548" cy="444905"/>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4" name="Line 36">
              <a:extLst>
                <a:ext uri="{FF2B5EF4-FFF2-40B4-BE49-F238E27FC236}">
                  <a16:creationId xmlns:a16="http://schemas.microsoft.com/office/drawing/2014/main" id="{67037D0B-01F1-7866-9C19-6DE70FB6B382}"/>
                </a:ext>
              </a:extLst>
            </p:cNvPr>
            <p:cNvSpPr>
              <a:spLocks noChangeShapeType="1"/>
            </p:cNvSpPr>
            <p:nvPr/>
          </p:nvSpPr>
          <p:spPr bwMode="auto">
            <a:xfrm rot="21536301" flipV="1">
              <a:off x="2271816" y="1742323"/>
              <a:ext cx="815208" cy="92224"/>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7" name="Text Box 10">
              <a:extLst>
                <a:ext uri="{FF2B5EF4-FFF2-40B4-BE49-F238E27FC236}">
                  <a16:creationId xmlns:a16="http://schemas.microsoft.com/office/drawing/2014/main" id="{2E33E32A-30A6-79F1-E6D0-9F2689C5A128}"/>
                </a:ext>
              </a:extLst>
            </p:cNvPr>
            <p:cNvSpPr txBox="1">
              <a:spLocks noChangeArrowheads="1"/>
            </p:cNvSpPr>
            <p:nvPr/>
          </p:nvSpPr>
          <p:spPr bwMode="auto">
            <a:xfrm>
              <a:off x="2495716" y="2366229"/>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1</a:t>
              </a:r>
              <a:endParaRPr lang="en-US" altLang="en-US" sz="2800" dirty="0">
                <a:latin typeface="Calibri" panose="020F0502020204030204" pitchFamily="34" charset="0"/>
              </a:endParaRPr>
            </a:p>
          </p:txBody>
        </p:sp>
        <p:sp>
          <p:nvSpPr>
            <p:cNvPr id="48" name="Text Box 10">
              <a:extLst>
                <a:ext uri="{FF2B5EF4-FFF2-40B4-BE49-F238E27FC236}">
                  <a16:creationId xmlns:a16="http://schemas.microsoft.com/office/drawing/2014/main" id="{C1671685-1FA4-B50D-DE7E-9126633C48C2}"/>
                </a:ext>
              </a:extLst>
            </p:cNvPr>
            <p:cNvSpPr txBox="1">
              <a:spLocks noChangeArrowheads="1"/>
            </p:cNvSpPr>
            <p:nvPr/>
          </p:nvSpPr>
          <p:spPr bwMode="auto">
            <a:xfrm>
              <a:off x="3919547" y="2357796"/>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3</a:t>
              </a:r>
              <a:endParaRPr lang="en-US" altLang="en-US" sz="2800" dirty="0">
                <a:latin typeface="Calibri" panose="020F0502020204030204" pitchFamily="34" charset="0"/>
              </a:endParaRPr>
            </a:p>
          </p:txBody>
        </p:sp>
        <p:sp>
          <p:nvSpPr>
            <p:cNvPr id="49" name="Text Box 10">
              <a:extLst>
                <a:ext uri="{FF2B5EF4-FFF2-40B4-BE49-F238E27FC236}">
                  <a16:creationId xmlns:a16="http://schemas.microsoft.com/office/drawing/2014/main" id="{00E90565-94A3-E208-3B1A-8BE36377D3BB}"/>
                </a:ext>
              </a:extLst>
            </p:cNvPr>
            <p:cNvSpPr txBox="1">
              <a:spLocks noChangeArrowheads="1"/>
            </p:cNvSpPr>
            <p:nvPr/>
          </p:nvSpPr>
          <p:spPr bwMode="auto">
            <a:xfrm>
              <a:off x="3367610" y="2018000"/>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4</a:t>
              </a:r>
              <a:endParaRPr lang="en-US" altLang="en-US" sz="2800" dirty="0">
                <a:latin typeface="Calibri" panose="020F0502020204030204" pitchFamily="34" charset="0"/>
              </a:endParaRPr>
            </a:p>
          </p:txBody>
        </p:sp>
        <p:sp>
          <p:nvSpPr>
            <p:cNvPr id="50" name="Text Box 10">
              <a:extLst>
                <a:ext uri="{FF2B5EF4-FFF2-40B4-BE49-F238E27FC236}">
                  <a16:creationId xmlns:a16="http://schemas.microsoft.com/office/drawing/2014/main" id="{825F7FEE-2AE3-746E-C3CE-B895B0CD39D3}"/>
                </a:ext>
              </a:extLst>
            </p:cNvPr>
            <p:cNvSpPr txBox="1">
              <a:spLocks noChangeArrowheads="1"/>
            </p:cNvSpPr>
            <p:nvPr/>
          </p:nvSpPr>
          <p:spPr bwMode="auto">
            <a:xfrm>
              <a:off x="2440412" y="1320149"/>
              <a:ext cx="478015"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-7</a:t>
              </a:r>
              <a:endParaRPr lang="en-US" altLang="en-US" sz="2800" dirty="0">
                <a:latin typeface="Calibri" panose="020F0502020204030204" pitchFamily="34" charset="0"/>
              </a:endParaRPr>
            </a:p>
          </p:txBody>
        </p:sp>
        <p:sp>
          <p:nvSpPr>
            <p:cNvPr id="52" name="Text Box 10">
              <a:extLst>
                <a:ext uri="{FF2B5EF4-FFF2-40B4-BE49-F238E27FC236}">
                  <a16:creationId xmlns:a16="http://schemas.microsoft.com/office/drawing/2014/main" id="{4EA3793F-AE83-52D9-E412-3037BE288F0D}"/>
                </a:ext>
              </a:extLst>
            </p:cNvPr>
            <p:cNvSpPr txBox="1">
              <a:spLocks noChangeArrowheads="1"/>
            </p:cNvSpPr>
            <p:nvPr/>
          </p:nvSpPr>
          <p:spPr bwMode="auto">
            <a:xfrm>
              <a:off x="1734837" y="2079329"/>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1</a:t>
              </a:r>
              <a:endParaRPr lang="en-US" altLang="en-US" sz="2800" dirty="0">
                <a:latin typeface="Calibri" panose="020F0502020204030204" pitchFamily="34" charset="0"/>
              </a:endParaRPr>
            </a:p>
          </p:txBody>
        </p:sp>
      </p:grpSp>
    </p:spTree>
    <p:extLst>
      <p:ext uri="{BB962C8B-B14F-4D97-AF65-F5344CB8AC3E}">
        <p14:creationId xmlns:p14="http://schemas.microsoft.com/office/powerpoint/2010/main" val="2610660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FA004-2168-124D-1D0C-1AEFC0217187}"/>
            </a:ext>
          </a:extLst>
        </p:cNvPr>
        <p:cNvGrpSpPr/>
        <p:nvPr/>
      </p:nvGrpSpPr>
      <p:grpSpPr>
        <a:xfrm>
          <a:off x="0" y="0"/>
          <a:ext cx="0" cy="0"/>
          <a:chOff x="0" y="0"/>
          <a:chExt cx="0" cy="0"/>
        </a:xfrm>
      </p:grpSpPr>
      <p:sp>
        <p:nvSpPr>
          <p:cNvPr id="84996" name="Rectangle 3">
            <a:extLst>
              <a:ext uri="{FF2B5EF4-FFF2-40B4-BE49-F238E27FC236}">
                <a16:creationId xmlns:a16="http://schemas.microsoft.com/office/drawing/2014/main" id="{6F7C87C3-CF76-4922-8CCE-0D9AC70B86C4}"/>
              </a:ext>
            </a:extLst>
          </p:cNvPr>
          <p:cNvSpPr>
            <a:spLocks noGrp="1" noChangeArrowheads="1"/>
          </p:cNvSpPr>
          <p:nvPr>
            <p:ph type="title"/>
          </p:nvPr>
        </p:nvSpPr>
        <p:spPr/>
        <p:txBody>
          <a:bodyPr/>
          <a:lstStyle/>
          <a:p>
            <a:r>
              <a:rPr lang="en-US" altLang="en-US" dirty="0"/>
              <a:t>Example Execution</a:t>
            </a:r>
          </a:p>
        </p:txBody>
      </p:sp>
      <p:sp>
        <p:nvSpPr>
          <p:cNvPr id="44" name="Slide Number Placeholder 1">
            <a:extLst>
              <a:ext uri="{FF2B5EF4-FFF2-40B4-BE49-F238E27FC236}">
                <a16:creationId xmlns:a16="http://schemas.microsoft.com/office/drawing/2014/main" id="{A3C864F2-5D5D-969B-0B95-C47AE07E79B6}"/>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21</a:t>
            </a:fld>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B62FB6A-829C-D3D4-FEDB-6F4DBD9FEA59}"/>
                  </a:ext>
                </a:extLst>
              </p:cNvPr>
              <p:cNvSpPr txBox="1"/>
              <p:nvPr/>
            </p:nvSpPr>
            <p:spPr>
              <a:xfrm>
                <a:off x="255100" y="4218146"/>
                <a:ext cx="6483391" cy="1796004"/>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𝑂𝑃𝑇</m:t>
                      </m:r>
                      <m:d>
                        <m:dPr>
                          <m:ctrlPr>
                            <a:rPr lang="en-US" sz="2400" i="1" smtClean="0">
                              <a:latin typeface="Cambria Math" panose="02040503050406030204" pitchFamily="18" charset="0"/>
                            </a:rPr>
                          </m:ctrlPr>
                        </m:dPr>
                        <m:e>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𝑡</m:t>
                          </m:r>
                        </m:e>
                      </m:d>
                      <m:r>
                        <a:rPr lang="en-US" sz="2400" b="0" i="1" smtClean="0">
                          <a:latin typeface="Cambria Math" panose="02040503050406030204" pitchFamily="18" charset="0"/>
                        </a:rPr>
                        <m:t>=</m:t>
                      </m:r>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r>
                                <a:rPr lang="en-US" sz="2400" b="0" i="1" smtClean="0">
                                  <a:latin typeface="Cambria Math" panose="02040503050406030204" pitchFamily="18" charset="0"/>
                                </a:rPr>
                                <m:t>0 </m:t>
                              </m:r>
                              <m:r>
                                <m:rPr>
                                  <m:sty m:val="p"/>
                                </m:rPr>
                                <a:rPr lang="en-US" sz="2400" b="0" i="0" smtClean="0">
                                  <a:latin typeface="Cambria Math" panose="02040503050406030204" pitchFamily="18" charset="0"/>
                                </a:rPr>
                                <m:t>if</m:t>
                              </m:r>
                              <m:r>
                                <a:rPr lang="en-US" sz="2400" b="0" i="1" smtClean="0">
                                  <a:latin typeface="Cambria Math" panose="02040503050406030204" pitchFamily="18" charset="0"/>
                                </a:rPr>
                                <m:t> </m:t>
                              </m:r>
                              <m:r>
                                <a:rPr lang="en-US" sz="2400" b="0" i="1" smtClean="0">
                                  <a:latin typeface="Cambria Math" panose="02040503050406030204" pitchFamily="18" charset="0"/>
                                </a:rPr>
                                <m:t>𝑖</m:t>
                              </m:r>
                              <m:r>
                                <a:rPr lang="en-US" sz="2400" b="0" i="1" smtClean="0">
                                  <a:latin typeface="Cambria Math" panose="02040503050406030204" pitchFamily="18" charset="0"/>
                                </a:rPr>
                                <m:t>=0 </m:t>
                              </m:r>
                              <m:r>
                                <m:rPr>
                                  <m:sty m:val="p"/>
                                </m:rPr>
                                <a:rPr lang="en-US" sz="2400" b="0" i="0" smtClean="0">
                                  <a:latin typeface="Cambria Math" panose="02040503050406030204" pitchFamily="18" charset="0"/>
                                </a:rPr>
                                <m:t>and</m:t>
                              </m:r>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e>
                            <m:e>
                              <m:r>
                                <a:rPr lang="en-US" sz="2400" b="0" i="1" smtClean="0">
                                  <a:latin typeface="Cambria Math" panose="02040503050406030204" pitchFamily="18" charset="0"/>
                                </a:rPr>
                                <m:t>∞ </m:t>
                              </m:r>
                              <m:r>
                                <m:rPr>
                                  <m:sty m:val="p"/>
                                </m:rPr>
                                <a:rPr lang="en-US" sz="2400" b="0" i="0" smtClean="0">
                                  <a:latin typeface="Cambria Math" panose="02040503050406030204" pitchFamily="18" charset="0"/>
                                </a:rPr>
                                <m:t>if</m:t>
                              </m:r>
                              <m:r>
                                <a:rPr lang="en-US" sz="2400" b="0" i="1" smtClean="0">
                                  <a:latin typeface="Cambria Math" panose="02040503050406030204" pitchFamily="18" charset="0"/>
                                </a:rPr>
                                <m:t> </m:t>
                              </m:r>
                              <m:r>
                                <a:rPr lang="en-US" sz="2400" b="0" i="1" smtClean="0">
                                  <a:latin typeface="Cambria Math" panose="02040503050406030204" pitchFamily="18" charset="0"/>
                                </a:rPr>
                                <m:t>𝑖</m:t>
                              </m:r>
                              <m:r>
                                <a:rPr lang="en-US" sz="2400" b="0" i="1" smtClean="0">
                                  <a:latin typeface="Cambria Math" panose="02040503050406030204" pitchFamily="18" charset="0"/>
                                </a:rPr>
                                <m:t>=0 </m:t>
                              </m:r>
                              <m:r>
                                <m:rPr>
                                  <m:sty m:val="p"/>
                                </m:rPr>
                                <a:rPr lang="en-US" sz="2400" b="0" i="0" smtClean="0">
                                  <a:latin typeface="Cambria Math" panose="02040503050406030204" pitchFamily="18" charset="0"/>
                                </a:rPr>
                                <m:t>and</m:t>
                              </m:r>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e>
                            <m:e>
                              <m:func>
                                <m:funcPr>
                                  <m:ctrlPr>
                                    <a:rPr lang="en-US" sz="2400" i="1" smtClean="0">
                                      <a:latin typeface="Cambria Math" panose="02040503050406030204" pitchFamily="18" charset="0"/>
                                    </a:rPr>
                                  </m:ctrlPr>
                                </m:funcPr>
                                <m:fName>
                                  <m:r>
                                    <m:rPr>
                                      <m:sty m:val="p"/>
                                    </m:rPr>
                                    <a:rPr lang="en-US" sz="2400" b="0" i="0" smtClean="0">
                                      <a:latin typeface="Cambria Math" panose="02040503050406030204" pitchFamily="18" charset="0"/>
                                    </a:rPr>
                                    <m:t>min</m:t>
                                  </m:r>
                                </m:fName>
                                <m:e>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func>
                                            <m:funcPr>
                                              <m:ctrlPr>
                                                <a:rPr lang="en-US" sz="2400" i="1" smtClean="0">
                                                  <a:latin typeface="Cambria Math" panose="02040503050406030204" pitchFamily="18" charset="0"/>
                                                </a:rPr>
                                              </m:ctrlPr>
                                            </m:funcPr>
                                            <m:fName>
                                              <m:limLow>
                                                <m:limLowPr>
                                                  <m:ctrlPr>
                                                    <a:rPr lang="en-US" sz="240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0" i="1" smtClean="0">
                                                      <a:latin typeface="Cambria Math" panose="02040503050406030204" pitchFamily="18" charset="0"/>
                                                    </a:rPr>
                                                    <m:t>𝑢</m:t>
                                                  </m:r>
                                                  <m:r>
                                                    <a:rPr lang="en-US" sz="2400" b="0" i="1" smtClean="0">
                                                      <a:latin typeface="Cambria Math" panose="02040503050406030204" pitchFamily="18" charset="0"/>
                                                    </a:rPr>
                                                    <m:t>∈</m:t>
                                                  </m:r>
                                                  <m:r>
                                                    <a:rPr lang="en-US" sz="2400" b="0" i="1" smtClean="0">
                                                      <a:latin typeface="Cambria Math" panose="02040503050406030204" pitchFamily="18" charset="0"/>
                                                    </a:rPr>
                                                    <m:t>𝑉</m:t>
                                                  </m:r>
                                                </m:lim>
                                              </m:limLow>
                                            </m:fName>
                                            <m:e>
                                              <m:d>
                                                <m:dPr>
                                                  <m:begChr m:val="{"/>
                                                  <m:endChr m:val="}"/>
                                                  <m:ctrlPr>
                                                    <a:rPr lang="en-US" sz="2400" i="1" smtClean="0">
                                                      <a:latin typeface="Cambria Math" panose="02040503050406030204" pitchFamily="18" charset="0"/>
                                                    </a:rPr>
                                                  </m:ctrlPr>
                                                </m:dPr>
                                                <m:e>
                                                  <m:r>
                                                    <a:rPr lang="en-US" sz="2400" b="0" i="1">
                                                      <a:solidFill>
                                                        <a:schemeClr val="accent1"/>
                                                      </a:solidFill>
                                                      <a:latin typeface="Cambria Math" panose="02040503050406030204" pitchFamily="18" charset="0"/>
                                                    </a:rPr>
                                                    <m:t>𝑂𝑃𝑇</m:t>
                                                  </m:r>
                                                  <m:d>
                                                    <m:dPr>
                                                      <m:ctrlPr>
                                                        <a:rPr lang="en-US" sz="2400" i="1">
                                                          <a:solidFill>
                                                            <a:schemeClr val="accent1"/>
                                                          </a:solidFill>
                                                          <a:latin typeface="Cambria Math" panose="02040503050406030204" pitchFamily="18" charset="0"/>
                                                        </a:rPr>
                                                      </m:ctrlPr>
                                                    </m:dPr>
                                                    <m:e>
                                                      <m:r>
                                                        <a:rPr lang="en-US" sz="2400" b="0" i="1">
                                                          <a:solidFill>
                                                            <a:schemeClr val="accent1"/>
                                                          </a:solidFill>
                                                          <a:latin typeface="Cambria Math" panose="02040503050406030204" pitchFamily="18" charset="0"/>
                                                        </a:rPr>
                                                        <m:t>𝑖</m:t>
                                                      </m:r>
                                                      <m:r>
                                                        <a:rPr lang="en-US" sz="2400" b="0" i="1">
                                                          <a:solidFill>
                                                            <a:schemeClr val="accent1"/>
                                                          </a:solidFill>
                                                          <a:latin typeface="Cambria Math" panose="02040503050406030204" pitchFamily="18" charset="0"/>
                                                        </a:rPr>
                                                        <m:t>−1,</m:t>
                                                      </m:r>
                                                      <m:r>
                                                        <a:rPr lang="en-US" sz="2400" b="0" i="1">
                                                          <a:solidFill>
                                                            <a:schemeClr val="accent1"/>
                                                          </a:solidFill>
                                                          <a:latin typeface="Cambria Math" panose="02040503050406030204" pitchFamily="18" charset="0"/>
                                                        </a:rPr>
                                                        <m:t>𝑢</m:t>
                                                      </m:r>
                                                    </m:e>
                                                  </m:d>
                                                  <m:r>
                                                    <a:rPr lang="en-US" sz="2400" b="0" i="1">
                                                      <a:latin typeface="Cambria Math" panose="02040503050406030204" pitchFamily="18" charset="0"/>
                                                    </a:rPr>
                                                    <m:t>+</m:t>
                                                  </m:r>
                                                  <m:r>
                                                    <a:rPr lang="en-US" sz="2400" b="0" i="1">
                                                      <a:solidFill>
                                                        <a:schemeClr val="accent2"/>
                                                      </a:solidFill>
                                                      <a:latin typeface="Cambria Math" panose="02040503050406030204" pitchFamily="18" charset="0"/>
                                                    </a:rPr>
                                                    <m:t>𝑤</m:t>
                                                  </m:r>
                                                  <m:r>
                                                    <a:rPr lang="en-US" sz="2400" b="0" i="1">
                                                      <a:solidFill>
                                                        <a:schemeClr val="accent2"/>
                                                      </a:solidFill>
                                                      <a:latin typeface="Cambria Math" panose="02040503050406030204" pitchFamily="18" charset="0"/>
                                                    </a:rPr>
                                                    <m:t>(</m:t>
                                                  </m:r>
                                                  <m:r>
                                                    <a:rPr lang="en-US" sz="2400" b="0" i="1">
                                                      <a:solidFill>
                                                        <a:schemeClr val="accent2"/>
                                                      </a:solidFill>
                                                      <a:latin typeface="Cambria Math" panose="02040503050406030204" pitchFamily="18" charset="0"/>
                                                    </a:rPr>
                                                    <m:t>𝑢</m:t>
                                                  </m:r>
                                                  <m:r>
                                                    <a:rPr lang="en-US" sz="2400" b="0" i="1">
                                                      <a:solidFill>
                                                        <a:schemeClr val="accent2"/>
                                                      </a:solidFill>
                                                      <a:latin typeface="Cambria Math" panose="02040503050406030204" pitchFamily="18" charset="0"/>
                                                    </a:rPr>
                                                    <m:t>,</m:t>
                                                  </m:r>
                                                  <m:r>
                                                    <a:rPr lang="en-US" sz="2400" b="0" i="1">
                                                      <a:solidFill>
                                                        <a:schemeClr val="accent2"/>
                                                      </a:solidFill>
                                                      <a:latin typeface="Cambria Math" panose="02040503050406030204" pitchFamily="18" charset="0"/>
                                                    </a:rPr>
                                                    <m:t>𝑡</m:t>
                                                  </m:r>
                                                  <m:r>
                                                    <a:rPr lang="en-US" sz="2400" b="0" i="1">
                                                      <a:solidFill>
                                                        <a:schemeClr val="accent2"/>
                                                      </a:solidFill>
                                                      <a:latin typeface="Cambria Math" panose="02040503050406030204" pitchFamily="18" charset="0"/>
                                                    </a:rPr>
                                                    <m:t>)</m:t>
                                                  </m:r>
                                                </m:e>
                                              </m:d>
                                            </m:e>
                                          </m:func>
                                        </m:e>
                                        <m:e>
                                          <m:r>
                                            <a:rPr lang="en-US" sz="2400" b="0" i="1">
                                              <a:solidFill>
                                                <a:srgbClr val="006600"/>
                                              </a:solidFill>
                                              <a:latin typeface="Cambria Math" panose="02040503050406030204" pitchFamily="18" charset="0"/>
                                            </a:rPr>
                                            <m:t>𝑂𝑃𝑇</m:t>
                                          </m:r>
                                          <m:d>
                                            <m:dPr>
                                              <m:ctrlPr>
                                                <a:rPr lang="en-US" sz="2400" i="1">
                                                  <a:solidFill>
                                                    <a:srgbClr val="006600"/>
                                                  </a:solidFill>
                                                  <a:latin typeface="Cambria Math" panose="02040503050406030204" pitchFamily="18" charset="0"/>
                                                </a:rPr>
                                              </m:ctrlPr>
                                            </m:dPr>
                                            <m:e>
                                              <m:r>
                                                <a:rPr lang="en-US" sz="2400" b="0" i="1">
                                                  <a:solidFill>
                                                    <a:srgbClr val="006600"/>
                                                  </a:solidFill>
                                                  <a:latin typeface="Cambria Math" panose="02040503050406030204" pitchFamily="18" charset="0"/>
                                                </a:rPr>
                                                <m:t>𝑖</m:t>
                                              </m:r>
                                              <m:r>
                                                <a:rPr lang="en-US" sz="2400" b="0" i="1">
                                                  <a:solidFill>
                                                    <a:srgbClr val="006600"/>
                                                  </a:solidFill>
                                                  <a:latin typeface="Cambria Math" panose="02040503050406030204" pitchFamily="18" charset="0"/>
                                                </a:rPr>
                                                <m:t>−1, </m:t>
                                              </m:r>
                                              <m:r>
                                                <a:rPr lang="en-US" sz="2400" b="0" i="1">
                                                  <a:solidFill>
                                                    <a:srgbClr val="006600"/>
                                                  </a:solidFill>
                                                  <a:latin typeface="Cambria Math" panose="02040503050406030204" pitchFamily="18" charset="0"/>
                                                </a:rPr>
                                                <m:t>𝑡</m:t>
                                              </m:r>
                                            </m:e>
                                          </m:d>
                                        </m:e>
                                      </m:eqArr>
                                    </m:e>
                                  </m:d>
                                </m:e>
                              </m:func>
                            </m:e>
                          </m:eqArr>
                        </m:e>
                      </m:d>
                    </m:oMath>
                  </m:oMathPara>
                </a14:m>
                <a:endParaRPr lang="en-US" sz="2400" dirty="0"/>
              </a:p>
            </p:txBody>
          </p:sp>
        </mc:Choice>
        <mc:Fallback xmlns="">
          <p:sp>
            <p:nvSpPr>
              <p:cNvPr id="3" name="TextBox 2">
                <a:extLst>
                  <a:ext uri="{FF2B5EF4-FFF2-40B4-BE49-F238E27FC236}">
                    <a16:creationId xmlns:a16="http://schemas.microsoft.com/office/drawing/2014/main" id="{7B62FB6A-829C-D3D4-FEDB-6F4DBD9FEA59}"/>
                  </a:ext>
                </a:extLst>
              </p:cNvPr>
              <p:cNvSpPr txBox="1">
                <a:spLocks noRot="1" noChangeAspect="1" noMove="1" noResize="1" noEditPoints="1" noAdjustHandles="1" noChangeArrowheads="1" noChangeShapeType="1" noTextEdit="1"/>
              </p:cNvSpPr>
              <p:nvPr/>
            </p:nvSpPr>
            <p:spPr>
              <a:xfrm>
                <a:off x="255100" y="4218146"/>
                <a:ext cx="6483391" cy="1796004"/>
              </a:xfrm>
              <a:prstGeom prst="rect">
                <a:avLst/>
              </a:prstGeom>
              <a:blipFill>
                <a:blip r:embed="rId3"/>
                <a:stretch>
                  <a:fillRect/>
                </a:stretch>
              </a:blipFill>
              <a:ln>
                <a:solidFill>
                  <a:schemeClr val="tx1"/>
                </a:solidFill>
              </a:ln>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50711C6D-52AA-4812-1D60-6FB149867020}"/>
              </a:ext>
            </a:extLst>
          </p:cNvPr>
          <p:cNvGrpSpPr/>
          <p:nvPr/>
        </p:nvGrpSpPr>
        <p:grpSpPr>
          <a:xfrm>
            <a:off x="7793394" y="3015518"/>
            <a:ext cx="3560406" cy="3113868"/>
            <a:chOff x="7793394" y="3015518"/>
            <a:chExt cx="3560406" cy="3113868"/>
          </a:xfrm>
          <a:noFill/>
        </p:grpSpPr>
        <p:grpSp>
          <p:nvGrpSpPr>
            <p:cNvPr id="19" name="Group 18">
              <a:extLst>
                <a:ext uri="{FF2B5EF4-FFF2-40B4-BE49-F238E27FC236}">
                  <a16:creationId xmlns:a16="http://schemas.microsoft.com/office/drawing/2014/main" id="{0864EF97-359D-4322-C9E7-DE4141EC9B4C}"/>
                </a:ext>
              </a:extLst>
            </p:cNvPr>
            <p:cNvGrpSpPr/>
            <p:nvPr/>
          </p:nvGrpSpPr>
          <p:grpSpPr>
            <a:xfrm>
              <a:off x="8678364" y="3022081"/>
              <a:ext cx="2585299" cy="369332"/>
              <a:chOff x="3942261" y="1898872"/>
              <a:chExt cx="3442014" cy="491721"/>
            </a:xfrm>
            <a:grpFill/>
          </p:grpSpPr>
          <mc:AlternateContent xmlns:mc="http://schemas.openxmlformats.org/markup-compatibility/2006" xmlns:a14="http://schemas.microsoft.com/office/drawing/2010/main">
            <mc:Choice Requires="a14">
              <p:sp>
                <p:nvSpPr>
                  <p:cNvPr id="85251" name="TextBox 2">
                    <a:extLst>
                      <a:ext uri="{FF2B5EF4-FFF2-40B4-BE49-F238E27FC236}">
                        <a16:creationId xmlns:a16="http://schemas.microsoft.com/office/drawing/2014/main" id="{8A987CA9-F69B-154F-6AF4-30729E34E0DD}"/>
                      </a:ext>
                    </a:extLst>
                  </p:cNvPr>
                  <p:cNvSpPr txBox="1"/>
                  <p:nvPr/>
                </p:nvSpPr>
                <p:spPr>
                  <a:xfrm>
                    <a:off x="3942261" y="1898872"/>
                    <a:ext cx="487027"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85251" name="TextBox 2">
                    <a:extLst>
                      <a:ext uri="{FF2B5EF4-FFF2-40B4-BE49-F238E27FC236}">
                        <a16:creationId xmlns:a16="http://schemas.microsoft.com/office/drawing/2014/main" id="{8A987CA9-F69B-154F-6AF4-30729E34E0DD}"/>
                      </a:ext>
                    </a:extLst>
                  </p:cNvPr>
                  <p:cNvSpPr txBox="1">
                    <a:spLocks noRot="1" noChangeAspect="1" noMove="1" noResize="1" noEditPoints="1" noAdjustHandles="1" noChangeArrowheads="1" noChangeShapeType="1" noTextEdit="1"/>
                  </p:cNvSpPr>
                  <p:nvPr/>
                </p:nvSpPr>
                <p:spPr>
                  <a:xfrm>
                    <a:off x="3942261" y="1898872"/>
                    <a:ext cx="487027" cy="49172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2" name="TextBox 3">
                    <a:extLst>
                      <a:ext uri="{FF2B5EF4-FFF2-40B4-BE49-F238E27FC236}">
                        <a16:creationId xmlns:a16="http://schemas.microsoft.com/office/drawing/2014/main" id="{4756FD97-6ABF-EF47-88E0-B35A536DA808}"/>
                      </a:ext>
                    </a:extLst>
                  </p:cNvPr>
                  <p:cNvSpPr txBox="1"/>
                  <p:nvPr/>
                </p:nvSpPr>
                <p:spPr>
                  <a:xfrm>
                    <a:off x="4560389" y="1898872"/>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US" dirty="0"/>
                  </a:p>
                </p:txBody>
              </p:sp>
            </mc:Choice>
            <mc:Fallback xmlns="">
              <p:sp>
                <p:nvSpPr>
                  <p:cNvPr id="85252" name="TextBox 3">
                    <a:extLst>
                      <a:ext uri="{FF2B5EF4-FFF2-40B4-BE49-F238E27FC236}">
                        <a16:creationId xmlns:a16="http://schemas.microsoft.com/office/drawing/2014/main" id="{4756FD97-6ABF-EF47-88E0-B35A536DA808}"/>
                      </a:ext>
                    </a:extLst>
                  </p:cNvPr>
                  <p:cNvSpPr txBox="1">
                    <a:spLocks noRot="1" noChangeAspect="1" noMove="1" noResize="1" noEditPoints="1" noAdjustHandles="1" noChangeArrowheads="1" noChangeShapeType="1" noTextEdit="1"/>
                  </p:cNvSpPr>
                  <p:nvPr/>
                </p:nvSpPr>
                <p:spPr>
                  <a:xfrm>
                    <a:off x="4560389" y="1898872"/>
                    <a:ext cx="487025" cy="4917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3" name="TextBox 4">
                    <a:extLst>
                      <a:ext uri="{FF2B5EF4-FFF2-40B4-BE49-F238E27FC236}">
                        <a16:creationId xmlns:a16="http://schemas.microsoft.com/office/drawing/2014/main" id="{E3DBA6AA-1EE5-E7F0-2E98-84B77ADB4EF9}"/>
                      </a:ext>
                    </a:extLst>
                  </p:cNvPr>
                  <p:cNvSpPr txBox="1"/>
                  <p:nvPr/>
                </p:nvSpPr>
                <p:spPr>
                  <a:xfrm>
                    <a:off x="5782217" y="1898872"/>
                    <a:ext cx="487027"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oMath>
                      </m:oMathPara>
                    </a14:m>
                    <a:endParaRPr lang="en-US" dirty="0"/>
                  </a:p>
                </p:txBody>
              </p:sp>
            </mc:Choice>
            <mc:Fallback xmlns="">
              <p:sp>
                <p:nvSpPr>
                  <p:cNvPr id="85253" name="TextBox 4">
                    <a:extLst>
                      <a:ext uri="{FF2B5EF4-FFF2-40B4-BE49-F238E27FC236}">
                        <a16:creationId xmlns:a16="http://schemas.microsoft.com/office/drawing/2014/main" id="{E3DBA6AA-1EE5-E7F0-2E98-84B77ADB4EF9}"/>
                      </a:ext>
                    </a:extLst>
                  </p:cNvPr>
                  <p:cNvSpPr txBox="1">
                    <a:spLocks noRot="1" noChangeAspect="1" noMove="1" noResize="1" noEditPoints="1" noAdjustHandles="1" noChangeArrowheads="1" noChangeShapeType="1" noTextEdit="1"/>
                  </p:cNvSpPr>
                  <p:nvPr/>
                </p:nvSpPr>
                <p:spPr>
                  <a:xfrm>
                    <a:off x="5782217" y="1898872"/>
                    <a:ext cx="487027" cy="49172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4" name="TextBox 212">
                    <a:extLst>
                      <a:ext uri="{FF2B5EF4-FFF2-40B4-BE49-F238E27FC236}">
                        <a16:creationId xmlns:a16="http://schemas.microsoft.com/office/drawing/2014/main" id="{4AAC0612-7794-1B27-3D52-28A941341D91}"/>
                      </a:ext>
                    </a:extLst>
                  </p:cNvPr>
                  <p:cNvSpPr txBox="1"/>
                  <p:nvPr/>
                </p:nvSpPr>
                <p:spPr>
                  <a:xfrm>
                    <a:off x="6366680" y="1898872"/>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oMath>
                      </m:oMathPara>
                    </a14:m>
                    <a:endParaRPr lang="en-US" dirty="0"/>
                  </a:p>
                </p:txBody>
              </p:sp>
            </mc:Choice>
            <mc:Fallback xmlns="">
              <p:sp>
                <p:nvSpPr>
                  <p:cNvPr id="85254" name="TextBox 212">
                    <a:extLst>
                      <a:ext uri="{FF2B5EF4-FFF2-40B4-BE49-F238E27FC236}">
                        <a16:creationId xmlns:a16="http://schemas.microsoft.com/office/drawing/2014/main" id="{4AAC0612-7794-1B27-3D52-28A941341D91}"/>
                      </a:ext>
                    </a:extLst>
                  </p:cNvPr>
                  <p:cNvSpPr txBox="1">
                    <a:spLocks noRot="1" noChangeAspect="1" noMove="1" noResize="1" noEditPoints="1" noAdjustHandles="1" noChangeArrowheads="1" noChangeShapeType="1" noTextEdit="1"/>
                  </p:cNvSpPr>
                  <p:nvPr/>
                </p:nvSpPr>
                <p:spPr>
                  <a:xfrm>
                    <a:off x="6366680" y="1898872"/>
                    <a:ext cx="487025" cy="49172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5" name="TextBox 213">
                    <a:extLst>
                      <a:ext uri="{FF2B5EF4-FFF2-40B4-BE49-F238E27FC236}">
                        <a16:creationId xmlns:a16="http://schemas.microsoft.com/office/drawing/2014/main" id="{09C66A5B-2DD5-C08C-AA2B-762FF024D0F0}"/>
                      </a:ext>
                    </a:extLst>
                  </p:cNvPr>
                  <p:cNvSpPr txBox="1"/>
                  <p:nvPr/>
                </p:nvSpPr>
                <p:spPr>
                  <a:xfrm>
                    <a:off x="5164089" y="1898872"/>
                    <a:ext cx="487027"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oMath>
                      </m:oMathPara>
                    </a14:m>
                    <a:endParaRPr lang="en-US" dirty="0"/>
                  </a:p>
                </p:txBody>
              </p:sp>
            </mc:Choice>
            <mc:Fallback xmlns="">
              <p:sp>
                <p:nvSpPr>
                  <p:cNvPr id="85255" name="TextBox 213">
                    <a:extLst>
                      <a:ext uri="{FF2B5EF4-FFF2-40B4-BE49-F238E27FC236}">
                        <a16:creationId xmlns:a16="http://schemas.microsoft.com/office/drawing/2014/main" id="{09C66A5B-2DD5-C08C-AA2B-762FF024D0F0}"/>
                      </a:ext>
                    </a:extLst>
                  </p:cNvPr>
                  <p:cNvSpPr txBox="1">
                    <a:spLocks noRot="1" noChangeAspect="1" noMove="1" noResize="1" noEditPoints="1" noAdjustHandles="1" noChangeArrowheads="1" noChangeShapeType="1" noTextEdit="1"/>
                  </p:cNvSpPr>
                  <p:nvPr/>
                </p:nvSpPr>
                <p:spPr>
                  <a:xfrm>
                    <a:off x="5164089" y="1898872"/>
                    <a:ext cx="487027" cy="49172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6" name="TextBox 215">
                    <a:extLst>
                      <a:ext uri="{FF2B5EF4-FFF2-40B4-BE49-F238E27FC236}">
                        <a16:creationId xmlns:a16="http://schemas.microsoft.com/office/drawing/2014/main" id="{B83B85E5-C02A-5149-D979-BD7DF3F5E0DC}"/>
                      </a:ext>
                    </a:extLst>
                  </p:cNvPr>
                  <p:cNvSpPr txBox="1"/>
                  <p:nvPr/>
                </p:nvSpPr>
                <p:spPr>
                  <a:xfrm>
                    <a:off x="6984807" y="1898872"/>
                    <a:ext cx="399468" cy="491721"/>
                  </a:xfrm>
                  <a:prstGeom prst="rect">
                    <a:avLst/>
                  </a:prstGeom>
                  <a:grp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m:t>
                          </m:r>
                        </m:oMath>
                      </m:oMathPara>
                    </a14:m>
                    <a:endParaRPr lang="en-US" dirty="0"/>
                  </a:p>
                </p:txBody>
              </p:sp>
            </mc:Choice>
            <mc:Fallback xmlns="">
              <p:sp>
                <p:nvSpPr>
                  <p:cNvPr id="85256" name="TextBox 215">
                    <a:extLst>
                      <a:ext uri="{FF2B5EF4-FFF2-40B4-BE49-F238E27FC236}">
                        <a16:creationId xmlns:a16="http://schemas.microsoft.com/office/drawing/2014/main" id="{B83B85E5-C02A-5149-D979-BD7DF3F5E0DC}"/>
                      </a:ext>
                    </a:extLst>
                  </p:cNvPr>
                  <p:cNvSpPr txBox="1">
                    <a:spLocks noRot="1" noChangeAspect="1" noMove="1" noResize="1" noEditPoints="1" noAdjustHandles="1" noChangeArrowheads="1" noChangeShapeType="1" noTextEdit="1"/>
                  </p:cNvSpPr>
                  <p:nvPr/>
                </p:nvSpPr>
                <p:spPr>
                  <a:xfrm>
                    <a:off x="6984807" y="1898872"/>
                    <a:ext cx="399468" cy="491721"/>
                  </a:xfrm>
                  <a:prstGeom prst="rect">
                    <a:avLst/>
                  </a:prstGeom>
                  <a:blipFill>
                    <a:blip r:embed="rId9"/>
                    <a:stretch>
                      <a:fillRect/>
                    </a:stretch>
                  </a:blipFill>
                </p:spPr>
                <p:txBody>
                  <a:bodyPr/>
                  <a:lstStyle/>
                  <a:p>
                    <a:r>
                      <a:rPr lang="en-US">
                        <a:noFill/>
                      </a:rPr>
                      <a:t> </a:t>
                    </a:r>
                  </a:p>
                </p:txBody>
              </p:sp>
            </mc:Fallback>
          </mc:AlternateContent>
        </p:grpSp>
        <p:grpSp>
          <p:nvGrpSpPr>
            <p:cNvPr id="23" name="Group 22">
              <a:extLst>
                <a:ext uri="{FF2B5EF4-FFF2-40B4-BE49-F238E27FC236}">
                  <a16:creationId xmlns:a16="http://schemas.microsoft.com/office/drawing/2014/main" id="{78A20E49-A177-7864-C6FD-9EA1BB1AE507}"/>
                </a:ext>
              </a:extLst>
            </p:cNvPr>
            <p:cNvGrpSpPr/>
            <p:nvPr/>
          </p:nvGrpSpPr>
          <p:grpSpPr>
            <a:xfrm>
              <a:off x="7793395" y="3729652"/>
              <a:ext cx="371222" cy="2089859"/>
              <a:chOff x="2727351" y="2837121"/>
              <a:chExt cx="494238" cy="2782395"/>
            </a:xfrm>
            <a:grpFill/>
          </p:grpSpPr>
          <mc:AlternateContent xmlns:mc="http://schemas.openxmlformats.org/markup-compatibility/2006" xmlns:a14="http://schemas.microsoft.com/office/drawing/2010/main">
            <mc:Choice Requires="a14">
              <p:sp>
                <p:nvSpPr>
                  <p:cNvPr id="85035" name="TextBox 218">
                    <a:extLst>
                      <a:ext uri="{FF2B5EF4-FFF2-40B4-BE49-F238E27FC236}">
                        <a16:creationId xmlns:a16="http://schemas.microsoft.com/office/drawing/2014/main" id="{904683E0-C11C-AB8D-3C2B-F2A9EF8BAE3F}"/>
                      </a:ext>
                    </a:extLst>
                  </p:cNvPr>
                  <p:cNvSpPr txBox="1"/>
                  <p:nvPr/>
                </p:nvSpPr>
                <p:spPr>
                  <a:xfrm>
                    <a:off x="2732160" y="4669661"/>
                    <a:ext cx="399468" cy="491721"/>
                  </a:xfrm>
                  <a:prstGeom prst="rect">
                    <a:avLst/>
                  </a:prstGeom>
                  <a:grp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oMath>
                      </m:oMathPara>
                    </a14:m>
                    <a:endParaRPr lang="en-US" dirty="0"/>
                  </a:p>
                </p:txBody>
              </p:sp>
            </mc:Choice>
            <mc:Fallback xmlns="">
              <p:sp>
                <p:nvSpPr>
                  <p:cNvPr id="85035" name="TextBox 218">
                    <a:extLst>
                      <a:ext uri="{FF2B5EF4-FFF2-40B4-BE49-F238E27FC236}">
                        <a16:creationId xmlns:a16="http://schemas.microsoft.com/office/drawing/2014/main" id="{904683E0-C11C-AB8D-3C2B-F2A9EF8BAE3F}"/>
                      </a:ext>
                    </a:extLst>
                  </p:cNvPr>
                  <p:cNvSpPr txBox="1">
                    <a:spLocks noRot="1" noChangeAspect="1" noMove="1" noResize="1" noEditPoints="1" noAdjustHandles="1" noChangeArrowheads="1" noChangeShapeType="1" noTextEdit="1"/>
                  </p:cNvSpPr>
                  <p:nvPr/>
                </p:nvSpPr>
                <p:spPr>
                  <a:xfrm>
                    <a:off x="2732160" y="4669661"/>
                    <a:ext cx="399468" cy="491721"/>
                  </a:xfrm>
                  <a:prstGeom prst="rect">
                    <a:avLst/>
                  </a:prstGeom>
                  <a:blipFill>
                    <a:blip r:embed="rId10"/>
                    <a:stretch>
                      <a:fillRect r="-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36" name="TextBox 219">
                    <a:extLst>
                      <a:ext uri="{FF2B5EF4-FFF2-40B4-BE49-F238E27FC236}">
                        <a16:creationId xmlns:a16="http://schemas.microsoft.com/office/drawing/2014/main" id="{014A7A3C-66AD-EC25-44E4-71D95F4273B3}"/>
                      </a:ext>
                    </a:extLst>
                  </p:cNvPr>
                  <p:cNvSpPr txBox="1"/>
                  <p:nvPr/>
                </p:nvSpPr>
                <p:spPr>
                  <a:xfrm>
                    <a:off x="2734564" y="2837121"/>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85036" name="TextBox 219">
                    <a:extLst>
                      <a:ext uri="{FF2B5EF4-FFF2-40B4-BE49-F238E27FC236}">
                        <a16:creationId xmlns:a16="http://schemas.microsoft.com/office/drawing/2014/main" id="{014A7A3C-66AD-EC25-44E4-71D95F4273B3}"/>
                      </a:ext>
                    </a:extLst>
                  </p:cNvPr>
                  <p:cNvSpPr txBox="1">
                    <a:spLocks noRot="1" noChangeAspect="1" noMove="1" noResize="1" noEditPoints="1" noAdjustHandles="1" noChangeArrowheads="1" noChangeShapeType="1" noTextEdit="1"/>
                  </p:cNvSpPr>
                  <p:nvPr/>
                </p:nvSpPr>
                <p:spPr>
                  <a:xfrm>
                    <a:off x="2734564" y="2837121"/>
                    <a:ext cx="487025" cy="49172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37" name="TextBox 220">
                    <a:extLst>
                      <a:ext uri="{FF2B5EF4-FFF2-40B4-BE49-F238E27FC236}">
                        <a16:creationId xmlns:a16="http://schemas.microsoft.com/office/drawing/2014/main" id="{CC55781B-FFEF-7B6E-4835-CDCF4F373DB7}"/>
                      </a:ext>
                    </a:extLst>
                  </p:cNvPr>
                  <p:cNvSpPr txBox="1"/>
                  <p:nvPr/>
                </p:nvSpPr>
                <p:spPr>
                  <a:xfrm>
                    <a:off x="2727351" y="3295257"/>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85037" name="TextBox 220">
                    <a:extLst>
                      <a:ext uri="{FF2B5EF4-FFF2-40B4-BE49-F238E27FC236}">
                        <a16:creationId xmlns:a16="http://schemas.microsoft.com/office/drawing/2014/main" id="{CC55781B-FFEF-7B6E-4835-CDCF4F373DB7}"/>
                      </a:ext>
                    </a:extLst>
                  </p:cNvPr>
                  <p:cNvSpPr txBox="1">
                    <a:spLocks noRot="1" noChangeAspect="1" noMove="1" noResize="1" noEditPoints="1" noAdjustHandles="1" noChangeArrowheads="1" noChangeShapeType="1" noTextEdit="1"/>
                  </p:cNvSpPr>
                  <p:nvPr/>
                </p:nvSpPr>
                <p:spPr>
                  <a:xfrm>
                    <a:off x="2727351" y="3295257"/>
                    <a:ext cx="487025" cy="49172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48" name="TextBox 222">
                    <a:extLst>
                      <a:ext uri="{FF2B5EF4-FFF2-40B4-BE49-F238E27FC236}">
                        <a16:creationId xmlns:a16="http://schemas.microsoft.com/office/drawing/2014/main" id="{03608216-199C-3D5D-455A-2611319E3D26}"/>
                      </a:ext>
                    </a:extLst>
                  </p:cNvPr>
                  <p:cNvSpPr txBox="1"/>
                  <p:nvPr/>
                </p:nvSpPr>
                <p:spPr>
                  <a:xfrm>
                    <a:off x="2734564" y="3753391"/>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US" dirty="0"/>
                  </a:p>
                </p:txBody>
              </p:sp>
            </mc:Choice>
            <mc:Fallback xmlns="">
              <p:sp>
                <p:nvSpPr>
                  <p:cNvPr id="85248" name="TextBox 222">
                    <a:extLst>
                      <a:ext uri="{FF2B5EF4-FFF2-40B4-BE49-F238E27FC236}">
                        <a16:creationId xmlns:a16="http://schemas.microsoft.com/office/drawing/2014/main" id="{03608216-199C-3D5D-455A-2611319E3D26}"/>
                      </a:ext>
                    </a:extLst>
                  </p:cNvPr>
                  <p:cNvSpPr txBox="1">
                    <a:spLocks noRot="1" noChangeAspect="1" noMove="1" noResize="1" noEditPoints="1" noAdjustHandles="1" noChangeArrowheads="1" noChangeShapeType="1" noTextEdit="1"/>
                  </p:cNvSpPr>
                  <p:nvPr/>
                </p:nvSpPr>
                <p:spPr>
                  <a:xfrm>
                    <a:off x="2734564" y="3753391"/>
                    <a:ext cx="487025" cy="49172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49" name="TextBox 223">
                    <a:extLst>
                      <a:ext uri="{FF2B5EF4-FFF2-40B4-BE49-F238E27FC236}">
                        <a16:creationId xmlns:a16="http://schemas.microsoft.com/office/drawing/2014/main" id="{7517C458-7E89-1049-A945-721646F22381}"/>
                      </a:ext>
                    </a:extLst>
                  </p:cNvPr>
                  <p:cNvSpPr txBox="1"/>
                  <p:nvPr/>
                </p:nvSpPr>
                <p:spPr>
                  <a:xfrm>
                    <a:off x="2732160" y="4211526"/>
                    <a:ext cx="399468" cy="491721"/>
                  </a:xfrm>
                  <a:prstGeom prst="rect">
                    <a:avLst/>
                  </a:prstGeom>
                  <a:grp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oMath>
                      </m:oMathPara>
                    </a14:m>
                    <a:endParaRPr lang="en-US" dirty="0"/>
                  </a:p>
                </p:txBody>
              </p:sp>
            </mc:Choice>
            <mc:Fallback xmlns="">
              <p:sp>
                <p:nvSpPr>
                  <p:cNvPr id="85249" name="TextBox 223">
                    <a:extLst>
                      <a:ext uri="{FF2B5EF4-FFF2-40B4-BE49-F238E27FC236}">
                        <a16:creationId xmlns:a16="http://schemas.microsoft.com/office/drawing/2014/main" id="{7517C458-7E89-1049-A945-721646F22381}"/>
                      </a:ext>
                    </a:extLst>
                  </p:cNvPr>
                  <p:cNvSpPr txBox="1">
                    <a:spLocks noRot="1" noChangeAspect="1" noMove="1" noResize="1" noEditPoints="1" noAdjustHandles="1" noChangeArrowheads="1" noChangeShapeType="1" noTextEdit="1"/>
                  </p:cNvSpPr>
                  <p:nvPr/>
                </p:nvSpPr>
                <p:spPr>
                  <a:xfrm>
                    <a:off x="2732160" y="4211526"/>
                    <a:ext cx="399468" cy="491721"/>
                  </a:xfrm>
                  <a:prstGeom prst="rect">
                    <a:avLst/>
                  </a:prstGeom>
                  <a:blipFill>
                    <a:blip r:embed="rId14"/>
                    <a:stretch>
                      <a:fillRect r="-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0" name="TextBox 224">
                    <a:extLst>
                      <a:ext uri="{FF2B5EF4-FFF2-40B4-BE49-F238E27FC236}">
                        <a16:creationId xmlns:a16="http://schemas.microsoft.com/office/drawing/2014/main" id="{0A7E607B-1D60-A578-B684-8174F80DFBAC}"/>
                      </a:ext>
                    </a:extLst>
                  </p:cNvPr>
                  <p:cNvSpPr txBox="1"/>
                  <p:nvPr/>
                </p:nvSpPr>
                <p:spPr>
                  <a:xfrm>
                    <a:off x="2727351" y="5127795"/>
                    <a:ext cx="487026"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oMath>
                      </m:oMathPara>
                    </a14:m>
                    <a:endParaRPr lang="en-US" dirty="0"/>
                  </a:p>
                </p:txBody>
              </p:sp>
            </mc:Choice>
            <mc:Fallback xmlns="">
              <p:sp>
                <p:nvSpPr>
                  <p:cNvPr id="85250" name="TextBox 224">
                    <a:extLst>
                      <a:ext uri="{FF2B5EF4-FFF2-40B4-BE49-F238E27FC236}">
                        <a16:creationId xmlns:a16="http://schemas.microsoft.com/office/drawing/2014/main" id="{0A7E607B-1D60-A578-B684-8174F80DFBAC}"/>
                      </a:ext>
                    </a:extLst>
                  </p:cNvPr>
                  <p:cNvSpPr txBox="1">
                    <a:spLocks noRot="1" noChangeAspect="1" noMove="1" noResize="1" noEditPoints="1" noAdjustHandles="1" noChangeArrowheads="1" noChangeShapeType="1" noTextEdit="1"/>
                  </p:cNvSpPr>
                  <p:nvPr/>
                </p:nvSpPr>
                <p:spPr>
                  <a:xfrm>
                    <a:off x="2727351" y="5127795"/>
                    <a:ext cx="487026" cy="491721"/>
                  </a:xfrm>
                  <a:prstGeom prst="rect">
                    <a:avLst/>
                  </a:prstGeom>
                  <a:blipFill>
                    <a:blip r:embed="rId1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4" name="TextBox 2">
                  <a:extLst>
                    <a:ext uri="{FF2B5EF4-FFF2-40B4-BE49-F238E27FC236}">
                      <a16:creationId xmlns:a16="http://schemas.microsoft.com/office/drawing/2014/main" id="{EFC3FA97-F4E2-609E-6C31-3017EB83BA3A}"/>
                    </a:ext>
                  </a:extLst>
                </p:cNvPr>
                <p:cNvSpPr txBox="1"/>
                <p:nvPr/>
              </p:nvSpPr>
              <p:spPr>
                <a:xfrm>
                  <a:off x="8140079" y="3015518"/>
                  <a:ext cx="365806" cy="369332"/>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24" name="TextBox 2">
                  <a:extLst>
                    <a:ext uri="{FF2B5EF4-FFF2-40B4-BE49-F238E27FC236}">
                      <a16:creationId xmlns:a16="http://schemas.microsoft.com/office/drawing/2014/main" id="{EFC3FA97-F4E2-609E-6C31-3017EB83BA3A}"/>
                    </a:ext>
                  </a:extLst>
                </p:cNvPr>
                <p:cNvSpPr txBox="1">
                  <a:spLocks noRot="1" noChangeAspect="1" noMove="1" noResize="1" noEditPoints="1" noAdjustHandles="1" noChangeArrowheads="1" noChangeShapeType="1" noTextEdit="1"/>
                </p:cNvSpPr>
                <p:nvPr/>
              </p:nvSpPr>
              <p:spPr>
                <a:xfrm>
                  <a:off x="8140079" y="3015518"/>
                  <a:ext cx="365806"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19">
                  <a:extLst>
                    <a:ext uri="{FF2B5EF4-FFF2-40B4-BE49-F238E27FC236}">
                      <a16:creationId xmlns:a16="http://schemas.microsoft.com/office/drawing/2014/main" id="{E3F59641-A254-A546-2A79-74F82568CC4E}"/>
                    </a:ext>
                  </a:extLst>
                </p:cNvPr>
                <p:cNvSpPr txBox="1"/>
                <p:nvPr/>
              </p:nvSpPr>
              <p:spPr>
                <a:xfrm>
                  <a:off x="7798718" y="3339649"/>
                  <a:ext cx="365805" cy="369332"/>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25" name="TextBox 219">
                  <a:extLst>
                    <a:ext uri="{FF2B5EF4-FFF2-40B4-BE49-F238E27FC236}">
                      <a16:creationId xmlns:a16="http://schemas.microsoft.com/office/drawing/2014/main" id="{E3F59641-A254-A546-2A79-74F82568CC4E}"/>
                    </a:ext>
                  </a:extLst>
                </p:cNvPr>
                <p:cNvSpPr txBox="1">
                  <a:spLocks noRot="1" noChangeAspect="1" noMove="1" noResize="1" noEditPoints="1" noAdjustHandles="1" noChangeArrowheads="1" noChangeShapeType="1" noTextEdit="1"/>
                </p:cNvSpPr>
                <p:nvPr/>
              </p:nvSpPr>
              <p:spPr>
                <a:xfrm>
                  <a:off x="7798718" y="3339649"/>
                  <a:ext cx="365805" cy="369332"/>
                </a:xfrm>
                <a:prstGeom prst="rect">
                  <a:avLst/>
                </a:prstGeom>
                <a:blipFill>
                  <a:blip r:embed="rId17"/>
                  <a:stretch>
                    <a:fillRect/>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D38A27AC-206D-1B21-C4CA-A3476500F21B}"/>
                </a:ext>
              </a:extLst>
            </p:cNvPr>
            <p:cNvGrpSpPr/>
            <p:nvPr/>
          </p:nvGrpSpPr>
          <p:grpSpPr>
            <a:xfrm>
              <a:off x="8148702" y="3372938"/>
              <a:ext cx="3205098" cy="2747226"/>
              <a:chOff x="8148702" y="3372938"/>
              <a:chExt cx="3205098" cy="2747226"/>
            </a:xfrm>
            <a:grpFill/>
          </p:grpSpPr>
          <p:sp>
            <p:nvSpPr>
              <p:cNvPr id="28" name="Rectangle 27">
                <a:extLst>
                  <a:ext uri="{FF2B5EF4-FFF2-40B4-BE49-F238E27FC236}">
                    <a16:creationId xmlns:a16="http://schemas.microsoft.com/office/drawing/2014/main" id="{8145AEFD-7B2C-2CA9-566C-C6AF7C495DDF}"/>
                  </a:ext>
                </a:extLst>
              </p:cNvPr>
              <p:cNvSpPr>
                <a:spLocks noChangeArrowheads="1"/>
              </p:cNvSpPr>
              <p:nvPr/>
            </p:nvSpPr>
            <p:spPr bwMode="auto">
              <a:xfrm>
                <a:off x="8606574" y="3383670"/>
                <a:ext cx="457871" cy="314786"/>
              </a:xfrm>
              <a:prstGeom prst="rect">
                <a:avLst/>
              </a:prstGeom>
              <a:grpFill/>
              <a:ln>
                <a:noFill/>
              </a:ln>
              <a:effec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29" name="Rectangle 28">
                <a:extLst>
                  <a:ext uri="{FF2B5EF4-FFF2-40B4-BE49-F238E27FC236}">
                    <a16:creationId xmlns:a16="http://schemas.microsoft.com/office/drawing/2014/main" id="{9BD19528-6971-D5B0-8BB4-1503B1653F6C}"/>
                  </a:ext>
                </a:extLst>
              </p:cNvPr>
              <p:cNvSpPr>
                <a:spLocks noChangeArrowheads="1"/>
              </p:cNvSpPr>
              <p:nvPr/>
            </p:nvSpPr>
            <p:spPr bwMode="auto">
              <a:xfrm>
                <a:off x="8148703" y="3372938"/>
                <a:ext cx="457871" cy="314786"/>
              </a:xfrm>
              <a:prstGeom prst="rect">
                <a:avLst/>
              </a:prstGeom>
              <a:grpFill/>
              <a:ln>
                <a:noFill/>
              </a:ln>
              <a:effec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nvGrpSpPr>
              <p:cNvPr id="30" name="Group 29">
                <a:extLst>
                  <a:ext uri="{FF2B5EF4-FFF2-40B4-BE49-F238E27FC236}">
                    <a16:creationId xmlns:a16="http://schemas.microsoft.com/office/drawing/2014/main" id="{F7FEFDD3-2B63-22C8-D0D3-4D69EF3C11A7}"/>
                  </a:ext>
                </a:extLst>
              </p:cNvPr>
              <p:cNvGrpSpPr>
                <a:grpSpLocks/>
              </p:cNvGrpSpPr>
              <p:nvPr/>
            </p:nvGrpSpPr>
            <p:grpSpPr bwMode="auto">
              <a:xfrm>
                <a:off x="8148703" y="3716342"/>
                <a:ext cx="3205097" cy="686807"/>
                <a:chOff x="960" y="1488"/>
                <a:chExt cx="2688" cy="576"/>
              </a:xfrm>
              <a:grpFill/>
            </p:grpSpPr>
            <p:grpSp>
              <p:nvGrpSpPr>
                <p:cNvPr id="85001" name="Group 85000">
                  <a:extLst>
                    <a:ext uri="{FF2B5EF4-FFF2-40B4-BE49-F238E27FC236}">
                      <a16:creationId xmlns:a16="http://schemas.microsoft.com/office/drawing/2014/main" id="{14AA51A8-F99A-A52E-D0E2-39239491D9D0}"/>
                    </a:ext>
                  </a:extLst>
                </p:cNvPr>
                <p:cNvGrpSpPr>
                  <a:grpSpLocks/>
                </p:cNvGrpSpPr>
                <p:nvPr/>
              </p:nvGrpSpPr>
              <p:grpSpPr bwMode="auto">
                <a:xfrm>
                  <a:off x="960" y="1488"/>
                  <a:ext cx="2688" cy="288"/>
                  <a:chOff x="432" y="1152"/>
                  <a:chExt cx="2688" cy="288"/>
                </a:xfrm>
                <a:grpFill/>
              </p:grpSpPr>
              <p:grpSp>
                <p:nvGrpSpPr>
                  <p:cNvPr id="85019" name="Group 85018">
                    <a:extLst>
                      <a:ext uri="{FF2B5EF4-FFF2-40B4-BE49-F238E27FC236}">
                        <a16:creationId xmlns:a16="http://schemas.microsoft.com/office/drawing/2014/main" id="{3C4AA85F-2532-2667-1903-F4010860A4FA}"/>
                      </a:ext>
                    </a:extLst>
                  </p:cNvPr>
                  <p:cNvGrpSpPr>
                    <a:grpSpLocks/>
                  </p:cNvGrpSpPr>
                  <p:nvPr/>
                </p:nvGrpSpPr>
                <p:grpSpPr bwMode="auto">
                  <a:xfrm>
                    <a:off x="1584" y="1152"/>
                    <a:ext cx="1152" cy="288"/>
                    <a:chOff x="432" y="1152"/>
                    <a:chExt cx="1152" cy="288"/>
                  </a:xfrm>
                  <a:grpFill/>
                </p:grpSpPr>
                <p:grpSp>
                  <p:nvGrpSpPr>
                    <p:cNvPr id="85031" name="Group 85030">
                      <a:extLst>
                        <a:ext uri="{FF2B5EF4-FFF2-40B4-BE49-F238E27FC236}">
                          <a16:creationId xmlns:a16="http://schemas.microsoft.com/office/drawing/2014/main" id="{5F49CE89-E513-58AC-A07A-94CC50A8924E}"/>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033" name="Rectangle 85032">
                            <a:extLst>
                              <a:ext uri="{FF2B5EF4-FFF2-40B4-BE49-F238E27FC236}">
                                <a16:creationId xmlns:a16="http://schemas.microsoft.com/office/drawing/2014/main" id="{57EFBA4B-4B3F-942D-FA64-30E728ED424B}"/>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33" name="Rectangle 85032">
                            <a:extLst>
                              <a:ext uri="{FF2B5EF4-FFF2-40B4-BE49-F238E27FC236}">
                                <a16:creationId xmlns:a16="http://schemas.microsoft.com/office/drawing/2014/main" id="{57EFBA4B-4B3F-942D-FA64-30E728ED424B}"/>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18"/>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34" name="Rectangle 85033">
                            <a:extLst>
                              <a:ext uri="{FF2B5EF4-FFF2-40B4-BE49-F238E27FC236}">
                                <a16:creationId xmlns:a16="http://schemas.microsoft.com/office/drawing/2014/main" id="{03CFBD8D-CB94-C4B0-A843-6B64AD52F0EA}"/>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34" name="Rectangle 85033">
                            <a:extLst>
                              <a:ext uri="{FF2B5EF4-FFF2-40B4-BE49-F238E27FC236}">
                                <a16:creationId xmlns:a16="http://schemas.microsoft.com/office/drawing/2014/main" id="{03CFBD8D-CB94-C4B0-A843-6B64AD52F0EA}"/>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19"/>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32" name="Rectangle 85031">
                          <a:extLst>
                            <a:ext uri="{FF2B5EF4-FFF2-40B4-BE49-F238E27FC236}">
                              <a16:creationId xmlns:a16="http://schemas.microsoft.com/office/drawing/2014/main" id="{A7FFE386-762C-7B9A-2810-BE3B1C6C5A8D}"/>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8</m:t>
                                </m:r>
                              </m:oMath>
                            </m:oMathPara>
                          </a14:m>
                          <a:endParaRPr lang="en-US" altLang="en-US" sz="1600" dirty="0"/>
                        </a:p>
                      </p:txBody>
                    </p:sp>
                  </mc:Choice>
                  <mc:Fallback xmlns="">
                    <p:sp>
                      <p:nvSpPr>
                        <p:cNvPr id="85032" name="Rectangle 85031">
                          <a:extLst>
                            <a:ext uri="{FF2B5EF4-FFF2-40B4-BE49-F238E27FC236}">
                              <a16:creationId xmlns:a16="http://schemas.microsoft.com/office/drawing/2014/main" id="{A7FFE386-762C-7B9A-2810-BE3B1C6C5A8D}"/>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20"/>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020" name="Group 85019">
                    <a:extLst>
                      <a:ext uri="{FF2B5EF4-FFF2-40B4-BE49-F238E27FC236}">
                        <a16:creationId xmlns:a16="http://schemas.microsoft.com/office/drawing/2014/main" id="{1091F8DA-5B54-4975-EB0D-F4789962F46F}"/>
                      </a:ext>
                    </a:extLst>
                  </p:cNvPr>
                  <p:cNvGrpSpPr>
                    <a:grpSpLocks/>
                  </p:cNvGrpSpPr>
                  <p:nvPr/>
                </p:nvGrpSpPr>
                <p:grpSpPr bwMode="auto">
                  <a:xfrm>
                    <a:off x="432" y="1152"/>
                    <a:ext cx="2688" cy="288"/>
                    <a:chOff x="432" y="1152"/>
                    <a:chExt cx="2688" cy="288"/>
                  </a:xfrm>
                  <a:grpFill/>
                </p:grpSpPr>
                <p:grpSp>
                  <p:nvGrpSpPr>
                    <p:cNvPr id="85024" name="Group 85023">
                      <a:extLst>
                        <a:ext uri="{FF2B5EF4-FFF2-40B4-BE49-F238E27FC236}">
                          <a16:creationId xmlns:a16="http://schemas.microsoft.com/office/drawing/2014/main" id="{73064612-2D8C-6C55-49B8-95356606811A}"/>
                        </a:ext>
                      </a:extLst>
                    </p:cNvPr>
                    <p:cNvGrpSpPr>
                      <a:grpSpLocks/>
                    </p:cNvGrpSpPr>
                    <p:nvPr/>
                  </p:nvGrpSpPr>
                  <p:grpSpPr bwMode="auto">
                    <a:xfrm>
                      <a:off x="432" y="1152"/>
                      <a:ext cx="1152" cy="288"/>
                      <a:chOff x="432" y="1152"/>
                      <a:chExt cx="1152" cy="288"/>
                    </a:xfrm>
                    <a:grpFill/>
                  </p:grpSpPr>
                  <p:grpSp>
                    <p:nvGrpSpPr>
                      <p:cNvPr id="85027" name="Group 85026">
                        <a:extLst>
                          <a:ext uri="{FF2B5EF4-FFF2-40B4-BE49-F238E27FC236}">
                            <a16:creationId xmlns:a16="http://schemas.microsoft.com/office/drawing/2014/main" id="{B3C04D25-6905-57C1-F0B2-DBFA019A3F3B}"/>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029" name="Rectangle 85028">
                              <a:extLst>
                                <a:ext uri="{FF2B5EF4-FFF2-40B4-BE49-F238E27FC236}">
                                  <a16:creationId xmlns:a16="http://schemas.microsoft.com/office/drawing/2014/main" id="{A8DAD323-87C1-C311-24F0-EF33F14AF95D}"/>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029" name="Rectangle 85028">
                              <a:extLst>
                                <a:ext uri="{FF2B5EF4-FFF2-40B4-BE49-F238E27FC236}">
                                  <a16:creationId xmlns:a16="http://schemas.microsoft.com/office/drawing/2014/main" id="{A8DAD323-87C1-C311-24F0-EF33F14AF95D}"/>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21"/>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30" name="Rectangle 85029">
                              <a:extLst>
                                <a:ext uri="{FF2B5EF4-FFF2-40B4-BE49-F238E27FC236}">
                                  <a16:creationId xmlns:a16="http://schemas.microsoft.com/office/drawing/2014/main" id="{FB1DAA83-7979-D8FB-4A09-6B5981AF640E}"/>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2</m:t>
                                    </m:r>
                                  </m:oMath>
                                </m:oMathPara>
                              </a14:m>
                              <a:endParaRPr lang="en-US" altLang="en-US" sz="1600" dirty="0"/>
                            </a:p>
                          </p:txBody>
                        </p:sp>
                      </mc:Choice>
                      <mc:Fallback xmlns="">
                        <p:sp>
                          <p:nvSpPr>
                            <p:cNvPr id="85030" name="Rectangle 85029">
                              <a:extLst>
                                <a:ext uri="{FF2B5EF4-FFF2-40B4-BE49-F238E27FC236}">
                                  <a16:creationId xmlns:a16="http://schemas.microsoft.com/office/drawing/2014/main" id="{FB1DAA83-7979-D8FB-4A09-6B5981AF640E}"/>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22"/>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28" name="Rectangle 85027">
                            <a:extLst>
                              <a:ext uri="{FF2B5EF4-FFF2-40B4-BE49-F238E27FC236}">
                                <a16:creationId xmlns:a16="http://schemas.microsoft.com/office/drawing/2014/main" id="{28A2C2BD-FDA0-91D4-5325-E4E7102725EC}"/>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28" name="Rectangle 85027">
                            <a:extLst>
                              <a:ext uri="{FF2B5EF4-FFF2-40B4-BE49-F238E27FC236}">
                                <a16:creationId xmlns:a16="http://schemas.microsoft.com/office/drawing/2014/main" id="{28A2C2BD-FDA0-91D4-5325-E4E7102725EC}"/>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23"/>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26" name="Rectangle 85025">
                          <a:extLst>
                            <a:ext uri="{FF2B5EF4-FFF2-40B4-BE49-F238E27FC236}">
                              <a16:creationId xmlns:a16="http://schemas.microsoft.com/office/drawing/2014/main" id="{62D0AF27-5BAA-F8B8-4BAE-EBED193D5416}"/>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26" name="Rectangle 85025">
                          <a:extLst>
                            <a:ext uri="{FF2B5EF4-FFF2-40B4-BE49-F238E27FC236}">
                              <a16:creationId xmlns:a16="http://schemas.microsoft.com/office/drawing/2014/main" id="{62D0AF27-5BAA-F8B8-4BAE-EBED193D5416}"/>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24"/>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nvGrpSpPr>
                <p:cNvPr id="85002" name="Group 85001">
                  <a:extLst>
                    <a:ext uri="{FF2B5EF4-FFF2-40B4-BE49-F238E27FC236}">
                      <a16:creationId xmlns:a16="http://schemas.microsoft.com/office/drawing/2014/main" id="{BEC26CF5-E310-B03C-92D5-5108F00DDF0C}"/>
                    </a:ext>
                  </a:extLst>
                </p:cNvPr>
                <p:cNvGrpSpPr>
                  <a:grpSpLocks/>
                </p:cNvGrpSpPr>
                <p:nvPr/>
              </p:nvGrpSpPr>
              <p:grpSpPr bwMode="auto">
                <a:xfrm>
                  <a:off x="960" y="1776"/>
                  <a:ext cx="2688" cy="288"/>
                  <a:chOff x="432" y="1152"/>
                  <a:chExt cx="2688" cy="288"/>
                </a:xfrm>
                <a:grpFill/>
              </p:grpSpPr>
              <p:grpSp>
                <p:nvGrpSpPr>
                  <p:cNvPr id="85003" name="Group 85002">
                    <a:extLst>
                      <a:ext uri="{FF2B5EF4-FFF2-40B4-BE49-F238E27FC236}">
                        <a16:creationId xmlns:a16="http://schemas.microsoft.com/office/drawing/2014/main" id="{A08AD5FF-1A98-7E74-1276-42FE165D0144}"/>
                      </a:ext>
                    </a:extLst>
                  </p:cNvPr>
                  <p:cNvGrpSpPr>
                    <a:grpSpLocks/>
                  </p:cNvGrpSpPr>
                  <p:nvPr/>
                </p:nvGrpSpPr>
                <p:grpSpPr bwMode="auto">
                  <a:xfrm>
                    <a:off x="1584" y="1152"/>
                    <a:ext cx="1152" cy="288"/>
                    <a:chOff x="432" y="1152"/>
                    <a:chExt cx="1152" cy="288"/>
                  </a:xfrm>
                  <a:grpFill/>
                </p:grpSpPr>
                <p:grpSp>
                  <p:nvGrpSpPr>
                    <p:cNvPr id="85015" name="Group 85014">
                      <a:extLst>
                        <a:ext uri="{FF2B5EF4-FFF2-40B4-BE49-F238E27FC236}">
                          <a16:creationId xmlns:a16="http://schemas.microsoft.com/office/drawing/2014/main" id="{13C81B70-1124-F194-0CA2-A7C9EF86FA8F}"/>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017" name="Rectangle 85016">
                            <a:extLst>
                              <a:ext uri="{FF2B5EF4-FFF2-40B4-BE49-F238E27FC236}">
                                <a16:creationId xmlns:a16="http://schemas.microsoft.com/office/drawing/2014/main" id="{A1023FC5-B8D7-8A3E-CDA7-D8D9F7E7EAE9}"/>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17" name="Rectangle 85016">
                            <a:extLst>
                              <a:ext uri="{FF2B5EF4-FFF2-40B4-BE49-F238E27FC236}">
                                <a16:creationId xmlns:a16="http://schemas.microsoft.com/office/drawing/2014/main" id="{A1023FC5-B8D7-8A3E-CDA7-D8D9F7E7EAE9}"/>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25"/>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18" name="Rectangle 85017">
                            <a:extLst>
                              <a:ext uri="{FF2B5EF4-FFF2-40B4-BE49-F238E27FC236}">
                                <a16:creationId xmlns:a16="http://schemas.microsoft.com/office/drawing/2014/main" id="{E62CB38A-68F4-E1AB-DFE7-D210433DC708}"/>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18" name="Rectangle 85017">
                            <a:extLst>
                              <a:ext uri="{FF2B5EF4-FFF2-40B4-BE49-F238E27FC236}">
                                <a16:creationId xmlns:a16="http://schemas.microsoft.com/office/drawing/2014/main" id="{E62CB38A-68F4-E1AB-DFE7-D210433DC708}"/>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26"/>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16" name="Rectangle 85015">
                          <a:extLst>
                            <a:ext uri="{FF2B5EF4-FFF2-40B4-BE49-F238E27FC236}">
                              <a16:creationId xmlns:a16="http://schemas.microsoft.com/office/drawing/2014/main" id="{874FECC8-8BB1-0E2A-215A-425861D80A05}"/>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8</m:t>
                                </m:r>
                              </m:oMath>
                            </m:oMathPara>
                          </a14:m>
                          <a:endParaRPr lang="en-US" altLang="en-US" sz="1600" dirty="0"/>
                        </a:p>
                      </p:txBody>
                    </p:sp>
                  </mc:Choice>
                  <mc:Fallback xmlns="">
                    <p:sp>
                      <p:nvSpPr>
                        <p:cNvPr id="85016" name="Rectangle 85015">
                          <a:extLst>
                            <a:ext uri="{FF2B5EF4-FFF2-40B4-BE49-F238E27FC236}">
                              <a16:creationId xmlns:a16="http://schemas.microsoft.com/office/drawing/2014/main" id="{874FECC8-8BB1-0E2A-215A-425861D80A05}"/>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27"/>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004" name="Group 85003">
                    <a:extLst>
                      <a:ext uri="{FF2B5EF4-FFF2-40B4-BE49-F238E27FC236}">
                        <a16:creationId xmlns:a16="http://schemas.microsoft.com/office/drawing/2014/main" id="{EA6F7565-9A62-9766-F57A-4EF22D070AF2}"/>
                      </a:ext>
                    </a:extLst>
                  </p:cNvPr>
                  <p:cNvGrpSpPr>
                    <a:grpSpLocks/>
                  </p:cNvGrpSpPr>
                  <p:nvPr/>
                </p:nvGrpSpPr>
                <p:grpSpPr bwMode="auto">
                  <a:xfrm>
                    <a:off x="432" y="1152"/>
                    <a:ext cx="2688" cy="288"/>
                    <a:chOff x="432" y="1152"/>
                    <a:chExt cx="2688" cy="288"/>
                  </a:xfrm>
                  <a:grpFill/>
                </p:grpSpPr>
                <p:grpSp>
                  <p:nvGrpSpPr>
                    <p:cNvPr id="85008" name="Group 85007">
                      <a:extLst>
                        <a:ext uri="{FF2B5EF4-FFF2-40B4-BE49-F238E27FC236}">
                          <a16:creationId xmlns:a16="http://schemas.microsoft.com/office/drawing/2014/main" id="{66734242-37B8-B533-2F3F-9B7CE04998F8}"/>
                        </a:ext>
                      </a:extLst>
                    </p:cNvPr>
                    <p:cNvGrpSpPr>
                      <a:grpSpLocks/>
                    </p:cNvGrpSpPr>
                    <p:nvPr/>
                  </p:nvGrpSpPr>
                  <p:grpSpPr bwMode="auto">
                    <a:xfrm>
                      <a:off x="432" y="1152"/>
                      <a:ext cx="1152" cy="288"/>
                      <a:chOff x="432" y="1152"/>
                      <a:chExt cx="1152" cy="288"/>
                    </a:xfrm>
                    <a:grpFill/>
                  </p:grpSpPr>
                  <p:grpSp>
                    <p:nvGrpSpPr>
                      <p:cNvPr id="85011" name="Group 85010">
                        <a:extLst>
                          <a:ext uri="{FF2B5EF4-FFF2-40B4-BE49-F238E27FC236}">
                            <a16:creationId xmlns:a16="http://schemas.microsoft.com/office/drawing/2014/main" id="{DDBB5E49-15BF-1512-0C76-C4F7DED5A3F6}"/>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013" name="Rectangle 85012">
                              <a:extLst>
                                <a:ext uri="{FF2B5EF4-FFF2-40B4-BE49-F238E27FC236}">
                                  <a16:creationId xmlns:a16="http://schemas.microsoft.com/office/drawing/2014/main" id="{71230D4B-1151-F49C-AA30-19F68E8D7B8C}"/>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013" name="Rectangle 85012">
                              <a:extLst>
                                <a:ext uri="{FF2B5EF4-FFF2-40B4-BE49-F238E27FC236}">
                                  <a16:creationId xmlns:a16="http://schemas.microsoft.com/office/drawing/2014/main" id="{71230D4B-1151-F49C-AA30-19F68E8D7B8C}"/>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28"/>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14" name="Rectangle 85013">
                              <a:extLst>
                                <a:ext uri="{FF2B5EF4-FFF2-40B4-BE49-F238E27FC236}">
                                  <a16:creationId xmlns:a16="http://schemas.microsoft.com/office/drawing/2014/main" id="{6E748815-89EA-9630-9378-D727639DDF3A}"/>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2</m:t>
                                    </m:r>
                                  </m:oMath>
                                </m:oMathPara>
                              </a14:m>
                              <a:endParaRPr lang="en-US" altLang="en-US" sz="1600" dirty="0"/>
                            </a:p>
                          </p:txBody>
                        </p:sp>
                      </mc:Choice>
                      <mc:Fallback xmlns="">
                        <p:sp>
                          <p:nvSpPr>
                            <p:cNvPr id="85014" name="Rectangle 85013">
                              <a:extLst>
                                <a:ext uri="{FF2B5EF4-FFF2-40B4-BE49-F238E27FC236}">
                                  <a16:creationId xmlns:a16="http://schemas.microsoft.com/office/drawing/2014/main" id="{6E748815-89EA-9630-9378-D727639DDF3A}"/>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29"/>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12" name="Rectangle 85011">
                            <a:extLst>
                              <a:ext uri="{FF2B5EF4-FFF2-40B4-BE49-F238E27FC236}">
                                <a16:creationId xmlns:a16="http://schemas.microsoft.com/office/drawing/2014/main" id="{E84E24A7-18A5-DB02-5387-6A2BDE0F4D88}"/>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3</m:t>
                                  </m:r>
                                </m:oMath>
                              </m:oMathPara>
                            </a14:m>
                            <a:endParaRPr lang="en-US" altLang="en-US" sz="1600" dirty="0"/>
                          </a:p>
                        </p:txBody>
                      </p:sp>
                    </mc:Choice>
                    <mc:Fallback xmlns="">
                      <p:sp>
                        <p:nvSpPr>
                          <p:cNvPr id="85012" name="Rectangle 85011">
                            <a:extLst>
                              <a:ext uri="{FF2B5EF4-FFF2-40B4-BE49-F238E27FC236}">
                                <a16:creationId xmlns:a16="http://schemas.microsoft.com/office/drawing/2014/main" id="{E84E24A7-18A5-DB02-5387-6A2BDE0F4D88}"/>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30"/>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10" name="Rectangle 85009">
                          <a:extLst>
                            <a:ext uri="{FF2B5EF4-FFF2-40B4-BE49-F238E27FC236}">
                              <a16:creationId xmlns:a16="http://schemas.microsoft.com/office/drawing/2014/main" id="{44385F75-531F-0F57-C763-6AD140881BD6}"/>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010" name="Rectangle 85009">
                          <a:extLst>
                            <a:ext uri="{FF2B5EF4-FFF2-40B4-BE49-F238E27FC236}">
                              <a16:creationId xmlns:a16="http://schemas.microsoft.com/office/drawing/2014/main" id="{44385F75-531F-0F57-C763-6AD140881BD6}"/>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31"/>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grpSp>
            <p:nvGrpSpPr>
              <p:cNvPr id="31" name="Group 30">
                <a:extLst>
                  <a:ext uri="{FF2B5EF4-FFF2-40B4-BE49-F238E27FC236}">
                    <a16:creationId xmlns:a16="http://schemas.microsoft.com/office/drawing/2014/main" id="{7E03C551-547B-41F9-386E-338A607EF57E}"/>
                  </a:ext>
                </a:extLst>
              </p:cNvPr>
              <p:cNvGrpSpPr>
                <a:grpSpLocks/>
              </p:cNvGrpSpPr>
              <p:nvPr/>
            </p:nvGrpSpPr>
            <p:grpSpPr bwMode="auto">
              <a:xfrm>
                <a:off x="8148703" y="3372938"/>
                <a:ext cx="3205097" cy="343403"/>
                <a:chOff x="432" y="1152"/>
                <a:chExt cx="2688" cy="288"/>
              </a:xfrm>
              <a:grpFill/>
            </p:grpSpPr>
            <p:grpSp>
              <p:nvGrpSpPr>
                <p:cNvPr id="85244" name="Group 85243">
                  <a:extLst>
                    <a:ext uri="{FF2B5EF4-FFF2-40B4-BE49-F238E27FC236}">
                      <a16:creationId xmlns:a16="http://schemas.microsoft.com/office/drawing/2014/main" id="{5F83B074-732E-AEA0-AA92-311EEEE42EFC}"/>
                    </a:ext>
                  </a:extLst>
                </p:cNvPr>
                <p:cNvGrpSpPr>
                  <a:grpSpLocks/>
                </p:cNvGrpSpPr>
                <p:nvPr/>
              </p:nvGrpSpPr>
              <p:grpSpPr bwMode="auto">
                <a:xfrm>
                  <a:off x="1584" y="1152"/>
                  <a:ext cx="1152" cy="288"/>
                  <a:chOff x="432" y="1152"/>
                  <a:chExt cx="1152" cy="288"/>
                </a:xfrm>
                <a:grpFill/>
              </p:grpSpPr>
              <p:grpSp>
                <p:nvGrpSpPr>
                  <p:cNvPr id="84997" name="Group 84996">
                    <a:extLst>
                      <a:ext uri="{FF2B5EF4-FFF2-40B4-BE49-F238E27FC236}">
                        <a16:creationId xmlns:a16="http://schemas.microsoft.com/office/drawing/2014/main" id="{141EB4CC-80F7-62BA-590D-482354E83B44}"/>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4999" name="Rectangle 84998">
                          <a:extLst>
                            <a:ext uri="{FF2B5EF4-FFF2-40B4-BE49-F238E27FC236}">
                              <a16:creationId xmlns:a16="http://schemas.microsoft.com/office/drawing/2014/main" id="{BB90A028-ED36-D6AE-5B32-B1C18F6D0CA5}"/>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4999" name="Rectangle 84998">
                          <a:extLst>
                            <a:ext uri="{FF2B5EF4-FFF2-40B4-BE49-F238E27FC236}">
                              <a16:creationId xmlns:a16="http://schemas.microsoft.com/office/drawing/2014/main" id="{BB90A028-ED36-D6AE-5B32-B1C18F6D0CA5}"/>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32"/>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00" name="Rectangle 84999">
                          <a:extLst>
                            <a:ext uri="{FF2B5EF4-FFF2-40B4-BE49-F238E27FC236}">
                              <a16:creationId xmlns:a16="http://schemas.microsoft.com/office/drawing/2014/main" id="{9D2BC716-0A53-EF28-BE51-EF272767B0EC}"/>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00" name="Rectangle 84999">
                          <a:extLst>
                            <a:ext uri="{FF2B5EF4-FFF2-40B4-BE49-F238E27FC236}">
                              <a16:creationId xmlns:a16="http://schemas.microsoft.com/office/drawing/2014/main" id="{9D2BC716-0A53-EF28-BE51-EF272767B0EC}"/>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33"/>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4998" name="Rectangle 84997">
                        <a:extLst>
                          <a:ext uri="{FF2B5EF4-FFF2-40B4-BE49-F238E27FC236}">
                            <a16:creationId xmlns:a16="http://schemas.microsoft.com/office/drawing/2014/main" id="{7240EF8A-F441-E95A-59B4-A0700B26BE7C}"/>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4998" name="Rectangle 84997">
                        <a:extLst>
                          <a:ext uri="{FF2B5EF4-FFF2-40B4-BE49-F238E27FC236}">
                            <a16:creationId xmlns:a16="http://schemas.microsoft.com/office/drawing/2014/main" id="{7240EF8A-F441-E95A-59B4-A0700B26BE7C}"/>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34"/>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245" name="Group 85244">
                  <a:extLst>
                    <a:ext uri="{FF2B5EF4-FFF2-40B4-BE49-F238E27FC236}">
                      <a16:creationId xmlns:a16="http://schemas.microsoft.com/office/drawing/2014/main" id="{7841D312-DFA1-6E41-DB35-BEE67A1A1F27}"/>
                    </a:ext>
                  </a:extLst>
                </p:cNvPr>
                <p:cNvGrpSpPr>
                  <a:grpSpLocks/>
                </p:cNvGrpSpPr>
                <p:nvPr/>
              </p:nvGrpSpPr>
              <p:grpSpPr bwMode="auto">
                <a:xfrm>
                  <a:off x="432" y="1152"/>
                  <a:ext cx="2688" cy="288"/>
                  <a:chOff x="432" y="1152"/>
                  <a:chExt cx="2688" cy="288"/>
                </a:xfrm>
                <a:grpFill/>
              </p:grpSpPr>
              <p:grpSp>
                <p:nvGrpSpPr>
                  <p:cNvPr id="85246" name="Group 85245">
                    <a:extLst>
                      <a:ext uri="{FF2B5EF4-FFF2-40B4-BE49-F238E27FC236}">
                        <a16:creationId xmlns:a16="http://schemas.microsoft.com/office/drawing/2014/main" id="{E8806833-9AD9-307D-637A-0F13FABFE521}"/>
                      </a:ext>
                    </a:extLst>
                  </p:cNvPr>
                  <p:cNvGrpSpPr>
                    <a:grpSpLocks/>
                  </p:cNvGrpSpPr>
                  <p:nvPr/>
                </p:nvGrpSpPr>
                <p:grpSpPr bwMode="auto">
                  <a:xfrm>
                    <a:off x="432" y="1152"/>
                    <a:ext cx="1152" cy="288"/>
                    <a:chOff x="432" y="1152"/>
                    <a:chExt cx="1152" cy="288"/>
                  </a:xfrm>
                  <a:grpFill/>
                </p:grpSpPr>
                <p:grpSp>
                  <p:nvGrpSpPr>
                    <p:cNvPr id="84992" name="Group 84991">
                      <a:extLst>
                        <a:ext uri="{FF2B5EF4-FFF2-40B4-BE49-F238E27FC236}">
                          <a16:creationId xmlns:a16="http://schemas.microsoft.com/office/drawing/2014/main" id="{52C009CA-9839-9C7F-DD82-C0775C1AA5E8}"/>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4994" name="Rectangle 84993">
                            <a:extLst>
                              <a:ext uri="{FF2B5EF4-FFF2-40B4-BE49-F238E27FC236}">
                                <a16:creationId xmlns:a16="http://schemas.microsoft.com/office/drawing/2014/main" id="{BF69A525-1F6E-6B53-3CFF-5099A8A65D55}"/>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4994" name="Rectangle 84993">
                            <a:extLst>
                              <a:ext uri="{FF2B5EF4-FFF2-40B4-BE49-F238E27FC236}">
                                <a16:creationId xmlns:a16="http://schemas.microsoft.com/office/drawing/2014/main" id="{BF69A525-1F6E-6B53-3CFF-5099A8A65D55}"/>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35"/>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995" name="Rectangle 84994">
                            <a:extLst>
                              <a:ext uri="{FF2B5EF4-FFF2-40B4-BE49-F238E27FC236}">
                                <a16:creationId xmlns:a16="http://schemas.microsoft.com/office/drawing/2014/main" id="{4C7F74F0-F055-A74E-B353-F0A190C80B75}"/>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4995" name="Rectangle 84994">
                            <a:extLst>
                              <a:ext uri="{FF2B5EF4-FFF2-40B4-BE49-F238E27FC236}">
                                <a16:creationId xmlns:a16="http://schemas.microsoft.com/office/drawing/2014/main" id="{4C7F74F0-F055-A74E-B353-F0A190C80B75}"/>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36"/>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4993" name="Rectangle 84992">
                          <a:extLst>
                            <a:ext uri="{FF2B5EF4-FFF2-40B4-BE49-F238E27FC236}">
                              <a16:creationId xmlns:a16="http://schemas.microsoft.com/office/drawing/2014/main" id="{3F736C20-3F83-7B29-6316-D68F3C5471DF}"/>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4993" name="Rectangle 84992">
                          <a:extLst>
                            <a:ext uri="{FF2B5EF4-FFF2-40B4-BE49-F238E27FC236}">
                              <a16:creationId xmlns:a16="http://schemas.microsoft.com/office/drawing/2014/main" id="{3F736C20-3F83-7B29-6316-D68F3C5471DF}"/>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37"/>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247" name="Rectangle 85246">
                        <a:extLst>
                          <a:ext uri="{FF2B5EF4-FFF2-40B4-BE49-F238E27FC236}">
                            <a16:creationId xmlns:a16="http://schemas.microsoft.com/office/drawing/2014/main" id="{9E068E50-1484-F1D3-997B-0CA1E9AF36FA}"/>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247" name="Rectangle 85246">
                        <a:extLst>
                          <a:ext uri="{FF2B5EF4-FFF2-40B4-BE49-F238E27FC236}">
                            <a16:creationId xmlns:a16="http://schemas.microsoft.com/office/drawing/2014/main" id="{9E068E50-1484-F1D3-997B-0CA1E9AF36FA}"/>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38"/>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nvGrpSpPr>
              <p:cNvPr id="32" name="Group 31">
                <a:extLst>
                  <a:ext uri="{FF2B5EF4-FFF2-40B4-BE49-F238E27FC236}">
                    <a16:creationId xmlns:a16="http://schemas.microsoft.com/office/drawing/2014/main" id="{9DBDE3C7-20BC-6119-3EF6-38B73BE938FE}"/>
                  </a:ext>
                </a:extLst>
              </p:cNvPr>
              <p:cNvGrpSpPr>
                <a:grpSpLocks/>
              </p:cNvGrpSpPr>
              <p:nvPr/>
            </p:nvGrpSpPr>
            <p:grpSpPr bwMode="auto">
              <a:xfrm>
                <a:off x="8148703" y="4403148"/>
                <a:ext cx="3205097" cy="686807"/>
                <a:chOff x="960" y="1488"/>
                <a:chExt cx="2688" cy="576"/>
              </a:xfrm>
              <a:grpFill/>
            </p:grpSpPr>
            <p:grpSp>
              <p:nvGrpSpPr>
                <p:cNvPr id="85152" name="Group 85151">
                  <a:extLst>
                    <a:ext uri="{FF2B5EF4-FFF2-40B4-BE49-F238E27FC236}">
                      <a16:creationId xmlns:a16="http://schemas.microsoft.com/office/drawing/2014/main" id="{1DBAC3DA-393A-A270-6421-57BAD99AF08A}"/>
                    </a:ext>
                  </a:extLst>
                </p:cNvPr>
                <p:cNvGrpSpPr>
                  <a:grpSpLocks/>
                </p:cNvGrpSpPr>
                <p:nvPr/>
              </p:nvGrpSpPr>
              <p:grpSpPr bwMode="auto">
                <a:xfrm>
                  <a:off x="960" y="1488"/>
                  <a:ext cx="2688" cy="288"/>
                  <a:chOff x="432" y="1152"/>
                  <a:chExt cx="2688" cy="288"/>
                </a:xfrm>
                <a:grpFill/>
              </p:grpSpPr>
              <p:grpSp>
                <p:nvGrpSpPr>
                  <p:cNvPr id="85170" name="Group 85169">
                    <a:extLst>
                      <a:ext uri="{FF2B5EF4-FFF2-40B4-BE49-F238E27FC236}">
                        <a16:creationId xmlns:a16="http://schemas.microsoft.com/office/drawing/2014/main" id="{77A0CD16-3BB6-3BAD-80B8-EC3975287141}"/>
                      </a:ext>
                    </a:extLst>
                  </p:cNvPr>
                  <p:cNvGrpSpPr>
                    <a:grpSpLocks/>
                  </p:cNvGrpSpPr>
                  <p:nvPr/>
                </p:nvGrpSpPr>
                <p:grpSpPr bwMode="auto">
                  <a:xfrm>
                    <a:off x="1584" y="1152"/>
                    <a:ext cx="1152" cy="288"/>
                    <a:chOff x="432" y="1152"/>
                    <a:chExt cx="1152" cy="288"/>
                  </a:xfrm>
                  <a:grpFill/>
                </p:grpSpPr>
                <p:grpSp>
                  <p:nvGrpSpPr>
                    <p:cNvPr id="85181" name="Group 85180">
                      <a:extLst>
                        <a:ext uri="{FF2B5EF4-FFF2-40B4-BE49-F238E27FC236}">
                          <a16:creationId xmlns:a16="http://schemas.microsoft.com/office/drawing/2014/main" id="{E62D35A6-6FA5-5E8E-0543-12940C17E3DD}"/>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242" name="Rectangle 85241">
                            <a:extLst>
                              <a:ext uri="{FF2B5EF4-FFF2-40B4-BE49-F238E27FC236}">
                                <a16:creationId xmlns:a16="http://schemas.microsoft.com/office/drawing/2014/main" id="{9D37DD28-338E-8501-DCAB-177F032F68B9}"/>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7</m:t>
                                  </m:r>
                                </m:oMath>
                              </m:oMathPara>
                            </a14:m>
                            <a:endParaRPr lang="en-US" altLang="en-US" sz="1600" dirty="0"/>
                          </a:p>
                        </p:txBody>
                      </p:sp>
                    </mc:Choice>
                    <mc:Fallback xmlns="">
                      <p:sp>
                        <p:nvSpPr>
                          <p:cNvPr id="85242" name="Rectangle 85241">
                            <a:extLst>
                              <a:ext uri="{FF2B5EF4-FFF2-40B4-BE49-F238E27FC236}">
                                <a16:creationId xmlns:a16="http://schemas.microsoft.com/office/drawing/2014/main" id="{9D37DD28-338E-8501-DCAB-177F032F68B9}"/>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39"/>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43" name="Rectangle 85242">
                            <a:extLst>
                              <a:ext uri="{FF2B5EF4-FFF2-40B4-BE49-F238E27FC236}">
                                <a16:creationId xmlns:a16="http://schemas.microsoft.com/office/drawing/2014/main" id="{B32D64AA-C8FB-0B26-0C9B-9C2F0C84175D}"/>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243" name="Rectangle 85242">
                            <a:extLst>
                              <a:ext uri="{FF2B5EF4-FFF2-40B4-BE49-F238E27FC236}">
                                <a16:creationId xmlns:a16="http://schemas.microsoft.com/office/drawing/2014/main" id="{B32D64AA-C8FB-0B26-0C9B-9C2F0C84175D}"/>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40"/>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83" name="Rectangle 85182">
                          <a:extLst>
                            <a:ext uri="{FF2B5EF4-FFF2-40B4-BE49-F238E27FC236}">
                              <a16:creationId xmlns:a16="http://schemas.microsoft.com/office/drawing/2014/main" id="{22C84074-A6B4-CD13-D070-8724099A1F4B}"/>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8</m:t>
                                </m:r>
                              </m:oMath>
                            </m:oMathPara>
                          </a14:m>
                          <a:endParaRPr lang="en-US" altLang="en-US" sz="1600" dirty="0"/>
                        </a:p>
                      </p:txBody>
                    </p:sp>
                  </mc:Choice>
                  <mc:Fallback xmlns="">
                    <p:sp>
                      <p:nvSpPr>
                        <p:cNvPr id="85183" name="Rectangle 85182">
                          <a:extLst>
                            <a:ext uri="{FF2B5EF4-FFF2-40B4-BE49-F238E27FC236}">
                              <a16:creationId xmlns:a16="http://schemas.microsoft.com/office/drawing/2014/main" id="{22C84074-A6B4-CD13-D070-8724099A1F4B}"/>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41"/>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171" name="Group 85170">
                    <a:extLst>
                      <a:ext uri="{FF2B5EF4-FFF2-40B4-BE49-F238E27FC236}">
                        <a16:creationId xmlns:a16="http://schemas.microsoft.com/office/drawing/2014/main" id="{42E8313B-37F6-D1C6-CFBF-5EC285489545}"/>
                      </a:ext>
                    </a:extLst>
                  </p:cNvPr>
                  <p:cNvGrpSpPr>
                    <a:grpSpLocks/>
                  </p:cNvGrpSpPr>
                  <p:nvPr/>
                </p:nvGrpSpPr>
                <p:grpSpPr bwMode="auto">
                  <a:xfrm>
                    <a:off x="432" y="1152"/>
                    <a:ext cx="2688" cy="288"/>
                    <a:chOff x="432" y="1152"/>
                    <a:chExt cx="2688" cy="288"/>
                  </a:xfrm>
                  <a:grpFill/>
                </p:grpSpPr>
                <p:grpSp>
                  <p:nvGrpSpPr>
                    <p:cNvPr id="85172" name="Group 85171">
                      <a:extLst>
                        <a:ext uri="{FF2B5EF4-FFF2-40B4-BE49-F238E27FC236}">
                          <a16:creationId xmlns:a16="http://schemas.microsoft.com/office/drawing/2014/main" id="{4A7D45D4-C1D5-8DC9-EE2D-C3B03AA64648}"/>
                        </a:ext>
                      </a:extLst>
                    </p:cNvPr>
                    <p:cNvGrpSpPr>
                      <a:grpSpLocks/>
                    </p:cNvGrpSpPr>
                    <p:nvPr/>
                  </p:nvGrpSpPr>
                  <p:grpSpPr bwMode="auto">
                    <a:xfrm>
                      <a:off x="432" y="1152"/>
                      <a:ext cx="1152" cy="288"/>
                      <a:chOff x="432" y="1152"/>
                      <a:chExt cx="1152" cy="288"/>
                    </a:xfrm>
                    <a:grpFill/>
                  </p:grpSpPr>
                  <p:grpSp>
                    <p:nvGrpSpPr>
                      <p:cNvPr id="85174" name="Group 85173">
                        <a:extLst>
                          <a:ext uri="{FF2B5EF4-FFF2-40B4-BE49-F238E27FC236}">
                            <a16:creationId xmlns:a16="http://schemas.microsoft.com/office/drawing/2014/main" id="{1D2B55DD-2860-9522-D6FB-22178BB75B86}"/>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176" name="Rectangle 85175">
                              <a:extLst>
                                <a:ext uri="{FF2B5EF4-FFF2-40B4-BE49-F238E27FC236}">
                                  <a16:creationId xmlns:a16="http://schemas.microsoft.com/office/drawing/2014/main" id="{6AA063FE-D92F-986E-BDF3-7BCC1D9E4D4F}"/>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76" name="Rectangle 85175">
                              <a:extLst>
                                <a:ext uri="{FF2B5EF4-FFF2-40B4-BE49-F238E27FC236}">
                                  <a16:creationId xmlns:a16="http://schemas.microsoft.com/office/drawing/2014/main" id="{6AA063FE-D92F-986E-BDF3-7BCC1D9E4D4F}"/>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42"/>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177" name="Rectangle 85176">
                              <a:extLst>
                                <a:ext uri="{FF2B5EF4-FFF2-40B4-BE49-F238E27FC236}">
                                  <a16:creationId xmlns:a16="http://schemas.microsoft.com/office/drawing/2014/main" id="{04CFBC47-4638-943C-5A26-FDC5B82020D9}"/>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2</m:t>
                                    </m:r>
                                  </m:oMath>
                                </m:oMathPara>
                              </a14:m>
                              <a:endParaRPr lang="en-US" altLang="en-US" sz="1600" dirty="0"/>
                            </a:p>
                          </p:txBody>
                        </p:sp>
                      </mc:Choice>
                      <mc:Fallback xmlns="">
                        <p:sp>
                          <p:nvSpPr>
                            <p:cNvPr id="85177" name="Rectangle 85176">
                              <a:extLst>
                                <a:ext uri="{FF2B5EF4-FFF2-40B4-BE49-F238E27FC236}">
                                  <a16:creationId xmlns:a16="http://schemas.microsoft.com/office/drawing/2014/main" id="{04CFBC47-4638-943C-5A26-FDC5B82020D9}"/>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43"/>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75" name="Rectangle 85174">
                            <a:extLst>
                              <a:ext uri="{FF2B5EF4-FFF2-40B4-BE49-F238E27FC236}">
                                <a16:creationId xmlns:a16="http://schemas.microsoft.com/office/drawing/2014/main" id="{86B2BA6C-C227-9356-09D1-7F158D9FB8EE}"/>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3</m:t>
                                  </m:r>
                                </m:oMath>
                              </m:oMathPara>
                            </a14:m>
                            <a:endParaRPr lang="en-US" altLang="en-US" sz="1600" dirty="0"/>
                          </a:p>
                        </p:txBody>
                      </p:sp>
                    </mc:Choice>
                    <mc:Fallback xmlns="">
                      <p:sp>
                        <p:nvSpPr>
                          <p:cNvPr id="85175" name="Rectangle 85174">
                            <a:extLst>
                              <a:ext uri="{FF2B5EF4-FFF2-40B4-BE49-F238E27FC236}">
                                <a16:creationId xmlns:a16="http://schemas.microsoft.com/office/drawing/2014/main" id="{86B2BA6C-C227-9356-09D1-7F158D9FB8EE}"/>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44"/>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73" name="Rectangle 85172">
                          <a:extLst>
                            <a:ext uri="{FF2B5EF4-FFF2-40B4-BE49-F238E27FC236}">
                              <a16:creationId xmlns:a16="http://schemas.microsoft.com/office/drawing/2014/main" id="{B7C4F004-D8F6-3628-C67E-02ECFEFE58A6}"/>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73" name="Rectangle 85172">
                          <a:extLst>
                            <a:ext uri="{FF2B5EF4-FFF2-40B4-BE49-F238E27FC236}">
                              <a16:creationId xmlns:a16="http://schemas.microsoft.com/office/drawing/2014/main" id="{B7C4F004-D8F6-3628-C67E-02ECFEFE58A6}"/>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45"/>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nvGrpSpPr>
                <p:cNvPr id="85153" name="Group 85152">
                  <a:extLst>
                    <a:ext uri="{FF2B5EF4-FFF2-40B4-BE49-F238E27FC236}">
                      <a16:creationId xmlns:a16="http://schemas.microsoft.com/office/drawing/2014/main" id="{11A4F8E3-0768-BED6-BC32-7A06C6EDDC48}"/>
                    </a:ext>
                  </a:extLst>
                </p:cNvPr>
                <p:cNvGrpSpPr>
                  <a:grpSpLocks/>
                </p:cNvGrpSpPr>
                <p:nvPr/>
              </p:nvGrpSpPr>
              <p:grpSpPr bwMode="auto">
                <a:xfrm>
                  <a:off x="960" y="1776"/>
                  <a:ext cx="2688" cy="288"/>
                  <a:chOff x="432" y="1152"/>
                  <a:chExt cx="2688" cy="288"/>
                </a:xfrm>
                <a:grpFill/>
              </p:grpSpPr>
              <p:grpSp>
                <p:nvGrpSpPr>
                  <p:cNvPr id="85154" name="Group 85153">
                    <a:extLst>
                      <a:ext uri="{FF2B5EF4-FFF2-40B4-BE49-F238E27FC236}">
                        <a16:creationId xmlns:a16="http://schemas.microsoft.com/office/drawing/2014/main" id="{33AE0D11-0659-F4A1-3EE4-81F736EA749F}"/>
                      </a:ext>
                    </a:extLst>
                  </p:cNvPr>
                  <p:cNvGrpSpPr>
                    <a:grpSpLocks/>
                  </p:cNvGrpSpPr>
                  <p:nvPr/>
                </p:nvGrpSpPr>
                <p:grpSpPr bwMode="auto">
                  <a:xfrm>
                    <a:off x="1584" y="1152"/>
                    <a:ext cx="1152" cy="288"/>
                    <a:chOff x="432" y="1152"/>
                    <a:chExt cx="1152" cy="288"/>
                  </a:xfrm>
                  <a:grpFill/>
                </p:grpSpPr>
                <p:grpSp>
                  <p:nvGrpSpPr>
                    <p:cNvPr id="85165" name="Group 85164">
                      <a:extLst>
                        <a:ext uri="{FF2B5EF4-FFF2-40B4-BE49-F238E27FC236}">
                          <a16:creationId xmlns:a16="http://schemas.microsoft.com/office/drawing/2014/main" id="{257C4A61-F695-ECC4-A053-8D1B0A4DF029}"/>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168" name="Rectangle 85167">
                            <a:extLst>
                              <a:ext uri="{FF2B5EF4-FFF2-40B4-BE49-F238E27FC236}">
                                <a16:creationId xmlns:a16="http://schemas.microsoft.com/office/drawing/2014/main" id="{A3239CA0-CC9D-9C0F-961E-82D7CDDDC958}"/>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7</m:t>
                                  </m:r>
                                </m:oMath>
                              </m:oMathPara>
                            </a14:m>
                            <a:endParaRPr lang="en-US" altLang="en-US" sz="1600" dirty="0"/>
                          </a:p>
                        </p:txBody>
                      </p:sp>
                    </mc:Choice>
                    <mc:Fallback xmlns="">
                      <p:sp>
                        <p:nvSpPr>
                          <p:cNvPr id="85168" name="Rectangle 85167">
                            <a:extLst>
                              <a:ext uri="{FF2B5EF4-FFF2-40B4-BE49-F238E27FC236}">
                                <a16:creationId xmlns:a16="http://schemas.microsoft.com/office/drawing/2014/main" id="{A3239CA0-CC9D-9C0F-961E-82D7CDDDC958}"/>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46"/>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169" name="Rectangle 85168">
                            <a:extLst>
                              <a:ext uri="{FF2B5EF4-FFF2-40B4-BE49-F238E27FC236}">
                                <a16:creationId xmlns:a16="http://schemas.microsoft.com/office/drawing/2014/main" id="{9CA4AB69-0718-D7F3-D847-1F07630AD111}"/>
                              </a:ext>
                            </a:extLst>
                          </p:cNvPr>
                          <p:cNvSpPr>
                            <a:spLocks noChangeArrowheads="1"/>
                          </p:cNvSpPr>
                          <p:nvPr/>
                        </p:nvSpPr>
                        <p:spPr bwMode="auto">
                          <a:xfrm>
                            <a:off x="816" y="1152"/>
                            <a:ext cx="384" cy="288"/>
                          </a:xfrm>
                          <a:prstGeom prst="rect">
                            <a:avLst/>
                          </a:prstGeom>
                          <a:solidFill>
                            <a:schemeClr val="accent1">
                              <a:lumMod val="60000"/>
                              <a:lumOff val="40000"/>
                            </a:schemeClr>
                          </a:solid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69" name="Rectangle 85168">
                            <a:extLst>
                              <a:ext uri="{FF2B5EF4-FFF2-40B4-BE49-F238E27FC236}">
                                <a16:creationId xmlns:a16="http://schemas.microsoft.com/office/drawing/2014/main" id="{9CA4AB69-0718-D7F3-D847-1F07630AD111}"/>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47"/>
                            <a:stretch>
                              <a:fillRect/>
                            </a:stretch>
                          </a:bli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67" name="Rectangle 85166">
                          <a:extLst>
                            <a:ext uri="{FF2B5EF4-FFF2-40B4-BE49-F238E27FC236}">
                              <a16:creationId xmlns:a16="http://schemas.microsoft.com/office/drawing/2014/main" id="{59BED295-D9EE-0882-8D9E-D2679EB8032D}"/>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8</m:t>
                                </m:r>
                              </m:oMath>
                            </m:oMathPara>
                          </a14:m>
                          <a:endParaRPr lang="en-US" altLang="en-US" sz="1600" dirty="0"/>
                        </a:p>
                      </p:txBody>
                    </p:sp>
                  </mc:Choice>
                  <mc:Fallback xmlns="">
                    <p:sp>
                      <p:nvSpPr>
                        <p:cNvPr id="85167" name="Rectangle 85166">
                          <a:extLst>
                            <a:ext uri="{FF2B5EF4-FFF2-40B4-BE49-F238E27FC236}">
                              <a16:creationId xmlns:a16="http://schemas.microsoft.com/office/drawing/2014/main" id="{59BED295-D9EE-0882-8D9E-D2679EB8032D}"/>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48"/>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155" name="Group 85154">
                    <a:extLst>
                      <a:ext uri="{FF2B5EF4-FFF2-40B4-BE49-F238E27FC236}">
                        <a16:creationId xmlns:a16="http://schemas.microsoft.com/office/drawing/2014/main" id="{14A9CA87-E987-CBB0-C67F-CFD93AF5F3F3}"/>
                      </a:ext>
                    </a:extLst>
                  </p:cNvPr>
                  <p:cNvGrpSpPr>
                    <a:grpSpLocks/>
                  </p:cNvGrpSpPr>
                  <p:nvPr/>
                </p:nvGrpSpPr>
                <p:grpSpPr bwMode="auto">
                  <a:xfrm>
                    <a:off x="432" y="1152"/>
                    <a:ext cx="2688" cy="288"/>
                    <a:chOff x="432" y="1152"/>
                    <a:chExt cx="2688" cy="288"/>
                  </a:xfrm>
                  <a:grpFill/>
                </p:grpSpPr>
                <p:grpSp>
                  <p:nvGrpSpPr>
                    <p:cNvPr id="85156" name="Group 85155">
                      <a:extLst>
                        <a:ext uri="{FF2B5EF4-FFF2-40B4-BE49-F238E27FC236}">
                          <a16:creationId xmlns:a16="http://schemas.microsoft.com/office/drawing/2014/main" id="{8E5BB49B-46B4-128C-51C9-84A931CFBCC6}"/>
                        </a:ext>
                      </a:extLst>
                    </p:cNvPr>
                    <p:cNvGrpSpPr>
                      <a:grpSpLocks/>
                    </p:cNvGrpSpPr>
                    <p:nvPr/>
                  </p:nvGrpSpPr>
                  <p:grpSpPr bwMode="auto">
                    <a:xfrm>
                      <a:off x="432" y="1152"/>
                      <a:ext cx="1152" cy="288"/>
                      <a:chOff x="432" y="1152"/>
                      <a:chExt cx="1152" cy="288"/>
                    </a:xfrm>
                    <a:grpFill/>
                  </p:grpSpPr>
                  <p:grpSp>
                    <p:nvGrpSpPr>
                      <p:cNvPr id="85158" name="Group 85157">
                        <a:extLst>
                          <a:ext uri="{FF2B5EF4-FFF2-40B4-BE49-F238E27FC236}">
                            <a16:creationId xmlns:a16="http://schemas.microsoft.com/office/drawing/2014/main" id="{28578F63-46A3-1C0C-8689-375463F47E09}"/>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160" name="Rectangle 85159">
                              <a:extLst>
                                <a:ext uri="{FF2B5EF4-FFF2-40B4-BE49-F238E27FC236}">
                                  <a16:creationId xmlns:a16="http://schemas.microsoft.com/office/drawing/2014/main" id="{8353A732-0916-3EBC-1DE0-126D9120639D}"/>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60" name="Rectangle 85159">
                              <a:extLst>
                                <a:ext uri="{FF2B5EF4-FFF2-40B4-BE49-F238E27FC236}">
                                  <a16:creationId xmlns:a16="http://schemas.microsoft.com/office/drawing/2014/main" id="{8353A732-0916-3EBC-1DE0-126D9120639D}"/>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49"/>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161" name="Rectangle 85160">
                              <a:extLst>
                                <a:ext uri="{FF2B5EF4-FFF2-40B4-BE49-F238E27FC236}">
                                  <a16:creationId xmlns:a16="http://schemas.microsoft.com/office/drawing/2014/main" id="{CA701EA1-D28A-0FAD-8ACB-F910CD453E41}"/>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2</m:t>
                                    </m:r>
                                  </m:oMath>
                                </m:oMathPara>
                              </a14:m>
                              <a:endParaRPr lang="en-US" altLang="en-US" sz="1600" dirty="0"/>
                            </a:p>
                          </p:txBody>
                        </p:sp>
                      </mc:Choice>
                      <mc:Fallback xmlns="">
                        <p:sp>
                          <p:nvSpPr>
                            <p:cNvPr id="85161" name="Rectangle 85160">
                              <a:extLst>
                                <a:ext uri="{FF2B5EF4-FFF2-40B4-BE49-F238E27FC236}">
                                  <a16:creationId xmlns:a16="http://schemas.microsoft.com/office/drawing/2014/main" id="{CA701EA1-D28A-0FAD-8ACB-F910CD453E41}"/>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50"/>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59" name="Rectangle 85158">
                            <a:extLst>
                              <a:ext uri="{FF2B5EF4-FFF2-40B4-BE49-F238E27FC236}">
                                <a16:creationId xmlns:a16="http://schemas.microsoft.com/office/drawing/2014/main" id="{7B7F2865-4CA7-3551-6C2A-DCA0F1CCA81C}"/>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3</m:t>
                                  </m:r>
                                </m:oMath>
                              </m:oMathPara>
                            </a14:m>
                            <a:endParaRPr lang="en-US" altLang="en-US" sz="1600" dirty="0"/>
                          </a:p>
                        </p:txBody>
                      </p:sp>
                    </mc:Choice>
                    <mc:Fallback xmlns="">
                      <p:sp>
                        <p:nvSpPr>
                          <p:cNvPr id="85159" name="Rectangle 85158">
                            <a:extLst>
                              <a:ext uri="{FF2B5EF4-FFF2-40B4-BE49-F238E27FC236}">
                                <a16:creationId xmlns:a16="http://schemas.microsoft.com/office/drawing/2014/main" id="{7B7F2865-4CA7-3551-6C2A-DCA0F1CCA81C}"/>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51"/>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57" name="Rectangle 85156">
                          <a:extLst>
                            <a:ext uri="{FF2B5EF4-FFF2-40B4-BE49-F238E27FC236}">
                              <a16:creationId xmlns:a16="http://schemas.microsoft.com/office/drawing/2014/main" id="{7F10DB38-19B2-28EE-4064-8834B5B1D098}"/>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57" name="Rectangle 85156">
                          <a:extLst>
                            <a:ext uri="{FF2B5EF4-FFF2-40B4-BE49-F238E27FC236}">
                              <a16:creationId xmlns:a16="http://schemas.microsoft.com/office/drawing/2014/main" id="{7F10DB38-19B2-28EE-4064-8834B5B1D098}"/>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52"/>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grpSp>
            <p:nvGrpSpPr>
              <p:cNvPr id="33" name="Group 32">
                <a:extLst>
                  <a:ext uri="{FF2B5EF4-FFF2-40B4-BE49-F238E27FC236}">
                    <a16:creationId xmlns:a16="http://schemas.microsoft.com/office/drawing/2014/main" id="{E89CDF5A-AC0E-302D-EF98-22845CFD63DC}"/>
                  </a:ext>
                </a:extLst>
              </p:cNvPr>
              <p:cNvGrpSpPr>
                <a:grpSpLocks/>
              </p:cNvGrpSpPr>
              <p:nvPr/>
            </p:nvGrpSpPr>
            <p:grpSpPr bwMode="auto">
              <a:xfrm>
                <a:off x="8148703" y="5089954"/>
                <a:ext cx="3205097" cy="686807"/>
                <a:chOff x="960" y="1488"/>
                <a:chExt cx="2688" cy="576"/>
              </a:xfrm>
              <a:grpFill/>
            </p:grpSpPr>
            <p:grpSp>
              <p:nvGrpSpPr>
                <p:cNvPr id="54" name="Group 53">
                  <a:extLst>
                    <a:ext uri="{FF2B5EF4-FFF2-40B4-BE49-F238E27FC236}">
                      <a16:creationId xmlns:a16="http://schemas.microsoft.com/office/drawing/2014/main" id="{A50E6E9B-37FF-C93E-64F8-9D593BAEEAC2}"/>
                    </a:ext>
                  </a:extLst>
                </p:cNvPr>
                <p:cNvGrpSpPr>
                  <a:grpSpLocks/>
                </p:cNvGrpSpPr>
                <p:nvPr/>
              </p:nvGrpSpPr>
              <p:grpSpPr bwMode="auto">
                <a:xfrm>
                  <a:off x="960" y="1488"/>
                  <a:ext cx="2688" cy="288"/>
                  <a:chOff x="432" y="1152"/>
                  <a:chExt cx="2688" cy="288"/>
                </a:xfrm>
                <a:grpFill/>
              </p:grpSpPr>
              <p:grpSp>
                <p:nvGrpSpPr>
                  <p:cNvPr id="85136" name="Group 85135">
                    <a:extLst>
                      <a:ext uri="{FF2B5EF4-FFF2-40B4-BE49-F238E27FC236}">
                        <a16:creationId xmlns:a16="http://schemas.microsoft.com/office/drawing/2014/main" id="{D5664D4A-EAFD-8469-805D-DFFE5BFDD375}"/>
                      </a:ext>
                    </a:extLst>
                  </p:cNvPr>
                  <p:cNvGrpSpPr>
                    <a:grpSpLocks/>
                  </p:cNvGrpSpPr>
                  <p:nvPr/>
                </p:nvGrpSpPr>
                <p:grpSpPr bwMode="auto">
                  <a:xfrm>
                    <a:off x="1584" y="1152"/>
                    <a:ext cx="1152" cy="288"/>
                    <a:chOff x="432" y="1152"/>
                    <a:chExt cx="1152" cy="288"/>
                  </a:xfrm>
                  <a:grpFill/>
                </p:grpSpPr>
                <p:grpSp>
                  <p:nvGrpSpPr>
                    <p:cNvPr id="85144" name="Group 85143">
                      <a:extLst>
                        <a:ext uri="{FF2B5EF4-FFF2-40B4-BE49-F238E27FC236}">
                          <a16:creationId xmlns:a16="http://schemas.microsoft.com/office/drawing/2014/main" id="{FF7DF41F-B252-8080-B5FF-3190DEF2BBCA}"/>
                        </a:ext>
                      </a:extLst>
                    </p:cNvPr>
                    <p:cNvGrpSpPr>
                      <a:grpSpLocks/>
                    </p:cNvGrpSpPr>
                    <p:nvPr/>
                  </p:nvGrpSpPr>
                  <p:grpSpPr bwMode="auto">
                    <a:xfrm>
                      <a:off x="432" y="1152"/>
                      <a:ext cx="768" cy="288"/>
                      <a:chOff x="432" y="1152"/>
                      <a:chExt cx="768" cy="288"/>
                    </a:xfrm>
                    <a:grpFill/>
                  </p:grpSpPr>
                  <p:sp>
                    <p:nvSpPr>
                      <p:cNvPr id="85149" name="Rectangle 85148">
                        <a:extLst>
                          <a:ext uri="{FF2B5EF4-FFF2-40B4-BE49-F238E27FC236}">
                            <a16:creationId xmlns:a16="http://schemas.microsoft.com/office/drawing/2014/main" id="{D3A11CBC-562F-0B0C-0D89-FCF781275AD5}"/>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51" name="Rectangle 85150">
                        <a:extLst>
                          <a:ext uri="{FF2B5EF4-FFF2-40B4-BE49-F238E27FC236}">
                            <a16:creationId xmlns:a16="http://schemas.microsoft.com/office/drawing/2014/main" id="{5788AC15-2191-B9E3-7F3A-F0C3D091D47C}"/>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45" name="Rectangle 85144">
                      <a:extLst>
                        <a:ext uri="{FF2B5EF4-FFF2-40B4-BE49-F238E27FC236}">
                          <a16:creationId xmlns:a16="http://schemas.microsoft.com/office/drawing/2014/main" id="{A443101E-5C16-2F71-5CCD-1F4F432D231E}"/>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137" name="Group 85136">
                    <a:extLst>
                      <a:ext uri="{FF2B5EF4-FFF2-40B4-BE49-F238E27FC236}">
                        <a16:creationId xmlns:a16="http://schemas.microsoft.com/office/drawing/2014/main" id="{B379164A-8AEE-EBC7-EA2C-881F726BEA3A}"/>
                      </a:ext>
                    </a:extLst>
                  </p:cNvPr>
                  <p:cNvGrpSpPr>
                    <a:grpSpLocks/>
                  </p:cNvGrpSpPr>
                  <p:nvPr/>
                </p:nvGrpSpPr>
                <p:grpSpPr bwMode="auto">
                  <a:xfrm>
                    <a:off x="432" y="1152"/>
                    <a:ext cx="2688" cy="288"/>
                    <a:chOff x="432" y="1152"/>
                    <a:chExt cx="2688" cy="288"/>
                  </a:xfrm>
                  <a:grpFill/>
                </p:grpSpPr>
                <p:grpSp>
                  <p:nvGrpSpPr>
                    <p:cNvPr id="85138" name="Group 85137">
                      <a:extLst>
                        <a:ext uri="{FF2B5EF4-FFF2-40B4-BE49-F238E27FC236}">
                          <a16:creationId xmlns:a16="http://schemas.microsoft.com/office/drawing/2014/main" id="{56AFCCC6-D3CC-6250-9523-1B67B1A99071}"/>
                        </a:ext>
                      </a:extLst>
                    </p:cNvPr>
                    <p:cNvGrpSpPr>
                      <a:grpSpLocks/>
                    </p:cNvGrpSpPr>
                    <p:nvPr/>
                  </p:nvGrpSpPr>
                  <p:grpSpPr bwMode="auto">
                    <a:xfrm>
                      <a:off x="432" y="1152"/>
                      <a:ext cx="1152" cy="288"/>
                      <a:chOff x="432" y="1152"/>
                      <a:chExt cx="1152" cy="288"/>
                    </a:xfrm>
                    <a:grpFill/>
                  </p:grpSpPr>
                  <p:grpSp>
                    <p:nvGrpSpPr>
                      <p:cNvPr id="85140" name="Group 85139">
                        <a:extLst>
                          <a:ext uri="{FF2B5EF4-FFF2-40B4-BE49-F238E27FC236}">
                            <a16:creationId xmlns:a16="http://schemas.microsoft.com/office/drawing/2014/main" id="{E0FC103D-7C62-8DE5-C4A6-053BDB44DA60}"/>
                          </a:ext>
                        </a:extLst>
                      </p:cNvPr>
                      <p:cNvGrpSpPr>
                        <a:grpSpLocks/>
                      </p:cNvGrpSpPr>
                      <p:nvPr/>
                    </p:nvGrpSpPr>
                    <p:grpSpPr bwMode="auto">
                      <a:xfrm>
                        <a:off x="432" y="1152"/>
                        <a:ext cx="768" cy="288"/>
                        <a:chOff x="432" y="1152"/>
                        <a:chExt cx="768" cy="288"/>
                      </a:xfrm>
                      <a:grpFill/>
                    </p:grpSpPr>
                    <p:sp>
                      <p:nvSpPr>
                        <p:cNvPr id="85142" name="Rectangle 85141">
                          <a:extLst>
                            <a:ext uri="{FF2B5EF4-FFF2-40B4-BE49-F238E27FC236}">
                              <a16:creationId xmlns:a16="http://schemas.microsoft.com/office/drawing/2014/main" id="{95BFBD4A-2029-5BCE-4DD6-42AB039110DA}"/>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43" name="Rectangle 85142">
                          <a:extLst>
                            <a:ext uri="{FF2B5EF4-FFF2-40B4-BE49-F238E27FC236}">
                              <a16:creationId xmlns:a16="http://schemas.microsoft.com/office/drawing/2014/main" id="{4A4204E4-86FF-E68F-CF97-1FE4176F2B08}"/>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41" name="Rectangle 85140">
                        <a:extLst>
                          <a:ext uri="{FF2B5EF4-FFF2-40B4-BE49-F238E27FC236}">
                            <a16:creationId xmlns:a16="http://schemas.microsoft.com/office/drawing/2014/main" id="{838B1723-12D9-49C2-C01D-FF16BC480410}"/>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39" name="Rectangle 85138">
                      <a:extLst>
                        <a:ext uri="{FF2B5EF4-FFF2-40B4-BE49-F238E27FC236}">
                          <a16:creationId xmlns:a16="http://schemas.microsoft.com/office/drawing/2014/main" id="{163B27A3-B5DB-9D36-2BB9-D31FF66EEE2C}"/>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57" name="Group 56">
                  <a:extLst>
                    <a:ext uri="{FF2B5EF4-FFF2-40B4-BE49-F238E27FC236}">
                      <a16:creationId xmlns:a16="http://schemas.microsoft.com/office/drawing/2014/main" id="{8D69020A-C13C-B48A-4B34-A014CDF85425}"/>
                    </a:ext>
                  </a:extLst>
                </p:cNvPr>
                <p:cNvGrpSpPr>
                  <a:grpSpLocks/>
                </p:cNvGrpSpPr>
                <p:nvPr/>
              </p:nvGrpSpPr>
              <p:grpSpPr bwMode="auto">
                <a:xfrm>
                  <a:off x="960" y="1776"/>
                  <a:ext cx="2688" cy="288"/>
                  <a:chOff x="432" y="1152"/>
                  <a:chExt cx="2688" cy="288"/>
                </a:xfrm>
                <a:grpFill/>
              </p:grpSpPr>
              <p:grpSp>
                <p:nvGrpSpPr>
                  <p:cNvPr id="58" name="Group 57">
                    <a:extLst>
                      <a:ext uri="{FF2B5EF4-FFF2-40B4-BE49-F238E27FC236}">
                        <a16:creationId xmlns:a16="http://schemas.microsoft.com/office/drawing/2014/main" id="{A693973D-7E1D-EDD4-4C3F-F6AD173B976C}"/>
                      </a:ext>
                    </a:extLst>
                  </p:cNvPr>
                  <p:cNvGrpSpPr>
                    <a:grpSpLocks/>
                  </p:cNvGrpSpPr>
                  <p:nvPr/>
                </p:nvGrpSpPr>
                <p:grpSpPr bwMode="auto">
                  <a:xfrm>
                    <a:off x="1584" y="1152"/>
                    <a:ext cx="1152" cy="288"/>
                    <a:chOff x="432" y="1152"/>
                    <a:chExt cx="1152" cy="288"/>
                  </a:xfrm>
                  <a:grpFill/>
                </p:grpSpPr>
                <p:grpSp>
                  <p:nvGrpSpPr>
                    <p:cNvPr id="85131" name="Group 85130">
                      <a:extLst>
                        <a:ext uri="{FF2B5EF4-FFF2-40B4-BE49-F238E27FC236}">
                          <a16:creationId xmlns:a16="http://schemas.microsoft.com/office/drawing/2014/main" id="{8FE0B8E9-455F-E3E8-FE76-3BF9500E4F16}"/>
                        </a:ext>
                      </a:extLst>
                    </p:cNvPr>
                    <p:cNvGrpSpPr>
                      <a:grpSpLocks/>
                    </p:cNvGrpSpPr>
                    <p:nvPr/>
                  </p:nvGrpSpPr>
                  <p:grpSpPr bwMode="auto">
                    <a:xfrm>
                      <a:off x="432" y="1152"/>
                      <a:ext cx="768" cy="288"/>
                      <a:chOff x="432" y="1152"/>
                      <a:chExt cx="768" cy="288"/>
                    </a:xfrm>
                    <a:grpFill/>
                  </p:grpSpPr>
                  <p:sp>
                    <p:nvSpPr>
                      <p:cNvPr id="85134" name="Rectangle 85133">
                        <a:extLst>
                          <a:ext uri="{FF2B5EF4-FFF2-40B4-BE49-F238E27FC236}">
                            <a16:creationId xmlns:a16="http://schemas.microsoft.com/office/drawing/2014/main" id="{72181993-3A93-43A7-6EFB-46129C62DE5F}"/>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35" name="Rectangle 85134">
                        <a:extLst>
                          <a:ext uri="{FF2B5EF4-FFF2-40B4-BE49-F238E27FC236}">
                            <a16:creationId xmlns:a16="http://schemas.microsoft.com/office/drawing/2014/main" id="{EFFDDEA8-8265-4730-4626-DD8D9197035B}"/>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33" name="Rectangle 85132">
                      <a:extLst>
                        <a:ext uri="{FF2B5EF4-FFF2-40B4-BE49-F238E27FC236}">
                          <a16:creationId xmlns:a16="http://schemas.microsoft.com/office/drawing/2014/main" id="{44866FF1-8479-DEA7-F85C-71273350086F}"/>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63" name="Group 62">
                    <a:extLst>
                      <a:ext uri="{FF2B5EF4-FFF2-40B4-BE49-F238E27FC236}">
                        <a16:creationId xmlns:a16="http://schemas.microsoft.com/office/drawing/2014/main" id="{4E3BBF96-3384-9D21-9BEE-27DE8E946974}"/>
                      </a:ext>
                    </a:extLst>
                  </p:cNvPr>
                  <p:cNvGrpSpPr>
                    <a:grpSpLocks/>
                  </p:cNvGrpSpPr>
                  <p:nvPr/>
                </p:nvGrpSpPr>
                <p:grpSpPr bwMode="auto">
                  <a:xfrm>
                    <a:off x="432" y="1152"/>
                    <a:ext cx="2688" cy="288"/>
                    <a:chOff x="432" y="1152"/>
                    <a:chExt cx="2688" cy="288"/>
                  </a:xfrm>
                  <a:grpFill/>
                </p:grpSpPr>
                <p:grpSp>
                  <p:nvGrpSpPr>
                    <p:cNvPr id="85121" name="Group 85120">
                      <a:extLst>
                        <a:ext uri="{FF2B5EF4-FFF2-40B4-BE49-F238E27FC236}">
                          <a16:creationId xmlns:a16="http://schemas.microsoft.com/office/drawing/2014/main" id="{0C783615-86A3-BCA9-74C1-BAB09207DF6A}"/>
                        </a:ext>
                      </a:extLst>
                    </p:cNvPr>
                    <p:cNvGrpSpPr>
                      <a:grpSpLocks/>
                    </p:cNvGrpSpPr>
                    <p:nvPr/>
                  </p:nvGrpSpPr>
                  <p:grpSpPr bwMode="auto">
                    <a:xfrm>
                      <a:off x="432" y="1152"/>
                      <a:ext cx="1152" cy="288"/>
                      <a:chOff x="432" y="1152"/>
                      <a:chExt cx="1152" cy="288"/>
                    </a:xfrm>
                    <a:grpFill/>
                  </p:grpSpPr>
                  <p:grpSp>
                    <p:nvGrpSpPr>
                      <p:cNvPr id="85124" name="Group 85123">
                        <a:extLst>
                          <a:ext uri="{FF2B5EF4-FFF2-40B4-BE49-F238E27FC236}">
                            <a16:creationId xmlns:a16="http://schemas.microsoft.com/office/drawing/2014/main" id="{3012DE9E-6FDB-E3A2-924B-D6B7AFDBBB60}"/>
                          </a:ext>
                        </a:extLst>
                      </p:cNvPr>
                      <p:cNvGrpSpPr>
                        <a:grpSpLocks/>
                      </p:cNvGrpSpPr>
                      <p:nvPr/>
                    </p:nvGrpSpPr>
                    <p:grpSpPr bwMode="auto">
                      <a:xfrm>
                        <a:off x="432" y="1152"/>
                        <a:ext cx="768" cy="288"/>
                        <a:chOff x="432" y="1152"/>
                        <a:chExt cx="768" cy="288"/>
                      </a:xfrm>
                      <a:grpFill/>
                    </p:grpSpPr>
                    <p:sp>
                      <p:nvSpPr>
                        <p:cNvPr id="85126" name="Rectangle 85125">
                          <a:extLst>
                            <a:ext uri="{FF2B5EF4-FFF2-40B4-BE49-F238E27FC236}">
                              <a16:creationId xmlns:a16="http://schemas.microsoft.com/office/drawing/2014/main" id="{356E6626-B80C-DA5D-17E2-50BAF13CDC08}"/>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27" name="Rectangle 85126">
                          <a:extLst>
                            <a:ext uri="{FF2B5EF4-FFF2-40B4-BE49-F238E27FC236}">
                              <a16:creationId xmlns:a16="http://schemas.microsoft.com/office/drawing/2014/main" id="{34CC284B-2733-83D3-4B88-1B3004F4D069}"/>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25" name="Rectangle 85124">
                        <a:extLst>
                          <a:ext uri="{FF2B5EF4-FFF2-40B4-BE49-F238E27FC236}">
                            <a16:creationId xmlns:a16="http://schemas.microsoft.com/office/drawing/2014/main" id="{AC15E6C2-F150-784B-C241-F3FCD1AB9126}"/>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23" name="Rectangle 85122">
                      <a:extLst>
                        <a:ext uri="{FF2B5EF4-FFF2-40B4-BE49-F238E27FC236}">
                          <a16:creationId xmlns:a16="http://schemas.microsoft.com/office/drawing/2014/main" id="{015B7D95-18E5-A9E7-131D-273B2AA4C821}"/>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35" name="Group 34">
                <a:extLst>
                  <a:ext uri="{FF2B5EF4-FFF2-40B4-BE49-F238E27FC236}">
                    <a16:creationId xmlns:a16="http://schemas.microsoft.com/office/drawing/2014/main" id="{3B8A3BC4-4E74-BB86-D7B0-FEB92174B2E5}"/>
                  </a:ext>
                </a:extLst>
              </p:cNvPr>
              <p:cNvGrpSpPr>
                <a:grpSpLocks/>
              </p:cNvGrpSpPr>
              <p:nvPr/>
            </p:nvGrpSpPr>
            <p:grpSpPr bwMode="auto">
              <a:xfrm>
                <a:off x="8148702" y="5776760"/>
                <a:ext cx="3205097" cy="343404"/>
                <a:chOff x="432" y="1152"/>
                <a:chExt cx="2688" cy="288"/>
              </a:xfrm>
              <a:grpFill/>
            </p:grpSpPr>
            <p:grpSp>
              <p:nvGrpSpPr>
                <p:cNvPr id="36" name="Group 35">
                  <a:extLst>
                    <a:ext uri="{FF2B5EF4-FFF2-40B4-BE49-F238E27FC236}">
                      <a16:creationId xmlns:a16="http://schemas.microsoft.com/office/drawing/2014/main" id="{646F2445-DF9C-246E-05AD-31C1508617B1}"/>
                    </a:ext>
                  </a:extLst>
                </p:cNvPr>
                <p:cNvGrpSpPr>
                  <a:grpSpLocks/>
                </p:cNvGrpSpPr>
                <p:nvPr/>
              </p:nvGrpSpPr>
              <p:grpSpPr bwMode="auto">
                <a:xfrm>
                  <a:off x="1584" y="1152"/>
                  <a:ext cx="1152" cy="288"/>
                  <a:chOff x="432" y="1152"/>
                  <a:chExt cx="1152" cy="288"/>
                </a:xfrm>
                <a:grpFill/>
              </p:grpSpPr>
              <p:grpSp>
                <p:nvGrpSpPr>
                  <p:cNvPr id="46" name="Group 45">
                    <a:extLst>
                      <a:ext uri="{FF2B5EF4-FFF2-40B4-BE49-F238E27FC236}">
                        <a16:creationId xmlns:a16="http://schemas.microsoft.com/office/drawing/2014/main" id="{8B5E790F-60EF-3954-43B8-5E4ECD3C910C}"/>
                      </a:ext>
                    </a:extLst>
                  </p:cNvPr>
                  <p:cNvGrpSpPr>
                    <a:grpSpLocks/>
                  </p:cNvGrpSpPr>
                  <p:nvPr/>
                </p:nvGrpSpPr>
                <p:grpSpPr bwMode="auto">
                  <a:xfrm>
                    <a:off x="432" y="1152"/>
                    <a:ext cx="768" cy="288"/>
                    <a:chOff x="432" y="1152"/>
                    <a:chExt cx="768" cy="288"/>
                  </a:xfrm>
                  <a:grpFill/>
                </p:grpSpPr>
                <p:sp>
                  <p:nvSpPr>
                    <p:cNvPr id="51" name="Rectangle 50">
                      <a:extLst>
                        <a:ext uri="{FF2B5EF4-FFF2-40B4-BE49-F238E27FC236}">
                          <a16:creationId xmlns:a16="http://schemas.microsoft.com/office/drawing/2014/main" id="{6FA2E764-3D8F-DDF8-859D-F2743EDD4B46}"/>
                        </a:ext>
                      </a:extLst>
                    </p:cNvPr>
                    <p:cNvSpPr>
                      <a:spLocks noChangeArrowheads="1"/>
                    </p:cNvSpPr>
                    <p:nvPr/>
                  </p:nvSpPr>
                  <p:spPr bwMode="auto">
                    <a:xfrm>
                      <a:off x="432"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53" name="Rectangle 52">
                      <a:extLst>
                        <a:ext uri="{FF2B5EF4-FFF2-40B4-BE49-F238E27FC236}">
                          <a16:creationId xmlns:a16="http://schemas.microsoft.com/office/drawing/2014/main" id="{9704E38E-8AA5-28F6-6245-B287F278F7FF}"/>
                        </a:ext>
                      </a:extLst>
                    </p:cNvPr>
                    <p:cNvSpPr>
                      <a:spLocks noChangeArrowheads="1"/>
                    </p:cNvSpPr>
                    <p:nvPr/>
                  </p:nvSpPr>
                  <p:spPr bwMode="auto">
                    <a:xfrm>
                      <a:off x="816"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47" name="Rectangle 46">
                    <a:extLst>
                      <a:ext uri="{FF2B5EF4-FFF2-40B4-BE49-F238E27FC236}">
                        <a16:creationId xmlns:a16="http://schemas.microsoft.com/office/drawing/2014/main" id="{1D2EC1D2-D34A-A6E1-8546-0AAA138DD116}"/>
                      </a:ext>
                    </a:extLst>
                  </p:cNvPr>
                  <p:cNvSpPr>
                    <a:spLocks noChangeArrowheads="1"/>
                  </p:cNvSpPr>
                  <p:nvPr/>
                </p:nvSpPr>
                <p:spPr bwMode="auto">
                  <a:xfrm>
                    <a:off x="1200"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38" name="Group 37">
                  <a:extLst>
                    <a:ext uri="{FF2B5EF4-FFF2-40B4-BE49-F238E27FC236}">
                      <a16:creationId xmlns:a16="http://schemas.microsoft.com/office/drawing/2014/main" id="{83B90961-0884-C419-E5DB-5318EC22D9A5}"/>
                    </a:ext>
                  </a:extLst>
                </p:cNvPr>
                <p:cNvGrpSpPr>
                  <a:grpSpLocks/>
                </p:cNvGrpSpPr>
                <p:nvPr/>
              </p:nvGrpSpPr>
              <p:grpSpPr bwMode="auto">
                <a:xfrm>
                  <a:off x="432" y="1152"/>
                  <a:ext cx="2688" cy="288"/>
                  <a:chOff x="432" y="1152"/>
                  <a:chExt cx="2688" cy="288"/>
                </a:xfrm>
                <a:grpFill/>
              </p:grpSpPr>
              <p:grpSp>
                <p:nvGrpSpPr>
                  <p:cNvPr id="39" name="Group 38">
                    <a:extLst>
                      <a:ext uri="{FF2B5EF4-FFF2-40B4-BE49-F238E27FC236}">
                        <a16:creationId xmlns:a16="http://schemas.microsoft.com/office/drawing/2014/main" id="{D11A5364-1FCA-FD19-BDC1-74BFF85AA8B7}"/>
                      </a:ext>
                    </a:extLst>
                  </p:cNvPr>
                  <p:cNvGrpSpPr>
                    <a:grpSpLocks/>
                  </p:cNvGrpSpPr>
                  <p:nvPr/>
                </p:nvGrpSpPr>
                <p:grpSpPr bwMode="auto">
                  <a:xfrm>
                    <a:off x="432" y="1152"/>
                    <a:ext cx="1152" cy="288"/>
                    <a:chOff x="432" y="1152"/>
                    <a:chExt cx="1152" cy="288"/>
                  </a:xfrm>
                  <a:grpFill/>
                </p:grpSpPr>
                <p:grpSp>
                  <p:nvGrpSpPr>
                    <p:cNvPr id="41" name="Group 40">
                      <a:extLst>
                        <a:ext uri="{FF2B5EF4-FFF2-40B4-BE49-F238E27FC236}">
                          <a16:creationId xmlns:a16="http://schemas.microsoft.com/office/drawing/2014/main" id="{892EC684-7D2F-0ABD-0A8E-0A80293D7ECC}"/>
                        </a:ext>
                      </a:extLst>
                    </p:cNvPr>
                    <p:cNvGrpSpPr>
                      <a:grpSpLocks/>
                    </p:cNvGrpSpPr>
                    <p:nvPr/>
                  </p:nvGrpSpPr>
                  <p:grpSpPr bwMode="auto">
                    <a:xfrm>
                      <a:off x="432" y="1152"/>
                      <a:ext cx="768" cy="288"/>
                      <a:chOff x="432" y="1152"/>
                      <a:chExt cx="768" cy="288"/>
                    </a:xfrm>
                    <a:grpFill/>
                  </p:grpSpPr>
                  <p:sp>
                    <p:nvSpPr>
                      <p:cNvPr id="43" name="Rectangle 42">
                        <a:extLst>
                          <a:ext uri="{FF2B5EF4-FFF2-40B4-BE49-F238E27FC236}">
                            <a16:creationId xmlns:a16="http://schemas.microsoft.com/office/drawing/2014/main" id="{7BFDC6F5-1E03-DC70-526B-8BE915D00EF1}"/>
                          </a:ext>
                        </a:extLst>
                      </p:cNvPr>
                      <p:cNvSpPr>
                        <a:spLocks noChangeArrowheads="1"/>
                      </p:cNvSpPr>
                      <p:nvPr/>
                    </p:nvSpPr>
                    <p:spPr bwMode="auto">
                      <a:xfrm>
                        <a:off x="432"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45" name="Rectangle 44">
                        <a:extLst>
                          <a:ext uri="{FF2B5EF4-FFF2-40B4-BE49-F238E27FC236}">
                            <a16:creationId xmlns:a16="http://schemas.microsoft.com/office/drawing/2014/main" id="{5A9AD54A-4D03-C061-CF9C-96E12B8013B3}"/>
                          </a:ext>
                        </a:extLst>
                      </p:cNvPr>
                      <p:cNvSpPr>
                        <a:spLocks noChangeArrowheads="1"/>
                      </p:cNvSpPr>
                      <p:nvPr/>
                    </p:nvSpPr>
                    <p:spPr bwMode="auto">
                      <a:xfrm>
                        <a:off x="816"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42" name="Rectangle 41">
                      <a:extLst>
                        <a:ext uri="{FF2B5EF4-FFF2-40B4-BE49-F238E27FC236}">
                          <a16:creationId xmlns:a16="http://schemas.microsoft.com/office/drawing/2014/main" id="{FB1515C8-5E9F-CFB3-65D7-69AC4B75A563}"/>
                        </a:ext>
                      </a:extLst>
                    </p:cNvPr>
                    <p:cNvSpPr>
                      <a:spLocks noChangeArrowheads="1"/>
                    </p:cNvSpPr>
                    <p:nvPr/>
                  </p:nvSpPr>
                  <p:spPr bwMode="auto">
                    <a:xfrm>
                      <a:off x="1200"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40" name="Rectangle 39">
                    <a:extLst>
                      <a:ext uri="{FF2B5EF4-FFF2-40B4-BE49-F238E27FC236}">
                        <a16:creationId xmlns:a16="http://schemas.microsoft.com/office/drawing/2014/main" id="{AD661E10-ECAF-F3AB-A235-6E8EA330935E}"/>
                      </a:ext>
                    </a:extLst>
                  </p:cNvPr>
                  <p:cNvSpPr>
                    <a:spLocks noChangeArrowheads="1"/>
                  </p:cNvSpPr>
                  <p:nvPr/>
                </p:nvSpPr>
                <p:spPr bwMode="auto">
                  <a:xfrm>
                    <a:off x="2736"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mc:AlternateContent xmlns:mc="http://schemas.openxmlformats.org/markup-compatibility/2006" xmlns:a14="http://schemas.microsoft.com/office/drawing/2010/main">
          <mc:Choice Requires="a14">
            <p:sp>
              <p:nvSpPr>
                <p:cNvPr id="27" name="TextBox 224">
                  <a:extLst>
                    <a:ext uri="{FF2B5EF4-FFF2-40B4-BE49-F238E27FC236}">
                      <a16:creationId xmlns:a16="http://schemas.microsoft.com/office/drawing/2014/main" id="{4A374202-F8DF-57CD-9922-4C967F81E9D5}"/>
                    </a:ext>
                  </a:extLst>
                </p:cNvPr>
                <p:cNvSpPr txBox="1"/>
                <p:nvPr/>
              </p:nvSpPr>
              <p:spPr>
                <a:xfrm>
                  <a:off x="7793394" y="5760054"/>
                  <a:ext cx="365805" cy="369332"/>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m:t>
                        </m:r>
                      </m:oMath>
                    </m:oMathPara>
                  </a14:m>
                  <a:endParaRPr lang="en-US" dirty="0"/>
                </a:p>
              </p:txBody>
            </p:sp>
          </mc:Choice>
          <mc:Fallback xmlns="">
            <p:sp>
              <p:nvSpPr>
                <p:cNvPr id="27" name="TextBox 224">
                  <a:extLst>
                    <a:ext uri="{FF2B5EF4-FFF2-40B4-BE49-F238E27FC236}">
                      <a16:creationId xmlns:a16="http://schemas.microsoft.com/office/drawing/2014/main" id="{4A374202-F8DF-57CD-9922-4C967F81E9D5}"/>
                    </a:ext>
                  </a:extLst>
                </p:cNvPr>
                <p:cNvSpPr txBox="1">
                  <a:spLocks noRot="1" noChangeAspect="1" noMove="1" noResize="1" noEditPoints="1" noAdjustHandles="1" noChangeArrowheads="1" noChangeShapeType="1" noTextEdit="1"/>
                </p:cNvSpPr>
                <p:nvPr/>
              </p:nvSpPr>
              <p:spPr>
                <a:xfrm>
                  <a:off x="7793394" y="5760054"/>
                  <a:ext cx="365805" cy="369332"/>
                </a:xfrm>
                <a:prstGeom prst="rect">
                  <a:avLst/>
                </a:prstGeom>
                <a:blipFill>
                  <a:blip r:embed="rId53"/>
                  <a:stretch>
                    <a:fillRect/>
                  </a:stretch>
                </a:blipFill>
              </p:spPr>
              <p:txBody>
                <a:bodyPr/>
                <a:lstStyle/>
                <a:p>
                  <a:r>
                    <a:rPr lang="en-US">
                      <a:noFill/>
                    </a:rPr>
                    <a:t> </a:t>
                  </a:r>
                </a:p>
              </p:txBody>
            </p:sp>
          </mc:Fallback>
        </mc:AlternateContent>
      </p:grpSp>
      <p:grpSp>
        <p:nvGrpSpPr>
          <p:cNvPr id="2" name="Group 1">
            <a:extLst>
              <a:ext uri="{FF2B5EF4-FFF2-40B4-BE49-F238E27FC236}">
                <a16:creationId xmlns:a16="http://schemas.microsoft.com/office/drawing/2014/main" id="{5053AE5D-B992-1CF5-1091-7A8946C45D07}"/>
              </a:ext>
            </a:extLst>
          </p:cNvPr>
          <p:cNvGrpSpPr/>
          <p:nvPr/>
        </p:nvGrpSpPr>
        <p:grpSpPr>
          <a:xfrm>
            <a:off x="557404" y="1320149"/>
            <a:ext cx="4399153" cy="2488165"/>
            <a:chOff x="557404" y="1320149"/>
            <a:chExt cx="4399153" cy="2488165"/>
          </a:xfrm>
        </p:grpSpPr>
        <p:sp>
          <p:nvSpPr>
            <p:cNvPr id="4" name="Oval 23">
              <a:extLst>
                <a:ext uri="{FF2B5EF4-FFF2-40B4-BE49-F238E27FC236}">
                  <a16:creationId xmlns:a16="http://schemas.microsoft.com/office/drawing/2014/main" id="{8082539D-C3ED-DEEC-2521-4C2ACE610DD4}"/>
                </a:ext>
              </a:extLst>
            </p:cNvPr>
            <p:cNvSpPr>
              <a:spLocks noChangeArrowheads="1"/>
            </p:cNvSpPr>
            <p:nvPr/>
          </p:nvSpPr>
          <p:spPr bwMode="auto">
            <a:xfrm rot="21536301">
              <a:off x="557404" y="2620864"/>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a:latin typeface="Times New Roman" panose="02020603050405020304" pitchFamily="18" charset="0"/>
                </a:rPr>
                <a:t>1</a:t>
              </a:r>
            </a:p>
          </p:txBody>
        </p:sp>
        <p:sp>
          <p:nvSpPr>
            <p:cNvPr id="5" name="Line 36">
              <a:extLst>
                <a:ext uri="{FF2B5EF4-FFF2-40B4-BE49-F238E27FC236}">
                  <a16:creationId xmlns:a16="http://schemas.microsoft.com/office/drawing/2014/main" id="{6DC24FF2-342A-CF19-BD1C-4DCBE231C1DB}"/>
                </a:ext>
              </a:extLst>
            </p:cNvPr>
            <p:cNvSpPr>
              <a:spLocks noChangeShapeType="1"/>
            </p:cNvSpPr>
            <p:nvPr/>
          </p:nvSpPr>
          <p:spPr bwMode="auto">
            <a:xfrm rot="21536301" flipH="1" flipV="1">
              <a:off x="941981" y="2798259"/>
              <a:ext cx="942683" cy="17469"/>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6" name="Text Box 10">
              <a:extLst>
                <a:ext uri="{FF2B5EF4-FFF2-40B4-BE49-F238E27FC236}">
                  <a16:creationId xmlns:a16="http://schemas.microsoft.com/office/drawing/2014/main" id="{80B16612-7AB4-A38F-A3D4-B6F097A0B03F}"/>
                </a:ext>
              </a:extLst>
            </p:cNvPr>
            <p:cNvSpPr txBox="1">
              <a:spLocks noChangeArrowheads="1"/>
            </p:cNvSpPr>
            <p:nvPr/>
          </p:nvSpPr>
          <p:spPr bwMode="auto">
            <a:xfrm>
              <a:off x="1368405" y="3184963"/>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8</a:t>
              </a:r>
              <a:endParaRPr lang="en-US" altLang="en-US" sz="2800" dirty="0">
                <a:latin typeface="Calibri" panose="020F0502020204030204" pitchFamily="34" charset="0"/>
              </a:endParaRPr>
            </a:p>
          </p:txBody>
        </p:sp>
        <p:sp>
          <p:nvSpPr>
            <p:cNvPr id="7" name="Oval 23">
              <a:extLst>
                <a:ext uri="{FF2B5EF4-FFF2-40B4-BE49-F238E27FC236}">
                  <a16:creationId xmlns:a16="http://schemas.microsoft.com/office/drawing/2014/main" id="{0FB15151-3608-3458-E86C-74D3D4802EEF}"/>
                </a:ext>
              </a:extLst>
            </p:cNvPr>
            <p:cNvSpPr>
              <a:spLocks noChangeArrowheads="1"/>
            </p:cNvSpPr>
            <p:nvPr/>
          </p:nvSpPr>
          <p:spPr bwMode="auto">
            <a:xfrm rot="21536301">
              <a:off x="1888244" y="2620692"/>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2</a:t>
              </a:r>
            </a:p>
          </p:txBody>
        </p:sp>
        <p:sp>
          <p:nvSpPr>
            <p:cNvPr id="8" name="Oval 23">
              <a:extLst>
                <a:ext uri="{FF2B5EF4-FFF2-40B4-BE49-F238E27FC236}">
                  <a16:creationId xmlns:a16="http://schemas.microsoft.com/office/drawing/2014/main" id="{A91B62AB-2F41-F33E-D134-730C79782774}"/>
                </a:ext>
              </a:extLst>
            </p:cNvPr>
            <p:cNvSpPr>
              <a:spLocks noChangeArrowheads="1"/>
            </p:cNvSpPr>
            <p:nvPr/>
          </p:nvSpPr>
          <p:spPr bwMode="auto">
            <a:xfrm rot="21536301">
              <a:off x="3136719" y="1602445"/>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4</a:t>
              </a:r>
            </a:p>
          </p:txBody>
        </p:sp>
        <p:sp>
          <p:nvSpPr>
            <p:cNvPr id="9" name="Oval 23">
              <a:extLst>
                <a:ext uri="{FF2B5EF4-FFF2-40B4-BE49-F238E27FC236}">
                  <a16:creationId xmlns:a16="http://schemas.microsoft.com/office/drawing/2014/main" id="{42D93800-5C56-735A-9CEA-96373072E8A1}"/>
                </a:ext>
              </a:extLst>
            </p:cNvPr>
            <p:cNvSpPr>
              <a:spLocks noChangeArrowheads="1"/>
            </p:cNvSpPr>
            <p:nvPr/>
          </p:nvSpPr>
          <p:spPr bwMode="auto">
            <a:xfrm rot="21536301">
              <a:off x="3219083" y="2620691"/>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3</a:t>
              </a:r>
            </a:p>
          </p:txBody>
        </p:sp>
        <p:sp>
          <p:nvSpPr>
            <p:cNvPr id="10" name="Oval 23">
              <a:extLst>
                <a:ext uri="{FF2B5EF4-FFF2-40B4-BE49-F238E27FC236}">
                  <a16:creationId xmlns:a16="http://schemas.microsoft.com/office/drawing/2014/main" id="{F96FF70C-BD44-CBEA-F681-215AB7ED7612}"/>
                </a:ext>
              </a:extLst>
            </p:cNvPr>
            <p:cNvSpPr>
              <a:spLocks noChangeArrowheads="1"/>
            </p:cNvSpPr>
            <p:nvPr/>
          </p:nvSpPr>
          <p:spPr bwMode="auto">
            <a:xfrm rot="21536301">
              <a:off x="1861791" y="1694185"/>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5</a:t>
              </a:r>
            </a:p>
          </p:txBody>
        </p:sp>
        <p:sp>
          <p:nvSpPr>
            <p:cNvPr id="11" name="Oval 23">
              <a:extLst>
                <a:ext uri="{FF2B5EF4-FFF2-40B4-BE49-F238E27FC236}">
                  <a16:creationId xmlns:a16="http://schemas.microsoft.com/office/drawing/2014/main" id="{8D134902-2C2E-F57D-661B-2DDDD8793CAC}"/>
                </a:ext>
              </a:extLst>
            </p:cNvPr>
            <p:cNvSpPr>
              <a:spLocks noChangeArrowheads="1"/>
            </p:cNvSpPr>
            <p:nvPr/>
          </p:nvSpPr>
          <p:spPr bwMode="auto">
            <a:xfrm rot="21536301">
              <a:off x="2564004" y="3427314"/>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6</a:t>
              </a:r>
            </a:p>
          </p:txBody>
        </p:sp>
        <p:sp>
          <p:nvSpPr>
            <p:cNvPr id="12" name="Oval 23">
              <a:extLst>
                <a:ext uri="{FF2B5EF4-FFF2-40B4-BE49-F238E27FC236}">
                  <a16:creationId xmlns:a16="http://schemas.microsoft.com/office/drawing/2014/main" id="{7F6594C2-B4CF-5F39-091F-37C09E94416C}"/>
                </a:ext>
              </a:extLst>
            </p:cNvPr>
            <p:cNvSpPr>
              <a:spLocks noChangeArrowheads="1"/>
            </p:cNvSpPr>
            <p:nvPr/>
          </p:nvSpPr>
          <p:spPr bwMode="auto">
            <a:xfrm rot="21536301">
              <a:off x="4575557" y="2639996"/>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7</a:t>
              </a:r>
            </a:p>
          </p:txBody>
        </p:sp>
        <p:sp>
          <p:nvSpPr>
            <p:cNvPr id="13" name="Line 36">
              <a:extLst>
                <a:ext uri="{FF2B5EF4-FFF2-40B4-BE49-F238E27FC236}">
                  <a16:creationId xmlns:a16="http://schemas.microsoft.com/office/drawing/2014/main" id="{FF6312D0-0F0E-298F-0AC2-C5B10401ED8C}"/>
                </a:ext>
              </a:extLst>
            </p:cNvPr>
            <p:cNvSpPr>
              <a:spLocks noChangeShapeType="1"/>
            </p:cNvSpPr>
            <p:nvPr/>
          </p:nvSpPr>
          <p:spPr bwMode="auto">
            <a:xfrm rot="21536301" flipH="1" flipV="1">
              <a:off x="2298615" y="2798496"/>
              <a:ext cx="916729" cy="34459"/>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4" name="Line 36">
              <a:extLst>
                <a:ext uri="{FF2B5EF4-FFF2-40B4-BE49-F238E27FC236}">
                  <a16:creationId xmlns:a16="http://schemas.microsoft.com/office/drawing/2014/main" id="{F1A22637-7F51-D003-2824-0C5EEDBCB4A8}"/>
                </a:ext>
              </a:extLst>
            </p:cNvPr>
            <p:cNvSpPr>
              <a:spLocks noChangeShapeType="1"/>
            </p:cNvSpPr>
            <p:nvPr/>
          </p:nvSpPr>
          <p:spPr bwMode="auto">
            <a:xfrm rot="21536301" flipH="1" flipV="1">
              <a:off x="3629455" y="2789763"/>
              <a:ext cx="916729" cy="34459"/>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5" name="Line 36">
              <a:extLst>
                <a:ext uri="{FF2B5EF4-FFF2-40B4-BE49-F238E27FC236}">
                  <a16:creationId xmlns:a16="http://schemas.microsoft.com/office/drawing/2014/main" id="{B5FDD17F-2821-CD37-4C6F-A73DF2FFBE06}"/>
                </a:ext>
              </a:extLst>
            </p:cNvPr>
            <p:cNvSpPr>
              <a:spLocks noChangeShapeType="1"/>
            </p:cNvSpPr>
            <p:nvPr/>
          </p:nvSpPr>
          <p:spPr bwMode="auto">
            <a:xfrm rot="21536301" flipH="1" flipV="1">
              <a:off x="947039" y="3007415"/>
              <a:ext cx="1577549" cy="569545"/>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6" name="Line 36">
              <a:extLst>
                <a:ext uri="{FF2B5EF4-FFF2-40B4-BE49-F238E27FC236}">
                  <a16:creationId xmlns:a16="http://schemas.microsoft.com/office/drawing/2014/main" id="{4AD5908F-BA55-195F-1AD8-83957D217FBF}"/>
                </a:ext>
              </a:extLst>
            </p:cNvPr>
            <p:cNvSpPr>
              <a:spLocks noChangeShapeType="1"/>
            </p:cNvSpPr>
            <p:nvPr/>
          </p:nvSpPr>
          <p:spPr bwMode="auto">
            <a:xfrm rot="21536301" flipH="1">
              <a:off x="3003965" y="3049352"/>
              <a:ext cx="1588101" cy="569351"/>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8" name="Text Box 10">
              <a:extLst>
                <a:ext uri="{FF2B5EF4-FFF2-40B4-BE49-F238E27FC236}">
                  <a16:creationId xmlns:a16="http://schemas.microsoft.com/office/drawing/2014/main" id="{49F761B6-E904-8771-5F2D-A4C7DF9920D4}"/>
                </a:ext>
              </a:extLst>
            </p:cNvPr>
            <p:cNvSpPr txBox="1">
              <a:spLocks noChangeArrowheads="1"/>
            </p:cNvSpPr>
            <p:nvPr/>
          </p:nvSpPr>
          <p:spPr bwMode="auto">
            <a:xfrm>
              <a:off x="3808939" y="3230149"/>
              <a:ext cx="478016"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-8</a:t>
              </a:r>
              <a:endParaRPr lang="en-US" altLang="en-US" sz="2800" dirty="0">
                <a:latin typeface="Calibri" panose="020F0502020204030204" pitchFamily="34" charset="0"/>
              </a:endParaRPr>
            </a:p>
          </p:txBody>
        </p:sp>
        <p:sp>
          <p:nvSpPr>
            <p:cNvPr id="20" name="Text Box 10">
              <a:extLst>
                <a:ext uri="{FF2B5EF4-FFF2-40B4-BE49-F238E27FC236}">
                  <a16:creationId xmlns:a16="http://schemas.microsoft.com/office/drawing/2014/main" id="{B0AF0640-F9A0-2383-62EC-9F3CD56738CF}"/>
                </a:ext>
              </a:extLst>
            </p:cNvPr>
            <p:cNvSpPr txBox="1">
              <a:spLocks noChangeArrowheads="1"/>
            </p:cNvSpPr>
            <p:nvPr/>
          </p:nvSpPr>
          <p:spPr bwMode="auto">
            <a:xfrm>
              <a:off x="1220425" y="2301240"/>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2</a:t>
              </a:r>
              <a:endParaRPr lang="en-US" altLang="en-US" sz="2800" dirty="0">
                <a:latin typeface="Calibri" panose="020F0502020204030204" pitchFamily="34" charset="0"/>
              </a:endParaRPr>
            </a:p>
          </p:txBody>
        </p:sp>
        <p:sp>
          <p:nvSpPr>
            <p:cNvPr id="21" name="Line 36">
              <a:extLst>
                <a:ext uri="{FF2B5EF4-FFF2-40B4-BE49-F238E27FC236}">
                  <a16:creationId xmlns:a16="http://schemas.microsoft.com/office/drawing/2014/main" id="{B1E40749-5327-D5BD-4521-FDC1D8FF6C57}"/>
                </a:ext>
              </a:extLst>
            </p:cNvPr>
            <p:cNvSpPr>
              <a:spLocks noChangeShapeType="1"/>
            </p:cNvSpPr>
            <p:nvPr/>
          </p:nvSpPr>
          <p:spPr bwMode="auto">
            <a:xfrm rot="21536301">
              <a:off x="3355792" y="1996752"/>
              <a:ext cx="36130" cy="575353"/>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2" name="Line 36">
              <a:extLst>
                <a:ext uri="{FF2B5EF4-FFF2-40B4-BE49-F238E27FC236}">
                  <a16:creationId xmlns:a16="http://schemas.microsoft.com/office/drawing/2014/main" id="{F93B3CFC-D7A6-0FB3-91B1-FED0353E8729}"/>
                </a:ext>
              </a:extLst>
            </p:cNvPr>
            <p:cNvSpPr>
              <a:spLocks noChangeShapeType="1"/>
            </p:cNvSpPr>
            <p:nvPr/>
          </p:nvSpPr>
          <p:spPr bwMode="auto">
            <a:xfrm rot="21536301" flipH="1" flipV="1">
              <a:off x="2056408" y="2127880"/>
              <a:ext cx="38548" cy="444905"/>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4" name="Line 36">
              <a:extLst>
                <a:ext uri="{FF2B5EF4-FFF2-40B4-BE49-F238E27FC236}">
                  <a16:creationId xmlns:a16="http://schemas.microsoft.com/office/drawing/2014/main" id="{67DF8885-2FCA-7144-40FA-E7FF3E42CDC1}"/>
                </a:ext>
              </a:extLst>
            </p:cNvPr>
            <p:cNvSpPr>
              <a:spLocks noChangeShapeType="1"/>
            </p:cNvSpPr>
            <p:nvPr/>
          </p:nvSpPr>
          <p:spPr bwMode="auto">
            <a:xfrm rot="21536301" flipV="1">
              <a:off x="2271816" y="1742323"/>
              <a:ext cx="815208" cy="92224"/>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7" name="Text Box 10">
              <a:extLst>
                <a:ext uri="{FF2B5EF4-FFF2-40B4-BE49-F238E27FC236}">
                  <a16:creationId xmlns:a16="http://schemas.microsoft.com/office/drawing/2014/main" id="{61363F8B-520F-F894-F3FE-832821D13AC7}"/>
                </a:ext>
              </a:extLst>
            </p:cNvPr>
            <p:cNvSpPr txBox="1">
              <a:spLocks noChangeArrowheads="1"/>
            </p:cNvSpPr>
            <p:nvPr/>
          </p:nvSpPr>
          <p:spPr bwMode="auto">
            <a:xfrm>
              <a:off x="2495716" y="2366229"/>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1</a:t>
              </a:r>
              <a:endParaRPr lang="en-US" altLang="en-US" sz="2800" dirty="0">
                <a:latin typeface="Calibri" panose="020F0502020204030204" pitchFamily="34" charset="0"/>
              </a:endParaRPr>
            </a:p>
          </p:txBody>
        </p:sp>
        <p:sp>
          <p:nvSpPr>
            <p:cNvPr id="48" name="Text Box 10">
              <a:extLst>
                <a:ext uri="{FF2B5EF4-FFF2-40B4-BE49-F238E27FC236}">
                  <a16:creationId xmlns:a16="http://schemas.microsoft.com/office/drawing/2014/main" id="{E8358474-69AA-CD2A-494A-CAB9AB2AEE4C}"/>
                </a:ext>
              </a:extLst>
            </p:cNvPr>
            <p:cNvSpPr txBox="1">
              <a:spLocks noChangeArrowheads="1"/>
            </p:cNvSpPr>
            <p:nvPr/>
          </p:nvSpPr>
          <p:spPr bwMode="auto">
            <a:xfrm>
              <a:off x="3919547" y="2357796"/>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3</a:t>
              </a:r>
              <a:endParaRPr lang="en-US" altLang="en-US" sz="2800" dirty="0">
                <a:latin typeface="Calibri" panose="020F0502020204030204" pitchFamily="34" charset="0"/>
              </a:endParaRPr>
            </a:p>
          </p:txBody>
        </p:sp>
        <p:sp>
          <p:nvSpPr>
            <p:cNvPr id="49" name="Text Box 10">
              <a:extLst>
                <a:ext uri="{FF2B5EF4-FFF2-40B4-BE49-F238E27FC236}">
                  <a16:creationId xmlns:a16="http://schemas.microsoft.com/office/drawing/2014/main" id="{D71A9D5B-A7D2-7494-B9BD-16579899EB63}"/>
                </a:ext>
              </a:extLst>
            </p:cNvPr>
            <p:cNvSpPr txBox="1">
              <a:spLocks noChangeArrowheads="1"/>
            </p:cNvSpPr>
            <p:nvPr/>
          </p:nvSpPr>
          <p:spPr bwMode="auto">
            <a:xfrm>
              <a:off x="3367610" y="2018000"/>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4</a:t>
              </a:r>
              <a:endParaRPr lang="en-US" altLang="en-US" sz="2800" dirty="0">
                <a:latin typeface="Calibri" panose="020F0502020204030204" pitchFamily="34" charset="0"/>
              </a:endParaRPr>
            </a:p>
          </p:txBody>
        </p:sp>
        <p:sp>
          <p:nvSpPr>
            <p:cNvPr id="50" name="Text Box 10">
              <a:extLst>
                <a:ext uri="{FF2B5EF4-FFF2-40B4-BE49-F238E27FC236}">
                  <a16:creationId xmlns:a16="http://schemas.microsoft.com/office/drawing/2014/main" id="{D01EFA71-CA5E-473B-3AEA-E359D2D94EA0}"/>
                </a:ext>
              </a:extLst>
            </p:cNvPr>
            <p:cNvSpPr txBox="1">
              <a:spLocks noChangeArrowheads="1"/>
            </p:cNvSpPr>
            <p:nvPr/>
          </p:nvSpPr>
          <p:spPr bwMode="auto">
            <a:xfrm>
              <a:off x="2440412" y="1320149"/>
              <a:ext cx="478015"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-7</a:t>
              </a:r>
              <a:endParaRPr lang="en-US" altLang="en-US" sz="2800" dirty="0">
                <a:latin typeface="Calibri" panose="020F0502020204030204" pitchFamily="34" charset="0"/>
              </a:endParaRPr>
            </a:p>
          </p:txBody>
        </p:sp>
        <p:sp>
          <p:nvSpPr>
            <p:cNvPr id="52" name="Text Box 10">
              <a:extLst>
                <a:ext uri="{FF2B5EF4-FFF2-40B4-BE49-F238E27FC236}">
                  <a16:creationId xmlns:a16="http://schemas.microsoft.com/office/drawing/2014/main" id="{98397734-7C58-E723-BBB6-0C9E80B33F94}"/>
                </a:ext>
              </a:extLst>
            </p:cNvPr>
            <p:cNvSpPr txBox="1">
              <a:spLocks noChangeArrowheads="1"/>
            </p:cNvSpPr>
            <p:nvPr/>
          </p:nvSpPr>
          <p:spPr bwMode="auto">
            <a:xfrm>
              <a:off x="1734837" y="2079329"/>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1</a:t>
              </a:r>
              <a:endParaRPr lang="en-US" altLang="en-US" sz="2800" dirty="0">
                <a:latin typeface="Calibri" panose="020F0502020204030204" pitchFamily="34" charset="0"/>
              </a:endParaRPr>
            </a:p>
          </p:txBody>
        </p:sp>
      </p:grpSp>
    </p:spTree>
    <p:extLst>
      <p:ext uri="{BB962C8B-B14F-4D97-AF65-F5344CB8AC3E}">
        <p14:creationId xmlns:p14="http://schemas.microsoft.com/office/powerpoint/2010/main" val="2781690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07A01-3EC0-227E-F373-ABFAE1307A43}"/>
            </a:ext>
          </a:extLst>
        </p:cNvPr>
        <p:cNvGrpSpPr/>
        <p:nvPr/>
      </p:nvGrpSpPr>
      <p:grpSpPr>
        <a:xfrm>
          <a:off x="0" y="0"/>
          <a:ext cx="0" cy="0"/>
          <a:chOff x="0" y="0"/>
          <a:chExt cx="0" cy="0"/>
        </a:xfrm>
      </p:grpSpPr>
      <p:sp>
        <p:nvSpPr>
          <p:cNvPr id="84996" name="Rectangle 3">
            <a:extLst>
              <a:ext uri="{FF2B5EF4-FFF2-40B4-BE49-F238E27FC236}">
                <a16:creationId xmlns:a16="http://schemas.microsoft.com/office/drawing/2014/main" id="{79C42381-6A5D-A64E-7B78-A55CEF97B39F}"/>
              </a:ext>
            </a:extLst>
          </p:cNvPr>
          <p:cNvSpPr>
            <a:spLocks noGrp="1" noChangeArrowheads="1"/>
          </p:cNvSpPr>
          <p:nvPr>
            <p:ph type="title"/>
          </p:nvPr>
        </p:nvSpPr>
        <p:spPr/>
        <p:txBody>
          <a:bodyPr/>
          <a:lstStyle/>
          <a:p>
            <a:r>
              <a:rPr lang="en-US" altLang="en-US" dirty="0"/>
              <a:t>Example Execution</a:t>
            </a:r>
          </a:p>
        </p:txBody>
      </p:sp>
      <p:sp>
        <p:nvSpPr>
          <p:cNvPr id="44" name="Slide Number Placeholder 1">
            <a:extLst>
              <a:ext uri="{FF2B5EF4-FFF2-40B4-BE49-F238E27FC236}">
                <a16:creationId xmlns:a16="http://schemas.microsoft.com/office/drawing/2014/main" id="{CBC4DFD3-0AD4-D3B1-F2B5-4FA60A50481B}"/>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22</a:t>
            </a:fld>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A39C95B-B6BE-6A5A-2F8D-D1E0C119E5FD}"/>
                  </a:ext>
                </a:extLst>
              </p:cNvPr>
              <p:cNvSpPr txBox="1"/>
              <p:nvPr/>
            </p:nvSpPr>
            <p:spPr>
              <a:xfrm>
                <a:off x="255100" y="4218146"/>
                <a:ext cx="6483391" cy="1796004"/>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𝑂𝑃𝑇</m:t>
                      </m:r>
                      <m:d>
                        <m:dPr>
                          <m:ctrlPr>
                            <a:rPr lang="en-US" sz="2400" i="1" smtClean="0">
                              <a:latin typeface="Cambria Math" panose="02040503050406030204" pitchFamily="18" charset="0"/>
                            </a:rPr>
                          </m:ctrlPr>
                        </m:dPr>
                        <m:e>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𝑡</m:t>
                          </m:r>
                        </m:e>
                      </m:d>
                      <m:r>
                        <a:rPr lang="en-US" sz="2400" b="0" i="1" smtClean="0">
                          <a:latin typeface="Cambria Math" panose="02040503050406030204" pitchFamily="18" charset="0"/>
                        </a:rPr>
                        <m:t>=</m:t>
                      </m:r>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r>
                                <a:rPr lang="en-US" sz="2400" b="0" i="1" smtClean="0">
                                  <a:latin typeface="Cambria Math" panose="02040503050406030204" pitchFamily="18" charset="0"/>
                                </a:rPr>
                                <m:t>0 </m:t>
                              </m:r>
                              <m:r>
                                <m:rPr>
                                  <m:sty m:val="p"/>
                                </m:rPr>
                                <a:rPr lang="en-US" sz="2400" b="0" i="0" smtClean="0">
                                  <a:latin typeface="Cambria Math" panose="02040503050406030204" pitchFamily="18" charset="0"/>
                                </a:rPr>
                                <m:t>if</m:t>
                              </m:r>
                              <m:r>
                                <a:rPr lang="en-US" sz="2400" b="0" i="1" smtClean="0">
                                  <a:latin typeface="Cambria Math" panose="02040503050406030204" pitchFamily="18" charset="0"/>
                                </a:rPr>
                                <m:t> </m:t>
                              </m:r>
                              <m:r>
                                <a:rPr lang="en-US" sz="2400" b="0" i="1" smtClean="0">
                                  <a:latin typeface="Cambria Math" panose="02040503050406030204" pitchFamily="18" charset="0"/>
                                </a:rPr>
                                <m:t>𝑖</m:t>
                              </m:r>
                              <m:r>
                                <a:rPr lang="en-US" sz="2400" b="0" i="1" smtClean="0">
                                  <a:latin typeface="Cambria Math" panose="02040503050406030204" pitchFamily="18" charset="0"/>
                                </a:rPr>
                                <m:t>=0 </m:t>
                              </m:r>
                              <m:r>
                                <m:rPr>
                                  <m:sty m:val="p"/>
                                </m:rPr>
                                <a:rPr lang="en-US" sz="2400" b="0" i="0" smtClean="0">
                                  <a:latin typeface="Cambria Math" panose="02040503050406030204" pitchFamily="18" charset="0"/>
                                </a:rPr>
                                <m:t>and</m:t>
                              </m:r>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e>
                            <m:e>
                              <m:r>
                                <a:rPr lang="en-US" sz="2400" b="0" i="1" smtClean="0">
                                  <a:latin typeface="Cambria Math" panose="02040503050406030204" pitchFamily="18" charset="0"/>
                                </a:rPr>
                                <m:t>∞ </m:t>
                              </m:r>
                              <m:r>
                                <m:rPr>
                                  <m:sty m:val="p"/>
                                </m:rPr>
                                <a:rPr lang="en-US" sz="2400" b="0" i="0" smtClean="0">
                                  <a:latin typeface="Cambria Math" panose="02040503050406030204" pitchFamily="18" charset="0"/>
                                </a:rPr>
                                <m:t>if</m:t>
                              </m:r>
                              <m:r>
                                <a:rPr lang="en-US" sz="2400" b="0" i="1" smtClean="0">
                                  <a:latin typeface="Cambria Math" panose="02040503050406030204" pitchFamily="18" charset="0"/>
                                </a:rPr>
                                <m:t> </m:t>
                              </m:r>
                              <m:r>
                                <a:rPr lang="en-US" sz="2400" b="0" i="1" smtClean="0">
                                  <a:latin typeface="Cambria Math" panose="02040503050406030204" pitchFamily="18" charset="0"/>
                                </a:rPr>
                                <m:t>𝑖</m:t>
                              </m:r>
                              <m:r>
                                <a:rPr lang="en-US" sz="2400" b="0" i="1" smtClean="0">
                                  <a:latin typeface="Cambria Math" panose="02040503050406030204" pitchFamily="18" charset="0"/>
                                </a:rPr>
                                <m:t>=0 </m:t>
                              </m:r>
                              <m:r>
                                <m:rPr>
                                  <m:sty m:val="p"/>
                                </m:rPr>
                                <a:rPr lang="en-US" sz="2400" b="0" i="0" smtClean="0">
                                  <a:latin typeface="Cambria Math" panose="02040503050406030204" pitchFamily="18" charset="0"/>
                                </a:rPr>
                                <m:t>and</m:t>
                              </m:r>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e>
                            <m:e>
                              <m:func>
                                <m:funcPr>
                                  <m:ctrlPr>
                                    <a:rPr lang="en-US" sz="2400" i="1" smtClean="0">
                                      <a:latin typeface="Cambria Math" panose="02040503050406030204" pitchFamily="18" charset="0"/>
                                    </a:rPr>
                                  </m:ctrlPr>
                                </m:funcPr>
                                <m:fName>
                                  <m:r>
                                    <m:rPr>
                                      <m:sty m:val="p"/>
                                    </m:rPr>
                                    <a:rPr lang="en-US" sz="2400" b="0" i="0" smtClean="0">
                                      <a:latin typeface="Cambria Math" panose="02040503050406030204" pitchFamily="18" charset="0"/>
                                    </a:rPr>
                                    <m:t>min</m:t>
                                  </m:r>
                                </m:fName>
                                <m:e>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func>
                                            <m:funcPr>
                                              <m:ctrlPr>
                                                <a:rPr lang="en-US" sz="2400" i="1" smtClean="0">
                                                  <a:latin typeface="Cambria Math" panose="02040503050406030204" pitchFamily="18" charset="0"/>
                                                </a:rPr>
                                              </m:ctrlPr>
                                            </m:funcPr>
                                            <m:fName>
                                              <m:limLow>
                                                <m:limLowPr>
                                                  <m:ctrlPr>
                                                    <a:rPr lang="en-US" sz="240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0" i="1" smtClean="0">
                                                      <a:latin typeface="Cambria Math" panose="02040503050406030204" pitchFamily="18" charset="0"/>
                                                    </a:rPr>
                                                    <m:t>𝑢</m:t>
                                                  </m:r>
                                                  <m:r>
                                                    <a:rPr lang="en-US" sz="2400" b="0" i="1" smtClean="0">
                                                      <a:latin typeface="Cambria Math" panose="02040503050406030204" pitchFamily="18" charset="0"/>
                                                    </a:rPr>
                                                    <m:t>∈</m:t>
                                                  </m:r>
                                                  <m:r>
                                                    <a:rPr lang="en-US" sz="2400" b="0" i="1" smtClean="0">
                                                      <a:latin typeface="Cambria Math" panose="02040503050406030204" pitchFamily="18" charset="0"/>
                                                    </a:rPr>
                                                    <m:t>𝑉</m:t>
                                                  </m:r>
                                                </m:lim>
                                              </m:limLow>
                                            </m:fName>
                                            <m:e>
                                              <m:d>
                                                <m:dPr>
                                                  <m:begChr m:val="{"/>
                                                  <m:endChr m:val="}"/>
                                                  <m:ctrlPr>
                                                    <a:rPr lang="en-US" sz="2400" i="1" smtClean="0">
                                                      <a:latin typeface="Cambria Math" panose="02040503050406030204" pitchFamily="18" charset="0"/>
                                                    </a:rPr>
                                                  </m:ctrlPr>
                                                </m:dPr>
                                                <m:e>
                                                  <m:r>
                                                    <a:rPr lang="en-US" sz="2400" b="0" i="1">
                                                      <a:solidFill>
                                                        <a:schemeClr val="accent1"/>
                                                      </a:solidFill>
                                                      <a:latin typeface="Cambria Math" panose="02040503050406030204" pitchFamily="18" charset="0"/>
                                                    </a:rPr>
                                                    <m:t>𝑂𝑃𝑇</m:t>
                                                  </m:r>
                                                  <m:d>
                                                    <m:dPr>
                                                      <m:ctrlPr>
                                                        <a:rPr lang="en-US" sz="2400" i="1">
                                                          <a:solidFill>
                                                            <a:schemeClr val="accent1"/>
                                                          </a:solidFill>
                                                          <a:latin typeface="Cambria Math" panose="02040503050406030204" pitchFamily="18" charset="0"/>
                                                        </a:rPr>
                                                      </m:ctrlPr>
                                                    </m:dPr>
                                                    <m:e>
                                                      <m:r>
                                                        <a:rPr lang="en-US" sz="2400" b="0" i="1">
                                                          <a:solidFill>
                                                            <a:schemeClr val="accent1"/>
                                                          </a:solidFill>
                                                          <a:latin typeface="Cambria Math" panose="02040503050406030204" pitchFamily="18" charset="0"/>
                                                        </a:rPr>
                                                        <m:t>𝑖</m:t>
                                                      </m:r>
                                                      <m:r>
                                                        <a:rPr lang="en-US" sz="2400" b="0" i="1">
                                                          <a:solidFill>
                                                            <a:schemeClr val="accent1"/>
                                                          </a:solidFill>
                                                          <a:latin typeface="Cambria Math" panose="02040503050406030204" pitchFamily="18" charset="0"/>
                                                        </a:rPr>
                                                        <m:t>−1,</m:t>
                                                      </m:r>
                                                      <m:r>
                                                        <a:rPr lang="en-US" sz="2400" b="0" i="1">
                                                          <a:solidFill>
                                                            <a:schemeClr val="accent1"/>
                                                          </a:solidFill>
                                                          <a:latin typeface="Cambria Math" panose="02040503050406030204" pitchFamily="18" charset="0"/>
                                                        </a:rPr>
                                                        <m:t>𝑢</m:t>
                                                      </m:r>
                                                    </m:e>
                                                  </m:d>
                                                  <m:r>
                                                    <a:rPr lang="en-US" sz="2400" b="0" i="1">
                                                      <a:latin typeface="Cambria Math" panose="02040503050406030204" pitchFamily="18" charset="0"/>
                                                    </a:rPr>
                                                    <m:t>+</m:t>
                                                  </m:r>
                                                  <m:r>
                                                    <a:rPr lang="en-US" sz="2400" b="0" i="1">
                                                      <a:solidFill>
                                                        <a:schemeClr val="accent2"/>
                                                      </a:solidFill>
                                                      <a:latin typeface="Cambria Math" panose="02040503050406030204" pitchFamily="18" charset="0"/>
                                                    </a:rPr>
                                                    <m:t>𝑤</m:t>
                                                  </m:r>
                                                  <m:r>
                                                    <a:rPr lang="en-US" sz="2400" b="0" i="1">
                                                      <a:solidFill>
                                                        <a:schemeClr val="accent2"/>
                                                      </a:solidFill>
                                                      <a:latin typeface="Cambria Math" panose="02040503050406030204" pitchFamily="18" charset="0"/>
                                                    </a:rPr>
                                                    <m:t>(</m:t>
                                                  </m:r>
                                                  <m:r>
                                                    <a:rPr lang="en-US" sz="2400" b="0" i="1">
                                                      <a:solidFill>
                                                        <a:schemeClr val="accent2"/>
                                                      </a:solidFill>
                                                      <a:latin typeface="Cambria Math" panose="02040503050406030204" pitchFamily="18" charset="0"/>
                                                    </a:rPr>
                                                    <m:t>𝑢</m:t>
                                                  </m:r>
                                                  <m:r>
                                                    <a:rPr lang="en-US" sz="2400" b="0" i="1">
                                                      <a:solidFill>
                                                        <a:schemeClr val="accent2"/>
                                                      </a:solidFill>
                                                      <a:latin typeface="Cambria Math" panose="02040503050406030204" pitchFamily="18" charset="0"/>
                                                    </a:rPr>
                                                    <m:t>,</m:t>
                                                  </m:r>
                                                  <m:r>
                                                    <a:rPr lang="en-US" sz="2400" b="0" i="1">
                                                      <a:solidFill>
                                                        <a:schemeClr val="accent2"/>
                                                      </a:solidFill>
                                                      <a:latin typeface="Cambria Math" panose="02040503050406030204" pitchFamily="18" charset="0"/>
                                                    </a:rPr>
                                                    <m:t>𝑡</m:t>
                                                  </m:r>
                                                  <m:r>
                                                    <a:rPr lang="en-US" sz="2400" b="0" i="1">
                                                      <a:solidFill>
                                                        <a:schemeClr val="accent2"/>
                                                      </a:solidFill>
                                                      <a:latin typeface="Cambria Math" panose="02040503050406030204" pitchFamily="18" charset="0"/>
                                                    </a:rPr>
                                                    <m:t>)</m:t>
                                                  </m:r>
                                                </m:e>
                                              </m:d>
                                            </m:e>
                                          </m:func>
                                        </m:e>
                                        <m:e>
                                          <m:r>
                                            <a:rPr lang="en-US" sz="2400" b="0" i="1">
                                              <a:solidFill>
                                                <a:srgbClr val="006600"/>
                                              </a:solidFill>
                                              <a:latin typeface="Cambria Math" panose="02040503050406030204" pitchFamily="18" charset="0"/>
                                            </a:rPr>
                                            <m:t>𝑂𝑃𝑇</m:t>
                                          </m:r>
                                          <m:d>
                                            <m:dPr>
                                              <m:ctrlPr>
                                                <a:rPr lang="en-US" sz="2400" i="1">
                                                  <a:solidFill>
                                                    <a:srgbClr val="006600"/>
                                                  </a:solidFill>
                                                  <a:latin typeface="Cambria Math" panose="02040503050406030204" pitchFamily="18" charset="0"/>
                                                </a:rPr>
                                              </m:ctrlPr>
                                            </m:dPr>
                                            <m:e>
                                              <m:r>
                                                <a:rPr lang="en-US" sz="2400" b="0" i="1">
                                                  <a:solidFill>
                                                    <a:srgbClr val="006600"/>
                                                  </a:solidFill>
                                                  <a:latin typeface="Cambria Math" panose="02040503050406030204" pitchFamily="18" charset="0"/>
                                                </a:rPr>
                                                <m:t>𝑖</m:t>
                                              </m:r>
                                              <m:r>
                                                <a:rPr lang="en-US" sz="2400" b="0" i="1">
                                                  <a:solidFill>
                                                    <a:srgbClr val="006600"/>
                                                  </a:solidFill>
                                                  <a:latin typeface="Cambria Math" panose="02040503050406030204" pitchFamily="18" charset="0"/>
                                                </a:rPr>
                                                <m:t>−1, </m:t>
                                              </m:r>
                                              <m:r>
                                                <a:rPr lang="en-US" sz="2400" b="0" i="1">
                                                  <a:solidFill>
                                                    <a:srgbClr val="006600"/>
                                                  </a:solidFill>
                                                  <a:latin typeface="Cambria Math" panose="02040503050406030204" pitchFamily="18" charset="0"/>
                                                </a:rPr>
                                                <m:t>𝑡</m:t>
                                              </m:r>
                                            </m:e>
                                          </m:d>
                                        </m:e>
                                      </m:eqArr>
                                    </m:e>
                                  </m:d>
                                </m:e>
                              </m:func>
                            </m:e>
                          </m:eqArr>
                        </m:e>
                      </m:d>
                    </m:oMath>
                  </m:oMathPara>
                </a14:m>
                <a:endParaRPr lang="en-US" sz="2400" dirty="0"/>
              </a:p>
            </p:txBody>
          </p:sp>
        </mc:Choice>
        <mc:Fallback xmlns="">
          <p:sp>
            <p:nvSpPr>
              <p:cNvPr id="3" name="TextBox 2">
                <a:extLst>
                  <a:ext uri="{FF2B5EF4-FFF2-40B4-BE49-F238E27FC236}">
                    <a16:creationId xmlns:a16="http://schemas.microsoft.com/office/drawing/2014/main" id="{BA39C95B-B6BE-6A5A-2F8D-D1E0C119E5FD}"/>
                  </a:ext>
                </a:extLst>
              </p:cNvPr>
              <p:cNvSpPr txBox="1">
                <a:spLocks noRot="1" noChangeAspect="1" noMove="1" noResize="1" noEditPoints="1" noAdjustHandles="1" noChangeArrowheads="1" noChangeShapeType="1" noTextEdit="1"/>
              </p:cNvSpPr>
              <p:nvPr/>
            </p:nvSpPr>
            <p:spPr>
              <a:xfrm>
                <a:off x="255100" y="4218146"/>
                <a:ext cx="6483391" cy="1796004"/>
              </a:xfrm>
              <a:prstGeom prst="rect">
                <a:avLst/>
              </a:prstGeom>
              <a:blipFill>
                <a:blip r:embed="rId3"/>
                <a:stretch>
                  <a:fillRect/>
                </a:stretch>
              </a:blipFill>
              <a:ln>
                <a:solidFill>
                  <a:schemeClr val="tx1"/>
                </a:solidFill>
              </a:ln>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67098DB0-78D0-694C-04F4-2BC34AD757B5}"/>
              </a:ext>
            </a:extLst>
          </p:cNvPr>
          <p:cNvGrpSpPr/>
          <p:nvPr/>
        </p:nvGrpSpPr>
        <p:grpSpPr>
          <a:xfrm>
            <a:off x="7793394" y="3015518"/>
            <a:ext cx="3560406" cy="3113868"/>
            <a:chOff x="7793394" y="3015518"/>
            <a:chExt cx="3560406" cy="3113868"/>
          </a:xfrm>
          <a:noFill/>
        </p:grpSpPr>
        <p:grpSp>
          <p:nvGrpSpPr>
            <p:cNvPr id="19" name="Group 18">
              <a:extLst>
                <a:ext uri="{FF2B5EF4-FFF2-40B4-BE49-F238E27FC236}">
                  <a16:creationId xmlns:a16="http://schemas.microsoft.com/office/drawing/2014/main" id="{B561582F-48B1-26E7-EBB7-8E8A7C46B610}"/>
                </a:ext>
              </a:extLst>
            </p:cNvPr>
            <p:cNvGrpSpPr/>
            <p:nvPr/>
          </p:nvGrpSpPr>
          <p:grpSpPr>
            <a:xfrm>
              <a:off x="8678364" y="3022081"/>
              <a:ext cx="2585299" cy="369332"/>
              <a:chOff x="3942261" y="1898872"/>
              <a:chExt cx="3442014" cy="491721"/>
            </a:xfrm>
            <a:grpFill/>
          </p:grpSpPr>
          <mc:AlternateContent xmlns:mc="http://schemas.openxmlformats.org/markup-compatibility/2006" xmlns:a14="http://schemas.microsoft.com/office/drawing/2010/main">
            <mc:Choice Requires="a14">
              <p:sp>
                <p:nvSpPr>
                  <p:cNvPr id="85251" name="TextBox 2">
                    <a:extLst>
                      <a:ext uri="{FF2B5EF4-FFF2-40B4-BE49-F238E27FC236}">
                        <a16:creationId xmlns:a16="http://schemas.microsoft.com/office/drawing/2014/main" id="{2857E99F-254B-BA46-0ECA-872D7794ED91}"/>
                      </a:ext>
                    </a:extLst>
                  </p:cNvPr>
                  <p:cNvSpPr txBox="1"/>
                  <p:nvPr/>
                </p:nvSpPr>
                <p:spPr>
                  <a:xfrm>
                    <a:off x="3942261" y="1898872"/>
                    <a:ext cx="487027"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85251" name="TextBox 2">
                    <a:extLst>
                      <a:ext uri="{FF2B5EF4-FFF2-40B4-BE49-F238E27FC236}">
                        <a16:creationId xmlns:a16="http://schemas.microsoft.com/office/drawing/2014/main" id="{2857E99F-254B-BA46-0ECA-872D7794ED91}"/>
                      </a:ext>
                    </a:extLst>
                  </p:cNvPr>
                  <p:cNvSpPr txBox="1">
                    <a:spLocks noRot="1" noChangeAspect="1" noMove="1" noResize="1" noEditPoints="1" noAdjustHandles="1" noChangeArrowheads="1" noChangeShapeType="1" noTextEdit="1"/>
                  </p:cNvSpPr>
                  <p:nvPr/>
                </p:nvSpPr>
                <p:spPr>
                  <a:xfrm>
                    <a:off x="3942261" y="1898872"/>
                    <a:ext cx="487027" cy="49172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2" name="TextBox 3">
                    <a:extLst>
                      <a:ext uri="{FF2B5EF4-FFF2-40B4-BE49-F238E27FC236}">
                        <a16:creationId xmlns:a16="http://schemas.microsoft.com/office/drawing/2014/main" id="{AE765DC8-6129-2FAC-1D1F-76483F162E13}"/>
                      </a:ext>
                    </a:extLst>
                  </p:cNvPr>
                  <p:cNvSpPr txBox="1"/>
                  <p:nvPr/>
                </p:nvSpPr>
                <p:spPr>
                  <a:xfrm>
                    <a:off x="4560389" y="1898872"/>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US" dirty="0"/>
                  </a:p>
                </p:txBody>
              </p:sp>
            </mc:Choice>
            <mc:Fallback xmlns="">
              <p:sp>
                <p:nvSpPr>
                  <p:cNvPr id="85252" name="TextBox 3">
                    <a:extLst>
                      <a:ext uri="{FF2B5EF4-FFF2-40B4-BE49-F238E27FC236}">
                        <a16:creationId xmlns:a16="http://schemas.microsoft.com/office/drawing/2014/main" id="{AE765DC8-6129-2FAC-1D1F-76483F162E13}"/>
                      </a:ext>
                    </a:extLst>
                  </p:cNvPr>
                  <p:cNvSpPr txBox="1">
                    <a:spLocks noRot="1" noChangeAspect="1" noMove="1" noResize="1" noEditPoints="1" noAdjustHandles="1" noChangeArrowheads="1" noChangeShapeType="1" noTextEdit="1"/>
                  </p:cNvSpPr>
                  <p:nvPr/>
                </p:nvSpPr>
                <p:spPr>
                  <a:xfrm>
                    <a:off x="4560389" y="1898872"/>
                    <a:ext cx="487025" cy="4917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3" name="TextBox 4">
                    <a:extLst>
                      <a:ext uri="{FF2B5EF4-FFF2-40B4-BE49-F238E27FC236}">
                        <a16:creationId xmlns:a16="http://schemas.microsoft.com/office/drawing/2014/main" id="{CF8BE52D-FA67-9258-9F54-EB7120BF3700}"/>
                      </a:ext>
                    </a:extLst>
                  </p:cNvPr>
                  <p:cNvSpPr txBox="1"/>
                  <p:nvPr/>
                </p:nvSpPr>
                <p:spPr>
                  <a:xfrm>
                    <a:off x="5782217" y="1898872"/>
                    <a:ext cx="487027"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oMath>
                      </m:oMathPara>
                    </a14:m>
                    <a:endParaRPr lang="en-US" dirty="0"/>
                  </a:p>
                </p:txBody>
              </p:sp>
            </mc:Choice>
            <mc:Fallback xmlns="">
              <p:sp>
                <p:nvSpPr>
                  <p:cNvPr id="85253" name="TextBox 4">
                    <a:extLst>
                      <a:ext uri="{FF2B5EF4-FFF2-40B4-BE49-F238E27FC236}">
                        <a16:creationId xmlns:a16="http://schemas.microsoft.com/office/drawing/2014/main" id="{CF8BE52D-FA67-9258-9F54-EB7120BF3700}"/>
                      </a:ext>
                    </a:extLst>
                  </p:cNvPr>
                  <p:cNvSpPr txBox="1">
                    <a:spLocks noRot="1" noChangeAspect="1" noMove="1" noResize="1" noEditPoints="1" noAdjustHandles="1" noChangeArrowheads="1" noChangeShapeType="1" noTextEdit="1"/>
                  </p:cNvSpPr>
                  <p:nvPr/>
                </p:nvSpPr>
                <p:spPr>
                  <a:xfrm>
                    <a:off x="5782217" y="1898872"/>
                    <a:ext cx="487027" cy="49172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4" name="TextBox 212">
                    <a:extLst>
                      <a:ext uri="{FF2B5EF4-FFF2-40B4-BE49-F238E27FC236}">
                        <a16:creationId xmlns:a16="http://schemas.microsoft.com/office/drawing/2014/main" id="{52413D3D-3D7D-4846-C5DE-D2E9CCB811F9}"/>
                      </a:ext>
                    </a:extLst>
                  </p:cNvPr>
                  <p:cNvSpPr txBox="1"/>
                  <p:nvPr/>
                </p:nvSpPr>
                <p:spPr>
                  <a:xfrm>
                    <a:off x="6366680" y="1898872"/>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oMath>
                      </m:oMathPara>
                    </a14:m>
                    <a:endParaRPr lang="en-US" dirty="0"/>
                  </a:p>
                </p:txBody>
              </p:sp>
            </mc:Choice>
            <mc:Fallback xmlns="">
              <p:sp>
                <p:nvSpPr>
                  <p:cNvPr id="85254" name="TextBox 212">
                    <a:extLst>
                      <a:ext uri="{FF2B5EF4-FFF2-40B4-BE49-F238E27FC236}">
                        <a16:creationId xmlns:a16="http://schemas.microsoft.com/office/drawing/2014/main" id="{52413D3D-3D7D-4846-C5DE-D2E9CCB811F9}"/>
                      </a:ext>
                    </a:extLst>
                  </p:cNvPr>
                  <p:cNvSpPr txBox="1">
                    <a:spLocks noRot="1" noChangeAspect="1" noMove="1" noResize="1" noEditPoints="1" noAdjustHandles="1" noChangeArrowheads="1" noChangeShapeType="1" noTextEdit="1"/>
                  </p:cNvSpPr>
                  <p:nvPr/>
                </p:nvSpPr>
                <p:spPr>
                  <a:xfrm>
                    <a:off x="6366680" y="1898872"/>
                    <a:ext cx="487025" cy="49172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5" name="TextBox 213">
                    <a:extLst>
                      <a:ext uri="{FF2B5EF4-FFF2-40B4-BE49-F238E27FC236}">
                        <a16:creationId xmlns:a16="http://schemas.microsoft.com/office/drawing/2014/main" id="{DBB3AFCC-6A34-F7F4-0516-F9683B0936A6}"/>
                      </a:ext>
                    </a:extLst>
                  </p:cNvPr>
                  <p:cNvSpPr txBox="1"/>
                  <p:nvPr/>
                </p:nvSpPr>
                <p:spPr>
                  <a:xfrm>
                    <a:off x="5164089" y="1898872"/>
                    <a:ext cx="487027"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oMath>
                      </m:oMathPara>
                    </a14:m>
                    <a:endParaRPr lang="en-US" dirty="0"/>
                  </a:p>
                </p:txBody>
              </p:sp>
            </mc:Choice>
            <mc:Fallback xmlns="">
              <p:sp>
                <p:nvSpPr>
                  <p:cNvPr id="85255" name="TextBox 213">
                    <a:extLst>
                      <a:ext uri="{FF2B5EF4-FFF2-40B4-BE49-F238E27FC236}">
                        <a16:creationId xmlns:a16="http://schemas.microsoft.com/office/drawing/2014/main" id="{DBB3AFCC-6A34-F7F4-0516-F9683B0936A6}"/>
                      </a:ext>
                    </a:extLst>
                  </p:cNvPr>
                  <p:cNvSpPr txBox="1">
                    <a:spLocks noRot="1" noChangeAspect="1" noMove="1" noResize="1" noEditPoints="1" noAdjustHandles="1" noChangeArrowheads="1" noChangeShapeType="1" noTextEdit="1"/>
                  </p:cNvSpPr>
                  <p:nvPr/>
                </p:nvSpPr>
                <p:spPr>
                  <a:xfrm>
                    <a:off x="5164089" y="1898872"/>
                    <a:ext cx="487027" cy="49172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6" name="TextBox 215">
                    <a:extLst>
                      <a:ext uri="{FF2B5EF4-FFF2-40B4-BE49-F238E27FC236}">
                        <a16:creationId xmlns:a16="http://schemas.microsoft.com/office/drawing/2014/main" id="{9CA99E24-FEA9-5CFA-EA01-8723E7ECBAB2}"/>
                      </a:ext>
                    </a:extLst>
                  </p:cNvPr>
                  <p:cNvSpPr txBox="1"/>
                  <p:nvPr/>
                </p:nvSpPr>
                <p:spPr>
                  <a:xfrm>
                    <a:off x="6984807" y="1898872"/>
                    <a:ext cx="399468" cy="491721"/>
                  </a:xfrm>
                  <a:prstGeom prst="rect">
                    <a:avLst/>
                  </a:prstGeom>
                  <a:grp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m:t>
                          </m:r>
                        </m:oMath>
                      </m:oMathPara>
                    </a14:m>
                    <a:endParaRPr lang="en-US" dirty="0"/>
                  </a:p>
                </p:txBody>
              </p:sp>
            </mc:Choice>
            <mc:Fallback xmlns="">
              <p:sp>
                <p:nvSpPr>
                  <p:cNvPr id="85256" name="TextBox 215">
                    <a:extLst>
                      <a:ext uri="{FF2B5EF4-FFF2-40B4-BE49-F238E27FC236}">
                        <a16:creationId xmlns:a16="http://schemas.microsoft.com/office/drawing/2014/main" id="{9CA99E24-FEA9-5CFA-EA01-8723E7ECBAB2}"/>
                      </a:ext>
                    </a:extLst>
                  </p:cNvPr>
                  <p:cNvSpPr txBox="1">
                    <a:spLocks noRot="1" noChangeAspect="1" noMove="1" noResize="1" noEditPoints="1" noAdjustHandles="1" noChangeArrowheads="1" noChangeShapeType="1" noTextEdit="1"/>
                  </p:cNvSpPr>
                  <p:nvPr/>
                </p:nvSpPr>
                <p:spPr>
                  <a:xfrm>
                    <a:off x="6984807" y="1898872"/>
                    <a:ext cx="399468" cy="491721"/>
                  </a:xfrm>
                  <a:prstGeom prst="rect">
                    <a:avLst/>
                  </a:prstGeom>
                  <a:blipFill>
                    <a:blip r:embed="rId9"/>
                    <a:stretch>
                      <a:fillRect/>
                    </a:stretch>
                  </a:blipFill>
                </p:spPr>
                <p:txBody>
                  <a:bodyPr/>
                  <a:lstStyle/>
                  <a:p>
                    <a:r>
                      <a:rPr lang="en-US">
                        <a:noFill/>
                      </a:rPr>
                      <a:t> </a:t>
                    </a:r>
                  </a:p>
                </p:txBody>
              </p:sp>
            </mc:Fallback>
          </mc:AlternateContent>
        </p:grpSp>
        <p:grpSp>
          <p:nvGrpSpPr>
            <p:cNvPr id="23" name="Group 22">
              <a:extLst>
                <a:ext uri="{FF2B5EF4-FFF2-40B4-BE49-F238E27FC236}">
                  <a16:creationId xmlns:a16="http://schemas.microsoft.com/office/drawing/2014/main" id="{DB4870AD-A394-2D07-DA52-59E07E90217E}"/>
                </a:ext>
              </a:extLst>
            </p:cNvPr>
            <p:cNvGrpSpPr/>
            <p:nvPr/>
          </p:nvGrpSpPr>
          <p:grpSpPr>
            <a:xfrm>
              <a:off x="7793395" y="3729652"/>
              <a:ext cx="371222" cy="2089859"/>
              <a:chOff x="2727351" y="2837121"/>
              <a:chExt cx="494238" cy="2782395"/>
            </a:xfrm>
            <a:grpFill/>
          </p:grpSpPr>
          <mc:AlternateContent xmlns:mc="http://schemas.openxmlformats.org/markup-compatibility/2006" xmlns:a14="http://schemas.microsoft.com/office/drawing/2010/main">
            <mc:Choice Requires="a14">
              <p:sp>
                <p:nvSpPr>
                  <p:cNvPr id="85035" name="TextBox 218">
                    <a:extLst>
                      <a:ext uri="{FF2B5EF4-FFF2-40B4-BE49-F238E27FC236}">
                        <a16:creationId xmlns:a16="http://schemas.microsoft.com/office/drawing/2014/main" id="{FEBF99BD-C16D-84E8-1938-A9740CF448AF}"/>
                      </a:ext>
                    </a:extLst>
                  </p:cNvPr>
                  <p:cNvSpPr txBox="1"/>
                  <p:nvPr/>
                </p:nvSpPr>
                <p:spPr>
                  <a:xfrm>
                    <a:off x="2732160" y="4669661"/>
                    <a:ext cx="399468" cy="491721"/>
                  </a:xfrm>
                  <a:prstGeom prst="rect">
                    <a:avLst/>
                  </a:prstGeom>
                  <a:grp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oMath>
                      </m:oMathPara>
                    </a14:m>
                    <a:endParaRPr lang="en-US" dirty="0"/>
                  </a:p>
                </p:txBody>
              </p:sp>
            </mc:Choice>
            <mc:Fallback xmlns="">
              <p:sp>
                <p:nvSpPr>
                  <p:cNvPr id="85035" name="TextBox 218">
                    <a:extLst>
                      <a:ext uri="{FF2B5EF4-FFF2-40B4-BE49-F238E27FC236}">
                        <a16:creationId xmlns:a16="http://schemas.microsoft.com/office/drawing/2014/main" id="{FEBF99BD-C16D-84E8-1938-A9740CF448AF}"/>
                      </a:ext>
                    </a:extLst>
                  </p:cNvPr>
                  <p:cNvSpPr txBox="1">
                    <a:spLocks noRot="1" noChangeAspect="1" noMove="1" noResize="1" noEditPoints="1" noAdjustHandles="1" noChangeArrowheads="1" noChangeShapeType="1" noTextEdit="1"/>
                  </p:cNvSpPr>
                  <p:nvPr/>
                </p:nvSpPr>
                <p:spPr>
                  <a:xfrm>
                    <a:off x="2732160" y="4669661"/>
                    <a:ext cx="399468" cy="491721"/>
                  </a:xfrm>
                  <a:prstGeom prst="rect">
                    <a:avLst/>
                  </a:prstGeom>
                  <a:blipFill>
                    <a:blip r:embed="rId10"/>
                    <a:stretch>
                      <a:fillRect r="-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36" name="TextBox 219">
                    <a:extLst>
                      <a:ext uri="{FF2B5EF4-FFF2-40B4-BE49-F238E27FC236}">
                        <a16:creationId xmlns:a16="http://schemas.microsoft.com/office/drawing/2014/main" id="{1EA02E4B-33C8-E036-E7E0-FD34DDCA2E1D}"/>
                      </a:ext>
                    </a:extLst>
                  </p:cNvPr>
                  <p:cNvSpPr txBox="1"/>
                  <p:nvPr/>
                </p:nvSpPr>
                <p:spPr>
                  <a:xfrm>
                    <a:off x="2734564" y="2837121"/>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85036" name="TextBox 219">
                    <a:extLst>
                      <a:ext uri="{FF2B5EF4-FFF2-40B4-BE49-F238E27FC236}">
                        <a16:creationId xmlns:a16="http://schemas.microsoft.com/office/drawing/2014/main" id="{1EA02E4B-33C8-E036-E7E0-FD34DDCA2E1D}"/>
                      </a:ext>
                    </a:extLst>
                  </p:cNvPr>
                  <p:cNvSpPr txBox="1">
                    <a:spLocks noRot="1" noChangeAspect="1" noMove="1" noResize="1" noEditPoints="1" noAdjustHandles="1" noChangeArrowheads="1" noChangeShapeType="1" noTextEdit="1"/>
                  </p:cNvSpPr>
                  <p:nvPr/>
                </p:nvSpPr>
                <p:spPr>
                  <a:xfrm>
                    <a:off x="2734564" y="2837121"/>
                    <a:ext cx="487025" cy="49172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37" name="TextBox 220">
                    <a:extLst>
                      <a:ext uri="{FF2B5EF4-FFF2-40B4-BE49-F238E27FC236}">
                        <a16:creationId xmlns:a16="http://schemas.microsoft.com/office/drawing/2014/main" id="{61DDEC44-DAB6-A459-FFA6-1414B69B919A}"/>
                      </a:ext>
                    </a:extLst>
                  </p:cNvPr>
                  <p:cNvSpPr txBox="1"/>
                  <p:nvPr/>
                </p:nvSpPr>
                <p:spPr>
                  <a:xfrm>
                    <a:off x="2727351" y="3295257"/>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85037" name="TextBox 220">
                    <a:extLst>
                      <a:ext uri="{FF2B5EF4-FFF2-40B4-BE49-F238E27FC236}">
                        <a16:creationId xmlns:a16="http://schemas.microsoft.com/office/drawing/2014/main" id="{61DDEC44-DAB6-A459-FFA6-1414B69B919A}"/>
                      </a:ext>
                    </a:extLst>
                  </p:cNvPr>
                  <p:cNvSpPr txBox="1">
                    <a:spLocks noRot="1" noChangeAspect="1" noMove="1" noResize="1" noEditPoints="1" noAdjustHandles="1" noChangeArrowheads="1" noChangeShapeType="1" noTextEdit="1"/>
                  </p:cNvSpPr>
                  <p:nvPr/>
                </p:nvSpPr>
                <p:spPr>
                  <a:xfrm>
                    <a:off x="2727351" y="3295257"/>
                    <a:ext cx="487025" cy="49172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48" name="TextBox 222">
                    <a:extLst>
                      <a:ext uri="{FF2B5EF4-FFF2-40B4-BE49-F238E27FC236}">
                        <a16:creationId xmlns:a16="http://schemas.microsoft.com/office/drawing/2014/main" id="{ADA38BB6-BB98-2DE6-6827-AA9766D58777}"/>
                      </a:ext>
                    </a:extLst>
                  </p:cNvPr>
                  <p:cNvSpPr txBox="1"/>
                  <p:nvPr/>
                </p:nvSpPr>
                <p:spPr>
                  <a:xfrm>
                    <a:off x="2734564" y="3753391"/>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US" dirty="0"/>
                  </a:p>
                </p:txBody>
              </p:sp>
            </mc:Choice>
            <mc:Fallback xmlns="">
              <p:sp>
                <p:nvSpPr>
                  <p:cNvPr id="85248" name="TextBox 222">
                    <a:extLst>
                      <a:ext uri="{FF2B5EF4-FFF2-40B4-BE49-F238E27FC236}">
                        <a16:creationId xmlns:a16="http://schemas.microsoft.com/office/drawing/2014/main" id="{ADA38BB6-BB98-2DE6-6827-AA9766D58777}"/>
                      </a:ext>
                    </a:extLst>
                  </p:cNvPr>
                  <p:cNvSpPr txBox="1">
                    <a:spLocks noRot="1" noChangeAspect="1" noMove="1" noResize="1" noEditPoints="1" noAdjustHandles="1" noChangeArrowheads="1" noChangeShapeType="1" noTextEdit="1"/>
                  </p:cNvSpPr>
                  <p:nvPr/>
                </p:nvSpPr>
                <p:spPr>
                  <a:xfrm>
                    <a:off x="2734564" y="3753391"/>
                    <a:ext cx="487025" cy="49172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49" name="TextBox 223">
                    <a:extLst>
                      <a:ext uri="{FF2B5EF4-FFF2-40B4-BE49-F238E27FC236}">
                        <a16:creationId xmlns:a16="http://schemas.microsoft.com/office/drawing/2014/main" id="{B547D063-03D3-9CCB-3408-271B89A4EC6A}"/>
                      </a:ext>
                    </a:extLst>
                  </p:cNvPr>
                  <p:cNvSpPr txBox="1"/>
                  <p:nvPr/>
                </p:nvSpPr>
                <p:spPr>
                  <a:xfrm>
                    <a:off x="2732160" y="4211526"/>
                    <a:ext cx="399468" cy="491721"/>
                  </a:xfrm>
                  <a:prstGeom prst="rect">
                    <a:avLst/>
                  </a:prstGeom>
                  <a:grp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oMath>
                      </m:oMathPara>
                    </a14:m>
                    <a:endParaRPr lang="en-US" dirty="0"/>
                  </a:p>
                </p:txBody>
              </p:sp>
            </mc:Choice>
            <mc:Fallback xmlns="">
              <p:sp>
                <p:nvSpPr>
                  <p:cNvPr id="85249" name="TextBox 223">
                    <a:extLst>
                      <a:ext uri="{FF2B5EF4-FFF2-40B4-BE49-F238E27FC236}">
                        <a16:creationId xmlns:a16="http://schemas.microsoft.com/office/drawing/2014/main" id="{B547D063-03D3-9CCB-3408-271B89A4EC6A}"/>
                      </a:ext>
                    </a:extLst>
                  </p:cNvPr>
                  <p:cNvSpPr txBox="1">
                    <a:spLocks noRot="1" noChangeAspect="1" noMove="1" noResize="1" noEditPoints="1" noAdjustHandles="1" noChangeArrowheads="1" noChangeShapeType="1" noTextEdit="1"/>
                  </p:cNvSpPr>
                  <p:nvPr/>
                </p:nvSpPr>
                <p:spPr>
                  <a:xfrm>
                    <a:off x="2732160" y="4211526"/>
                    <a:ext cx="399468" cy="491721"/>
                  </a:xfrm>
                  <a:prstGeom prst="rect">
                    <a:avLst/>
                  </a:prstGeom>
                  <a:blipFill>
                    <a:blip r:embed="rId14"/>
                    <a:stretch>
                      <a:fillRect r="-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0" name="TextBox 224">
                    <a:extLst>
                      <a:ext uri="{FF2B5EF4-FFF2-40B4-BE49-F238E27FC236}">
                        <a16:creationId xmlns:a16="http://schemas.microsoft.com/office/drawing/2014/main" id="{01F47DC4-ADB7-73DD-8757-3E230CA1A179}"/>
                      </a:ext>
                    </a:extLst>
                  </p:cNvPr>
                  <p:cNvSpPr txBox="1"/>
                  <p:nvPr/>
                </p:nvSpPr>
                <p:spPr>
                  <a:xfrm>
                    <a:off x="2727351" y="5127795"/>
                    <a:ext cx="487026"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oMath>
                      </m:oMathPara>
                    </a14:m>
                    <a:endParaRPr lang="en-US" dirty="0"/>
                  </a:p>
                </p:txBody>
              </p:sp>
            </mc:Choice>
            <mc:Fallback xmlns="">
              <p:sp>
                <p:nvSpPr>
                  <p:cNvPr id="85250" name="TextBox 224">
                    <a:extLst>
                      <a:ext uri="{FF2B5EF4-FFF2-40B4-BE49-F238E27FC236}">
                        <a16:creationId xmlns:a16="http://schemas.microsoft.com/office/drawing/2014/main" id="{01F47DC4-ADB7-73DD-8757-3E230CA1A179}"/>
                      </a:ext>
                    </a:extLst>
                  </p:cNvPr>
                  <p:cNvSpPr txBox="1">
                    <a:spLocks noRot="1" noChangeAspect="1" noMove="1" noResize="1" noEditPoints="1" noAdjustHandles="1" noChangeArrowheads="1" noChangeShapeType="1" noTextEdit="1"/>
                  </p:cNvSpPr>
                  <p:nvPr/>
                </p:nvSpPr>
                <p:spPr>
                  <a:xfrm>
                    <a:off x="2727351" y="5127795"/>
                    <a:ext cx="487026" cy="491721"/>
                  </a:xfrm>
                  <a:prstGeom prst="rect">
                    <a:avLst/>
                  </a:prstGeom>
                  <a:blipFill>
                    <a:blip r:embed="rId1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4" name="TextBox 2">
                  <a:extLst>
                    <a:ext uri="{FF2B5EF4-FFF2-40B4-BE49-F238E27FC236}">
                      <a16:creationId xmlns:a16="http://schemas.microsoft.com/office/drawing/2014/main" id="{51F7E57F-6AA3-5D96-1470-934AD88670D7}"/>
                    </a:ext>
                  </a:extLst>
                </p:cNvPr>
                <p:cNvSpPr txBox="1"/>
                <p:nvPr/>
              </p:nvSpPr>
              <p:spPr>
                <a:xfrm>
                  <a:off x="8140079" y="3015518"/>
                  <a:ext cx="365806" cy="369332"/>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24" name="TextBox 2">
                  <a:extLst>
                    <a:ext uri="{FF2B5EF4-FFF2-40B4-BE49-F238E27FC236}">
                      <a16:creationId xmlns:a16="http://schemas.microsoft.com/office/drawing/2014/main" id="{51F7E57F-6AA3-5D96-1470-934AD88670D7}"/>
                    </a:ext>
                  </a:extLst>
                </p:cNvPr>
                <p:cNvSpPr txBox="1">
                  <a:spLocks noRot="1" noChangeAspect="1" noMove="1" noResize="1" noEditPoints="1" noAdjustHandles="1" noChangeArrowheads="1" noChangeShapeType="1" noTextEdit="1"/>
                </p:cNvSpPr>
                <p:nvPr/>
              </p:nvSpPr>
              <p:spPr>
                <a:xfrm>
                  <a:off x="8140079" y="3015518"/>
                  <a:ext cx="365806"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19">
                  <a:extLst>
                    <a:ext uri="{FF2B5EF4-FFF2-40B4-BE49-F238E27FC236}">
                      <a16:creationId xmlns:a16="http://schemas.microsoft.com/office/drawing/2014/main" id="{7687BB3E-E8DD-E878-FD69-9F99EB29CCA4}"/>
                    </a:ext>
                  </a:extLst>
                </p:cNvPr>
                <p:cNvSpPr txBox="1"/>
                <p:nvPr/>
              </p:nvSpPr>
              <p:spPr>
                <a:xfrm>
                  <a:off x="7798718" y="3339649"/>
                  <a:ext cx="365805" cy="369332"/>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25" name="TextBox 219">
                  <a:extLst>
                    <a:ext uri="{FF2B5EF4-FFF2-40B4-BE49-F238E27FC236}">
                      <a16:creationId xmlns:a16="http://schemas.microsoft.com/office/drawing/2014/main" id="{7687BB3E-E8DD-E878-FD69-9F99EB29CCA4}"/>
                    </a:ext>
                  </a:extLst>
                </p:cNvPr>
                <p:cNvSpPr txBox="1">
                  <a:spLocks noRot="1" noChangeAspect="1" noMove="1" noResize="1" noEditPoints="1" noAdjustHandles="1" noChangeArrowheads="1" noChangeShapeType="1" noTextEdit="1"/>
                </p:cNvSpPr>
                <p:nvPr/>
              </p:nvSpPr>
              <p:spPr>
                <a:xfrm>
                  <a:off x="7798718" y="3339649"/>
                  <a:ext cx="365805" cy="369332"/>
                </a:xfrm>
                <a:prstGeom prst="rect">
                  <a:avLst/>
                </a:prstGeom>
                <a:blipFill>
                  <a:blip r:embed="rId17"/>
                  <a:stretch>
                    <a:fillRect/>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3C728E9E-6AC9-766B-BB96-C63E2A516C62}"/>
                </a:ext>
              </a:extLst>
            </p:cNvPr>
            <p:cNvGrpSpPr/>
            <p:nvPr/>
          </p:nvGrpSpPr>
          <p:grpSpPr>
            <a:xfrm>
              <a:off x="8148702" y="3372938"/>
              <a:ext cx="3205098" cy="2747226"/>
              <a:chOff x="8148702" y="3372938"/>
              <a:chExt cx="3205098" cy="2747226"/>
            </a:xfrm>
            <a:grpFill/>
          </p:grpSpPr>
          <p:sp>
            <p:nvSpPr>
              <p:cNvPr id="28" name="Rectangle 27">
                <a:extLst>
                  <a:ext uri="{FF2B5EF4-FFF2-40B4-BE49-F238E27FC236}">
                    <a16:creationId xmlns:a16="http://schemas.microsoft.com/office/drawing/2014/main" id="{8C8D14B9-6E23-F11B-5753-01F44BEF13F3}"/>
                  </a:ext>
                </a:extLst>
              </p:cNvPr>
              <p:cNvSpPr>
                <a:spLocks noChangeArrowheads="1"/>
              </p:cNvSpPr>
              <p:nvPr/>
            </p:nvSpPr>
            <p:spPr bwMode="auto">
              <a:xfrm>
                <a:off x="8606574" y="3383670"/>
                <a:ext cx="457871" cy="314786"/>
              </a:xfrm>
              <a:prstGeom prst="rect">
                <a:avLst/>
              </a:prstGeom>
              <a:grpFill/>
              <a:ln>
                <a:noFill/>
              </a:ln>
              <a:effec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29" name="Rectangle 28">
                <a:extLst>
                  <a:ext uri="{FF2B5EF4-FFF2-40B4-BE49-F238E27FC236}">
                    <a16:creationId xmlns:a16="http://schemas.microsoft.com/office/drawing/2014/main" id="{C587DD09-CE09-B377-75D7-AC0FF7368F26}"/>
                  </a:ext>
                </a:extLst>
              </p:cNvPr>
              <p:cNvSpPr>
                <a:spLocks noChangeArrowheads="1"/>
              </p:cNvSpPr>
              <p:nvPr/>
            </p:nvSpPr>
            <p:spPr bwMode="auto">
              <a:xfrm>
                <a:off x="8148703" y="3372938"/>
                <a:ext cx="457871" cy="314786"/>
              </a:xfrm>
              <a:prstGeom prst="rect">
                <a:avLst/>
              </a:prstGeom>
              <a:grpFill/>
              <a:ln>
                <a:noFill/>
              </a:ln>
              <a:effec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nvGrpSpPr>
              <p:cNvPr id="30" name="Group 29">
                <a:extLst>
                  <a:ext uri="{FF2B5EF4-FFF2-40B4-BE49-F238E27FC236}">
                    <a16:creationId xmlns:a16="http://schemas.microsoft.com/office/drawing/2014/main" id="{539786E4-0948-FF72-D820-9CAFAD6B60D8}"/>
                  </a:ext>
                </a:extLst>
              </p:cNvPr>
              <p:cNvGrpSpPr>
                <a:grpSpLocks/>
              </p:cNvGrpSpPr>
              <p:nvPr/>
            </p:nvGrpSpPr>
            <p:grpSpPr bwMode="auto">
              <a:xfrm>
                <a:off x="8148703" y="3716342"/>
                <a:ext cx="3205097" cy="686807"/>
                <a:chOff x="960" y="1488"/>
                <a:chExt cx="2688" cy="576"/>
              </a:xfrm>
              <a:grpFill/>
            </p:grpSpPr>
            <p:grpSp>
              <p:nvGrpSpPr>
                <p:cNvPr id="85001" name="Group 85000">
                  <a:extLst>
                    <a:ext uri="{FF2B5EF4-FFF2-40B4-BE49-F238E27FC236}">
                      <a16:creationId xmlns:a16="http://schemas.microsoft.com/office/drawing/2014/main" id="{E7C16414-E7B7-833A-FD3F-FC04D3F89760}"/>
                    </a:ext>
                  </a:extLst>
                </p:cNvPr>
                <p:cNvGrpSpPr>
                  <a:grpSpLocks/>
                </p:cNvGrpSpPr>
                <p:nvPr/>
              </p:nvGrpSpPr>
              <p:grpSpPr bwMode="auto">
                <a:xfrm>
                  <a:off x="960" y="1488"/>
                  <a:ext cx="2688" cy="288"/>
                  <a:chOff x="432" y="1152"/>
                  <a:chExt cx="2688" cy="288"/>
                </a:xfrm>
                <a:grpFill/>
              </p:grpSpPr>
              <p:grpSp>
                <p:nvGrpSpPr>
                  <p:cNvPr id="85019" name="Group 85018">
                    <a:extLst>
                      <a:ext uri="{FF2B5EF4-FFF2-40B4-BE49-F238E27FC236}">
                        <a16:creationId xmlns:a16="http://schemas.microsoft.com/office/drawing/2014/main" id="{38CF138F-677D-9E04-4640-0A33AF4FFD32}"/>
                      </a:ext>
                    </a:extLst>
                  </p:cNvPr>
                  <p:cNvGrpSpPr>
                    <a:grpSpLocks/>
                  </p:cNvGrpSpPr>
                  <p:nvPr/>
                </p:nvGrpSpPr>
                <p:grpSpPr bwMode="auto">
                  <a:xfrm>
                    <a:off x="1584" y="1152"/>
                    <a:ext cx="1152" cy="288"/>
                    <a:chOff x="432" y="1152"/>
                    <a:chExt cx="1152" cy="288"/>
                  </a:xfrm>
                  <a:grpFill/>
                </p:grpSpPr>
                <p:grpSp>
                  <p:nvGrpSpPr>
                    <p:cNvPr id="85031" name="Group 85030">
                      <a:extLst>
                        <a:ext uri="{FF2B5EF4-FFF2-40B4-BE49-F238E27FC236}">
                          <a16:creationId xmlns:a16="http://schemas.microsoft.com/office/drawing/2014/main" id="{128F0F01-C07D-4886-CE39-7B2537B18392}"/>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033" name="Rectangle 85032">
                            <a:extLst>
                              <a:ext uri="{FF2B5EF4-FFF2-40B4-BE49-F238E27FC236}">
                                <a16:creationId xmlns:a16="http://schemas.microsoft.com/office/drawing/2014/main" id="{BD43DB98-340A-2528-2237-C4B705DF9B4D}"/>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33" name="Rectangle 85032">
                            <a:extLst>
                              <a:ext uri="{FF2B5EF4-FFF2-40B4-BE49-F238E27FC236}">
                                <a16:creationId xmlns:a16="http://schemas.microsoft.com/office/drawing/2014/main" id="{BD43DB98-340A-2528-2237-C4B705DF9B4D}"/>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18"/>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34" name="Rectangle 85033">
                            <a:extLst>
                              <a:ext uri="{FF2B5EF4-FFF2-40B4-BE49-F238E27FC236}">
                                <a16:creationId xmlns:a16="http://schemas.microsoft.com/office/drawing/2014/main" id="{CFF07EF6-6738-6681-B6A3-8EC110EF129D}"/>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34" name="Rectangle 85033">
                            <a:extLst>
                              <a:ext uri="{FF2B5EF4-FFF2-40B4-BE49-F238E27FC236}">
                                <a16:creationId xmlns:a16="http://schemas.microsoft.com/office/drawing/2014/main" id="{CFF07EF6-6738-6681-B6A3-8EC110EF129D}"/>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19"/>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32" name="Rectangle 85031">
                          <a:extLst>
                            <a:ext uri="{FF2B5EF4-FFF2-40B4-BE49-F238E27FC236}">
                              <a16:creationId xmlns:a16="http://schemas.microsoft.com/office/drawing/2014/main" id="{E978B558-34B8-D969-4A7C-745639B8832C}"/>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8</m:t>
                                </m:r>
                              </m:oMath>
                            </m:oMathPara>
                          </a14:m>
                          <a:endParaRPr lang="en-US" altLang="en-US" sz="1600" dirty="0"/>
                        </a:p>
                      </p:txBody>
                    </p:sp>
                  </mc:Choice>
                  <mc:Fallback xmlns="">
                    <p:sp>
                      <p:nvSpPr>
                        <p:cNvPr id="85032" name="Rectangle 85031">
                          <a:extLst>
                            <a:ext uri="{FF2B5EF4-FFF2-40B4-BE49-F238E27FC236}">
                              <a16:creationId xmlns:a16="http://schemas.microsoft.com/office/drawing/2014/main" id="{E978B558-34B8-D969-4A7C-745639B8832C}"/>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20"/>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020" name="Group 85019">
                    <a:extLst>
                      <a:ext uri="{FF2B5EF4-FFF2-40B4-BE49-F238E27FC236}">
                        <a16:creationId xmlns:a16="http://schemas.microsoft.com/office/drawing/2014/main" id="{E381DF1D-2E80-9276-D851-41D82E929FE1}"/>
                      </a:ext>
                    </a:extLst>
                  </p:cNvPr>
                  <p:cNvGrpSpPr>
                    <a:grpSpLocks/>
                  </p:cNvGrpSpPr>
                  <p:nvPr/>
                </p:nvGrpSpPr>
                <p:grpSpPr bwMode="auto">
                  <a:xfrm>
                    <a:off x="432" y="1152"/>
                    <a:ext cx="2688" cy="288"/>
                    <a:chOff x="432" y="1152"/>
                    <a:chExt cx="2688" cy="288"/>
                  </a:xfrm>
                  <a:grpFill/>
                </p:grpSpPr>
                <p:grpSp>
                  <p:nvGrpSpPr>
                    <p:cNvPr id="85024" name="Group 85023">
                      <a:extLst>
                        <a:ext uri="{FF2B5EF4-FFF2-40B4-BE49-F238E27FC236}">
                          <a16:creationId xmlns:a16="http://schemas.microsoft.com/office/drawing/2014/main" id="{7D429F03-A637-48F1-E297-32C266DBFF64}"/>
                        </a:ext>
                      </a:extLst>
                    </p:cNvPr>
                    <p:cNvGrpSpPr>
                      <a:grpSpLocks/>
                    </p:cNvGrpSpPr>
                    <p:nvPr/>
                  </p:nvGrpSpPr>
                  <p:grpSpPr bwMode="auto">
                    <a:xfrm>
                      <a:off x="432" y="1152"/>
                      <a:ext cx="1152" cy="288"/>
                      <a:chOff x="432" y="1152"/>
                      <a:chExt cx="1152" cy="288"/>
                    </a:xfrm>
                    <a:grpFill/>
                  </p:grpSpPr>
                  <p:grpSp>
                    <p:nvGrpSpPr>
                      <p:cNvPr id="85027" name="Group 85026">
                        <a:extLst>
                          <a:ext uri="{FF2B5EF4-FFF2-40B4-BE49-F238E27FC236}">
                            <a16:creationId xmlns:a16="http://schemas.microsoft.com/office/drawing/2014/main" id="{D31E1F34-9548-7504-B3E0-256407480A68}"/>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029" name="Rectangle 85028">
                              <a:extLst>
                                <a:ext uri="{FF2B5EF4-FFF2-40B4-BE49-F238E27FC236}">
                                  <a16:creationId xmlns:a16="http://schemas.microsoft.com/office/drawing/2014/main" id="{67E86FB9-4E90-50D4-3DDF-0B3BBCF0BE0B}"/>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029" name="Rectangle 85028">
                              <a:extLst>
                                <a:ext uri="{FF2B5EF4-FFF2-40B4-BE49-F238E27FC236}">
                                  <a16:creationId xmlns:a16="http://schemas.microsoft.com/office/drawing/2014/main" id="{67E86FB9-4E90-50D4-3DDF-0B3BBCF0BE0B}"/>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21"/>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30" name="Rectangle 85029">
                              <a:extLst>
                                <a:ext uri="{FF2B5EF4-FFF2-40B4-BE49-F238E27FC236}">
                                  <a16:creationId xmlns:a16="http://schemas.microsoft.com/office/drawing/2014/main" id="{ED41A42F-42B7-EBE1-F1F9-31C20AFD26E4}"/>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2</m:t>
                                    </m:r>
                                  </m:oMath>
                                </m:oMathPara>
                              </a14:m>
                              <a:endParaRPr lang="en-US" altLang="en-US" sz="1600" dirty="0"/>
                            </a:p>
                          </p:txBody>
                        </p:sp>
                      </mc:Choice>
                      <mc:Fallback xmlns="">
                        <p:sp>
                          <p:nvSpPr>
                            <p:cNvPr id="85030" name="Rectangle 85029">
                              <a:extLst>
                                <a:ext uri="{FF2B5EF4-FFF2-40B4-BE49-F238E27FC236}">
                                  <a16:creationId xmlns:a16="http://schemas.microsoft.com/office/drawing/2014/main" id="{ED41A42F-42B7-EBE1-F1F9-31C20AFD26E4}"/>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22"/>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28" name="Rectangle 85027">
                            <a:extLst>
                              <a:ext uri="{FF2B5EF4-FFF2-40B4-BE49-F238E27FC236}">
                                <a16:creationId xmlns:a16="http://schemas.microsoft.com/office/drawing/2014/main" id="{A7A49C72-A432-A30F-FF3E-8C9B03F00D9F}"/>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28" name="Rectangle 85027">
                            <a:extLst>
                              <a:ext uri="{FF2B5EF4-FFF2-40B4-BE49-F238E27FC236}">
                                <a16:creationId xmlns:a16="http://schemas.microsoft.com/office/drawing/2014/main" id="{A7A49C72-A432-A30F-FF3E-8C9B03F00D9F}"/>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23"/>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26" name="Rectangle 85025">
                          <a:extLst>
                            <a:ext uri="{FF2B5EF4-FFF2-40B4-BE49-F238E27FC236}">
                              <a16:creationId xmlns:a16="http://schemas.microsoft.com/office/drawing/2014/main" id="{C367FD36-58D9-F259-70C5-CDFE838D12DB}"/>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26" name="Rectangle 85025">
                          <a:extLst>
                            <a:ext uri="{FF2B5EF4-FFF2-40B4-BE49-F238E27FC236}">
                              <a16:creationId xmlns:a16="http://schemas.microsoft.com/office/drawing/2014/main" id="{C367FD36-58D9-F259-70C5-CDFE838D12DB}"/>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24"/>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nvGrpSpPr>
                <p:cNvPr id="85002" name="Group 85001">
                  <a:extLst>
                    <a:ext uri="{FF2B5EF4-FFF2-40B4-BE49-F238E27FC236}">
                      <a16:creationId xmlns:a16="http://schemas.microsoft.com/office/drawing/2014/main" id="{84532597-7A5C-7984-DE7B-18A720A6166B}"/>
                    </a:ext>
                  </a:extLst>
                </p:cNvPr>
                <p:cNvGrpSpPr>
                  <a:grpSpLocks/>
                </p:cNvGrpSpPr>
                <p:nvPr/>
              </p:nvGrpSpPr>
              <p:grpSpPr bwMode="auto">
                <a:xfrm>
                  <a:off x="960" y="1776"/>
                  <a:ext cx="2688" cy="288"/>
                  <a:chOff x="432" y="1152"/>
                  <a:chExt cx="2688" cy="288"/>
                </a:xfrm>
                <a:grpFill/>
              </p:grpSpPr>
              <p:grpSp>
                <p:nvGrpSpPr>
                  <p:cNvPr id="85003" name="Group 85002">
                    <a:extLst>
                      <a:ext uri="{FF2B5EF4-FFF2-40B4-BE49-F238E27FC236}">
                        <a16:creationId xmlns:a16="http://schemas.microsoft.com/office/drawing/2014/main" id="{508D2E78-FB74-1AA7-EB30-D3C028A4ADB9}"/>
                      </a:ext>
                    </a:extLst>
                  </p:cNvPr>
                  <p:cNvGrpSpPr>
                    <a:grpSpLocks/>
                  </p:cNvGrpSpPr>
                  <p:nvPr/>
                </p:nvGrpSpPr>
                <p:grpSpPr bwMode="auto">
                  <a:xfrm>
                    <a:off x="1584" y="1152"/>
                    <a:ext cx="1152" cy="288"/>
                    <a:chOff x="432" y="1152"/>
                    <a:chExt cx="1152" cy="288"/>
                  </a:xfrm>
                  <a:grpFill/>
                </p:grpSpPr>
                <p:grpSp>
                  <p:nvGrpSpPr>
                    <p:cNvPr id="85015" name="Group 85014">
                      <a:extLst>
                        <a:ext uri="{FF2B5EF4-FFF2-40B4-BE49-F238E27FC236}">
                          <a16:creationId xmlns:a16="http://schemas.microsoft.com/office/drawing/2014/main" id="{B06745C1-4778-DFBC-BCF2-BA70AD3E5A56}"/>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017" name="Rectangle 85016">
                            <a:extLst>
                              <a:ext uri="{FF2B5EF4-FFF2-40B4-BE49-F238E27FC236}">
                                <a16:creationId xmlns:a16="http://schemas.microsoft.com/office/drawing/2014/main" id="{7D00F283-03BD-CB6B-38A6-D35FDACC2A26}"/>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17" name="Rectangle 85016">
                            <a:extLst>
                              <a:ext uri="{FF2B5EF4-FFF2-40B4-BE49-F238E27FC236}">
                                <a16:creationId xmlns:a16="http://schemas.microsoft.com/office/drawing/2014/main" id="{7D00F283-03BD-CB6B-38A6-D35FDACC2A26}"/>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25"/>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18" name="Rectangle 85017">
                            <a:extLst>
                              <a:ext uri="{FF2B5EF4-FFF2-40B4-BE49-F238E27FC236}">
                                <a16:creationId xmlns:a16="http://schemas.microsoft.com/office/drawing/2014/main" id="{F4B4E1A4-58E1-AE5C-400E-2500ECC1A64D}"/>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18" name="Rectangle 85017">
                            <a:extLst>
                              <a:ext uri="{FF2B5EF4-FFF2-40B4-BE49-F238E27FC236}">
                                <a16:creationId xmlns:a16="http://schemas.microsoft.com/office/drawing/2014/main" id="{F4B4E1A4-58E1-AE5C-400E-2500ECC1A64D}"/>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26"/>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16" name="Rectangle 85015">
                          <a:extLst>
                            <a:ext uri="{FF2B5EF4-FFF2-40B4-BE49-F238E27FC236}">
                              <a16:creationId xmlns:a16="http://schemas.microsoft.com/office/drawing/2014/main" id="{1A98992A-6EE4-81E0-7E5A-547C4E3FDC4F}"/>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8</m:t>
                                </m:r>
                              </m:oMath>
                            </m:oMathPara>
                          </a14:m>
                          <a:endParaRPr lang="en-US" altLang="en-US" sz="1600" dirty="0"/>
                        </a:p>
                      </p:txBody>
                    </p:sp>
                  </mc:Choice>
                  <mc:Fallback xmlns="">
                    <p:sp>
                      <p:nvSpPr>
                        <p:cNvPr id="85016" name="Rectangle 85015">
                          <a:extLst>
                            <a:ext uri="{FF2B5EF4-FFF2-40B4-BE49-F238E27FC236}">
                              <a16:creationId xmlns:a16="http://schemas.microsoft.com/office/drawing/2014/main" id="{1A98992A-6EE4-81E0-7E5A-547C4E3FDC4F}"/>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27"/>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004" name="Group 85003">
                    <a:extLst>
                      <a:ext uri="{FF2B5EF4-FFF2-40B4-BE49-F238E27FC236}">
                        <a16:creationId xmlns:a16="http://schemas.microsoft.com/office/drawing/2014/main" id="{B8A3C4A3-8B59-6897-C21F-6C580BA7BEA5}"/>
                      </a:ext>
                    </a:extLst>
                  </p:cNvPr>
                  <p:cNvGrpSpPr>
                    <a:grpSpLocks/>
                  </p:cNvGrpSpPr>
                  <p:nvPr/>
                </p:nvGrpSpPr>
                <p:grpSpPr bwMode="auto">
                  <a:xfrm>
                    <a:off x="432" y="1152"/>
                    <a:ext cx="2688" cy="288"/>
                    <a:chOff x="432" y="1152"/>
                    <a:chExt cx="2688" cy="288"/>
                  </a:xfrm>
                  <a:grpFill/>
                </p:grpSpPr>
                <p:grpSp>
                  <p:nvGrpSpPr>
                    <p:cNvPr id="85008" name="Group 85007">
                      <a:extLst>
                        <a:ext uri="{FF2B5EF4-FFF2-40B4-BE49-F238E27FC236}">
                          <a16:creationId xmlns:a16="http://schemas.microsoft.com/office/drawing/2014/main" id="{490A9ED0-7999-F9AA-23F2-2E36748ED3E0}"/>
                        </a:ext>
                      </a:extLst>
                    </p:cNvPr>
                    <p:cNvGrpSpPr>
                      <a:grpSpLocks/>
                    </p:cNvGrpSpPr>
                    <p:nvPr/>
                  </p:nvGrpSpPr>
                  <p:grpSpPr bwMode="auto">
                    <a:xfrm>
                      <a:off x="432" y="1152"/>
                      <a:ext cx="1152" cy="288"/>
                      <a:chOff x="432" y="1152"/>
                      <a:chExt cx="1152" cy="288"/>
                    </a:xfrm>
                    <a:grpFill/>
                  </p:grpSpPr>
                  <p:grpSp>
                    <p:nvGrpSpPr>
                      <p:cNvPr id="85011" name="Group 85010">
                        <a:extLst>
                          <a:ext uri="{FF2B5EF4-FFF2-40B4-BE49-F238E27FC236}">
                            <a16:creationId xmlns:a16="http://schemas.microsoft.com/office/drawing/2014/main" id="{4E20FCC9-4AE8-CDC6-CCB9-2258F8DF1EF7}"/>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013" name="Rectangle 85012">
                              <a:extLst>
                                <a:ext uri="{FF2B5EF4-FFF2-40B4-BE49-F238E27FC236}">
                                  <a16:creationId xmlns:a16="http://schemas.microsoft.com/office/drawing/2014/main" id="{630B5873-1937-8E43-D13F-B6C504556176}"/>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013" name="Rectangle 85012">
                              <a:extLst>
                                <a:ext uri="{FF2B5EF4-FFF2-40B4-BE49-F238E27FC236}">
                                  <a16:creationId xmlns:a16="http://schemas.microsoft.com/office/drawing/2014/main" id="{630B5873-1937-8E43-D13F-B6C504556176}"/>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28"/>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14" name="Rectangle 85013">
                              <a:extLst>
                                <a:ext uri="{FF2B5EF4-FFF2-40B4-BE49-F238E27FC236}">
                                  <a16:creationId xmlns:a16="http://schemas.microsoft.com/office/drawing/2014/main" id="{A30A9464-419A-4F9A-B3A3-1A7AD3740028}"/>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2</m:t>
                                    </m:r>
                                  </m:oMath>
                                </m:oMathPara>
                              </a14:m>
                              <a:endParaRPr lang="en-US" altLang="en-US" sz="1600" dirty="0"/>
                            </a:p>
                          </p:txBody>
                        </p:sp>
                      </mc:Choice>
                      <mc:Fallback xmlns="">
                        <p:sp>
                          <p:nvSpPr>
                            <p:cNvPr id="85014" name="Rectangle 85013">
                              <a:extLst>
                                <a:ext uri="{FF2B5EF4-FFF2-40B4-BE49-F238E27FC236}">
                                  <a16:creationId xmlns:a16="http://schemas.microsoft.com/office/drawing/2014/main" id="{A30A9464-419A-4F9A-B3A3-1A7AD3740028}"/>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29"/>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12" name="Rectangle 85011">
                            <a:extLst>
                              <a:ext uri="{FF2B5EF4-FFF2-40B4-BE49-F238E27FC236}">
                                <a16:creationId xmlns:a16="http://schemas.microsoft.com/office/drawing/2014/main" id="{FC7C9C42-2A8D-3679-1238-70B656EEDADF}"/>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3</m:t>
                                  </m:r>
                                </m:oMath>
                              </m:oMathPara>
                            </a14:m>
                            <a:endParaRPr lang="en-US" altLang="en-US" sz="1600" dirty="0"/>
                          </a:p>
                        </p:txBody>
                      </p:sp>
                    </mc:Choice>
                    <mc:Fallback xmlns="">
                      <p:sp>
                        <p:nvSpPr>
                          <p:cNvPr id="85012" name="Rectangle 85011">
                            <a:extLst>
                              <a:ext uri="{FF2B5EF4-FFF2-40B4-BE49-F238E27FC236}">
                                <a16:creationId xmlns:a16="http://schemas.microsoft.com/office/drawing/2014/main" id="{FC7C9C42-2A8D-3679-1238-70B656EEDADF}"/>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30"/>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10" name="Rectangle 85009">
                          <a:extLst>
                            <a:ext uri="{FF2B5EF4-FFF2-40B4-BE49-F238E27FC236}">
                              <a16:creationId xmlns:a16="http://schemas.microsoft.com/office/drawing/2014/main" id="{24B0A519-4ACA-EAFB-4D75-03AC47E7C6B6}"/>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010" name="Rectangle 85009">
                          <a:extLst>
                            <a:ext uri="{FF2B5EF4-FFF2-40B4-BE49-F238E27FC236}">
                              <a16:creationId xmlns:a16="http://schemas.microsoft.com/office/drawing/2014/main" id="{24B0A519-4ACA-EAFB-4D75-03AC47E7C6B6}"/>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31"/>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grpSp>
            <p:nvGrpSpPr>
              <p:cNvPr id="31" name="Group 30">
                <a:extLst>
                  <a:ext uri="{FF2B5EF4-FFF2-40B4-BE49-F238E27FC236}">
                    <a16:creationId xmlns:a16="http://schemas.microsoft.com/office/drawing/2014/main" id="{355D0E46-86B1-041C-C06B-0810AE0DA89B}"/>
                  </a:ext>
                </a:extLst>
              </p:cNvPr>
              <p:cNvGrpSpPr>
                <a:grpSpLocks/>
              </p:cNvGrpSpPr>
              <p:nvPr/>
            </p:nvGrpSpPr>
            <p:grpSpPr bwMode="auto">
              <a:xfrm>
                <a:off x="8148703" y="3372938"/>
                <a:ext cx="3205097" cy="343403"/>
                <a:chOff x="432" y="1152"/>
                <a:chExt cx="2688" cy="288"/>
              </a:xfrm>
              <a:grpFill/>
            </p:grpSpPr>
            <p:grpSp>
              <p:nvGrpSpPr>
                <p:cNvPr id="85244" name="Group 85243">
                  <a:extLst>
                    <a:ext uri="{FF2B5EF4-FFF2-40B4-BE49-F238E27FC236}">
                      <a16:creationId xmlns:a16="http://schemas.microsoft.com/office/drawing/2014/main" id="{8AA87084-F3A6-E949-7FC2-267814DD8FC6}"/>
                    </a:ext>
                  </a:extLst>
                </p:cNvPr>
                <p:cNvGrpSpPr>
                  <a:grpSpLocks/>
                </p:cNvGrpSpPr>
                <p:nvPr/>
              </p:nvGrpSpPr>
              <p:grpSpPr bwMode="auto">
                <a:xfrm>
                  <a:off x="1584" y="1152"/>
                  <a:ext cx="1152" cy="288"/>
                  <a:chOff x="432" y="1152"/>
                  <a:chExt cx="1152" cy="288"/>
                </a:xfrm>
                <a:grpFill/>
              </p:grpSpPr>
              <p:grpSp>
                <p:nvGrpSpPr>
                  <p:cNvPr id="84997" name="Group 84996">
                    <a:extLst>
                      <a:ext uri="{FF2B5EF4-FFF2-40B4-BE49-F238E27FC236}">
                        <a16:creationId xmlns:a16="http://schemas.microsoft.com/office/drawing/2014/main" id="{7E7DA426-563C-8736-5613-9DD0A7E3C785}"/>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4999" name="Rectangle 84998">
                          <a:extLst>
                            <a:ext uri="{FF2B5EF4-FFF2-40B4-BE49-F238E27FC236}">
                              <a16:creationId xmlns:a16="http://schemas.microsoft.com/office/drawing/2014/main" id="{205CBCA8-2D3C-AA81-FD48-8222DD2DA2CC}"/>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4999" name="Rectangle 84998">
                          <a:extLst>
                            <a:ext uri="{FF2B5EF4-FFF2-40B4-BE49-F238E27FC236}">
                              <a16:creationId xmlns:a16="http://schemas.microsoft.com/office/drawing/2014/main" id="{205CBCA8-2D3C-AA81-FD48-8222DD2DA2CC}"/>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32"/>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00" name="Rectangle 84999">
                          <a:extLst>
                            <a:ext uri="{FF2B5EF4-FFF2-40B4-BE49-F238E27FC236}">
                              <a16:creationId xmlns:a16="http://schemas.microsoft.com/office/drawing/2014/main" id="{E3E2A6E4-ED7F-81AD-036A-619CED711A05}"/>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00" name="Rectangle 84999">
                          <a:extLst>
                            <a:ext uri="{FF2B5EF4-FFF2-40B4-BE49-F238E27FC236}">
                              <a16:creationId xmlns:a16="http://schemas.microsoft.com/office/drawing/2014/main" id="{E3E2A6E4-ED7F-81AD-036A-619CED711A05}"/>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33"/>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4998" name="Rectangle 84997">
                        <a:extLst>
                          <a:ext uri="{FF2B5EF4-FFF2-40B4-BE49-F238E27FC236}">
                            <a16:creationId xmlns:a16="http://schemas.microsoft.com/office/drawing/2014/main" id="{2F04EC34-CA3A-F8A2-A384-D5B1B760B780}"/>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4998" name="Rectangle 84997">
                        <a:extLst>
                          <a:ext uri="{FF2B5EF4-FFF2-40B4-BE49-F238E27FC236}">
                            <a16:creationId xmlns:a16="http://schemas.microsoft.com/office/drawing/2014/main" id="{2F04EC34-CA3A-F8A2-A384-D5B1B760B780}"/>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34"/>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245" name="Group 85244">
                  <a:extLst>
                    <a:ext uri="{FF2B5EF4-FFF2-40B4-BE49-F238E27FC236}">
                      <a16:creationId xmlns:a16="http://schemas.microsoft.com/office/drawing/2014/main" id="{D128FDB9-2BCD-1F4C-FF81-92C4DAE63006}"/>
                    </a:ext>
                  </a:extLst>
                </p:cNvPr>
                <p:cNvGrpSpPr>
                  <a:grpSpLocks/>
                </p:cNvGrpSpPr>
                <p:nvPr/>
              </p:nvGrpSpPr>
              <p:grpSpPr bwMode="auto">
                <a:xfrm>
                  <a:off x="432" y="1152"/>
                  <a:ext cx="2688" cy="288"/>
                  <a:chOff x="432" y="1152"/>
                  <a:chExt cx="2688" cy="288"/>
                </a:xfrm>
                <a:grpFill/>
              </p:grpSpPr>
              <p:grpSp>
                <p:nvGrpSpPr>
                  <p:cNvPr id="85246" name="Group 85245">
                    <a:extLst>
                      <a:ext uri="{FF2B5EF4-FFF2-40B4-BE49-F238E27FC236}">
                        <a16:creationId xmlns:a16="http://schemas.microsoft.com/office/drawing/2014/main" id="{55D0FEC6-72BE-1FA5-5161-A1C63C188536}"/>
                      </a:ext>
                    </a:extLst>
                  </p:cNvPr>
                  <p:cNvGrpSpPr>
                    <a:grpSpLocks/>
                  </p:cNvGrpSpPr>
                  <p:nvPr/>
                </p:nvGrpSpPr>
                <p:grpSpPr bwMode="auto">
                  <a:xfrm>
                    <a:off x="432" y="1152"/>
                    <a:ext cx="1152" cy="288"/>
                    <a:chOff x="432" y="1152"/>
                    <a:chExt cx="1152" cy="288"/>
                  </a:xfrm>
                  <a:grpFill/>
                </p:grpSpPr>
                <p:grpSp>
                  <p:nvGrpSpPr>
                    <p:cNvPr id="84992" name="Group 84991">
                      <a:extLst>
                        <a:ext uri="{FF2B5EF4-FFF2-40B4-BE49-F238E27FC236}">
                          <a16:creationId xmlns:a16="http://schemas.microsoft.com/office/drawing/2014/main" id="{85ED12B7-2819-5F93-1FE1-E1E920D0F40E}"/>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4994" name="Rectangle 84993">
                            <a:extLst>
                              <a:ext uri="{FF2B5EF4-FFF2-40B4-BE49-F238E27FC236}">
                                <a16:creationId xmlns:a16="http://schemas.microsoft.com/office/drawing/2014/main" id="{F90FB419-F254-3264-E3BC-9D7DC200FE42}"/>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4994" name="Rectangle 84993">
                            <a:extLst>
                              <a:ext uri="{FF2B5EF4-FFF2-40B4-BE49-F238E27FC236}">
                                <a16:creationId xmlns:a16="http://schemas.microsoft.com/office/drawing/2014/main" id="{F90FB419-F254-3264-E3BC-9D7DC200FE42}"/>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35"/>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995" name="Rectangle 84994">
                            <a:extLst>
                              <a:ext uri="{FF2B5EF4-FFF2-40B4-BE49-F238E27FC236}">
                                <a16:creationId xmlns:a16="http://schemas.microsoft.com/office/drawing/2014/main" id="{5331980F-08AE-5E35-52BE-B9C1A4B6410F}"/>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4995" name="Rectangle 84994">
                            <a:extLst>
                              <a:ext uri="{FF2B5EF4-FFF2-40B4-BE49-F238E27FC236}">
                                <a16:creationId xmlns:a16="http://schemas.microsoft.com/office/drawing/2014/main" id="{5331980F-08AE-5E35-52BE-B9C1A4B6410F}"/>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36"/>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4993" name="Rectangle 84992">
                          <a:extLst>
                            <a:ext uri="{FF2B5EF4-FFF2-40B4-BE49-F238E27FC236}">
                              <a16:creationId xmlns:a16="http://schemas.microsoft.com/office/drawing/2014/main" id="{F54F0C87-D08E-1C42-9266-D9FF2A6D51C1}"/>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4993" name="Rectangle 84992">
                          <a:extLst>
                            <a:ext uri="{FF2B5EF4-FFF2-40B4-BE49-F238E27FC236}">
                              <a16:creationId xmlns:a16="http://schemas.microsoft.com/office/drawing/2014/main" id="{F54F0C87-D08E-1C42-9266-D9FF2A6D51C1}"/>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37"/>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247" name="Rectangle 85246">
                        <a:extLst>
                          <a:ext uri="{FF2B5EF4-FFF2-40B4-BE49-F238E27FC236}">
                            <a16:creationId xmlns:a16="http://schemas.microsoft.com/office/drawing/2014/main" id="{2CBCCCAB-442E-4027-B33A-5FB4843B9C1A}"/>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247" name="Rectangle 85246">
                        <a:extLst>
                          <a:ext uri="{FF2B5EF4-FFF2-40B4-BE49-F238E27FC236}">
                            <a16:creationId xmlns:a16="http://schemas.microsoft.com/office/drawing/2014/main" id="{2CBCCCAB-442E-4027-B33A-5FB4843B9C1A}"/>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38"/>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nvGrpSpPr>
              <p:cNvPr id="32" name="Group 31">
                <a:extLst>
                  <a:ext uri="{FF2B5EF4-FFF2-40B4-BE49-F238E27FC236}">
                    <a16:creationId xmlns:a16="http://schemas.microsoft.com/office/drawing/2014/main" id="{9AEA7B1E-9CB0-2FFA-7F44-7BA0C45F9D30}"/>
                  </a:ext>
                </a:extLst>
              </p:cNvPr>
              <p:cNvGrpSpPr>
                <a:grpSpLocks/>
              </p:cNvGrpSpPr>
              <p:nvPr/>
            </p:nvGrpSpPr>
            <p:grpSpPr bwMode="auto">
              <a:xfrm>
                <a:off x="8148703" y="4403148"/>
                <a:ext cx="3205097" cy="686807"/>
                <a:chOff x="960" y="1488"/>
                <a:chExt cx="2688" cy="576"/>
              </a:xfrm>
              <a:grpFill/>
            </p:grpSpPr>
            <p:grpSp>
              <p:nvGrpSpPr>
                <p:cNvPr id="85152" name="Group 85151">
                  <a:extLst>
                    <a:ext uri="{FF2B5EF4-FFF2-40B4-BE49-F238E27FC236}">
                      <a16:creationId xmlns:a16="http://schemas.microsoft.com/office/drawing/2014/main" id="{41862C00-6CF9-A72B-F6E2-B82CA8F1DB83}"/>
                    </a:ext>
                  </a:extLst>
                </p:cNvPr>
                <p:cNvGrpSpPr>
                  <a:grpSpLocks/>
                </p:cNvGrpSpPr>
                <p:nvPr/>
              </p:nvGrpSpPr>
              <p:grpSpPr bwMode="auto">
                <a:xfrm>
                  <a:off x="960" y="1488"/>
                  <a:ext cx="2688" cy="288"/>
                  <a:chOff x="432" y="1152"/>
                  <a:chExt cx="2688" cy="288"/>
                </a:xfrm>
                <a:grpFill/>
              </p:grpSpPr>
              <p:grpSp>
                <p:nvGrpSpPr>
                  <p:cNvPr id="85170" name="Group 85169">
                    <a:extLst>
                      <a:ext uri="{FF2B5EF4-FFF2-40B4-BE49-F238E27FC236}">
                        <a16:creationId xmlns:a16="http://schemas.microsoft.com/office/drawing/2014/main" id="{7A63E409-0A09-DAEC-2F7B-FD1A87A81518}"/>
                      </a:ext>
                    </a:extLst>
                  </p:cNvPr>
                  <p:cNvGrpSpPr>
                    <a:grpSpLocks/>
                  </p:cNvGrpSpPr>
                  <p:nvPr/>
                </p:nvGrpSpPr>
                <p:grpSpPr bwMode="auto">
                  <a:xfrm>
                    <a:off x="1584" y="1152"/>
                    <a:ext cx="1152" cy="288"/>
                    <a:chOff x="432" y="1152"/>
                    <a:chExt cx="1152" cy="288"/>
                  </a:xfrm>
                  <a:grpFill/>
                </p:grpSpPr>
                <p:grpSp>
                  <p:nvGrpSpPr>
                    <p:cNvPr id="85181" name="Group 85180">
                      <a:extLst>
                        <a:ext uri="{FF2B5EF4-FFF2-40B4-BE49-F238E27FC236}">
                          <a16:creationId xmlns:a16="http://schemas.microsoft.com/office/drawing/2014/main" id="{68855029-471A-BD5A-C679-95E85E994573}"/>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242" name="Rectangle 85241">
                            <a:extLst>
                              <a:ext uri="{FF2B5EF4-FFF2-40B4-BE49-F238E27FC236}">
                                <a16:creationId xmlns:a16="http://schemas.microsoft.com/office/drawing/2014/main" id="{7B0D34C6-D019-26B5-A9E9-759F3C39D430}"/>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7</m:t>
                                  </m:r>
                                </m:oMath>
                              </m:oMathPara>
                            </a14:m>
                            <a:endParaRPr lang="en-US" altLang="en-US" sz="1600" dirty="0"/>
                          </a:p>
                        </p:txBody>
                      </p:sp>
                    </mc:Choice>
                    <mc:Fallback xmlns="">
                      <p:sp>
                        <p:nvSpPr>
                          <p:cNvPr id="85242" name="Rectangle 85241">
                            <a:extLst>
                              <a:ext uri="{FF2B5EF4-FFF2-40B4-BE49-F238E27FC236}">
                                <a16:creationId xmlns:a16="http://schemas.microsoft.com/office/drawing/2014/main" id="{7B0D34C6-D019-26B5-A9E9-759F3C39D430}"/>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39"/>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43" name="Rectangle 85242">
                            <a:extLst>
                              <a:ext uri="{FF2B5EF4-FFF2-40B4-BE49-F238E27FC236}">
                                <a16:creationId xmlns:a16="http://schemas.microsoft.com/office/drawing/2014/main" id="{725FD2E4-56C7-ADF9-9BCC-56799314D081}"/>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243" name="Rectangle 85242">
                            <a:extLst>
                              <a:ext uri="{FF2B5EF4-FFF2-40B4-BE49-F238E27FC236}">
                                <a16:creationId xmlns:a16="http://schemas.microsoft.com/office/drawing/2014/main" id="{725FD2E4-56C7-ADF9-9BCC-56799314D081}"/>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40"/>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83" name="Rectangle 85182">
                          <a:extLst>
                            <a:ext uri="{FF2B5EF4-FFF2-40B4-BE49-F238E27FC236}">
                              <a16:creationId xmlns:a16="http://schemas.microsoft.com/office/drawing/2014/main" id="{9371E85B-5B71-00C7-6653-E71302B53C2A}"/>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8</m:t>
                                </m:r>
                              </m:oMath>
                            </m:oMathPara>
                          </a14:m>
                          <a:endParaRPr lang="en-US" altLang="en-US" sz="1600" dirty="0"/>
                        </a:p>
                      </p:txBody>
                    </p:sp>
                  </mc:Choice>
                  <mc:Fallback xmlns="">
                    <p:sp>
                      <p:nvSpPr>
                        <p:cNvPr id="85183" name="Rectangle 85182">
                          <a:extLst>
                            <a:ext uri="{FF2B5EF4-FFF2-40B4-BE49-F238E27FC236}">
                              <a16:creationId xmlns:a16="http://schemas.microsoft.com/office/drawing/2014/main" id="{9371E85B-5B71-00C7-6653-E71302B53C2A}"/>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41"/>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171" name="Group 85170">
                    <a:extLst>
                      <a:ext uri="{FF2B5EF4-FFF2-40B4-BE49-F238E27FC236}">
                        <a16:creationId xmlns:a16="http://schemas.microsoft.com/office/drawing/2014/main" id="{B561689A-FE14-0766-DEA5-4876DC714E25}"/>
                      </a:ext>
                    </a:extLst>
                  </p:cNvPr>
                  <p:cNvGrpSpPr>
                    <a:grpSpLocks/>
                  </p:cNvGrpSpPr>
                  <p:nvPr/>
                </p:nvGrpSpPr>
                <p:grpSpPr bwMode="auto">
                  <a:xfrm>
                    <a:off x="432" y="1152"/>
                    <a:ext cx="2688" cy="288"/>
                    <a:chOff x="432" y="1152"/>
                    <a:chExt cx="2688" cy="288"/>
                  </a:xfrm>
                  <a:grpFill/>
                </p:grpSpPr>
                <p:grpSp>
                  <p:nvGrpSpPr>
                    <p:cNvPr id="85172" name="Group 85171">
                      <a:extLst>
                        <a:ext uri="{FF2B5EF4-FFF2-40B4-BE49-F238E27FC236}">
                          <a16:creationId xmlns:a16="http://schemas.microsoft.com/office/drawing/2014/main" id="{0CDF2486-7D3F-E58E-9B87-A93F72E6B7FC}"/>
                        </a:ext>
                      </a:extLst>
                    </p:cNvPr>
                    <p:cNvGrpSpPr>
                      <a:grpSpLocks/>
                    </p:cNvGrpSpPr>
                    <p:nvPr/>
                  </p:nvGrpSpPr>
                  <p:grpSpPr bwMode="auto">
                    <a:xfrm>
                      <a:off x="432" y="1152"/>
                      <a:ext cx="1152" cy="288"/>
                      <a:chOff x="432" y="1152"/>
                      <a:chExt cx="1152" cy="288"/>
                    </a:xfrm>
                    <a:grpFill/>
                  </p:grpSpPr>
                  <p:grpSp>
                    <p:nvGrpSpPr>
                      <p:cNvPr id="85174" name="Group 85173">
                        <a:extLst>
                          <a:ext uri="{FF2B5EF4-FFF2-40B4-BE49-F238E27FC236}">
                            <a16:creationId xmlns:a16="http://schemas.microsoft.com/office/drawing/2014/main" id="{90132143-8071-711E-5BCE-56B401FA4F3C}"/>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176" name="Rectangle 85175">
                              <a:extLst>
                                <a:ext uri="{FF2B5EF4-FFF2-40B4-BE49-F238E27FC236}">
                                  <a16:creationId xmlns:a16="http://schemas.microsoft.com/office/drawing/2014/main" id="{3776F89D-D812-3D5F-50CB-E1098322A226}"/>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76" name="Rectangle 85175">
                              <a:extLst>
                                <a:ext uri="{FF2B5EF4-FFF2-40B4-BE49-F238E27FC236}">
                                  <a16:creationId xmlns:a16="http://schemas.microsoft.com/office/drawing/2014/main" id="{3776F89D-D812-3D5F-50CB-E1098322A226}"/>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42"/>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177" name="Rectangle 85176">
                              <a:extLst>
                                <a:ext uri="{FF2B5EF4-FFF2-40B4-BE49-F238E27FC236}">
                                  <a16:creationId xmlns:a16="http://schemas.microsoft.com/office/drawing/2014/main" id="{E9B132F4-219E-8208-E69C-37214F4A4BD5}"/>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2</m:t>
                                    </m:r>
                                  </m:oMath>
                                </m:oMathPara>
                              </a14:m>
                              <a:endParaRPr lang="en-US" altLang="en-US" sz="1600" dirty="0"/>
                            </a:p>
                          </p:txBody>
                        </p:sp>
                      </mc:Choice>
                      <mc:Fallback xmlns="">
                        <p:sp>
                          <p:nvSpPr>
                            <p:cNvPr id="85177" name="Rectangle 85176">
                              <a:extLst>
                                <a:ext uri="{FF2B5EF4-FFF2-40B4-BE49-F238E27FC236}">
                                  <a16:creationId xmlns:a16="http://schemas.microsoft.com/office/drawing/2014/main" id="{E9B132F4-219E-8208-E69C-37214F4A4BD5}"/>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43"/>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75" name="Rectangle 85174">
                            <a:extLst>
                              <a:ext uri="{FF2B5EF4-FFF2-40B4-BE49-F238E27FC236}">
                                <a16:creationId xmlns:a16="http://schemas.microsoft.com/office/drawing/2014/main" id="{05AFE573-2A6B-5A54-AC75-A002FACA372A}"/>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3</m:t>
                                  </m:r>
                                </m:oMath>
                              </m:oMathPara>
                            </a14:m>
                            <a:endParaRPr lang="en-US" altLang="en-US" sz="1600" dirty="0"/>
                          </a:p>
                        </p:txBody>
                      </p:sp>
                    </mc:Choice>
                    <mc:Fallback xmlns="">
                      <p:sp>
                        <p:nvSpPr>
                          <p:cNvPr id="85175" name="Rectangle 85174">
                            <a:extLst>
                              <a:ext uri="{FF2B5EF4-FFF2-40B4-BE49-F238E27FC236}">
                                <a16:creationId xmlns:a16="http://schemas.microsoft.com/office/drawing/2014/main" id="{05AFE573-2A6B-5A54-AC75-A002FACA372A}"/>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44"/>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73" name="Rectangle 85172">
                          <a:extLst>
                            <a:ext uri="{FF2B5EF4-FFF2-40B4-BE49-F238E27FC236}">
                              <a16:creationId xmlns:a16="http://schemas.microsoft.com/office/drawing/2014/main" id="{310A5C4E-FA2E-C291-8FF0-0CEC183A785B}"/>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73" name="Rectangle 85172">
                          <a:extLst>
                            <a:ext uri="{FF2B5EF4-FFF2-40B4-BE49-F238E27FC236}">
                              <a16:creationId xmlns:a16="http://schemas.microsoft.com/office/drawing/2014/main" id="{310A5C4E-FA2E-C291-8FF0-0CEC183A785B}"/>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45"/>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nvGrpSpPr>
                <p:cNvPr id="85153" name="Group 85152">
                  <a:extLst>
                    <a:ext uri="{FF2B5EF4-FFF2-40B4-BE49-F238E27FC236}">
                      <a16:creationId xmlns:a16="http://schemas.microsoft.com/office/drawing/2014/main" id="{00028AA9-68C9-314F-2219-AC6C5F311178}"/>
                    </a:ext>
                  </a:extLst>
                </p:cNvPr>
                <p:cNvGrpSpPr>
                  <a:grpSpLocks/>
                </p:cNvGrpSpPr>
                <p:nvPr/>
              </p:nvGrpSpPr>
              <p:grpSpPr bwMode="auto">
                <a:xfrm>
                  <a:off x="960" y="1776"/>
                  <a:ext cx="2688" cy="288"/>
                  <a:chOff x="432" y="1152"/>
                  <a:chExt cx="2688" cy="288"/>
                </a:xfrm>
                <a:grpFill/>
              </p:grpSpPr>
              <p:grpSp>
                <p:nvGrpSpPr>
                  <p:cNvPr id="85154" name="Group 85153">
                    <a:extLst>
                      <a:ext uri="{FF2B5EF4-FFF2-40B4-BE49-F238E27FC236}">
                        <a16:creationId xmlns:a16="http://schemas.microsoft.com/office/drawing/2014/main" id="{0AAE93C7-66B4-7175-E103-18363AD05050}"/>
                      </a:ext>
                    </a:extLst>
                  </p:cNvPr>
                  <p:cNvGrpSpPr>
                    <a:grpSpLocks/>
                  </p:cNvGrpSpPr>
                  <p:nvPr/>
                </p:nvGrpSpPr>
                <p:grpSpPr bwMode="auto">
                  <a:xfrm>
                    <a:off x="1584" y="1152"/>
                    <a:ext cx="1152" cy="288"/>
                    <a:chOff x="432" y="1152"/>
                    <a:chExt cx="1152" cy="288"/>
                  </a:xfrm>
                  <a:grpFill/>
                </p:grpSpPr>
                <p:grpSp>
                  <p:nvGrpSpPr>
                    <p:cNvPr id="85165" name="Group 85164">
                      <a:extLst>
                        <a:ext uri="{FF2B5EF4-FFF2-40B4-BE49-F238E27FC236}">
                          <a16:creationId xmlns:a16="http://schemas.microsoft.com/office/drawing/2014/main" id="{D5CA1927-5266-1908-8CC6-0D49B59C9BEC}"/>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168" name="Rectangle 85167">
                            <a:extLst>
                              <a:ext uri="{FF2B5EF4-FFF2-40B4-BE49-F238E27FC236}">
                                <a16:creationId xmlns:a16="http://schemas.microsoft.com/office/drawing/2014/main" id="{CF2E6D88-E2D9-E7DA-07D9-B685159DC737}"/>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7</m:t>
                                  </m:r>
                                </m:oMath>
                              </m:oMathPara>
                            </a14:m>
                            <a:endParaRPr lang="en-US" altLang="en-US" sz="1600" dirty="0"/>
                          </a:p>
                        </p:txBody>
                      </p:sp>
                    </mc:Choice>
                    <mc:Fallback xmlns="">
                      <p:sp>
                        <p:nvSpPr>
                          <p:cNvPr id="85168" name="Rectangle 85167">
                            <a:extLst>
                              <a:ext uri="{FF2B5EF4-FFF2-40B4-BE49-F238E27FC236}">
                                <a16:creationId xmlns:a16="http://schemas.microsoft.com/office/drawing/2014/main" id="{CF2E6D88-E2D9-E7DA-07D9-B685159DC737}"/>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46"/>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169" name="Rectangle 85168">
                            <a:extLst>
                              <a:ext uri="{FF2B5EF4-FFF2-40B4-BE49-F238E27FC236}">
                                <a16:creationId xmlns:a16="http://schemas.microsoft.com/office/drawing/2014/main" id="{F3265CC7-70C3-0D61-C9A1-4ED664314BA1}"/>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69" name="Rectangle 85168">
                            <a:extLst>
                              <a:ext uri="{FF2B5EF4-FFF2-40B4-BE49-F238E27FC236}">
                                <a16:creationId xmlns:a16="http://schemas.microsoft.com/office/drawing/2014/main" id="{F3265CC7-70C3-0D61-C9A1-4ED664314BA1}"/>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47"/>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67" name="Rectangle 85166">
                          <a:extLst>
                            <a:ext uri="{FF2B5EF4-FFF2-40B4-BE49-F238E27FC236}">
                              <a16:creationId xmlns:a16="http://schemas.microsoft.com/office/drawing/2014/main" id="{F4C20DF8-4293-C26B-3EAA-E24BFCB559D6}"/>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8</m:t>
                                </m:r>
                              </m:oMath>
                            </m:oMathPara>
                          </a14:m>
                          <a:endParaRPr lang="en-US" altLang="en-US" sz="1600" dirty="0"/>
                        </a:p>
                      </p:txBody>
                    </p:sp>
                  </mc:Choice>
                  <mc:Fallback xmlns="">
                    <p:sp>
                      <p:nvSpPr>
                        <p:cNvPr id="85167" name="Rectangle 85166">
                          <a:extLst>
                            <a:ext uri="{FF2B5EF4-FFF2-40B4-BE49-F238E27FC236}">
                              <a16:creationId xmlns:a16="http://schemas.microsoft.com/office/drawing/2014/main" id="{F4C20DF8-4293-C26B-3EAA-E24BFCB559D6}"/>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48"/>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155" name="Group 85154">
                    <a:extLst>
                      <a:ext uri="{FF2B5EF4-FFF2-40B4-BE49-F238E27FC236}">
                        <a16:creationId xmlns:a16="http://schemas.microsoft.com/office/drawing/2014/main" id="{BAE38AD2-EEB1-0FB6-4799-71463DAA8BC9}"/>
                      </a:ext>
                    </a:extLst>
                  </p:cNvPr>
                  <p:cNvGrpSpPr>
                    <a:grpSpLocks/>
                  </p:cNvGrpSpPr>
                  <p:nvPr/>
                </p:nvGrpSpPr>
                <p:grpSpPr bwMode="auto">
                  <a:xfrm>
                    <a:off x="432" y="1152"/>
                    <a:ext cx="2688" cy="288"/>
                    <a:chOff x="432" y="1152"/>
                    <a:chExt cx="2688" cy="288"/>
                  </a:xfrm>
                  <a:grpFill/>
                </p:grpSpPr>
                <p:grpSp>
                  <p:nvGrpSpPr>
                    <p:cNvPr id="85156" name="Group 85155">
                      <a:extLst>
                        <a:ext uri="{FF2B5EF4-FFF2-40B4-BE49-F238E27FC236}">
                          <a16:creationId xmlns:a16="http://schemas.microsoft.com/office/drawing/2014/main" id="{F40F3806-CB14-01AF-0E7E-DF432FF9B4C7}"/>
                        </a:ext>
                      </a:extLst>
                    </p:cNvPr>
                    <p:cNvGrpSpPr>
                      <a:grpSpLocks/>
                    </p:cNvGrpSpPr>
                    <p:nvPr/>
                  </p:nvGrpSpPr>
                  <p:grpSpPr bwMode="auto">
                    <a:xfrm>
                      <a:off x="432" y="1152"/>
                      <a:ext cx="1152" cy="288"/>
                      <a:chOff x="432" y="1152"/>
                      <a:chExt cx="1152" cy="288"/>
                    </a:xfrm>
                    <a:grpFill/>
                  </p:grpSpPr>
                  <p:grpSp>
                    <p:nvGrpSpPr>
                      <p:cNvPr id="85158" name="Group 85157">
                        <a:extLst>
                          <a:ext uri="{FF2B5EF4-FFF2-40B4-BE49-F238E27FC236}">
                            <a16:creationId xmlns:a16="http://schemas.microsoft.com/office/drawing/2014/main" id="{5D22EF3E-FB71-0F69-B360-BCF03C19969F}"/>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160" name="Rectangle 85159">
                              <a:extLst>
                                <a:ext uri="{FF2B5EF4-FFF2-40B4-BE49-F238E27FC236}">
                                  <a16:creationId xmlns:a16="http://schemas.microsoft.com/office/drawing/2014/main" id="{85AB149E-0EBB-A6C3-E8F3-118005E910B4}"/>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60" name="Rectangle 85159">
                              <a:extLst>
                                <a:ext uri="{FF2B5EF4-FFF2-40B4-BE49-F238E27FC236}">
                                  <a16:creationId xmlns:a16="http://schemas.microsoft.com/office/drawing/2014/main" id="{85AB149E-0EBB-A6C3-E8F3-118005E910B4}"/>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49"/>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161" name="Rectangle 85160">
                              <a:extLst>
                                <a:ext uri="{FF2B5EF4-FFF2-40B4-BE49-F238E27FC236}">
                                  <a16:creationId xmlns:a16="http://schemas.microsoft.com/office/drawing/2014/main" id="{CA5E5E8F-CF29-21A8-A35D-293C290F5344}"/>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2</m:t>
                                    </m:r>
                                  </m:oMath>
                                </m:oMathPara>
                              </a14:m>
                              <a:endParaRPr lang="en-US" altLang="en-US" sz="1600" dirty="0"/>
                            </a:p>
                          </p:txBody>
                        </p:sp>
                      </mc:Choice>
                      <mc:Fallback xmlns="">
                        <p:sp>
                          <p:nvSpPr>
                            <p:cNvPr id="85161" name="Rectangle 85160">
                              <a:extLst>
                                <a:ext uri="{FF2B5EF4-FFF2-40B4-BE49-F238E27FC236}">
                                  <a16:creationId xmlns:a16="http://schemas.microsoft.com/office/drawing/2014/main" id="{CA5E5E8F-CF29-21A8-A35D-293C290F5344}"/>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50"/>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59" name="Rectangle 85158">
                            <a:extLst>
                              <a:ext uri="{FF2B5EF4-FFF2-40B4-BE49-F238E27FC236}">
                                <a16:creationId xmlns:a16="http://schemas.microsoft.com/office/drawing/2014/main" id="{23A26966-4438-47E0-85E5-061BC227C61E}"/>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3</m:t>
                                  </m:r>
                                </m:oMath>
                              </m:oMathPara>
                            </a14:m>
                            <a:endParaRPr lang="en-US" altLang="en-US" sz="1600" dirty="0"/>
                          </a:p>
                        </p:txBody>
                      </p:sp>
                    </mc:Choice>
                    <mc:Fallback xmlns="">
                      <p:sp>
                        <p:nvSpPr>
                          <p:cNvPr id="85159" name="Rectangle 85158">
                            <a:extLst>
                              <a:ext uri="{FF2B5EF4-FFF2-40B4-BE49-F238E27FC236}">
                                <a16:creationId xmlns:a16="http://schemas.microsoft.com/office/drawing/2014/main" id="{23A26966-4438-47E0-85E5-061BC227C61E}"/>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51"/>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57" name="Rectangle 85156">
                          <a:extLst>
                            <a:ext uri="{FF2B5EF4-FFF2-40B4-BE49-F238E27FC236}">
                              <a16:creationId xmlns:a16="http://schemas.microsoft.com/office/drawing/2014/main" id="{B125B1B9-8BF9-2852-C2D7-4654A7B938B3}"/>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57" name="Rectangle 85156">
                          <a:extLst>
                            <a:ext uri="{FF2B5EF4-FFF2-40B4-BE49-F238E27FC236}">
                              <a16:creationId xmlns:a16="http://schemas.microsoft.com/office/drawing/2014/main" id="{B125B1B9-8BF9-2852-C2D7-4654A7B938B3}"/>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52"/>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grpSp>
            <p:nvGrpSpPr>
              <p:cNvPr id="33" name="Group 32">
                <a:extLst>
                  <a:ext uri="{FF2B5EF4-FFF2-40B4-BE49-F238E27FC236}">
                    <a16:creationId xmlns:a16="http://schemas.microsoft.com/office/drawing/2014/main" id="{025FC16F-46DB-A293-BC77-BBBF6795C731}"/>
                  </a:ext>
                </a:extLst>
              </p:cNvPr>
              <p:cNvGrpSpPr>
                <a:grpSpLocks/>
              </p:cNvGrpSpPr>
              <p:nvPr/>
            </p:nvGrpSpPr>
            <p:grpSpPr bwMode="auto">
              <a:xfrm>
                <a:off x="8148703" y="5089954"/>
                <a:ext cx="3205097" cy="686807"/>
                <a:chOff x="960" y="1488"/>
                <a:chExt cx="2688" cy="576"/>
              </a:xfrm>
              <a:grpFill/>
            </p:grpSpPr>
            <p:grpSp>
              <p:nvGrpSpPr>
                <p:cNvPr id="54" name="Group 53">
                  <a:extLst>
                    <a:ext uri="{FF2B5EF4-FFF2-40B4-BE49-F238E27FC236}">
                      <a16:creationId xmlns:a16="http://schemas.microsoft.com/office/drawing/2014/main" id="{7852E881-3378-CAB0-DEDA-267CD8EBFF55}"/>
                    </a:ext>
                  </a:extLst>
                </p:cNvPr>
                <p:cNvGrpSpPr>
                  <a:grpSpLocks/>
                </p:cNvGrpSpPr>
                <p:nvPr/>
              </p:nvGrpSpPr>
              <p:grpSpPr bwMode="auto">
                <a:xfrm>
                  <a:off x="960" y="1488"/>
                  <a:ext cx="2688" cy="288"/>
                  <a:chOff x="432" y="1152"/>
                  <a:chExt cx="2688" cy="288"/>
                </a:xfrm>
                <a:grpFill/>
              </p:grpSpPr>
              <p:grpSp>
                <p:nvGrpSpPr>
                  <p:cNvPr id="85136" name="Group 85135">
                    <a:extLst>
                      <a:ext uri="{FF2B5EF4-FFF2-40B4-BE49-F238E27FC236}">
                        <a16:creationId xmlns:a16="http://schemas.microsoft.com/office/drawing/2014/main" id="{E7BEE1B8-5EC2-6111-31A1-6DCED3E5B343}"/>
                      </a:ext>
                    </a:extLst>
                  </p:cNvPr>
                  <p:cNvGrpSpPr>
                    <a:grpSpLocks/>
                  </p:cNvGrpSpPr>
                  <p:nvPr/>
                </p:nvGrpSpPr>
                <p:grpSpPr bwMode="auto">
                  <a:xfrm>
                    <a:off x="1584" y="1152"/>
                    <a:ext cx="1152" cy="288"/>
                    <a:chOff x="432" y="1152"/>
                    <a:chExt cx="1152" cy="288"/>
                  </a:xfrm>
                  <a:grpFill/>
                </p:grpSpPr>
                <p:grpSp>
                  <p:nvGrpSpPr>
                    <p:cNvPr id="85144" name="Group 85143">
                      <a:extLst>
                        <a:ext uri="{FF2B5EF4-FFF2-40B4-BE49-F238E27FC236}">
                          <a16:creationId xmlns:a16="http://schemas.microsoft.com/office/drawing/2014/main" id="{7F454171-50AA-C38B-8D48-94BB31DD7E16}"/>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149" name="Rectangle 85148">
                            <a:extLst>
                              <a:ext uri="{FF2B5EF4-FFF2-40B4-BE49-F238E27FC236}">
                                <a16:creationId xmlns:a16="http://schemas.microsoft.com/office/drawing/2014/main" id="{93DB9307-81D9-E991-A0D0-2A12402220EC}"/>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7</m:t>
                                  </m:r>
                                </m:oMath>
                              </m:oMathPara>
                            </a14:m>
                            <a:endParaRPr lang="en-US" altLang="en-US" sz="1600" dirty="0"/>
                          </a:p>
                        </p:txBody>
                      </p:sp>
                    </mc:Choice>
                    <mc:Fallback xmlns="">
                      <p:sp>
                        <p:nvSpPr>
                          <p:cNvPr id="85149" name="Rectangle 85148">
                            <a:extLst>
                              <a:ext uri="{FF2B5EF4-FFF2-40B4-BE49-F238E27FC236}">
                                <a16:creationId xmlns:a16="http://schemas.microsoft.com/office/drawing/2014/main" id="{93DB9307-81D9-E991-A0D0-2A12402220EC}"/>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53"/>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151" name="Rectangle 85150">
                            <a:extLst>
                              <a:ext uri="{FF2B5EF4-FFF2-40B4-BE49-F238E27FC236}">
                                <a16:creationId xmlns:a16="http://schemas.microsoft.com/office/drawing/2014/main" id="{57C7DDCB-06D0-FB85-EE0A-A0C11E9AB0EB}"/>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51" name="Rectangle 85150">
                            <a:extLst>
                              <a:ext uri="{FF2B5EF4-FFF2-40B4-BE49-F238E27FC236}">
                                <a16:creationId xmlns:a16="http://schemas.microsoft.com/office/drawing/2014/main" id="{57C7DDCB-06D0-FB85-EE0A-A0C11E9AB0EB}"/>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54"/>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45" name="Rectangle 85144">
                          <a:extLst>
                            <a:ext uri="{FF2B5EF4-FFF2-40B4-BE49-F238E27FC236}">
                              <a16:creationId xmlns:a16="http://schemas.microsoft.com/office/drawing/2014/main" id="{C14BD201-DC26-4948-AA9B-3DE00B9BC929}"/>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8</m:t>
                                </m:r>
                              </m:oMath>
                            </m:oMathPara>
                          </a14:m>
                          <a:endParaRPr lang="en-US" altLang="en-US" sz="1600" dirty="0"/>
                        </a:p>
                      </p:txBody>
                    </p:sp>
                  </mc:Choice>
                  <mc:Fallback xmlns="">
                    <p:sp>
                      <p:nvSpPr>
                        <p:cNvPr id="85145" name="Rectangle 85144">
                          <a:extLst>
                            <a:ext uri="{FF2B5EF4-FFF2-40B4-BE49-F238E27FC236}">
                              <a16:creationId xmlns:a16="http://schemas.microsoft.com/office/drawing/2014/main" id="{C14BD201-DC26-4948-AA9B-3DE00B9BC929}"/>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55"/>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137" name="Group 85136">
                    <a:extLst>
                      <a:ext uri="{FF2B5EF4-FFF2-40B4-BE49-F238E27FC236}">
                        <a16:creationId xmlns:a16="http://schemas.microsoft.com/office/drawing/2014/main" id="{53F736CE-027F-2E91-A3D8-AAC0D1FEC55E}"/>
                      </a:ext>
                    </a:extLst>
                  </p:cNvPr>
                  <p:cNvGrpSpPr>
                    <a:grpSpLocks/>
                  </p:cNvGrpSpPr>
                  <p:nvPr/>
                </p:nvGrpSpPr>
                <p:grpSpPr bwMode="auto">
                  <a:xfrm>
                    <a:off x="432" y="1152"/>
                    <a:ext cx="2688" cy="288"/>
                    <a:chOff x="432" y="1152"/>
                    <a:chExt cx="2688" cy="288"/>
                  </a:xfrm>
                  <a:grpFill/>
                </p:grpSpPr>
                <p:grpSp>
                  <p:nvGrpSpPr>
                    <p:cNvPr id="85138" name="Group 85137">
                      <a:extLst>
                        <a:ext uri="{FF2B5EF4-FFF2-40B4-BE49-F238E27FC236}">
                          <a16:creationId xmlns:a16="http://schemas.microsoft.com/office/drawing/2014/main" id="{29CBC2DE-CBDF-941D-5E3A-534CFA601D1C}"/>
                        </a:ext>
                      </a:extLst>
                    </p:cNvPr>
                    <p:cNvGrpSpPr>
                      <a:grpSpLocks/>
                    </p:cNvGrpSpPr>
                    <p:nvPr/>
                  </p:nvGrpSpPr>
                  <p:grpSpPr bwMode="auto">
                    <a:xfrm>
                      <a:off x="432" y="1152"/>
                      <a:ext cx="1152" cy="288"/>
                      <a:chOff x="432" y="1152"/>
                      <a:chExt cx="1152" cy="288"/>
                    </a:xfrm>
                    <a:grpFill/>
                  </p:grpSpPr>
                  <p:grpSp>
                    <p:nvGrpSpPr>
                      <p:cNvPr id="85140" name="Group 85139">
                        <a:extLst>
                          <a:ext uri="{FF2B5EF4-FFF2-40B4-BE49-F238E27FC236}">
                            <a16:creationId xmlns:a16="http://schemas.microsoft.com/office/drawing/2014/main" id="{58F874D0-6187-F5A7-9DC5-6D5989241211}"/>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142" name="Rectangle 85141">
                              <a:extLst>
                                <a:ext uri="{FF2B5EF4-FFF2-40B4-BE49-F238E27FC236}">
                                  <a16:creationId xmlns:a16="http://schemas.microsoft.com/office/drawing/2014/main" id="{55DAF7F2-0643-44C4-DDF4-359FF1C2D0AE}"/>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42" name="Rectangle 85141">
                              <a:extLst>
                                <a:ext uri="{FF2B5EF4-FFF2-40B4-BE49-F238E27FC236}">
                                  <a16:creationId xmlns:a16="http://schemas.microsoft.com/office/drawing/2014/main" id="{55DAF7F2-0643-44C4-DDF4-359FF1C2D0AE}"/>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56"/>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143" name="Rectangle 85142">
                              <a:extLst>
                                <a:ext uri="{FF2B5EF4-FFF2-40B4-BE49-F238E27FC236}">
                                  <a16:creationId xmlns:a16="http://schemas.microsoft.com/office/drawing/2014/main" id="{39F07EA4-A1E0-9BC3-A731-0D1CB208F21D}"/>
                                </a:ext>
                              </a:extLst>
                            </p:cNvPr>
                            <p:cNvSpPr>
                              <a:spLocks noChangeArrowheads="1"/>
                            </p:cNvSpPr>
                            <p:nvPr/>
                          </p:nvSpPr>
                          <p:spPr bwMode="auto">
                            <a:xfrm>
                              <a:off x="816" y="1152"/>
                              <a:ext cx="384" cy="288"/>
                            </a:xfrm>
                            <a:prstGeom prst="rect">
                              <a:avLst/>
                            </a:prstGeom>
                            <a:solidFill>
                              <a:schemeClr val="accent1">
                                <a:lumMod val="60000"/>
                                <a:lumOff val="40000"/>
                              </a:schemeClr>
                            </a:solid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1</m:t>
                                    </m:r>
                                  </m:oMath>
                                </m:oMathPara>
                              </a14:m>
                              <a:endParaRPr lang="en-US" altLang="en-US" sz="1600" dirty="0"/>
                            </a:p>
                          </p:txBody>
                        </p:sp>
                      </mc:Choice>
                      <mc:Fallback xmlns="">
                        <p:sp>
                          <p:nvSpPr>
                            <p:cNvPr id="85143" name="Rectangle 85142">
                              <a:extLst>
                                <a:ext uri="{FF2B5EF4-FFF2-40B4-BE49-F238E27FC236}">
                                  <a16:creationId xmlns:a16="http://schemas.microsoft.com/office/drawing/2014/main" id="{39F07EA4-A1E0-9BC3-A731-0D1CB208F21D}"/>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57"/>
                              <a:stretch>
                                <a:fillRect/>
                              </a:stretch>
                            </a:bli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41" name="Rectangle 85140">
                            <a:extLst>
                              <a:ext uri="{FF2B5EF4-FFF2-40B4-BE49-F238E27FC236}">
                                <a16:creationId xmlns:a16="http://schemas.microsoft.com/office/drawing/2014/main" id="{F51AEA46-078C-88B6-60A8-B21D9EB4F59F}"/>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3</m:t>
                                  </m:r>
                                </m:oMath>
                              </m:oMathPara>
                            </a14:m>
                            <a:endParaRPr lang="en-US" altLang="en-US" sz="1600" dirty="0"/>
                          </a:p>
                        </p:txBody>
                      </p:sp>
                    </mc:Choice>
                    <mc:Fallback xmlns="">
                      <p:sp>
                        <p:nvSpPr>
                          <p:cNvPr id="85141" name="Rectangle 85140">
                            <a:extLst>
                              <a:ext uri="{FF2B5EF4-FFF2-40B4-BE49-F238E27FC236}">
                                <a16:creationId xmlns:a16="http://schemas.microsoft.com/office/drawing/2014/main" id="{F51AEA46-078C-88B6-60A8-B21D9EB4F59F}"/>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58"/>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39" name="Rectangle 85138">
                          <a:extLst>
                            <a:ext uri="{FF2B5EF4-FFF2-40B4-BE49-F238E27FC236}">
                              <a16:creationId xmlns:a16="http://schemas.microsoft.com/office/drawing/2014/main" id="{FC235424-E1D3-C7C3-7154-303CCBB68709}"/>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39" name="Rectangle 85138">
                          <a:extLst>
                            <a:ext uri="{FF2B5EF4-FFF2-40B4-BE49-F238E27FC236}">
                              <a16:creationId xmlns:a16="http://schemas.microsoft.com/office/drawing/2014/main" id="{FC235424-E1D3-C7C3-7154-303CCBB68709}"/>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59"/>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nvGrpSpPr>
                <p:cNvPr id="57" name="Group 56">
                  <a:extLst>
                    <a:ext uri="{FF2B5EF4-FFF2-40B4-BE49-F238E27FC236}">
                      <a16:creationId xmlns:a16="http://schemas.microsoft.com/office/drawing/2014/main" id="{83F4E11F-C46E-0689-F1DF-B8781E39F685}"/>
                    </a:ext>
                  </a:extLst>
                </p:cNvPr>
                <p:cNvGrpSpPr>
                  <a:grpSpLocks/>
                </p:cNvGrpSpPr>
                <p:nvPr/>
              </p:nvGrpSpPr>
              <p:grpSpPr bwMode="auto">
                <a:xfrm>
                  <a:off x="960" y="1776"/>
                  <a:ext cx="2688" cy="288"/>
                  <a:chOff x="432" y="1152"/>
                  <a:chExt cx="2688" cy="288"/>
                </a:xfrm>
                <a:grpFill/>
              </p:grpSpPr>
              <p:grpSp>
                <p:nvGrpSpPr>
                  <p:cNvPr id="58" name="Group 57">
                    <a:extLst>
                      <a:ext uri="{FF2B5EF4-FFF2-40B4-BE49-F238E27FC236}">
                        <a16:creationId xmlns:a16="http://schemas.microsoft.com/office/drawing/2014/main" id="{E2D040BF-71B0-11BD-E40D-03E8E8508F35}"/>
                      </a:ext>
                    </a:extLst>
                  </p:cNvPr>
                  <p:cNvGrpSpPr>
                    <a:grpSpLocks/>
                  </p:cNvGrpSpPr>
                  <p:nvPr/>
                </p:nvGrpSpPr>
                <p:grpSpPr bwMode="auto">
                  <a:xfrm>
                    <a:off x="1584" y="1152"/>
                    <a:ext cx="1152" cy="288"/>
                    <a:chOff x="432" y="1152"/>
                    <a:chExt cx="1152" cy="288"/>
                  </a:xfrm>
                  <a:grpFill/>
                </p:grpSpPr>
                <p:grpSp>
                  <p:nvGrpSpPr>
                    <p:cNvPr id="85131" name="Group 85130">
                      <a:extLst>
                        <a:ext uri="{FF2B5EF4-FFF2-40B4-BE49-F238E27FC236}">
                          <a16:creationId xmlns:a16="http://schemas.microsoft.com/office/drawing/2014/main" id="{EB229F73-9F25-9649-0FFC-E7C7D25D2CF1}"/>
                        </a:ext>
                      </a:extLst>
                    </p:cNvPr>
                    <p:cNvGrpSpPr>
                      <a:grpSpLocks/>
                    </p:cNvGrpSpPr>
                    <p:nvPr/>
                  </p:nvGrpSpPr>
                  <p:grpSpPr bwMode="auto">
                    <a:xfrm>
                      <a:off x="432" y="1152"/>
                      <a:ext cx="768" cy="288"/>
                      <a:chOff x="432" y="1152"/>
                      <a:chExt cx="768" cy="288"/>
                    </a:xfrm>
                    <a:grpFill/>
                  </p:grpSpPr>
                  <p:sp>
                    <p:nvSpPr>
                      <p:cNvPr id="85134" name="Rectangle 85133">
                        <a:extLst>
                          <a:ext uri="{FF2B5EF4-FFF2-40B4-BE49-F238E27FC236}">
                            <a16:creationId xmlns:a16="http://schemas.microsoft.com/office/drawing/2014/main" id="{86FAD7A2-7955-EB0D-6EDD-6508D8B1778E}"/>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35" name="Rectangle 85134">
                        <a:extLst>
                          <a:ext uri="{FF2B5EF4-FFF2-40B4-BE49-F238E27FC236}">
                            <a16:creationId xmlns:a16="http://schemas.microsoft.com/office/drawing/2014/main" id="{5BB26170-0CCB-26D9-AB69-F4411DF0BB9C}"/>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33" name="Rectangle 85132">
                      <a:extLst>
                        <a:ext uri="{FF2B5EF4-FFF2-40B4-BE49-F238E27FC236}">
                          <a16:creationId xmlns:a16="http://schemas.microsoft.com/office/drawing/2014/main" id="{05B99B02-5740-2649-2681-2617B9622B21}"/>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63" name="Group 62">
                    <a:extLst>
                      <a:ext uri="{FF2B5EF4-FFF2-40B4-BE49-F238E27FC236}">
                        <a16:creationId xmlns:a16="http://schemas.microsoft.com/office/drawing/2014/main" id="{88217AFC-68CA-63A1-2CE7-C52DA2F3B2A2}"/>
                      </a:ext>
                    </a:extLst>
                  </p:cNvPr>
                  <p:cNvGrpSpPr>
                    <a:grpSpLocks/>
                  </p:cNvGrpSpPr>
                  <p:nvPr/>
                </p:nvGrpSpPr>
                <p:grpSpPr bwMode="auto">
                  <a:xfrm>
                    <a:off x="432" y="1152"/>
                    <a:ext cx="2688" cy="288"/>
                    <a:chOff x="432" y="1152"/>
                    <a:chExt cx="2688" cy="288"/>
                  </a:xfrm>
                  <a:grpFill/>
                </p:grpSpPr>
                <p:grpSp>
                  <p:nvGrpSpPr>
                    <p:cNvPr id="85121" name="Group 85120">
                      <a:extLst>
                        <a:ext uri="{FF2B5EF4-FFF2-40B4-BE49-F238E27FC236}">
                          <a16:creationId xmlns:a16="http://schemas.microsoft.com/office/drawing/2014/main" id="{0D490C60-F381-5341-C506-AA6EFC8735A5}"/>
                        </a:ext>
                      </a:extLst>
                    </p:cNvPr>
                    <p:cNvGrpSpPr>
                      <a:grpSpLocks/>
                    </p:cNvGrpSpPr>
                    <p:nvPr/>
                  </p:nvGrpSpPr>
                  <p:grpSpPr bwMode="auto">
                    <a:xfrm>
                      <a:off x="432" y="1152"/>
                      <a:ext cx="1152" cy="288"/>
                      <a:chOff x="432" y="1152"/>
                      <a:chExt cx="1152" cy="288"/>
                    </a:xfrm>
                    <a:grpFill/>
                  </p:grpSpPr>
                  <p:grpSp>
                    <p:nvGrpSpPr>
                      <p:cNvPr id="85124" name="Group 85123">
                        <a:extLst>
                          <a:ext uri="{FF2B5EF4-FFF2-40B4-BE49-F238E27FC236}">
                            <a16:creationId xmlns:a16="http://schemas.microsoft.com/office/drawing/2014/main" id="{F56664C8-3B03-BD77-851E-93FF6347121B}"/>
                          </a:ext>
                        </a:extLst>
                      </p:cNvPr>
                      <p:cNvGrpSpPr>
                        <a:grpSpLocks/>
                      </p:cNvGrpSpPr>
                      <p:nvPr/>
                    </p:nvGrpSpPr>
                    <p:grpSpPr bwMode="auto">
                      <a:xfrm>
                        <a:off x="432" y="1152"/>
                        <a:ext cx="768" cy="288"/>
                        <a:chOff x="432" y="1152"/>
                        <a:chExt cx="768" cy="288"/>
                      </a:xfrm>
                      <a:grpFill/>
                    </p:grpSpPr>
                    <p:sp>
                      <p:nvSpPr>
                        <p:cNvPr id="85126" name="Rectangle 85125">
                          <a:extLst>
                            <a:ext uri="{FF2B5EF4-FFF2-40B4-BE49-F238E27FC236}">
                              <a16:creationId xmlns:a16="http://schemas.microsoft.com/office/drawing/2014/main" id="{7EBE55FA-D587-E9D1-F678-04AF540CDB46}"/>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dirty="0"/>
                        </a:p>
                      </p:txBody>
                    </p:sp>
                    <p:sp>
                      <p:nvSpPr>
                        <p:cNvPr id="85127" name="Rectangle 85126">
                          <a:extLst>
                            <a:ext uri="{FF2B5EF4-FFF2-40B4-BE49-F238E27FC236}">
                              <a16:creationId xmlns:a16="http://schemas.microsoft.com/office/drawing/2014/main" id="{EE6D88B5-981F-C292-A669-7C539634AC33}"/>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25" name="Rectangle 85124">
                        <a:extLst>
                          <a:ext uri="{FF2B5EF4-FFF2-40B4-BE49-F238E27FC236}">
                            <a16:creationId xmlns:a16="http://schemas.microsoft.com/office/drawing/2014/main" id="{65062645-DB76-9C1B-35E0-8A0892E2BFE6}"/>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23" name="Rectangle 85122">
                      <a:extLst>
                        <a:ext uri="{FF2B5EF4-FFF2-40B4-BE49-F238E27FC236}">
                          <a16:creationId xmlns:a16="http://schemas.microsoft.com/office/drawing/2014/main" id="{02EE3360-A841-244E-F9A2-4D3B20275683}"/>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35" name="Group 34">
                <a:extLst>
                  <a:ext uri="{FF2B5EF4-FFF2-40B4-BE49-F238E27FC236}">
                    <a16:creationId xmlns:a16="http://schemas.microsoft.com/office/drawing/2014/main" id="{AC6BC98C-06CB-5C66-D75C-2DCC3093A01F}"/>
                  </a:ext>
                </a:extLst>
              </p:cNvPr>
              <p:cNvGrpSpPr>
                <a:grpSpLocks/>
              </p:cNvGrpSpPr>
              <p:nvPr/>
            </p:nvGrpSpPr>
            <p:grpSpPr bwMode="auto">
              <a:xfrm>
                <a:off x="8148702" y="5776760"/>
                <a:ext cx="3205097" cy="343404"/>
                <a:chOff x="432" y="1152"/>
                <a:chExt cx="2688" cy="288"/>
              </a:xfrm>
              <a:grpFill/>
            </p:grpSpPr>
            <p:grpSp>
              <p:nvGrpSpPr>
                <p:cNvPr id="36" name="Group 35">
                  <a:extLst>
                    <a:ext uri="{FF2B5EF4-FFF2-40B4-BE49-F238E27FC236}">
                      <a16:creationId xmlns:a16="http://schemas.microsoft.com/office/drawing/2014/main" id="{144B1E84-7C80-C476-FAD0-31AE9BCA228D}"/>
                    </a:ext>
                  </a:extLst>
                </p:cNvPr>
                <p:cNvGrpSpPr>
                  <a:grpSpLocks/>
                </p:cNvGrpSpPr>
                <p:nvPr/>
              </p:nvGrpSpPr>
              <p:grpSpPr bwMode="auto">
                <a:xfrm>
                  <a:off x="1584" y="1152"/>
                  <a:ext cx="1152" cy="288"/>
                  <a:chOff x="432" y="1152"/>
                  <a:chExt cx="1152" cy="288"/>
                </a:xfrm>
                <a:grpFill/>
              </p:grpSpPr>
              <p:grpSp>
                <p:nvGrpSpPr>
                  <p:cNvPr id="46" name="Group 45">
                    <a:extLst>
                      <a:ext uri="{FF2B5EF4-FFF2-40B4-BE49-F238E27FC236}">
                        <a16:creationId xmlns:a16="http://schemas.microsoft.com/office/drawing/2014/main" id="{129804B4-6863-C69E-C29F-AB3D109A8C2B}"/>
                      </a:ext>
                    </a:extLst>
                  </p:cNvPr>
                  <p:cNvGrpSpPr>
                    <a:grpSpLocks/>
                  </p:cNvGrpSpPr>
                  <p:nvPr/>
                </p:nvGrpSpPr>
                <p:grpSpPr bwMode="auto">
                  <a:xfrm>
                    <a:off x="432" y="1152"/>
                    <a:ext cx="768" cy="288"/>
                    <a:chOff x="432" y="1152"/>
                    <a:chExt cx="768" cy="288"/>
                  </a:xfrm>
                  <a:grpFill/>
                </p:grpSpPr>
                <p:sp>
                  <p:nvSpPr>
                    <p:cNvPr id="51" name="Rectangle 50">
                      <a:extLst>
                        <a:ext uri="{FF2B5EF4-FFF2-40B4-BE49-F238E27FC236}">
                          <a16:creationId xmlns:a16="http://schemas.microsoft.com/office/drawing/2014/main" id="{4317219D-A1B1-96BF-D887-46AE782223B5}"/>
                        </a:ext>
                      </a:extLst>
                    </p:cNvPr>
                    <p:cNvSpPr>
                      <a:spLocks noChangeArrowheads="1"/>
                    </p:cNvSpPr>
                    <p:nvPr/>
                  </p:nvSpPr>
                  <p:spPr bwMode="auto">
                    <a:xfrm>
                      <a:off x="432"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53" name="Rectangle 52">
                      <a:extLst>
                        <a:ext uri="{FF2B5EF4-FFF2-40B4-BE49-F238E27FC236}">
                          <a16:creationId xmlns:a16="http://schemas.microsoft.com/office/drawing/2014/main" id="{5568D449-BD63-064A-862C-05FD80FEB124}"/>
                        </a:ext>
                      </a:extLst>
                    </p:cNvPr>
                    <p:cNvSpPr>
                      <a:spLocks noChangeArrowheads="1"/>
                    </p:cNvSpPr>
                    <p:nvPr/>
                  </p:nvSpPr>
                  <p:spPr bwMode="auto">
                    <a:xfrm>
                      <a:off x="816"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47" name="Rectangle 46">
                    <a:extLst>
                      <a:ext uri="{FF2B5EF4-FFF2-40B4-BE49-F238E27FC236}">
                        <a16:creationId xmlns:a16="http://schemas.microsoft.com/office/drawing/2014/main" id="{03916035-8E3F-277E-50A4-042724E9913D}"/>
                      </a:ext>
                    </a:extLst>
                  </p:cNvPr>
                  <p:cNvSpPr>
                    <a:spLocks noChangeArrowheads="1"/>
                  </p:cNvSpPr>
                  <p:nvPr/>
                </p:nvSpPr>
                <p:spPr bwMode="auto">
                  <a:xfrm>
                    <a:off x="1200"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38" name="Group 37">
                  <a:extLst>
                    <a:ext uri="{FF2B5EF4-FFF2-40B4-BE49-F238E27FC236}">
                      <a16:creationId xmlns:a16="http://schemas.microsoft.com/office/drawing/2014/main" id="{4D0099FE-25C2-585A-CC6A-8A0D75479EE8}"/>
                    </a:ext>
                  </a:extLst>
                </p:cNvPr>
                <p:cNvGrpSpPr>
                  <a:grpSpLocks/>
                </p:cNvGrpSpPr>
                <p:nvPr/>
              </p:nvGrpSpPr>
              <p:grpSpPr bwMode="auto">
                <a:xfrm>
                  <a:off x="432" y="1152"/>
                  <a:ext cx="2688" cy="288"/>
                  <a:chOff x="432" y="1152"/>
                  <a:chExt cx="2688" cy="288"/>
                </a:xfrm>
                <a:grpFill/>
              </p:grpSpPr>
              <p:grpSp>
                <p:nvGrpSpPr>
                  <p:cNvPr id="39" name="Group 38">
                    <a:extLst>
                      <a:ext uri="{FF2B5EF4-FFF2-40B4-BE49-F238E27FC236}">
                        <a16:creationId xmlns:a16="http://schemas.microsoft.com/office/drawing/2014/main" id="{3E90329D-0ED3-BED7-3B22-0C4446FD1F4E}"/>
                      </a:ext>
                    </a:extLst>
                  </p:cNvPr>
                  <p:cNvGrpSpPr>
                    <a:grpSpLocks/>
                  </p:cNvGrpSpPr>
                  <p:nvPr/>
                </p:nvGrpSpPr>
                <p:grpSpPr bwMode="auto">
                  <a:xfrm>
                    <a:off x="432" y="1152"/>
                    <a:ext cx="1152" cy="288"/>
                    <a:chOff x="432" y="1152"/>
                    <a:chExt cx="1152" cy="288"/>
                  </a:xfrm>
                  <a:grpFill/>
                </p:grpSpPr>
                <p:grpSp>
                  <p:nvGrpSpPr>
                    <p:cNvPr id="41" name="Group 40">
                      <a:extLst>
                        <a:ext uri="{FF2B5EF4-FFF2-40B4-BE49-F238E27FC236}">
                          <a16:creationId xmlns:a16="http://schemas.microsoft.com/office/drawing/2014/main" id="{2A4889A3-9E0B-392C-DA4B-D357B20937AA}"/>
                        </a:ext>
                      </a:extLst>
                    </p:cNvPr>
                    <p:cNvGrpSpPr>
                      <a:grpSpLocks/>
                    </p:cNvGrpSpPr>
                    <p:nvPr/>
                  </p:nvGrpSpPr>
                  <p:grpSpPr bwMode="auto">
                    <a:xfrm>
                      <a:off x="432" y="1152"/>
                      <a:ext cx="768" cy="288"/>
                      <a:chOff x="432" y="1152"/>
                      <a:chExt cx="768" cy="288"/>
                    </a:xfrm>
                    <a:grpFill/>
                  </p:grpSpPr>
                  <p:sp>
                    <p:nvSpPr>
                      <p:cNvPr id="43" name="Rectangle 42">
                        <a:extLst>
                          <a:ext uri="{FF2B5EF4-FFF2-40B4-BE49-F238E27FC236}">
                            <a16:creationId xmlns:a16="http://schemas.microsoft.com/office/drawing/2014/main" id="{3488B076-9A16-2E08-B0CE-0156FE7618B3}"/>
                          </a:ext>
                        </a:extLst>
                      </p:cNvPr>
                      <p:cNvSpPr>
                        <a:spLocks noChangeArrowheads="1"/>
                      </p:cNvSpPr>
                      <p:nvPr/>
                    </p:nvSpPr>
                    <p:spPr bwMode="auto">
                      <a:xfrm>
                        <a:off x="432"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45" name="Rectangle 44">
                        <a:extLst>
                          <a:ext uri="{FF2B5EF4-FFF2-40B4-BE49-F238E27FC236}">
                            <a16:creationId xmlns:a16="http://schemas.microsoft.com/office/drawing/2014/main" id="{2088528C-69A8-ABDD-46BF-D13A2A6EADCD}"/>
                          </a:ext>
                        </a:extLst>
                      </p:cNvPr>
                      <p:cNvSpPr>
                        <a:spLocks noChangeArrowheads="1"/>
                      </p:cNvSpPr>
                      <p:nvPr/>
                    </p:nvSpPr>
                    <p:spPr bwMode="auto">
                      <a:xfrm>
                        <a:off x="816"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42" name="Rectangle 41">
                      <a:extLst>
                        <a:ext uri="{FF2B5EF4-FFF2-40B4-BE49-F238E27FC236}">
                          <a16:creationId xmlns:a16="http://schemas.microsoft.com/office/drawing/2014/main" id="{987C4B29-7A7C-1956-A8B2-7DC4EDE73BA2}"/>
                        </a:ext>
                      </a:extLst>
                    </p:cNvPr>
                    <p:cNvSpPr>
                      <a:spLocks noChangeArrowheads="1"/>
                    </p:cNvSpPr>
                    <p:nvPr/>
                  </p:nvSpPr>
                  <p:spPr bwMode="auto">
                    <a:xfrm>
                      <a:off x="1200"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40" name="Rectangle 39">
                    <a:extLst>
                      <a:ext uri="{FF2B5EF4-FFF2-40B4-BE49-F238E27FC236}">
                        <a16:creationId xmlns:a16="http://schemas.microsoft.com/office/drawing/2014/main" id="{9B46BDD7-4BFF-7586-067D-E0D35312001D}"/>
                      </a:ext>
                    </a:extLst>
                  </p:cNvPr>
                  <p:cNvSpPr>
                    <a:spLocks noChangeArrowheads="1"/>
                  </p:cNvSpPr>
                  <p:nvPr/>
                </p:nvSpPr>
                <p:spPr bwMode="auto">
                  <a:xfrm>
                    <a:off x="2736"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mc:AlternateContent xmlns:mc="http://schemas.openxmlformats.org/markup-compatibility/2006" xmlns:a14="http://schemas.microsoft.com/office/drawing/2010/main">
          <mc:Choice Requires="a14">
            <p:sp>
              <p:nvSpPr>
                <p:cNvPr id="27" name="TextBox 224">
                  <a:extLst>
                    <a:ext uri="{FF2B5EF4-FFF2-40B4-BE49-F238E27FC236}">
                      <a16:creationId xmlns:a16="http://schemas.microsoft.com/office/drawing/2014/main" id="{67002B13-D478-F1F3-6167-435D5D94E7A3}"/>
                    </a:ext>
                  </a:extLst>
                </p:cNvPr>
                <p:cNvSpPr txBox="1"/>
                <p:nvPr/>
              </p:nvSpPr>
              <p:spPr>
                <a:xfrm>
                  <a:off x="7793394" y="5760054"/>
                  <a:ext cx="365805" cy="369332"/>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m:t>
                        </m:r>
                      </m:oMath>
                    </m:oMathPara>
                  </a14:m>
                  <a:endParaRPr lang="en-US" dirty="0"/>
                </a:p>
              </p:txBody>
            </p:sp>
          </mc:Choice>
          <mc:Fallback xmlns="">
            <p:sp>
              <p:nvSpPr>
                <p:cNvPr id="27" name="TextBox 224">
                  <a:extLst>
                    <a:ext uri="{FF2B5EF4-FFF2-40B4-BE49-F238E27FC236}">
                      <a16:creationId xmlns:a16="http://schemas.microsoft.com/office/drawing/2014/main" id="{67002B13-D478-F1F3-6167-435D5D94E7A3}"/>
                    </a:ext>
                  </a:extLst>
                </p:cNvPr>
                <p:cNvSpPr txBox="1">
                  <a:spLocks noRot="1" noChangeAspect="1" noMove="1" noResize="1" noEditPoints="1" noAdjustHandles="1" noChangeArrowheads="1" noChangeShapeType="1" noTextEdit="1"/>
                </p:cNvSpPr>
                <p:nvPr/>
              </p:nvSpPr>
              <p:spPr>
                <a:xfrm>
                  <a:off x="7793394" y="5760054"/>
                  <a:ext cx="365805" cy="369332"/>
                </a:xfrm>
                <a:prstGeom prst="rect">
                  <a:avLst/>
                </a:prstGeom>
                <a:blipFill>
                  <a:blip r:embed="rId60"/>
                  <a:stretch>
                    <a:fillRect/>
                  </a:stretch>
                </a:blipFill>
              </p:spPr>
              <p:txBody>
                <a:bodyPr/>
                <a:lstStyle/>
                <a:p>
                  <a:r>
                    <a:rPr lang="en-US">
                      <a:noFill/>
                    </a:rPr>
                    <a:t> </a:t>
                  </a:r>
                </a:p>
              </p:txBody>
            </p:sp>
          </mc:Fallback>
        </mc:AlternateContent>
      </p:grpSp>
      <p:grpSp>
        <p:nvGrpSpPr>
          <p:cNvPr id="2" name="Group 1">
            <a:extLst>
              <a:ext uri="{FF2B5EF4-FFF2-40B4-BE49-F238E27FC236}">
                <a16:creationId xmlns:a16="http://schemas.microsoft.com/office/drawing/2014/main" id="{7E28D612-280E-071F-E576-AB91022C9F28}"/>
              </a:ext>
            </a:extLst>
          </p:cNvPr>
          <p:cNvGrpSpPr/>
          <p:nvPr/>
        </p:nvGrpSpPr>
        <p:grpSpPr>
          <a:xfrm>
            <a:off x="557404" y="1320149"/>
            <a:ext cx="4399153" cy="2488165"/>
            <a:chOff x="557404" y="1320149"/>
            <a:chExt cx="4399153" cy="2488165"/>
          </a:xfrm>
        </p:grpSpPr>
        <p:sp>
          <p:nvSpPr>
            <p:cNvPr id="4" name="Oval 23">
              <a:extLst>
                <a:ext uri="{FF2B5EF4-FFF2-40B4-BE49-F238E27FC236}">
                  <a16:creationId xmlns:a16="http://schemas.microsoft.com/office/drawing/2014/main" id="{A8755DED-22FE-C119-7384-05CCEDF32E13}"/>
                </a:ext>
              </a:extLst>
            </p:cNvPr>
            <p:cNvSpPr>
              <a:spLocks noChangeArrowheads="1"/>
            </p:cNvSpPr>
            <p:nvPr/>
          </p:nvSpPr>
          <p:spPr bwMode="auto">
            <a:xfrm rot="21536301">
              <a:off x="557404" y="2620864"/>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a:latin typeface="Times New Roman" panose="02020603050405020304" pitchFamily="18" charset="0"/>
                </a:rPr>
                <a:t>1</a:t>
              </a:r>
            </a:p>
          </p:txBody>
        </p:sp>
        <p:sp>
          <p:nvSpPr>
            <p:cNvPr id="5" name="Line 36">
              <a:extLst>
                <a:ext uri="{FF2B5EF4-FFF2-40B4-BE49-F238E27FC236}">
                  <a16:creationId xmlns:a16="http://schemas.microsoft.com/office/drawing/2014/main" id="{184D5E66-5F96-B0DF-6BE0-EE03E098A07B}"/>
                </a:ext>
              </a:extLst>
            </p:cNvPr>
            <p:cNvSpPr>
              <a:spLocks noChangeShapeType="1"/>
            </p:cNvSpPr>
            <p:nvPr/>
          </p:nvSpPr>
          <p:spPr bwMode="auto">
            <a:xfrm rot="21536301" flipH="1" flipV="1">
              <a:off x="941981" y="2798259"/>
              <a:ext cx="942683" cy="17469"/>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6" name="Text Box 10">
              <a:extLst>
                <a:ext uri="{FF2B5EF4-FFF2-40B4-BE49-F238E27FC236}">
                  <a16:creationId xmlns:a16="http://schemas.microsoft.com/office/drawing/2014/main" id="{C521B249-1923-784E-9F40-17BD67D3AA00}"/>
                </a:ext>
              </a:extLst>
            </p:cNvPr>
            <p:cNvSpPr txBox="1">
              <a:spLocks noChangeArrowheads="1"/>
            </p:cNvSpPr>
            <p:nvPr/>
          </p:nvSpPr>
          <p:spPr bwMode="auto">
            <a:xfrm>
              <a:off x="1368405" y="3184963"/>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8</a:t>
              </a:r>
              <a:endParaRPr lang="en-US" altLang="en-US" sz="2800" dirty="0">
                <a:latin typeface="Calibri" panose="020F0502020204030204" pitchFamily="34" charset="0"/>
              </a:endParaRPr>
            </a:p>
          </p:txBody>
        </p:sp>
        <p:sp>
          <p:nvSpPr>
            <p:cNvPr id="7" name="Oval 23">
              <a:extLst>
                <a:ext uri="{FF2B5EF4-FFF2-40B4-BE49-F238E27FC236}">
                  <a16:creationId xmlns:a16="http://schemas.microsoft.com/office/drawing/2014/main" id="{FB4C03D1-9633-372E-81D0-A34AF0A19093}"/>
                </a:ext>
              </a:extLst>
            </p:cNvPr>
            <p:cNvSpPr>
              <a:spLocks noChangeArrowheads="1"/>
            </p:cNvSpPr>
            <p:nvPr/>
          </p:nvSpPr>
          <p:spPr bwMode="auto">
            <a:xfrm rot="21536301">
              <a:off x="1888244" y="2620692"/>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2</a:t>
              </a:r>
            </a:p>
          </p:txBody>
        </p:sp>
        <p:sp>
          <p:nvSpPr>
            <p:cNvPr id="8" name="Oval 23">
              <a:extLst>
                <a:ext uri="{FF2B5EF4-FFF2-40B4-BE49-F238E27FC236}">
                  <a16:creationId xmlns:a16="http://schemas.microsoft.com/office/drawing/2014/main" id="{E535761B-8813-05E6-F9D5-A08AA5555E0C}"/>
                </a:ext>
              </a:extLst>
            </p:cNvPr>
            <p:cNvSpPr>
              <a:spLocks noChangeArrowheads="1"/>
            </p:cNvSpPr>
            <p:nvPr/>
          </p:nvSpPr>
          <p:spPr bwMode="auto">
            <a:xfrm rot="21536301">
              <a:off x="3136719" y="1602445"/>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4</a:t>
              </a:r>
            </a:p>
          </p:txBody>
        </p:sp>
        <p:sp>
          <p:nvSpPr>
            <p:cNvPr id="9" name="Oval 23">
              <a:extLst>
                <a:ext uri="{FF2B5EF4-FFF2-40B4-BE49-F238E27FC236}">
                  <a16:creationId xmlns:a16="http://schemas.microsoft.com/office/drawing/2014/main" id="{EA1C2FAA-D0FD-D559-8C49-72BB5BC3D52B}"/>
                </a:ext>
              </a:extLst>
            </p:cNvPr>
            <p:cNvSpPr>
              <a:spLocks noChangeArrowheads="1"/>
            </p:cNvSpPr>
            <p:nvPr/>
          </p:nvSpPr>
          <p:spPr bwMode="auto">
            <a:xfrm rot="21536301">
              <a:off x="3219083" y="2620691"/>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3</a:t>
              </a:r>
            </a:p>
          </p:txBody>
        </p:sp>
        <p:sp>
          <p:nvSpPr>
            <p:cNvPr id="10" name="Oval 23">
              <a:extLst>
                <a:ext uri="{FF2B5EF4-FFF2-40B4-BE49-F238E27FC236}">
                  <a16:creationId xmlns:a16="http://schemas.microsoft.com/office/drawing/2014/main" id="{CE5ACDDB-AD0E-FAEC-03E4-3BC81A54D746}"/>
                </a:ext>
              </a:extLst>
            </p:cNvPr>
            <p:cNvSpPr>
              <a:spLocks noChangeArrowheads="1"/>
            </p:cNvSpPr>
            <p:nvPr/>
          </p:nvSpPr>
          <p:spPr bwMode="auto">
            <a:xfrm rot="21536301">
              <a:off x="1861791" y="1694185"/>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5</a:t>
              </a:r>
            </a:p>
          </p:txBody>
        </p:sp>
        <p:sp>
          <p:nvSpPr>
            <p:cNvPr id="11" name="Oval 23">
              <a:extLst>
                <a:ext uri="{FF2B5EF4-FFF2-40B4-BE49-F238E27FC236}">
                  <a16:creationId xmlns:a16="http://schemas.microsoft.com/office/drawing/2014/main" id="{381676DB-630E-C813-BA22-B02EC06D2F19}"/>
                </a:ext>
              </a:extLst>
            </p:cNvPr>
            <p:cNvSpPr>
              <a:spLocks noChangeArrowheads="1"/>
            </p:cNvSpPr>
            <p:nvPr/>
          </p:nvSpPr>
          <p:spPr bwMode="auto">
            <a:xfrm rot="21536301">
              <a:off x="2564004" y="3427314"/>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6</a:t>
              </a:r>
            </a:p>
          </p:txBody>
        </p:sp>
        <p:sp>
          <p:nvSpPr>
            <p:cNvPr id="12" name="Oval 23">
              <a:extLst>
                <a:ext uri="{FF2B5EF4-FFF2-40B4-BE49-F238E27FC236}">
                  <a16:creationId xmlns:a16="http://schemas.microsoft.com/office/drawing/2014/main" id="{FD1A2664-9FBB-5153-FA30-812D96D76431}"/>
                </a:ext>
              </a:extLst>
            </p:cNvPr>
            <p:cNvSpPr>
              <a:spLocks noChangeArrowheads="1"/>
            </p:cNvSpPr>
            <p:nvPr/>
          </p:nvSpPr>
          <p:spPr bwMode="auto">
            <a:xfrm rot="21536301">
              <a:off x="4575557" y="2639996"/>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7</a:t>
              </a:r>
            </a:p>
          </p:txBody>
        </p:sp>
        <p:sp>
          <p:nvSpPr>
            <p:cNvPr id="13" name="Line 36">
              <a:extLst>
                <a:ext uri="{FF2B5EF4-FFF2-40B4-BE49-F238E27FC236}">
                  <a16:creationId xmlns:a16="http://schemas.microsoft.com/office/drawing/2014/main" id="{CCBA37E0-207A-F1B4-225E-68D869BFC2FE}"/>
                </a:ext>
              </a:extLst>
            </p:cNvPr>
            <p:cNvSpPr>
              <a:spLocks noChangeShapeType="1"/>
            </p:cNvSpPr>
            <p:nvPr/>
          </p:nvSpPr>
          <p:spPr bwMode="auto">
            <a:xfrm rot="21536301" flipH="1" flipV="1">
              <a:off x="2298615" y="2798496"/>
              <a:ext cx="916729" cy="34459"/>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4" name="Line 36">
              <a:extLst>
                <a:ext uri="{FF2B5EF4-FFF2-40B4-BE49-F238E27FC236}">
                  <a16:creationId xmlns:a16="http://schemas.microsoft.com/office/drawing/2014/main" id="{D386EEDA-EC1F-1DB4-9E77-A946C3E4067D}"/>
                </a:ext>
              </a:extLst>
            </p:cNvPr>
            <p:cNvSpPr>
              <a:spLocks noChangeShapeType="1"/>
            </p:cNvSpPr>
            <p:nvPr/>
          </p:nvSpPr>
          <p:spPr bwMode="auto">
            <a:xfrm rot="21536301" flipH="1" flipV="1">
              <a:off x="3629455" y="2789763"/>
              <a:ext cx="916729" cy="34459"/>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5" name="Line 36">
              <a:extLst>
                <a:ext uri="{FF2B5EF4-FFF2-40B4-BE49-F238E27FC236}">
                  <a16:creationId xmlns:a16="http://schemas.microsoft.com/office/drawing/2014/main" id="{5458EA40-B3C0-9C88-245D-3FDA8CF4202C}"/>
                </a:ext>
              </a:extLst>
            </p:cNvPr>
            <p:cNvSpPr>
              <a:spLocks noChangeShapeType="1"/>
            </p:cNvSpPr>
            <p:nvPr/>
          </p:nvSpPr>
          <p:spPr bwMode="auto">
            <a:xfrm rot="21536301" flipH="1" flipV="1">
              <a:off x="947039" y="3007415"/>
              <a:ext cx="1577549" cy="569545"/>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6" name="Line 36">
              <a:extLst>
                <a:ext uri="{FF2B5EF4-FFF2-40B4-BE49-F238E27FC236}">
                  <a16:creationId xmlns:a16="http://schemas.microsoft.com/office/drawing/2014/main" id="{5E588AD4-6167-0240-A4E3-6DB579DD710E}"/>
                </a:ext>
              </a:extLst>
            </p:cNvPr>
            <p:cNvSpPr>
              <a:spLocks noChangeShapeType="1"/>
            </p:cNvSpPr>
            <p:nvPr/>
          </p:nvSpPr>
          <p:spPr bwMode="auto">
            <a:xfrm rot="21536301" flipH="1">
              <a:off x="3003965" y="3049352"/>
              <a:ext cx="1588101" cy="569351"/>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8" name="Text Box 10">
              <a:extLst>
                <a:ext uri="{FF2B5EF4-FFF2-40B4-BE49-F238E27FC236}">
                  <a16:creationId xmlns:a16="http://schemas.microsoft.com/office/drawing/2014/main" id="{9E541DA2-C765-01C6-21FF-AF0B21A60734}"/>
                </a:ext>
              </a:extLst>
            </p:cNvPr>
            <p:cNvSpPr txBox="1">
              <a:spLocks noChangeArrowheads="1"/>
            </p:cNvSpPr>
            <p:nvPr/>
          </p:nvSpPr>
          <p:spPr bwMode="auto">
            <a:xfrm>
              <a:off x="3808939" y="3230149"/>
              <a:ext cx="478016"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-8</a:t>
              </a:r>
              <a:endParaRPr lang="en-US" altLang="en-US" sz="2800" dirty="0">
                <a:latin typeface="Calibri" panose="020F0502020204030204" pitchFamily="34" charset="0"/>
              </a:endParaRPr>
            </a:p>
          </p:txBody>
        </p:sp>
        <p:sp>
          <p:nvSpPr>
            <p:cNvPr id="20" name="Text Box 10">
              <a:extLst>
                <a:ext uri="{FF2B5EF4-FFF2-40B4-BE49-F238E27FC236}">
                  <a16:creationId xmlns:a16="http://schemas.microsoft.com/office/drawing/2014/main" id="{1F710C04-627A-7866-322E-EF2ABA24070E}"/>
                </a:ext>
              </a:extLst>
            </p:cNvPr>
            <p:cNvSpPr txBox="1">
              <a:spLocks noChangeArrowheads="1"/>
            </p:cNvSpPr>
            <p:nvPr/>
          </p:nvSpPr>
          <p:spPr bwMode="auto">
            <a:xfrm>
              <a:off x="1220425" y="2301240"/>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2</a:t>
              </a:r>
              <a:endParaRPr lang="en-US" altLang="en-US" sz="2800" dirty="0">
                <a:latin typeface="Calibri" panose="020F0502020204030204" pitchFamily="34" charset="0"/>
              </a:endParaRPr>
            </a:p>
          </p:txBody>
        </p:sp>
        <p:sp>
          <p:nvSpPr>
            <p:cNvPr id="21" name="Line 36">
              <a:extLst>
                <a:ext uri="{FF2B5EF4-FFF2-40B4-BE49-F238E27FC236}">
                  <a16:creationId xmlns:a16="http://schemas.microsoft.com/office/drawing/2014/main" id="{AEA15F2D-1D8C-E304-CCAB-FEC0904F50BD}"/>
                </a:ext>
              </a:extLst>
            </p:cNvPr>
            <p:cNvSpPr>
              <a:spLocks noChangeShapeType="1"/>
            </p:cNvSpPr>
            <p:nvPr/>
          </p:nvSpPr>
          <p:spPr bwMode="auto">
            <a:xfrm rot="21536301">
              <a:off x="3355792" y="1996752"/>
              <a:ext cx="36130" cy="575353"/>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2" name="Line 36">
              <a:extLst>
                <a:ext uri="{FF2B5EF4-FFF2-40B4-BE49-F238E27FC236}">
                  <a16:creationId xmlns:a16="http://schemas.microsoft.com/office/drawing/2014/main" id="{D505DCD3-3A04-C18F-2F7B-C518B11928A6}"/>
                </a:ext>
              </a:extLst>
            </p:cNvPr>
            <p:cNvSpPr>
              <a:spLocks noChangeShapeType="1"/>
            </p:cNvSpPr>
            <p:nvPr/>
          </p:nvSpPr>
          <p:spPr bwMode="auto">
            <a:xfrm rot="21536301" flipH="1" flipV="1">
              <a:off x="2056408" y="2127880"/>
              <a:ext cx="38548" cy="444905"/>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4" name="Line 36">
              <a:extLst>
                <a:ext uri="{FF2B5EF4-FFF2-40B4-BE49-F238E27FC236}">
                  <a16:creationId xmlns:a16="http://schemas.microsoft.com/office/drawing/2014/main" id="{540DF453-04FD-5330-F2D8-5E5FE179C7B0}"/>
                </a:ext>
              </a:extLst>
            </p:cNvPr>
            <p:cNvSpPr>
              <a:spLocks noChangeShapeType="1"/>
            </p:cNvSpPr>
            <p:nvPr/>
          </p:nvSpPr>
          <p:spPr bwMode="auto">
            <a:xfrm rot="21536301" flipV="1">
              <a:off x="2271816" y="1742323"/>
              <a:ext cx="815208" cy="92224"/>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7" name="Text Box 10">
              <a:extLst>
                <a:ext uri="{FF2B5EF4-FFF2-40B4-BE49-F238E27FC236}">
                  <a16:creationId xmlns:a16="http://schemas.microsoft.com/office/drawing/2014/main" id="{C0480FC5-1B97-78E2-7FA7-F2F93CF91696}"/>
                </a:ext>
              </a:extLst>
            </p:cNvPr>
            <p:cNvSpPr txBox="1">
              <a:spLocks noChangeArrowheads="1"/>
            </p:cNvSpPr>
            <p:nvPr/>
          </p:nvSpPr>
          <p:spPr bwMode="auto">
            <a:xfrm>
              <a:off x="2495716" y="2366229"/>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1</a:t>
              </a:r>
              <a:endParaRPr lang="en-US" altLang="en-US" sz="2800" dirty="0">
                <a:latin typeface="Calibri" panose="020F0502020204030204" pitchFamily="34" charset="0"/>
              </a:endParaRPr>
            </a:p>
          </p:txBody>
        </p:sp>
        <p:sp>
          <p:nvSpPr>
            <p:cNvPr id="48" name="Text Box 10">
              <a:extLst>
                <a:ext uri="{FF2B5EF4-FFF2-40B4-BE49-F238E27FC236}">
                  <a16:creationId xmlns:a16="http://schemas.microsoft.com/office/drawing/2014/main" id="{042FAF0C-B521-678A-03C3-AE16E322A49C}"/>
                </a:ext>
              </a:extLst>
            </p:cNvPr>
            <p:cNvSpPr txBox="1">
              <a:spLocks noChangeArrowheads="1"/>
            </p:cNvSpPr>
            <p:nvPr/>
          </p:nvSpPr>
          <p:spPr bwMode="auto">
            <a:xfrm>
              <a:off x="3919547" y="2357796"/>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3</a:t>
              </a:r>
              <a:endParaRPr lang="en-US" altLang="en-US" sz="2800" dirty="0">
                <a:latin typeface="Calibri" panose="020F0502020204030204" pitchFamily="34" charset="0"/>
              </a:endParaRPr>
            </a:p>
          </p:txBody>
        </p:sp>
        <p:sp>
          <p:nvSpPr>
            <p:cNvPr id="49" name="Text Box 10">
              <a:extLst>
                <a:ext uri="{FF2B5EF4-FFF2-40B4-BE49-F238E27FC236}">
                  <a16:creationId xmlns:a16="http://schemas.microsoft.com/office/drawing/2014/main" id="{D701DF43-3DBC-9104-B795-F3BEB28128E4}"/>
                </a:ext>
              </a:extLst>
            </p:cNvPr>
            <p:cNvSpPr txBox="1">
              <a:spLocks noChangeArrowheads="1"/>
            </p:cNvSpPr>
            <p:nvPr/>
          </p:nvSpPr>
          <p:spPr bwMode="auto">
            <a:xfrm>
              <a:off x="3367610" y="2018000"/>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4</a:t>
              </a:r>
              <a:endParaRPr lang="en-US" altLang="en-US" sz="2800" dirty="0">
                <a:latin typeface="Calibri" panose="020F0502020204030204" pitchFamily="34" charset="0"/>
              </a:endParaRPr>
            </a:p>
          </p:txBody>
        </p:sp>
        <p:sp>
          <p:nvSpPr>
            <p:cNvPr id="50" name="Text Box 10">
              <a:extLst>
                <a:ext uri="{FF2B5EF4-FFF2-40B4-BE49-F238E27FC236}">
                  <a16:creationId xmlns:a16="http://schemas.microsoft.com/office/drawing/2014/main" id="{087ED813-E3BF-C092-DF15-DAD452EE402E}"/>
                </a:ext>
              </a:extLst>
            </p:cNvPr>
            <p:cNvSpPr txBox="1">
              <a:spLocks noChangeArrowheads="1"/>
            </p:cNvSpPr>
            <p:nvPr/>
          </p:nvSpPr>
          <p:spPr bwMode="auto">
            <a:xfrm>
              <a:off x="2440412" y="1320149"/>
              <a:ext cx="478015"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-7</a:t>
              </a:r>
              <a:endParaRPr lang="en-US" altLang="en-US" sz="2800" dirty="0">
                <a:latin typeface="Calibri" panose="020F0502020204030204" pitchFamily="34" charset="0"/>
              </a:endParaRPr>
            </a:p>
          </p:txBody>
        </p:sp>
        <p:sp>
          <p:nvSpPr>
            <p:cNvPr id="52" name="Text Box 10">
              <a:extLst>
                <a:ext uri="{FF2B5EF4-FFF2-40B4-BE49-F238E27FC236}">
                  <a16:creationId xmlns:a16="http://schemas.microsoft.com/office/drawing/2014/main" id="{5F30A276-22CD-B140-6F61-E59FCD9DFB41}"/>
                </a:ext>
              </a:extLst>
            </p:cNvPr>
            <p:cNvSpPr txBox="1">
              <a:spLocks noChangeArrowheads="1"/>
            </p:cNvSpPr>
            <p:nvPr/>
          </p:nvSpPr>
          <p:spPr bwMode="auto">
            <a:xfrm>
              <a:off x="1734837" y="2079329"/>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1</a:t>
              </a:r>
              <a:endParaRPr lang="en-US" altLang="en-US" sz="2800" dirty="0">
                <a:latin typeface="Calibri" panose="020F0502020204030204" pitchFamily="34" charset="0"/>
              </a:endParaRPr>
            </a:p>
          </p:txBody>
        </p:sp>
      </p:grpSp>
    </p:spTree>
    <p:extLst>
      <p:ext uri="{BB962C8B-B14F-4D97-AF65-F5344CB8AC3E}">
        <p14:creationId xmlns:p14="http://schemas.microsoft.com/office/powerpoint/2010/main" val="925073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4A0F9-9A7C-1821-256D-4B8BE29C1F22}"/>
            </a:ext>
          </a:extLst>
        </p:cNvPr>
        <p:cNvGrpSpPr/>
        <p:nvPr/>
      </p:nvGrpSpPr>
      <p:grpSpPr>
        <a:xfrm>
          <a:off x="0" y="0"/>
          <a:ext cx="0" cy="0"/>
          <a:chOff x="0" y="0"/>
          <a:chExt cx="0" cy="0"/>
        </a:xfrm>
      </p:grpSpPr>
      <p:sp>
        <p:nvSpPr>
          <p:cNvPr id="84996" name="Rectangle 3">
            <a:extLst>
              <a:ext uri="{FF2B5EF4-FFF2-40B4-BE49-F238E27FC236}">
                <a16:creationId xmlns:a16="http://schemas.microsoft.com/office/drawing/2014/main" id="{3041CF80-D2DD-DCD1-F146-BF2DFB7539C8}"/>
              </a:ext>
            </a:extLst>
          </p:cNvPr>
          <p:cNvSpPr>
            <a:spLocks noGrp="1" noChangeArrowheads="1"/>
          </p:cNvSpPr>
          <p:nvPr>
            <p:ph type="title"/>
          </p:nvPr>
        </p:nvSpPr>
        <p:spPr/>
        <p:txBody>
          <a:bodyPr/>
          <a:lstStyle/>
          <a:p>
            <a:r>
              <a:rPr lang="en-US" altLang="en-US" dirty="0"/>
              <a:t>Example Execution</a:t>
            </a:r>
          </a:p>
        </p:txBody>
      </p:sp>
      <p:sp>
        <p:nvSpPr>
          <p:cNvPr id="44" name="Slide Number Placeholder 1">
            <a:extLst>
              <a:ext uri="{FF2B5EF4-FFF2-40B4-BE49-F238E27FC236}">
                <a16:creationId xmlns:a16="http://schemas.microsoft.com/office/drawing/2014/main" id="{820B8050-0C23-C23A-017A-8980A4D68D65}"/>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23</a:t>
            </a:fld>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77802F9-F662-AB64-A1FD-E833E7D2DBBD}"/>
                  </a:ext>
                </a:extLst>
              </p:cNvPr>
              <p:cNvSpPr txBox="1"/>
              <p:nvPr/>
            </p:nvSpPr>
            <p:spPr>
              <a:xfrm>
                <a:off x="255100" y="4218146"/>
                <a:ext cx="6483391" cy="1796004"/>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𝑂𝑃𝑇</m:t>
                      </m:r>
                      <m:d>
                        <m:dPr>
                          <m:ctrlPr>
                            <a:rPr lang="en-US" sz="2400" i="1" smtClean="0">
                              <a:latin typeface="Cambria Math" panose="02040503050406030204" pitchFamily="18" charset="0"/>
                            </a:rPr>
                          </m:ctrlPr>
                        </m:dPr>
                        <m:e>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𝑡</m:t>
                          </m:r>
                        </m:e>
                      </m:d>
                      <m:r>
                        <a:rPr lang="en-US" sz="2400" b="0" i="1" smtClean="0">
                          <a:latin typeface="Cambria Math" panose="02040503050406030204" pitchFamily="18" charset="0"/>
                        </a:rPr>
                        <m:t>=</m:t>
                      </m:r>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r>
                                <a:rPr lang="en-US" sz="2400" b="0" i="1" smtClean="0">
                                  <a:latin typeface="Cambria Math" panose="02040503050406030204" pitchFamily="18" charset="0"/>
                                </a:rPr>
                                <m:t>0 </m:t>
                              </m:r>
                              <m:r>
                                <m:rPr>
                                  <m:sty m:val="p"/>
                                </m:rPr>
                                <a:rPr lang="en-US" sz="2400" b="0" i="0" smtClean="0">
                                  <a:latin typeface="Cambria Math" panose="02040503050406030204" pitchFamily="18" charset="0"/>
                                </a:rPr>
                                <m:t>if</m:t>
                              </m:r>
                              <m:r>
                                <a:rPr lang="en-US" sz="2400" b="0" i="1" smtClean="0">
                                  <a:latin typeface="Cambria Math" panose="02040503050406030204" pitchFamily="18" charset="0"/>
                                </a:rPr>
                                <m:t> </m:t>
                              </m:r>
                              <m:r>
                                <a:rPr lang="en-US" sz="2400" b="0" i="1" smtClean="0">
                                  <a:latin typeface="Cambria Math" panose="02040503050406030204" pitchFamily="18" charset="0"/>
                                </a:rPr>
                                <m:t>𝑖</m:t>
                              </m:r>
                              <m:r>
                                <a:rPr lang="en-US" sz="2400" b="0" i="1" smtClean="0">
                                  <a:latin typeface="Cambria Math" panose="02040503050406030204" pitchFamily="18" charset="0"/>
                                </a:rPr>
                                <m:t>=0 </m:t>
                              </m:r>
                              <m:r>
                                <m:rPr>
                                  <m:sty m:val="p"/>
                                </m:rPr>
                                <a:rPr lang="en-US" sz="2400" b="0" i="0" smtClean="0">
                                  <a:latin typeface="Cambria Math" panose="02040503050406030204" pitchFamily="18" charset="0"/>
                                </a:rPr>
                                <m:t>and</m:t>
                              </m:r>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e>
                            <m:e>
                              <m:r>
                                <a:rPr lang="en-US" sz="2400" b="0" i="1" smtClean="0">
                                  <a:latin typeface="Cambria Math" panose="02040503050406030204" pitchFamily="18" charset="0"/>
                                </a:rPr>
                                <m:t>∞ </m:t>
                              </m:r>
                              <m:r>
                                <m:rPr>
                                  <m:sty m:val="p"/>
                                </m:rPr>
                                <a:rPr lang="en-US" sz="2400" b="0" i="0" smtClean="0">
                                  <a:latin typeface="Cambria Math" panose="02040503050406030204" pitchFamily="18" charset="0"/>
                                </a:rPr>
                                <m:t>if</m:t>
                              </m:r>
                              <m:r>
                                <a:rPr lang="en-US" sz="2400" b="0" i="1" smtClean="0">
                                  <a:latin typeface="Cambria Math" panose="02040503050406030204" pitchFamily="18" charset="0"/>
                                </a:rPr>
                                <m:t> </m:t>
                              </m:r>
                              <m:r>
                                <a:rPr lang="en-US" sz="2400" b="0" i="1" smtClean="0">
                                  <a:latin typeface="Cambria Math" panose="02040503050406030204" pitchFamily="18" charset="0"/>
                                </a:rPr>
                                <m:t>𝑖</m:t>
                              </m:r>
                              <m:r>
                                <a:rPr lang="en-US" sz="2400" b="0" i="1" smtClean="0">
                                  <a:latin typeface="Cambria Math" panose="02040503050406030204" pitchFamily="18" charset="0"/>
                                </a:rPr>
                                <m:t>=0 </m:t>
                              </m:r>
                              <m:r>
                                <m:rPr>
                                  <m:sty m:val="p"/>
                                </m:rPr>
                                <a:rPr lang="en-US" sz="2400" b="0" i="0" smtClean="0">
                                  <a:latin typeface="Cambria Math" panose="02040503050406030204" pitchFamily="18" charset="0"/>
                                </a:rPr>
                                <m:t>and</m:t>
                              </m:r>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e>
                            <m:e>
                              <m:func>
                                <m:funcPr>
                                  <m:ctrlPr>
                                    <a:rPr lang="en-US" sz="2400" i="1" smtClean="0">
                                      <a:latin typeface="Cambria Math" panose="02040503050406030204" pitchFamily="18" charset="0"/>
                                    </a:rPr>
                                  </m:ctrlPr>
                                </m:funcPr>
                                <m:fName>
                                  <m:r>
                                    <m:rPr>
                                      <m:sty m:val="p"/>
                                    </m:rPr>
                                    <a:rPr lang="en-US" sz="2400" b="0" i="0" smtClean="0">
                                      <a:latin typeface="Cambria Math" panose="02040503050406030204" pitchFamily="18" charset="0"/>
                                    </a:rPr>
                                    <m:t>min</m:t>
                                  </m:r>
                                </m:fName>
                                <m:e>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func>
                                            <m:funcPr>
                                              <m:ctrlPr>
                                                <a:rPr lang="en-US" sz="2400" i="1" smtClean="0">
                                                  <a:latin typeface="Cambria Math" panose="02040503050406030204" pitchFamily="18" charset="0"/>
                                                </a:rPr>
                                              </m:ctrlPr>
                                            </m:funcPr>
                                            <m:fName>
                                              <m:limLow>
                                                <m:limLowPr>
                                                  <m:ctrlPr>
                                                    <a:rPr lang="en-US" sz="240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0" i="1" smtClean="0">
                                                      <a:latin typeface="Cambria Math" panose="02040503050406030204" pitchFamily="18" charset="0"/>
                                                    </a:rPr>
                                                    <m:t>𝑢</m:t>
                                                  </m:r>
                                                  <m:r>
                                                    <a:rPr lang="en-US" sz="2400" b="0" i="1" smtClean="0">
                                                      <a:latin typeface="Cambria Math" panose="02040503050406030204" pitchFamily="18" charset="0"/>
                                                    </a:rPr>
                                                    <m:t>∈</m:t>
                                                  </m:r>
                                                  <m:r>
                                                    <a:rPr lang="en-US" sz="2400" b="0" i="1" smtClean="0">
                                                      <a:latin typeface="Cambria Math" panose="02040503050406030204" pitchFamily="18" charset="0"/>
                                                    </a:rPr>
                                                    <m:t>𝑉</m:t>
                                                  </m:r>
                                                </m:lim>
                                              </m:limLow>
                                            </m:fName>
                                            <m:e>
                                              <m:d>
                                                <m:dPr>
                                                  <m:begChr m:val="{"/>
                                                  <m:endChr m:val="}"/>
                                                  <m:ctrlPr>
                                                    <a:rPr lang="en-US" sz="2400" i="1" smtClean="0">
                                                      <a:latin typeface="Cambria Math" panose="02040503050406030204" pitchFamily="18" charset="0"/>
                                                    </a:rPr>
                                                  </m:ctrlPr>
                                                </m:dPr>
                                                <m:e>
                                                  <m:r>
                                                    <a:rPr lang="en-US" sz="2400" b="0" i="1">
                                                      <a:solidFill>
                                                        <a:schemeClr val="accent1"/>
                                                      </a:solidFill>
                                                      <a:latin typeface="Cambria Math" panose="02040503050406030204" pitchFamily="18" charset="0"/>
                                                    </a:rPr>
                                                    <m:t>𝑂𝑃𝑇</m:t>
                                                  </m:r>
                                                  <m:d>
                                                    <m:dPr>
                                                      <m:ctrlPr>
                                                        <a:rPr lang="en-US" sz="2400" i="1">
                                                          <a:solidFill>
                                                            <a:schemeClr val="accent1"/>
                                                          </a:solidFill>
                                                          <a:latin typeface="Cambria Math" panose="02040503050406030204" pitchFamily="18" charset="0"/>
                                                        </a:rPr>
                                                      </m:ctrlPr>
                                                    </m:dPr>
                                                    <m:e>
                                                      <m:r>
                                                        <a:rPr lang="en-US" sz="2400" b="0" i="1">
                                                          <a:solidFill>
                                                            <a:schemeClr val="accent1"/>
                                                          </a:solidFill>
                                                          <a:latin typeface="Cambria Math" panose="02040503050406030204" pitchFamily="18" charset="0"/>
                                                        </a:rPr>
                                                        <m:t>𝑖</m:t>
                                                      </m:r>
                                                      <m:r>
                                                        <a:rPr lang="en-US" sz="2400" b="0" i="1">
                                                          <a:solidFill>
                                                            <a:schemeClr val="accent1"/>
                                                          </a:solidFill>
                                                          <a:latin typeface="Cambria Math" panose="02040503050406030204" pitchFamily="18" charset="0"/>
                                                        </a:rPr>
                                                        <m:t>−1,</m:t>
                                                      </m:r>
                                                      <m:r>
                                                        <a:rPr lang="en-US" sz="2400" b="0" i="1">
                                                          <a:solidFill>
                                                            <a:schemeClr val="accent1"/>
                                                          </a:solidFill>
                                                          <a:latin typeface="Cambria Math" panose="02040503050406030204" pitchFamily="18" charset="0"/>
                                                        </a:rPr>
                                                        <m:t>𝑢</m:t>
                                                      </m:r>
                                                    </m:e>
                                                  </m:d>
                                                  <m:r>
                                                    <a:rPr lang="en-US" sz="2400" b="0" i="1">
                                                      <a:latin typeface="Cambria Math" panose="02040503050406030204" pitchFamily="18" charset="0"/>
                                                    </a:rPr>
                                                    <m:t>+</m:t>
                                                  </m:r>
                                                  <m:r>
                                                    <a:rPr lang="en-US" sz="2400" b="0" i="1">
                                                      <a:solidFill>
                                                        <a:schemeClr val="accent2"/>
                                                      </a:solidFill>
                                                      <a:latin typeface="Cambria Math" panose="02040503050406030204" pitchFamily="18" charset="0"/>
                                                    </a:rPr>
                                                    <m:t>𝑤</m:t>
                                                  </m:r>
                                                  <m:r>
                                                    <a:rPr lang="en-US" sz="2400" b="0" i="1">
                                                      <a:solidFill>
                                                        <a:schemeClr val="accent2"/>
                                                      </a:solidFill>
                                                      <a:latin typeface="Cambria Math" panose="02040503050406030204" pitchFamily="18" charset="0"/>
                                                    </a:rPr>
                                                    <m:t>(</m:t>
                                                  </m:r>
                                                  <m:r>
                                                    <a:rPr lang="en-US" sz="2400" b="0" i="1">
                                                      <a:solidFill>
                                                        <a:schemeClr val="accent2"/>
                                                      </a:solidFill>
                                                      <a:latin typeface="Cambria Math" panose="02040503050406030204" pitchFamily="18" charset="0"/>
                                                    </a:rPr>
                                                    <m:t>𝑢</m:t>
                                                  </m:r>
                                                  <m:r>
                                                    <a:rPr lang="en-US" sz="2400" b="0" i="1">
                                                      <a:solidFill>
                                                        <a:schemeClr val="accent2"/>
                                                      </a:solidFill>
                                                      <a:latin typeface="Cambria Math" panose="02040503050406030204" pitchFamily="18" charset="0"/>
                                                    </a:rPr>
                                                    <m:t>,</m:t>
                                                  </m:r>
                                                  <m:r>
                                                    <a:rPr lang="en-US" sz="2400" b="0" i="1">
                                                      <a:solidFill>
                                                        <a:schemeClr val="accent2"/>
                                                      </a:solidFill>
                                                      <a:latin typeface="Cambria Math" panose="02040503050406030204" pitchFamily="18" charset="0"/>
                                                    </a:rPr>
                                                    <m:t>𝑡</m:t>
                                                  </m:r>
                                                  <m:r>
                                                    <a:rPr lang="en-US" sz="2400" b="0" i="1">
                                                      <a:solidFill>
                                                        <a:schemeClr val="accent2"/>
                                                      </a:solidFill>
                                                      <a:latin typeface="Cambria Math" panose="02040503050406030204" pitchFamily="18" charset="0"/>
                                                    </a:rPr>
                                                    <m:t>)</m:t>
                                                  </m:r>
                                                </m:e>
                                              </m:d>
                                            </m:e>
                                          </m:func>
                                        </m:e>
                                        <m:e>
                                          <m:r>
                                            <a:rPr lang="en-US" sz="2400" b="0" i="1">
                                              <a:solidFill>
                                                <a:srgbClr val="006600"/>
                                              </a:solidFill>
                                              <a:latin typeface="Cambria Math" panose="02040503050406030204" pitchFamily="18" charset="0"/>
                                            </a:rPr>
                                            <m:t>𝑂𝑃𝑇</m:t>
                                          </m:r>
                                          <m:d>
                                            <m:dPr>
                                              <m:ctrlPr>
                                                <a:rPr lang="en-US" sz="2400" i="1">
                                                  <a:solidFill>
                                                    <a:srgbClr val="006600"/>
                                                  </a:solidFill>
                                                  <a:latin typeface="Cambria Math" panose="02040503050406030204" pitchFamily="18" charset="0"/>
                                                </a:rPr>
                                              </m:ctrlPr>
                                            </m:dPr>
                                            <m:e>
                                              <m:r>
                                                <a:rPr lang="en-US" sz="2400" b="0" i="1">
                                                  <a:solidFill>
                                                    <a:srgbClr val="006600"/>
                                                  </a:solidFill>
                                                  <a:latin typeface="Cambria Math" panose="02040503050406030204" pitchFamily="18" charset="0"/>
                                                </a:rPr>
                                                <m:t>𝑖</m:t>
                                              </m:r>
                                              <m:r>
                                                <a:rPr lang="en-US" sz="2400" b="0" i="1">
                                                  <a:solidFill>
                                                    <a:srgbClr val="006600"/>
                                                  </a:solidFill>
                                                  <a:latin typeface="Cambria Math" panose="02040503050406030204" pitchFamily="18" charset="0"/>
                                                </a:rPr>
                                                <m:t>−1, </m:t>
                                              </m:r>
                                              <m:r>
                                                <a:rPr lang="en-US" sz="2400" b="0" i="1">
                                                  <a:solidFill>
                                                    <a:srgbClr val="006600"/>
                                                  </a:solidFill>
                                                  <a:latin typeface="Cambria Math" panose="02040503050406030204" pitchFamily="18" charset="0"/>
                                                </a:rPr>
                                                <m:t>𝑡</m:t>
                                              </m:r>
                                            </m:e>
                                          </m:d>
                                        </m:e>
                                      </m:eqArr>
                                    </m:e>
                                  </m:d>
                                </m:e>
                              </m:func>
                            </m:e>
                          </m:eqArr>
                        </m:e>
                      </m:d>
                    </m:oMath>
                  </m:oMathPara>
                </a14:m>
                <a:endParaRPr lang="en-US" sz="2400" dirty="0"/>
              </a:p>
            </p:txBody>
          </p:sp>
        </mc:Choice>
        <mc:Fallback xmlns="">
          <p:sp>
            <p:nvSpPr>
              <p:cNvPr id="3" name="TextBox 2">
                <a:extLst>
                  <a:ext uri="{FF2B5EF4-FFF2-40B4-BE49-F238E27FC236}">
                    <a16:creationId xmlns:a16="http://schemas.microsoft.com/office/drawing/2014/main" id="{F77802F9-F662-AB64-A1FD-E833E7D2DBBD}"/>
                  </a:ext>
                </a:extLst>
              </p:cNvPr>
              <p:cNvSpPr txBox="1">
                <a:spLocks noRot="1" noChangeAspect="1" noMove="1" noResize="1" noEditPoints="1" noAdjustHandles="1" noChangeArrowheads="1" noChangeShapeType="1" noTextEdit="1"/>
              </p:cNvSpPr>
              <p:nvPr/>
            </p:nvSpPr>
            <p:spPr>
              <a:xfrm>
                <a:off x="255100" y="4218146"/>
                <a:ext cx="6483391" cy="1796004"/>
              </a:xfrm>
              <a:prstGeom prst="rect">
                <a:avLst/>
              </a:prstGeom>
              <a:blipFill>
                <a:blip r:embed="rId3"/>
                <a:stretch>
                  <a:fillRect/>
                </a:stretch>
              </a:blipFill>
              <a:ln>
                <a:solidFill>
                  <a:schemeClr val="tx1"/>
                </a:solidFill>
              </a:ln>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1E1B59B5-BB04-B76F-7979-23AE067C59A4}"/>
              </a:ext>
            </a:extLst>
          </p:cNvPr>
          <p:cNvGrpSpPr/>
          <p:nvPr/>
        </p:nvGrpSpPr>
        <p:grpSpPr>
          <a:xfrm>
            <a:off x="7793394" y="3015518"/>
            <a:ext cx="3560406" cy="3113868"/>
            <a:chOff x="7793394" y="3015518"/>
            <a:chExt cx="3560406" cy="3113868"/>
          </a:xfrm>
          <a:noFill/>
        </p:grpSpPr>
        <p:grpSp>
          <p:nvGrpSpPr>
            <p:cNvPr id="19" name="Group 18">
              <a:extLst>
                <a:ext uri="{FF2B5EF4-FFF2-40B4-BE49-F238E27FC236}">
                  <a16:creationId xmlns:a16="http://schemas.microsoft.com/office/drawing/2014/main" id="{1D633336-1D96-D6EE-9AD4-621C96E195BB}"/>
                </a:ext>
              </a:extLst>
            </p:cNvPr>
            <p:cNvGrpSpPr/>
            <p:nvPr/>
          </p:nvGrpSpPr>
          <p:grpSpPr>
            <a:xfrm>
              <a:off x="8678364" y="3022081"/>
              <a:ext cx="2585299" cy="369332"/>
              <a:chOff x="3942261" y="1898872"/>
              <a:chExt cx="3442014" cy="491721"/>
            </a:xfrm>
            <a:grpFill/>
          </p:grpSpPr>
          <mc:AlternateContent xmlns:mc="http://schemas.openxmlformats.org/markup-compatibility/2006" xmlns:a14="http://schemas.microsoft.com/office/drawing/2010/main">
            <mc:Choice Requires="a14">
              <p:sp>
                <p:nvSpPr>
                  <p:cNvPr id="85251" name="TextBox 2">
                    <a:extLst>
                      <a:ext uri="{FF2B5EF4-FFF2-40B4-BE49-F238E27FC236}">
                        <a16:creationId xmlns:a16="http://schemas.microsoft.com/office/drawing/2014/main" id="{590431F9-C95E-7D30-AECE-84FF4ADBD5BF}"/>
                      </a:ext>
                    </a:extLst>
                  </p:cNvPr>
                  <p:cNvSpPr txBox="1"/>
                  <p:nvPr/>
                </p:nvSpPr>
                <p:spPr>
                  <a:xfrm>
                    <a:off x="3942261" y="1898872"/>
                    <a:ext cx="487027"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85251" name="TextBox 2">
                    <a:extLst>
                      <a:ext uri="{FF2B5EF4-FFF2-40B4-BE49-F238E27FC236}">
                        <a16:creationId xmlns:a16="http://schemas.microsoft.com/office/drawing/2014/main" id="{590431F9-C95E-7D30-AECE-84FF4ADBD5BF}"/>
                      </a:ext>
                    </a:extLst>
                  </p:cNvPr>
                  <p:cNvSpPr txBox="1">
                    <a:spLocks noRot="1" noChangeAspect="1" noMove="1" noResize="1" noEditPoints="1" noAdjustHandles="1" noChangeArrowheads="1" noChangeShapeType="1" noTextEdit="1"/>
                  </p:cNvSpPr>
                  <p:nvPr/>
                </p:nvSpPr>
                <p:spPr>
                  <a:xfrm>
                    <a:off x="3942261" y="1898872"/>
                    <a:ext cx="487027" cy="49172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2" name="TextBox 3">
                    <a:extLst>
                      <a:ext uri="{FF2B5EF4-FFF2-40B4-BE49-F238E27FC236}">
                        <a16:creationId xmlns:a16="http://schemas.microsoft.com/office/drawing/2014/main" id="{2209DD2E-7DE2-EA6D-1323-64B9EB758EA2}"/>
                      </a:ext>
                    </a:extLst>
                  </p:cNvPr>
                  <p:cNvSpPr txBox="1"/>
                  <p:nvPr/>
                </p:nvSpPr>
                <p:spPr>
                  <a:xfrm>
                    <a:off x="4560389" y="1898872"/>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US" dirty="0"/>
                  </a:p>
                </p:txBody>
              </p:sp>
            </mc:Choice>
            <mc:Fallback xmlns="">
              <p:sp>
                <p:nvSpPr>
                  <p:cNvPr id="85252" name="TextBox 3">
                    <a:extLst>
                      <a:ext uri="{FF2B5EF4-FFF2-40B4-BE49-F238E27FC236}">
                        <a16:creationId xmlns:a16="http://schemas.microsoft.com/office/drawing/2014/main" id="{2209DD2E-7DE2-EA6D-1323-64B9EB758EA2}"/>
                      </a:ext>
                    </a:extLst>
                  </p:cNvPr>
                  <p:cNvSpPr txBox="1">
                    <a:spLocks noRot="1" noChangeAspect="1" noMove="1" noResize="1" noEditPoints="1" noAdjustHandles="1" noChangeArrowheads="1" noChangeShapeType="1" noTextEdit="1"/>
                  </p:cNvSpPr>
                  <p:nvPr/>
                </p:nvSpPr>
                <p:spPr>
                  <a:xfrm>
                    <a:off x="4560389" y="1898872"/>
                    <a:ext cx="487025" cy="4917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3" name="TextBox 4">
                    <a:extLst>
                      <a:ext uri="{FF2B5EF4-FFF2-40B4-BE49-F238E27FC236}">
                        <a16:creationId xmlns:a16="http://schemas.microsoft.com/office/drawing/2014/main" id="{56532F47-6433-610F-FF73-99D191119D20}"/>
                      </a:ext>
                    </a:extLst>
                  </p:cNvPr>
                  <p:cNvSpPr txBox="1"/>
                  <p:nvPr/>
                </p:nvSpPr>
                <p:spPr>
                  <a:xfrm>
                    <a:off x="5782217" y="1898872"/>
                    <a:ext cx="487027"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oMath>
                      </m:oMathPara>
                    </a14:m>
                    <a:endParaRPr lang="en-US" dirty="0"/>
                  </a:p>
                </p:txBody>
              </p:sp>
            </mc:Choice>
            <mc:Fallback xmlns="">
              <p:sp>
                <p:nvSpPr>
                  <p:cNvPr id="85253" name="TextBox 4">
                    <a:extLst>
                      <a:ext uri="{FF2B5EF4-FFF2-40B4-BE49-F238E27FC236}">
                        <a16:creationId xmlns:a16="http://schemas.microsoft.com/office/drawing/2014/main" id="{56532F47-6433-610F-FF73-99D191119D20}"/>
                      </a:ext>
                    </a:extLst>
                  </p:cNvPr>
                  <p:cNvSpPr txBox="1">
                    <a:spLocks noRot="1" noChangeAspect="1" noMove="1" noResize="1" noEditPoints="1" noAdjustHandles="1" noChangeArrowheads="1" noChangeShapeType="1" noTextEdit="1"/>
                  </p:cNvSpPr>
                  <p:nvPr/>
                </p:nvSpPr>
                <p:spPr>
                  <a:xfrm>
                    <a:off x="5782217" y="1898872"/>
                    <a:ext cx="487027" cy="49172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4" name="TextBox 212">
                    <a:extLst>
                      <a:ext uri="{FF2B5EF4-FFF2-40B4-BE49-F238E27FC236}">
                        <a16:creationId xmlns:a16="http://schemas.microsoft.com/office/drawing/2014/main" id="{1673FE97-6FBE-4BDF-B7F4-4F144EE635C5}"/>
                      </a:ext>
                    </a:extLst>
                  </p:cNvPr>
                  <p:cNvSpPr txBox="1"/>
                  <p:nvPr/>
                </p:nvSpPr>
                <p:spPr>
                  <a:xfrm>
                    <a:off x="6366680" y="1898872"/>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oMath>
                      </m:oMathPara>
                    </a14:m>
                    <a:endParaRPr lang="en-US" dirty="0"/>
                  </a:p>
                </p:txBody>
              </p:sp>
            </mc:Choice>
            <mc:Fallback xmlns="">
              <p:sp>
                <p:nvSpPr>
                  <p:cNvPr id="85254" name="TextBox 212">
                    <a:extLst>
                      <a:ext uri="{FF2B5EF4-FFF2-40B4-BE49-F238E27FC236}">
                        <a16:creationId xmlns:a16="http://schemas.microsoft.com/office/drawing/2014/main" id="{1673FE97-6FBE-4BDF-B7F4-4F144EE635C5}"/>
                      </a:ext>
                    </a:extLst>
                  </p:cNvPr>
                  <p:cNvSpPr txBox="1">
                    <a:spLocks noRot="1" noChangeAspect="1" noMove="1" noResize="1" noEditPoints="1" noAdjustHandles="1" noChangeArrowheads="1" noChangeShapeType="1" noTextEdit="1"/>
                  </p:cNvSpPr>
                  <p:nvPr/>
                </p:nvSpPr>
                <p:spPr>
                  <a:xfrm>
                    <a:off x="6366680" y="1898872"/>
                    <a:ext cx="487025" cy="49172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5" name="TextBox 213">
                    <a:extLst>
                      <a:ext uri="{FF2B5EF4-FFF2-40B4-BE49-F238E27FC236}">
                        <a16:creationId xmlns:a16="http://schemas.microsoft.com/office/drawing/2014/main" id="{A2531B01-57F7-4963-AB7A-3FF718061A19}"/>
                      </a:ext>
                    </a:extLst>
                  </p:cNvPr>
                  <p:cNvSpPr txBox="1"/>
                  <p:nvPr/>
                </p:nvSpPr>
                <p:spPr>
                  <a:xfrm>
                    <a:off x="5164089" y="1898872"/>
                    <a:ext cx="487027"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oMath>
                      </m:oMathPara>
                    </a14:m>
                    <a:endParaRPr lang="en-US" dirty="0"/>
                  </a:p>
                </p:txBody>
              </p:sp>
            </mc:Choice>
            <mc:Fallback xmlns="">
              <p:sp>
                <p:nvSpPr>
                  <p:cNvPr id="85255" name="TextBox 213">
                    <a:extLst>
                      <a:ext uri="{FF2B5EF4-FFF2-40B4-BE49-F238E27FC236}">
                        <a16:creationId xmlns:a16="http://schemas.microsoft.com/office/drawing/2014/main" id="{A2531B01-57F7-4963-AB7A-3FF718061A19}"/>
                      </a:ext>
                    </a:extLst>
                  </p:cNvPr>
                  <p:cNvSpPr txBox="1">
                    <a:spLocks noRot="1" noChangeAspect="1" noMove="1" noResize="1" noEditPoints="1" noAdjustHandles="1" noChangeArrowheads="1" noChangeShapeType="1" noTextEdit="1"/>
                  </p:cNvSpPr>
                  <p:nvPr/>
                </p:nvSpPr>
                <p:spPr>
                  <a:xfrm>
                    <a:off x="5164089" y="1898872"/>
                    <a:ext cx="487027" cy="49172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6" name="TextBox 215">
                    <a:extLst>
                      <a:ext uri="{FF2B5EF4-FFF2-40B4-BE49-F238E27FC236}">
                        <a16:creationId xmlns:a16="http://schemas.microsoft.com/office/drawing/2014/main" id="{22B0952F-E479-67AD-9464-96D80E79632D}"/>
                      </a:ext>
                    </a:extLst>
                  </p:cNvPr>
                  <p:cNvSpPr txBox="1"/>
                  <p:nvPr/>
                </p:nvSpPr>
                <p:spPr>
                  <a:xfrm>
                    <a:off x="6984807" y="1898872"/>
                    <a:ext cx="399468" cy="491721"/>
                  </a:xfrm>
                  <a:prstGeom prst="rect">
                    <a:avLst/>
                  </a:prstGeom>
                  <a:grp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m:t>
                          </m:r>
                        </m:oMath>
                      </m:oMathPara>
                    </a14:m>
                    <a:endParaRPr lang="en-US" dirty="0"/>
                  </a:p>
                </p:txBody>
              </p:sp>
            </mc:Choice>
            <mc:Fallback xmlns="">
              <p:sp>
                <p:nvSpPr>
                  <p:cNvPr id="85256" name="TextBox 215">
                    <a:extLst>
                      <a:ext uri="{FF2B5EF4-FFF2-40B4-BE49-F238E27FC236}">
                        <a16:creationId xmlns:a16="http://schemas.microsoft.com/office/drawing/2014/main" id="{22B0952F-E479-67AD-9464-96D80E79632D}"/>
                      </a:ext>
                    </a:extLst>
                  </p:cNvPr>
                  <p:cNvSpPr txBox="1">
                    <a:spLocks noRot="1" noChangeAspect="1" noMove="1" noResize="1" noEditPoints="1" noAdjustHandles="1" noChangeArrowheads="1" noChangeShapeType="1" noTextEdit="1"/>
                  </p:cNvSpPr>
                  <p:nvPr/>
                </p:nvSpPr>
                <p:spPr>
                  <a:xfrm>
                    <a:off x="6984807" y="1898872"/>
                    <a:ext cx="399468" cy="491721"/>
                  </a:xfrm>
                  <a:prstGeom prst="rect">
                    <a:avLst/>
                  </a:prstGeom>
                  <a:blipFill>
                    <a:blip r:embed="rId9"/>
                    <a:stretch>
                      <a:fillRect/>
                    </a:stretch>
                  </a:blipFill>
                </p:spPr>
                <p:txBody>
                  <a:bodyPr/>
                  <a:lstStyle/>
                  <a:p>
                    <a:r>
                      <a:rPr lang="en-US">
                        <a:noFill/>
                      </a:rPr>
                      <a:t> </a:t>
                    </a:r>
                  </a:p>
                </p:txBody>
              </p:sp>
            </mc:Fallback>
          </mc:AlternateContent>
        </p:grpSp>
        <p:grpSp>
          <p:nvGrpSpPr>
            <p:cNvPr id="23" name="Group 22">
              <a:extLst>
                <a:ext uri="{FF2B5EF4-FFF2-40B4-BE49-F238E27FC236}">
                  <a16:creationId xmlns:a16="http://schemas.microsoft.com/office/drawing/2014/main" id="{EFD504A3-B761-4F3E-71B1-66969EFC9F7D}"/>
                </a:ext>
              </a:extLst>
            </p:cNvPr>
            <p:cNvGrpSpPr/>
            <p:nvPr/>
          </p:nvGrpSpPr>
          <p:grpSpPr>
            <a:xfrm>
              <a:off x="7793395" y="3729652"/>
              <a:ext cx="371222" cy="2089859"/>
              <a:chOff x="2727351" y="2837121"/>
              <a:chExt cx="494238" cy="2782395"/>
            </a:xfrm>
            <a:grpFill/>
          </p:grpSpPr>
          <mc:AlternateContent xmlns:mc="http://schemas.openxmlformats.org/markup-compatibility/2006" xmlns:a14="http://schemas.microsoft.com/office/drawing/2010/main">
            <mc:Choice Requires="a14">
              <p:sp>
                <p:nvSpPr>
                  <p:cNvPr id="85035" name="TextBox 218">
                    <a:extLst>
                      <a:ext uri="{FF2B5EF4-FFF2-40B4-BE49-F238E27FC236}">
                        <a16:creationId xmlns:a16="http://schemas.microsoft.com/office/drawing/2014/main" id="{5BB6D67D-5855-95B6-EE54-912A10A2D500}"/>
                      </a:ext>
                    </a:extLst>
                  </p:cNvPr>
                  <p:cNvSpPr txBox="1"/>
                  <p:nvPr/>
                </p:nvSpPr>
                <p:spPr>
                  <a:xfrm>
                    <a:off x="2732160" y="4669661"/>
                    <a:ext cx="399468" cy="491721"/>
                  </a:xfrm>
                  <a:prstGeom prst="rect">
                    <a:avLst/>
                  </a:prstGeom>
                  <a:grp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oMath>
                      </m:oMathPara>
                    </a14:m>
                    <a:endParaRPr lang="en-US" dirty="0"/>
                  </a:p>
                </p:txBody>
              </p:sp>
            </mc:Choice>
            <mc:Fallback xmlns="">
              <p:sp>
                <p:nvSpPr>
                  <p:cNvPr id="85035" name="TextBox 218">
                    <a:extLst>
                      <a:ext uri="{FF2B5EF4-FFF2-40B4-BE49-F238E27FC236}">
                        <a16:creationId xmlns:a16="http://schemas.microsoft.com/office/drawing/2014/main" id="{5BB6D67D-5855-95B6-EE54-912A10A2D500}"/>
                      </a:ext>
                    </a:extLst>
                  </p:cNvPr>
                  <p:cNvSpPr txBox="1">
                    <a:spLocks noRot="1" noChangeAspect="1" noMove="1" noResize="1" noEditPoints="1" noAdjustHandles="1" noChangeArrowheads="1" noChangeShapeType="1" noTextEdit="1"/>
                  </p:cNvSpPr>
                  <p:nvPr/>
                </p:nvSpPr>
                <p:spPr>
                  <a:xfrm>
                    <a:off x="2732160" y="4669661"/>
                    <a:ext cx="399468" cy="491721"/>
                  </a:xfrm>
                  <a:prstGeom prst="rect">
                    <a:avLst/>
                  </a:prstGeom>
                  <a:blipFill>
                    <a:blip r:embed="rId10"/>
                    <a:stretch>
                      <a:fillRect r="-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36" name="TextBox 219">
                    <a:extLst>
                      <a:ext uri="{FF2B5EF4-FFF2-40B4-BE49-F238E27FC236}">
                        <a16:creationId xmlns:a16="http://schemas.microsoft.com/office/drawing/2014/main" id="{22F29B96-B178-60FF-ABD0-11A2B9042C4A}"/>
                      </a:ext>
                    </a:extLst>
                  </p:cNvPr>
                  <p:cNvSpPr txBox="1"/>
                  <p:nvPr/>
                </p:nvSpPr>
                <p:spPr>
                  <a:xfrm>
                    <a:off x="2734564" y="2837121"/>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85036" name="TextBox 219">
                    <a:extLst>
                      <a:ext uri="{FF2B5EF4-FFF2-40B4-BE49-F238E27FC236}">
                        <a16:creationId xmlns:a16="http://schemas.microsoft.com/office/drawing/2014/main" id="{22F29B96-B178-60FF-ABD0-11A2B9042C4A}"/>
                      </a:ext>
                    </a:extLst>
                  </p:cNvPr>
                  <p:cNvSpPr txBox="1">
                    <a:spLocks noRot="1" noChangeAspect="1" noMove="1" noResize="1" noEditPoints="1" noAdjustHandles="1" noChangeArrowheads="1" noChangeShapeType="1" noTextEdit="1"/>
                  </p:cNvSpPr>
                  <p:nvPr/>
                </p:nvSpPr>
                <p:spPr>
                  <a:xfrm>
                    <a:off x="2734564" y="2837121"/>
                    <a:ext cx="487025" cy="49172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37" name="TextBox 220">
                    <a:extLst>
                      <a:ext uri="{FF2B5EF4-FFF2-40B4-BE49-F238E27FC236}">
                        <a16:creationId xmlns:a16="http://schemas.microsoft.com/office/drawing/2014/main" id="{377249E7-8E68-DE06-2419-5D610C0A4442}"/>
                      </a:ext>
                    </a:extLst>
                  </p:cNvPr>
                  <p:cNvSpPr txBox="1"/>
                  <p:nvPr/>
                </p:nvSpPr>
                <p:spPr>
                  <a:xfrm>
                    <a:off x="2727351" y="3295257"/>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85037" name="TextBox 220">
                    <a:extLst>
                      <a:ext uri="{FF2B5EF4-FFF2-40B4-BE49-F238E27FC236}">
                        <a16:creationId xmlns:a16="http://schemas.microsoft.com/office/drawing/2014/main" id="{377249E7-8E68-DE06-2419-5D610C0A4442}"/>
                      </a:ext>
                    </a:extLst>
                  </p:cNvPr>
                  <p:cNvSpPr txBox="1">
                    <a:spLocks noRot="1" noChangeAspect="1" noMove="1" noResize="1" noEditPoints="1" noAdjustHandles="1" noChangeArrowheads="1" noChangeShapeType="1" noTextEdit="1"/>
                  </p:cNvSpPr>
                  <p:nvPr/>
                </p:nvSpPr>
                <p:spPr>
                  <a:xfrm>
                    <a:off x="2727351" y="3295257"/>
                    <a:ext cx="487025" cy="49172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48" name="TextBox 222">
                    <a:extLst>
                      <a:ext uri="{FF2B5EF4-FFF2-40B4-BE49-F238E27FC236}">
                        <a16:creationId xmlns:a16="http://schemas.microsoft.com/office/drawing/2014/main" id="{4F6B99CB-02F3-65AF-641E-E4BF7A233950}"/>
                      </a:ext>
                    </a:extLst>
                  </p:cNvPr>
                  <p:cNvSpPr txBox="1"/>
                  <p:nvPr/>
                </p:nvSpPr>
                <p:spPr>
                  <a:xfrm>
                    <a:off x="2734564" y="3753391"/>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US" dirty="0"/>
                  </a:p>
                </p:txBody>
              </p:sp>
            </mc:Choice>
            <mc:Fallback xmlns="">
              <p:sp>
                <p:nvSpPr>
                  <p:cNvPr id="85248" name="TextBox 222">
                    <a:extLst>
                      <a:ext uri="{FF2B5EF4-FFF2-40B4-BE49-F238E27FC236}">
                        <a16:creationId xmlns:a16="http://schemas.microsoft.com/office/drawing/2014/main" id="{4F6B99CB-02F3-65AF-641E-E4BF7A233950}"/>
                      </a:ext>
                    </a:extLst>
                  </p:cNvPr>
                  <p:cNvSpPr txBox="1">
                    <a:spLocks noRot="1" noChangeAspect="1" noMove="1" noResize="1" noEditPoints="1" noAdjustHandles="1" noChangeArrowheads="1" noChangeShapeType="1" noTextEdit="1"/>
                  </p:cNvSpPr>
                  <p:nvPr/>
                </p:nvSpPr>
                <p:spPr>
                  <a:xfrm>
                    <a:off x="2734564" y="3753391"/>
                    <a:ext cx="487025" cy="49172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49" name="TextBox 223">
                    <a:extLst>
                      <a:ext uri="{FF2B5EF4-FFF2-40B4-BE49-F238E27FC236}">
                        <a16:creationId xmlns:a16="http://schemas.microsoft.com/office/drawing/2014/main" id="{F54E71DA-48B5-FE65-F117-3D3DCAE4B119}"/>
                      </a:ext>
                    </a:extLst>
                  </p:cNvPr>
                  <p:cNvSpPr txBox="1"/>
                  <p:nvPr/>
                </p:nvSpPr>
                <p:spPr>
                  <a:xfrm>
                    <a:off x="2732160" y="4211526"/>
                    <a:ext cx="399468" cy="491721"/>
                  </a:xfrm>
                  <a:prstGeom prst="rect">
                    <a:avLst/>
                  </a:prstGeom>
                  <a:grp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oMath>
                      </m:oMathPara>
                    </a14:m>
                    <a:endParaRPr lang="en-US" dirty="0"/>
                  </a:p>
                </p:txBody>
              </p:sp>
            </mc:Choice>
            <mc:Fallback xmlns="">
              <p:sp>
                <p:nvSpPr>
                  <p:cNvPr id="85249" name="TextBox 223">
                    <a:extLst>
                      <a:ext uri="{FF2B5EF4-FFF2-40B4-BE49-F238E27FC236}">
                        <a16:creationId xmlns:a16="http://schemas.microsoft.com/office/drawing/2014/main" id="{F54E71DA-48B5-FE65-F117-3D3DCAE4B119}"/>
                      </a:ext>
                    </a:extLst>
                  </p:cNvPr>
                  <p:cNvSpPr txBox="1">
                    <a:spLocks noRot="1" noChangeAspect="1" noMove="1" noResize="1" noEditPoints="1" noAdjustHandles="1" noChangeArrowheads="1" noChangeShapeType="1" noTextEdit="1"/>
                  </p:cNvSpPr>
                  <p:nvPr/>
                </p:nvSpPr>
                <p:spPr>
                  <a:xfrm>
                    <a:off x="2732160" y="4211526"/>
                    <a:ext cx="399468" cy="491721"/>
                  </a:xfrm>
                  <a:prstGeom prst="rect">
                    <a:avLst/>
                  </a:prstGeom>
                  <a:blipFill>
                    <a:blip r:embed="rId14"/>
                    <a:stretch>
                      <a:fillRect r="-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0" name="TextBox 224">
                    <a:extLst>
                      <a:ext uri="{FF2B5EF4-FFF2-40B4-BE49-F238E27FC236}">
                        <a16:creationId xmlns:a16="http://schemas.microsoft.com/office/drawing/2014/main" id="{8020EA7D-859B-B3E5-0C7C-ABA416E9833D}"/>
                      </a:ext>
                    </a:extLst>
                  </p:cNvPr>
                  <p:cNvSpPr txBox="1"/>
                  <p:nvPr/>
                </p:nvSpPr>
                <p:spPr>
                  <a:xfrm>
                    <a:off x="2727351" y="5127795"/>
                    <a:ext cx="487026"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oMath>
                      </m:oMathPara>
                    </a14:m>
                    <a:endParaRPr lang="en-US" dirty="0"/>
                  </a:p>
                </p:txBody>
              </p:sp>
            </mc:Choice>
            <mc:Fallback xmlns="">
              <p:sp>
                <p:nvSpPr>
                  <p:cNvPr id="85250" name="TextBox 224">
                    <a:extLst>
                      <a:ext uri="{FF2B5EF4-FFF2-40B4-BE49-F238E27FC236}">
                        <a16:creationId xmlns:a16="http://schemas.microsoft.com/office/drawing/2014/main" id="{8020EA7D-859B-B3E5-0C7C-ABA416E9833D}"/>
                      </a:ext>
                    </a:extLst>
                  </p:cNvPr>
                  <p:cNvSpPr txBox="1">
                    <a:spLocks noRot="1" noChangeAspect="1" noMove="1" noResize="1" noEditPoints="1" noAdjustHandles="1" noChangeArrowheads="1" noChangeShapeType="1" noTextEdit="1"/>
                  </p:cNvSpPr>
                  <p:nvPr/>
                </p:nvSpPr>
                <p:spPr>
                  <a:xfrm>
                    <a:off x="2727351" y="5127795"/>
                    <a:ext cx="487026" cy="491721"/>
                  </a:xfrm>
                  <a:prstGeom prst="rect">
                    <a:avLst/>
                  </a:prstGeom>
                  <a:blipFill>
                    <a:blip r:embed="rId1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4" name="TextBox 2">
                  <a:extLst>
                    <a:ext uri="{FF2B5EF4-FFF2-40B4-BE49-F238E27FC236}">
                      <a16:creationId xmlns:a16="http://schemas.microsoft.com/office/drawing/2014/main" id="{D89CA0AA-A843-C290-AB47-0EC800C2FB5D}"/>
                    </a:ext>
                  </a:extLst>
                </p:cNvPr>
                <p:cNvSpPr txBox="1"/>
                <p:nvPr/>
              </p:nvSpPr>
              <p:spPr>
                <a:xfrm>
                  <a:off x="8140079" y="3015518"/>
                  <a:ext cx="365806" cy="369332"/>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24" name="TextBox 2">
                  <a:extLst>
                    <a:ext uri="{FF2B5EF4-FFF2-40B4-BE49-F238E27FC236}">
                      <a16:creationId xmlns:a16="http://schemas.microsoft.com/office/drawing/2014/main" id="{D89CA0AA-A843-C290-AB47-0EC800C2FB5D}"/>
                    </a:ext>
                  </a:extLst>
                </p:cNvPr>
                <p:cNvSpPr txBox="1">
                  <a:spLocks noRot="1" noChangeAspect="1" noMove="1" noResize="1" noEditPoints="1" noAdjustHandles="1" noChangeArrowheads="1" noChangeShapeType="1" noTextEdit="1"/>
                </p:cNvSpPr>
                <p:nvPr/>
              </p:nvSpPr>
              <p:spPr>
                <a:xfrm>
                  <a:off x="8140079" y="3015518"/>
                  <a:ext cx="365806"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19">
                  <a:extLst>
                    <a:ext uri="{FF2B5EF4-FFF2-40B4-BE49-F238E27FC236}">
                      <a16:creationId xmlns:a16="http://schemas.microsoft.com/office/drawing/2014/main" id="{51CB242F-EFAA-AF74-F0D6-65842C012EC9}"/>
                    </a:ext>
                  </a:extLst>
                </p:cNvPr>
                <p:cNvSpPr txBox="1"/>
                <p:nvPr/>
              </p:nvSpPr>
              <p:spPr>
                <a:xfrm>
                  <a:off x="7798718" y="3339649"/>
                  <a:ext cx="365805" cy="369332"/>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25" name="TextBox 219">
                  <a:extLst>
                    <a:ext uri="{FF2B5EF4-FFF2-40B4-BE49-F238E27FC236}">
                      <a16:creationId xmlns:a16="http://schemas.microsoft.com/office/drawing/2014/main" id="{51CB242F-EFAA-AF74-F0D6-65842C012EC9}"/>
                    </a:ext>
                  </a:extLst>
                </p:cNvPr>
                <p:cNvSpPr txBox="1">
                  <a:spLocks noRot="1" noChangeAspect="1" noMove="1" noResize="1" noEditPoints="1" noAdjustHandles="1" noChangeArrowheads="1" noChangeShapeType="1" noTextEdit="1"/>
                </p:cNvSpPr>
                <p:nvPr/>
              </p:nvSpPr>
              <p:spPr>
                <a:xfrm>
                  <a:off x="7798718" y="3339649"/>
                  <a:ext cx="365805" cy="369332"/>
                </a:xfrm>
                <a:prstGeom prst="rect">
                  <a:avLst/>
                </a:prstGeom>
                <a:blipFill>
                  <a:blip r:embed="rId17"/>
                  <a:stretch>
                    <a:fillRect/>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5817957F-F560-A1D1-FF53-322BE50AE3E3}"/>
                </a:ext>
              </a:extLst>
            </p:cNvPr>
            <p:cNvGrpSpPr/>
            <p:nvPr/>
          </p:nvGrpSpPr>
          <p:grpSpPr>
            <a:xfrm>
              <a:off x="8148702" y="3372938"/>
              <a:ext cx="3205098" cy="2747226"/>
              <a:chOff x="8148702" y="3372938"/>
              <a:chExt cx="3205098" cy="2747226"/>
            </a:xfrm>
            <a:grpFill/>
          </p:grpSpPr>
          <p:sp>
            <p:nvSpPr>
              <p:cNvPr id="28" name="Rectangle 27">
                <a:extLst>
                  <a:ext uri="{FF2B5EF4-FFF2-40B4-BE49-F238E27FC236}">
                    <a16:creationId xmlns:a16="http://schemas.microsoft.com/office/drawing/2014/main" id="{B8F2DE87-55E5-DCDA-9A36-6BF4D418736B}"/>
                  </a:ext>
                </a:extLst>
              </p:cNvPr>
              <p:cNvSpPr>
                <a:spLocks noChangeArrowheads="1"/>
              </p:cNvSpPr>
              <p:nvPr/>
            </p:nvSpPr>
            <p:spPr bwMode="auto">
              <a:xfrm>
                <a:off x="8606574" y="3383670"/>
                <a:ext cx="457871" cy="314786"/>
              </a:xfrm>
              <a:prstGeom prst="rect">
                <a:avLst/>
              </a:prstGeom>
              <a:grpFill/>
              <a:ln>
                <a:noFill/>
              </a:ln>
              <a:effec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29" name="Rectangle 28">
                <a:extLst>
                  <a:ext uri="{FF2B5EF4-FFF2-40B4-BE49-F238E27FC236}">
                    <a16:creationId xmlns:a16="http://schemas.microsoft.com/office/drawing/2014/main" id="{61ED1941-B050-3732-AB06-14FF1532A58E}"/>
                  </a:ext>
                </a:extLst>
              </p:cNvPr>
              <p:cNvSpPr>
                <a:spLocks noChangeArrowheads="1"/>
              </p:cNvSpPr>
              <p:nvPr/>
            </p:nvSpPr>
            <p:spPr bwMode="auto">
              <a:xfrm>
                <a:off x="8148703" y="3372938"/>
                <a:ext cx="457871" cy="314786"/>
              </a:xfrm>
              <a:prstGeom prst="rect">
                <a:avLst/>
              </a:prstGeom>
              <a:grpFill/>
              <a:ln>
                <a:noFill/>
              </a:ln>
              <a:effec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nvGrpSpPr>
              <p:cNvPr id="30" name="Group 29">
                <a:extLst>
                  <a:ext uri="{FF2B5EF4-FFF2-40B4-BE49-F238E27FC236}">
                    <a16:creationId xmlns:a16="http://schemas.microsoft.com/office/drawing/2014/main" id="{A9210B2B-F641-7EA1-7B14-EA2EA69D4A40}"/>
                  </a:ext>
                </a:extLst>
              </p:cNvPr>
              <p:cNvGrpSpPr>
                <a:grpSpLocks/>
              </p:cNvGrpSpPr>
              <p:nvPr/>
            </p:nvGrpSpPr>
            <p:grpSpPr bwMode="auto">
              <a:xfrm>
                <a:off x="8148703" y="3716342"/>
                <a:ext cx="3205097" cy="686807"/>
                <a:chOff x="960" y="1488"/>
                <a:chExt cx="2688" cy="576"/>
              </a:xfrm>
              <a:grpFill/>
            </p:grpSpPr>
            <p:grpSp>
              <p:nvGrpSpPr>
                <p:cNvPr id="85001" name="Group 85000">
                  <a:extLst>
                    <a:ext uri="{FF2B5EF4-FFF2-40B4-BE49-F238E27FC236}">
                      <a16:creationId xmlns:a16="http://schemas.microsoft.com/office/drawing/2014/main" id="{F5D7B6DE-8357-BBC7-6FE3-70FE02C448BC}"/>
                    </a:ext>
                  </a:extLst>
                </p:cNvPr>
                <p:cNvGrpSpPr>
                  <a:grpSpLocks/>
                </p:cNvGrpSpPr>
                <p:nvPr/>
              </p:nvGrpSpPr>
              <p:grpSpPr bwMode="auto">
                <a:xfrm>
                  <a:off x="960" y="1488"/>
                  <a:ext cx="2688" cy="288"/>
                  <a:chOff x="432" y="1152"/>
                  <a:chExt cx="2688" cy="288"/>
                </a:xfrm>
                <a:grpFill/>
              </p:grpSpPr>
              <p:grpSp>
                <p:nvGrpSpPr>
                  <p:cNvPr id="85019" name="Group 85018">
                    <a:extLst>
                      <a:ext uri="{FF2B5EF4-FFF2-40B4-BE49-F238E27FC236}">
                        <a16:creationId xmlns:a16="http://schemas.microsoft.com/office/drawing/2014/main" id="{8DC27FE2-DAC0-1111-3476-F0AD038EEC36}"/>
                      </a:ext>
                    </a:extLst>
                  </p:cNvPr>
                  <p:cNvGrpSpPr>
                    <a:grpSpLocks/>
                  </p:cNvGrpSpPr>
                  <p:nvPr/>
                </p:nvGrpSpPr>
                <p:grpSpPr bwMode="auto">
                  <a:xfrm>
                    <a:off x="1584" y="1152"/>
                    <a:ext cx="1152" cy="288"/>
                    <a:chOff x="432" y="1152"/>
                    <a:chExt cx="1152" cy="288"/>
                  </a:xfrm>
                  <a:grpFill/>
                </p:grpSpPr>
                <p:grpSp>
                  <p:nvGrpSpPr>
                    <p:cNvPr id="85031" name="Group 85030">
                      <a:extLst>
                        <a:ext uri="{FF2B5EF4-FFF2-40B4-BE49-F238E27FC236}">
                          <a16:creationId xmlns:a16="http://schemas.microsoft.com/office/drawing/2014/main" id="{DCF1DCFA-765C-D3E2-54BA-D7C2B845D89F}"/>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033" name="Rectangle 85032">
                            <a:extLst>
                              <a:ext uri="{FF2B5EF4-FFF2-40B4-BE49-F238E27FC236}">
                                <a16:creationId xmlns:a16="http://schemas.microsoft.com/office/drawing/2014/main" id="{F446355E-00D6-DB56-B68E-7D4FE88ABD5A}"/>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33" name="Rectangle 85032">
                            <a:extLst>
                              <a:ext uri="{FF2B5EF4-FFF2-40B4-BE49-F238E27FC236}">
                                <a16:creationId xmlns:a16="http://schemas.microsoft.com/office/drawing/2014/main" id="{F446355E-00D6-DB56-B68E-7D4FE88ABD5A}"/>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18"/>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34" name="Rectangle 85033">
                            <a:extLst>
                              <a:ext uri="{FF2B5EF4-FFF2-40B4-BE49-F238E27FC236}">
                                <a16:creationId xmlns:a16="http://schemas.microsoft.com/office/drawing/2014/main" id="{B4C80927-1A07-D69D-302B-3FC9EB2496F3}"/>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34" name="Rectangle 85033">
                            <a:extLst>
                              <a:ext uri="{FF2B5EF4-FFF2-40B4-BE49-F238E27FC236}">
                                <a16:creationId xmlns:a16="http://schemas.microsoft.com/office/drawing/2014/main" id="{B4C80927-1A07-D69D-302B-3FC9EB2496F3}"/>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19"/>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32" name="Rectangle 85031">
                          <a:extLst>
                            <a:ext uri="{FF2B5EF4-FFF2-40B4-BE49-F238E27FC236}">
                              <a16:creationId xmlns:a16="http://schemas.microsoft.com/office/drawing/2014/main" id="{24C12F86-A2E2-0252-A934-9E751F5D589A}"/>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8</m:t>
                                </m:r>
                              </m:oMath>
                            </m:oMathPara>
                          </a14:m>
                          <a:endParaRPr lang="en-US" altLang="en-US" sz="1600" dirty="0"/>
                        </a:p>
                      </p:txBody>
                    </p:sp>
                  </mc:Choice>
                  <mc:Fallback xmlns="">
                    <p:sp>
                      <p:nvSpPr>
                        <p:cNvPr id="85032" name="Rectangle 85031">
                          <a:extLst>
                            <a:ext uri="{FF2B5EF4-FFF2-40B4-BE49-F238E27FC236}">
                              <a16:creationId xmlns:a16="http://schemas.microsoft.com/office/drawing/2014/main" id="{24C12F86-A2E2-0252-A934-9E751F5D589A}"/>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20"/>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020" name="Group 85019">
                    <a:extLst>
                      <a:ext uri="{FF2B5EF4-FFF2-40B4-BE49-F238E27FC236}">
                        <a16:creationId xmlns:a16="http://schemas.microsoft.com/office/drawing/2014/main" id="{0C111B0D-8956-275D-6384-7DBFB1FE179F}"/>
                      </a:ext>
                    </a:extLst>
                  </p:cNvPr>
                  <p:cNvGrpSpPr>
                    <a:grpSpLocks/>
                  </p:cNvGrpSpPr>
                  <p:nvPr/>
                </p:nvGrpSpPr>
                <p:grpSpPr bwMode="auto">
                  <a:xfrm>
                    <a:off x="432" y="1152"/>
                    <a:ext cx="2688" cy="288"/>
                    <a:chOff x="432" y="1152"/>
                    <a:chExt cx="2688" cy="288"/>
                  </a:xfrm>
                  <a:grpFill/>
                </p:grpSpPr>
                <p:grpSp>
                  <p:nvGrpSpPr>
                    <p:cNvPr id="85024" name="Group 85023">
                      <a:extLst>
                        <a:ext uri="{FF2B5EF4-FFF2-40B4-BE49-F238E27FC236}">
                          <a16:creationId xmlns:a16="http://schemas.microsoft.com/office/drawing/2014/main" id="{E49E27E7-95ED-6CAA-5A07-5FAE3D04079D}"/>
                        </a:ext>
                      </a:extLst>
                    </p:cNvPr>
                    <p:cNvGrpSpPr>
                      <a:grpSpLocks/>
                    </p:cNvGrpSpPr>
                    <p:nvPr/>
                  </p:nvGrpSpPr>
                  <p:grpSpPr bwMode="auto">
                    <a:xfrm>
                      <a:off x="432" y="1152"/>
                      <a:ext cx="1152" cy="288"/>
                      <a:chOff x="432" y="1152"/>
                      <a:chExt cx="1152" cy="288"/>
                    </a:xfrm>
                    <a:grpFill/>
                  </p:grpSpPr>
                  <p:grpSp>
                    <p:nvGrpSpPr>
                      <p:cNvPr id="85027" name="Group 85026">
                        <a:extLst>
                          <a:ext uri="{FF2B5EF4-FFF2-40B4-BE49-F238E27FC236}">
                            <a16:creationId xmlns:a16="http://schemas.microsoft.com/office/drawing/2014/main" id="{8CD4DCAC-486B-1B54-807F-05469F5587A1}"/>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029" name="Rectangle 85028">
                              <a:extLst>
                                <a:ext uri="{FF2B5EF4-FFF2-40B4-BE49-F238E27FC236}">
                                  <a16:creationId xmlns:a16="http://schemas.microsoft.com/office/drawing/2014/main" id="{D78587F1-9505-70B0-F1B9-5A07A5B14FAD}"/>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029" name="Rectangle 85028">
                              <a:extLst>
                                <a:ext uri="{FF2B5EF4-FFF2-40B4-BE49-F238E27FC236}">
                                  <a16:creationId xmlns:a16="http://schemas.microsoft.com/office/drawing/2014/main" id="{D78587F1-9505-70B0-F1B9-5A07A5B14FAD}"/>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21"/>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30" name="Rectangle 85029">
                              <a:extLst>
                                <a:ext uri="{FF2B5EF4-FFF2-40B4-BE49-F238E27FC236}">
                                  <a16:creationId xmlns:a16="http://schemas.microsoft.com/office/drawing/2014/main" id="{B3D6C9C4-9E48-5CF3-CA8F-96A758208F33}"/>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2</m:t>
                                    </m:r>
                                  </m:oMath>
                                </m:oMathPara>
                              </a14:m>
                              <a:endParaRPr lang="en-US" altLang="en-US" sz="1600" dirty="0"/>
                            </a:p>
                          </p:txBody>
                        </p:sp>
                      </mc:Choice>
                      <mc:Fallback xmlns="">
                        <p:sp>
                          <p:nvSpPr>
                            <p:cNvPr id="85030" name="Rectangle 85029">
                              <a:extLst>
                                <a:ext uri="{FF2B5EF4-FFF2-40B4-BE49-F238E27FC236}">
                                  <a16:creationId xmlns:a16="http://schemas.microsoft.com/office/drawing/2014/main" id="{B3D6C9C4-9E48-5CF3-CA8F-96A758208F33}"/>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22"/>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28" name="Rectangle 85027">
                            <a:extLst>
                              <a:ext uri="{FF2B5EF4-FFF2-40B4-BE49-F238E27FC236}">
                                <a16:creationId xmlns:a16="http://schemas.microsoft.com/office/drawing/2014/main" id="{1F866BA8-C8AB-DBA0-F61D-B59E0B3D4851}"/>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28" name="Rectangle 85027">
                            <a:extLst>
                              <a:ext uri="{FF2B5EF4-FFF2-40B4-BE49-F238E27FC236}">
                                <a16:creationId xmlns:a16="http://schemas.microsoft.com/office/drawing/2014/main" id="{1F866BA8-C8AB-DBA0-F61D-B59E0B3D4851}"/>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23"/>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26" name="Rectangle 85025">
                          <a:extLst>
                            <a:ext uri="{FF2B5EF4-FFF2-40B4-BE49-F238E27FC236}">
                              <a16:creationId xmlns:a16="http://schemas.microsoft.com/office/drawing/2014/main" id="{8CC889A0-AB7F-57EE-6413-420D783754CE}"/>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26" name="Rectangle 85025">
                          <a:extLst>
                            <a:ext uri="{FF2B5EF4-FFF2-40B4-BE49-F238E27FC236}">
                              <a16:creationId xmlns:a16="http://schemas.microsoft.com/office/drawing/2014/main" id="{8CC889A0-AB7F-57EE-6413-420D783754CE}"/>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24"/>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nvGrpSpPr>
                <p:cNvPr id="85002" name="Group 85001">
                  <a:extLst>
                    <a:ext uri="{FF2B5EF4-FFF2-40B4-BE49-F238E27FC236}">
                      <a16:creationId xmlns:a16="http://schemas.microsoft.com/office/drawing/2014/main" id="{12B3E5B9-BC93-073C-086A-183831A1B037}"/>
                    </a:ext>
                  </a:extLst>
                </p:cNvPr>
                <p:cNvGrpSpPr>
                  <a:grpSpLocks/>
                </p:cNvGrpSpPr>
                <p:nvPr/>
              </p:nvGrpSpPr>
              <p:grpSpPr bwMode="auto">
                <a:xfrm>
                  <a:off x="960" y="1776"/>
                  <a:ext cx="2688" cy="288"/>
                  <a:chOff x="432" y="1152"/>
                  <a:chExt cx="2688" cy="288"/>
                </a:xfrm>
                <a:grpFill/>
              </p:grpSpPr>
              <p:grpSp>
                <p:nvGrpSpPr>
                  <p:cNvPr id="85003" name="Group 85002">
                    <a:extLst>
                      <a:ext uri="{FF2B5EF4-FFF2-40B4-BE49-F238E27FC236}">
                        <a16:creationId xmlns:a16="http://schemas.microsoft.com/office/drawing/2014/main" id="{1467FBE2-1FCC-C52F-C49B-100BA3825BEA}"/>
                      </a:ext>
                    </a:extLst>
                  </p:cNvPr>
                  <p:cNvGrpSpPr>
                    <a:grpSpLocks/>
                  </p:cNvGrpSpPr>
                  <p:nvPr/>
                </p:nvGrpSpPr>
                <p:grpSpPr bwMode="auto">
                  <a:xfrm>
                    <a:off x="1584" y="1152"/>
                    <a:ext cx="1152" cy="288"/>
                    <a:chOff x="432" y="1152"/>
                    <a:chExt cx="1152" cy="288"/>
                  </a:xfrm>
                  <a:grpFill/>
                </p:grpSpPr>
                <p:grpSp>
                  <p:nvGrpSpPr>
                    <p:cNvPr id="85015" name="Group 85014">
                      <a:extLst>
                        <a:ext uri="{FF2B5EF4-FFF2-40B4-BE49-F238E27FC236}">
                          <a16:creationId xmlns:a16="http://schemas.microsoft.com/office/drawing/2014/main" id="{D4E8FDD1-F66D-1602-1526-01CFA581BC3C}"/>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017" name="Rectangle 85016">
                            <a:extLst>
                              <a:ext uri="{FF2B5EF4-FFF2-40B4-BE49-F238E27FC236}">
                                <a16:creationId xmlns:a16="http://schemas.microsoft.com/office/drawing/2014/main" id="{58565D6A-FB6F-3F56-6F54-2D1F027A1304}"/>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17" name="Rectangle 85016">
                            <a:extLst>
                              <a:ext uri="{FF2B5EF4-FFF2-40B4-BE49-F238E27FC236}">
                                <a16:creationId xmlns:a16="http://schemas.microsoft.com/office/drawing/2014/main" id="{58565D6A-FB6F-3F56-6F54-2D1F027A1304}"/>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25"/>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18" name="Rectangle 85017">
                            <a:extLst>
                              <a:ext uri="{FF2B5EF4-FFF2-40B4-BE49-F238E27FC236}">
                                <a16:creationId xmlns:a16="http://schemas.microsoft.com/office/drawing/2014/main" id="{F71F1024-2263-24BA-8F87-BC0CE64C1FDA}"/>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18" name="Rectangle 85017">
                            <a:extLst>
                              <a:ext uri="{FF2B5EF4-FFF2-40B4-BE49-F238E27FC236}">
                                <a16:creationId xmlns:a16="http://schemas.microsoft.com/office/drawing/2014/main" id="{F71F1024-2263-24BA-8F87-BC0CE64C1FDA}"/>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26"/>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16" name="Rectangle 85015">
                          <a:extLst>
                            <a:ext uri="{FF2B5EF4-FFF2-40B4-BE49-F238E27FC236}">
                              <a16:creationId xmlns:a16="http://schemas.microsoft.com/office/drawing/2014/main" id="{89014E9F-30E7-082C-5859-0932DF6A0004}"/>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8</m:t>
                                </m:r>
                              </m:oMath>
                            </m:oMathPara>
                          </a14:m>
                          <a:endParaRPr lang="en-US" altLang="en-US" sz="1600" dirty="0"/>
                        </a:p>
                      </p:txBody>
                    </p:sp>
                  </mc:Choice>
                  <mc:Fallback xmlns="">
                    <p:sp>
                      <p:nvSpPr>
                        <p:cNvPr id="85016" name="Rectangle 85015">
                          <a:extLst>
                            <a:ext uri="{FF2B5EF4-FFF2-40B4-BE49-F238E27FC236}">
                              <a16:creationId xmlns:a16="http://schemas.microsoft.com/office/drawing/2014/main" id="{89014E9F-30E7-082C-5859-0932DF6A0004}"/>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27"/>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004" name="Group 85003">
                    <a:extLst>
                      <a:ext uri="{FF2B5EF4-FFF2-40B4-BE49-F238E27FC236}">
                        <a16:creationId xmlns:a16="http://schemas.microsoft.com/office/drawing/2014/main" id="{2397CC28-EE08-CC8A-D287-A5140959F3BD}"/>
                      </a:ext>
                    </a:extLst>
                  </p:cNvPr>
                  <p:cNvGrpSpPr>
                    <a:grpSpLocks/>
                  </p:cNvGrpSpPr>
                  <p:nvPr/>
                </p:nvGrpSpPr>
                <p:grpSpPr bwMode="auto">
                  <a:xfrm>
                    <a:off x="432" y="1152"/>
                    <a:ext cx="2688" cy="288"/>
                    <a:chOff x="432" y="1152"/>
                    <a:chExt cx="2688" cy="288"/>
                  </a:xfrm>
                  <a:grpFill/>
                </p:grpSpPr>
                <p:grpSp>
                  <p:nvGrpSpPr>
                    <p:cNvPr id="85008" name="Group 85007">
                      <a:extLst>
                        <a:ext uri="{FF2B5EF4-FFF2-40B4-BE49-F238E27FC236}">
                          <a16:creationId xmlns:a16="http://schemas.microsoft.com/office/drawing/2014/main" id="{D82E631F-4AC4-0CDD-73B1-E46ADEA17EA3}"/>
                        </a:ext>
                      </a:extLst>
                    </p:cNvPr>
                    <p:cNvGrpSpPr>
                      <a:grpSpLocks/>
                    </p:cNvGrpSpPr>
                    <p:nvPr/>
                  </p:nvGrpSpPr>
                  <p:grpSpPr bwMode="auto">
                    <a:xfrm>
                      <a:off x="432" y="1152"/>
                      <a:ext cx="1152" cy="288"/>
                      <a:chOff x="432" y="1152"/>
                      <a:chExt cx="1152" cy="288"/>
                    </a:xfrm>
                    <a:grpFill/>
                  </p:grpSpPr>
                  <p:grpSp>
                    <p:nvGrpSpPr>
                      <p:cNvPr id="85011" name="Group 85010">
                        <a:extLst>
                          <a:ext uri="{FF2B5EF4-FFF2-40B4-BE49-F238E27FC236}">
                            <a16:creationId xmlns:a16="http://schemas.microsoft.com/office/drawing/2014/main" id="{6615C29C-FA52-EDDA-DC0A-B29E19C63AB8}"/>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013" name="Rectangle 85012">
                              <a:extLst>
                                <a:ext uri="{FF2B5EF4-FFF2-40B4-BE49-F238E27FC236}">
                                  <a16:creationId xmlns:a16="http://schemas.microsoft.com/office/drawing/2014/main" id="{A92B83C3-7C6C-05EB-B0BD-78BF276EBC70}"/>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013" name="Rectangle 85012">
                              <a:extLst>
                                <a:ext uri="{FF2B5EF4-FFF2-40B4-BE49-F238E27FC236}">
                                  <a16:creationId xmlns:a16="http://schemas.microsoft.com/office/drawing/2014/main" id="{A92B83C3-7C6C-05EB-B0BD-78BF276EBC70}"/>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28"/>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14" name="Rectangle 85013">
                              <a:extLst>
                                <a:ext uri="{FF2B5EF4-FFF2-40B4-BE49-F238E27FC236}">
                                  <a16:creationId xmlns:a16="http://schemas.microsoft.com/office/drawing/2014/main" id="{08915AA0-6359-2397-2C4B-81239384CF9D}"/>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2</m:t>
                                    </m:r>
                                  </m:oMath>
                                </m:oMathPara>
                              </a14:m>
                              <a:endParaRPr lang="en-US" altLang="en-US" sz="1600" dirty="0"/>
                            </a:p>
                          </p:txBody>
                        </p:sp>
                      </mc:Choice>
                      <mc:Fallback xmlns="">
                        <p:sp>
                          <p:nvSpPr>
                            <p:cNvPr id="85014" name="Rectangle 85013">
                              <a:extLst>
                                <a:ext uri="{FF2B5EF4-FFF2-40B4-BE49-F238E27FC236}">
                                  <a16:creationId xmlns:a16="http://schemas.microsoft.com/office/drawing/2014/main" id="{08915AA0-6359-2397-2C4B-81239384CF9D}"/>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29"/>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12" name="Rectangle 85011">
                            <a:extLst>
                              <a:ext uri="{FF2B5EF4-FFF2-40B4-BE49-F238E27FC236}">
                                <a16:creationId xmlns:a16="http://schemas.microsoft.com/office/drawing/2014/main" id="{D663C971-FBED-22EC-9F85-E583B30AA03E}"/>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3</m:t>
                                  </m:r>
                                </m:oMath>
                              </m:oMathPara>
                            </a14:m>
                            <a:endParaRPr lang="en-US" altLang="en-US" sz="1600" dirty="0"/>
                          </a:p>
                        </p:txBody>
                      </p:sp>
                    </mc:Choice>
                    <mc:Fallback xmlns="">
                      <p:sp>
                        <p:nvSpPr>
                          <p:cNvPr id="85012" name="Rectangle 85011">
                            <a:extLst>
                              <a:ext uri="{FF2B5EF4-FFF2-40B4-BE49-F238E27FC236}">
                                <a16:creationId xmlns:a16="http://schemas.microsoft.com/office/drawing/2014/main" id="{D663C971-FBED-22EC-9F85-E583B30AA03E}"/>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30"/>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10" name="Rectangle 85009">
                          <a:extLst>
                            <a:ext uri="{FF2B5EF4-FFF2-40B4-BE49-F238E27FC236}">
                              <a16:creationId xmlns:a16="http://schemas.microsoft.com/office/drawing/2014/main" id="{6C7DF211-19F6-2C6B-406B-5895FF60CF09}"/>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010" name="Rectangle 85009">
                          <a:extLst>
                            <a:ext uri="{FF2B5EF4-FFF2-40B4-BE49-F238E27FC236}">
                              <a16:creationId xmlns:a16="http://schemas.microsoft.com/office/drawing/2014/main" id="{6C7DF211-19F6-2C6B-406B-5895FF60CF09}"/>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31"/>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grpSp>
            <p:nvGrpSpPr>
              <p:cNvPr id="31" name="Group 30">
                <a:extLst>
                  <a:ext uri="{FF2B5EF4-FFF2-40B4-BE49-F238E27FC236}">
                    <a16:creationId xmlns:a16="http://schemas.microsoft.com/office/drawing/2014/main" id="{06AB924D-F157-87DD-DF2B-D74AD883FA70}"/>
                  </a:ext>
                </a:extLst>
              </p:cNvPr>
              <p:cNvGrpSpPr>
                <a:grpSpLocks/>
              </p:cNvGrpSpPr>
              <p:nvPr/>
            </p:nvGrpSpPr>
            <p:grpSpPr bwMode="auto">
              <a:xfrm>
                <a:off x="8148703" y="3372938"/>
                <a:ext cx="3205097" cy="343403"/>
                <a:chOff x="432" y="1152"/>
                <a:chExt cx="2688" cy="288"/>
              </a:xfrm>
              <a:grpFill/>
            </p:grpSpPr>
            <p:grpSp>
              <p:nvGrpSpPr>
                <p:cNvPr id="85244" name="Group 85243">
                  <a:extLst>
                    <a:ext uri="{FF2B5EF4-FFF2-40B4-BE49-F238E27FC236}">
                      <a16:creationId xmlns:a16="http://schemas.microsoft.com/office/drawing/2014/main" id="{65B5C49E-8CCC-F8FB-C865-2BADBFC6D3EC}"/>
                    </a:ext>
                  </a:extLst>
                </p:cNvPr>
                <p:cNvGrpSpPr>
                  <a:grpSpLocks/>
                </p:cNvGrpSpPr>
                <p:nvPr/>
              </p:nvGrpSpPr>
              <p:grpSpPr bwMode="auto">
                <a:xfrm>
                  <a:off x="1584" y="1152"/>
                  <a:ext cx="1152" cy="288"/>
                  <a:chOff x="432" y="1152"/>
                  <a:chExt cx="1152" cy="288"/>
                </a:xfrm>
                <a:grpFill/>
              </p:grpSpPr>
              <p:grpSp>
                <p:nvGrpSpPr>
                  <p:cNvPr id="84997" name="Group 84996">
                    <a:extLst>
                      <a:ext uri="{FF2B5EF4-FFF2-40B4-BE49-F238E27FC236}">
                        <a16:creationId xmlns:a16="http://schemas.microsoft.com/office/drawing/2014/main" id="{14730FB3-8610-A032-4D25-9A2050C8DD38}"/>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4999" name="Rectangle 84998">
                          <a:extLst>
                            <a:ext uri="{FF2B5EF4-FFF2-40B4-BE49-F238E27FC236}">
                              <a16:creationId xmlns:a16="http://schemas.microsoft.com/office/drawing/2014/main" id="{1E773FF3-2F99-695D-726D-02F5C0493678}"/>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4999" name="Rectangle 84998">
                          <a:extLst>
                            <a:ext uri="{FF2B5EF4-FFF2-40B4-BE49-F238E27FC236}">
                              <a16:creationId xmlns:a16="http://schemas.microsoft.com/office/drawing/2014/main" id="{1E773FF3-2F99-695D-726D-02F5C0493678}"/>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32"/>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00" name="Rectangle 84999">
                          <a:extLst>
                            <a:ext uri="{FF2B5EF4-FFF2-40B4-BE49-F238E27FC236}">
                              <a16:creationId xmlns:a16="http://schemas.microsoft.com/office/drawing/2014/main" id="{B68D3119-0BA7-A97F-584B-5631A4998233}"/>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00" name="Rectangle 84999">
                          <a:extLst>
                            <a:ext uri="{FF2B5EF4-FFF2-40B4-BE49-F238E27FC236}">
                              <a16:creationId xmlns:a16="http://schemas.microsoft.com/office/drawing/2014/main" id="{B68D3119-0BA7-A97F-584B-5631A4998233}"/>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33"/>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4998" name="Rectangle 84997">
                        <a:extLst>
                          <a:ext uri="{FF2B5EF4-FFF2-40B4-BE49-F238E27FC236}">
                            <a16:creationId xmlns:a16="http://schemas.microsoft.com/office/drawing/2014/main" id="{BA375BD7-5D48-D698-5691-D55155AC6EF2}"/>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4998" name="Rectangle 84997">
                        <a:extLst>
                          <a:ext uri="{FF2B5EF4-FFF2-40B4-BE49-F238E27FC236}">
                            <a16:creationId xmlns:a16="http://schemas.microsoft.com/office/drawing/2014/main" id="{BA375BD7-5D48-D698-5691-D55155AC6EF2}"/>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34"/>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245" name="Group 85244">
                  <a:extLst>
                    <a:ext uri="{FF2B5EF4-FFF2-40B4-BE49-F238E27FC236}">
                      <a16:creationId xmlns:a16="http://schemas.microsoft.com/office/drawing/2014/main" id="{C019F4B8-6EF0-7358-2638-06C752DE308A}"/>
                    </a:ext>
                  </a:extLst>
                </p:cNvPr>
                <p:cNvGrpSpPr>
                  <a:grpSpLocks/>
                </p:cNvGrpSpPr>
                <p:nvPr/>
              </p:nvGrpSpPr>
              <p:grpSpPr bwMode="auto">
                <a:xfrm>
                  <a:off x="432" y="1152"/>
                  <a:ext cx="2688" cy="288"/>
                  <a:chOff x="432" y="1152"/>
                  <a:chExt cx="2688" cy="288"/>
                </a:xfrm>
                <a:grpFill/>
              </p:grpSpPr>
              <p:grpSp>
                <p:nvGrpSpPr>
                  <p:cNvPr id="85246" name="Group 85245">
                    <a:extLst>
                      <a:ext uri="{FF2B5EF4-FFF2-40B4-BE49-F238E27FC236}">
                        <a16:creationId xmlns:a16="http://schemas.microsoft.com/office/drawing/2014/main" id="{27117965-EB36-A43B-91B6-4D163C2E30AF}"/>
                      </a:ext>
                    </a:extLst>
                  </p:cNvPr>
                  <p:cNvGrpSpPr>
                    <a:grpSpLocks/>
                  </p:cNvGrpSpPr>
                  <p:nvPr/>
                </p:nvGrpSpPr>
                <p:grpSpPr bwMode="auto">
                  <a:xfrm>
                    <a:off x="432" y="1152"/>
                    <a:ext cx="1152" cy="288"/>
                    <a:chOff x="432" y="1152"/>
                    <a:chExt cx="1152" cy="288"/>
                  </a:xfrm>
                  <a:grpFill/>
                </p:grpSpPr>
                <p:grpSp>
                  <p:nvGrpSpPr>
                    <p:cNvPr id="84992" name="Group 84991">
                      <a:extLst>
                        <a:ext uri="{FF2B5EF4-FFF2-40B4-BE49-F238E27FC236}">
                          <a16:creationId xmlns:a16="http://schemas.microsoft.com/office/drawing/2014/main" id="{F3D7A9A6-05B3-EA9C-2EA9-C5B396A1531A}"/>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4994" name="Rectangle 84993">
                            <a:extLst>
                              <a:ext uri="{FF2B5EF4-FFF2-40B4-BE49-F238E27FC236}">
                                <a16:creationId xmlns:a16="http://schemas.microsoft.com/office/drawing/2014/main" id="{1C0163FD-5251-CAD8-5455-6F1B239A65D1}"/>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4994" name="Rectangle 84993">
                            <a:extLst>
                              <a:ext uri="{FF2B5EF4-FFF2-40B4-BE49-F238E27FC236}">
                                <a16:creationId xmlns:a16="http://schemas.microsoft.com/office/drawing/2014/main" id="{1C0163FD-5251-CAD8-5455-6F1B239A65D1}"/>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35"/>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995" name="Rectangle 84994">
                            <a:extLst>
                              <a:ext uri="{FF2B5EF4-FFF2-40B4-BE49-F238E27FC236}">
                                <a16:creationId xmlns:a16="http://schemas.microsoft.com/office/drawing/2014/main" id="{F7C2AF97-999E-7A13-73A5-EBB99222DAEE}"/>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4995" name="Rectangle 84994">
                            <a:extLst>
                              <a:ext uri="{FF2B5EF4-FFF2-40B4-BE49-F238E27FC236}">
                                <a16:creationId xmlns:a16="http://schemas.microsoft.com/office/drawing/2014/main" id="{F7C2AF97-999E-7A13-73A5-EBB99222DAEE}"/>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36"/>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4993" name="Rectangle 84992">
                          <a:extLst>
                            <a:ext uri="{FF2B5EF4-FFF2-40B4-BE49-F238E27FC236}">
                              <a16:creationId xmlns:a16="http://schemas.microsoft.com/office/drawing/2014/main" id="{9B6BF62F-FDE4-8363-5D2F-A0A46E3AE8BA}"/>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4993" name="Rectangle 84992">
                          <a:extLst>
                            <a:ext uri="{FF2B5EF4-FFF2-40B4-BE49-F238E27FC236}">
                              <a16:creationId xmlns:a16="http://schemas.microsoft.com/office/drawing/2014/main" id="{9B6BF62F-FDE4-8363-5D2F-A0A46E3AE8BA}"/>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37"/>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247" name="Rectangle 85246">
                        <a:extLst>
                          <a:ext uri="{FF2B5EF4-FFF2-40B4-BE49-F238E27FC236}">
                            <a16:creationId xmlns:a16="http://schemas.microsoft.com/office/drawing/2014/main" id="{DA976C3B-BAB2-7687-BC18-647ED63D85F5}"/>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247" name="Rectangle 85246">
                        <a:extLst>
                          <a:ext uri="{FF2B5EF4-FFF2-40B4-BE49-F238E27FC236}">
                            <a16:creationId xmlns:a16="http://schemas.microsoft.com/office/drawing/2014/main" id="{DA976C3B-BAB2-7687-BC18-647ED63D85F5}"/>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38"/>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nvGrpSpPr>
              <p:cNvPr id="32" name="Group 31">
                <a:extLst>
                  <a:ext uri="{FF2B5EF4-FFF2-40B4-BE49-F238E27FC236}">
                    <a16:creationId xmlns:a16="http://schemas.microsoft.com/office/drawing/2014/main" id="{EEEB3896-7CA4-36F4-A039-5FC019389EE7}"/>
                  </a:ext>
                </a:extLst>
              </p:cNvPr>
              <p:cNvGrpSpPr>
                <a:grpSpLocks/>
              </p:cNvGrpSpPr>
              <p:nvPr/>
            </p:nvGrpSpPr>
            <p:grpSpPr bwMode="auto">
              <a:xfrm>
                <a:off x="8148703" y="4403148"/>
                <a:ext cx="3205097" cy="686807"/>
                <a:chOff x="960" y="1488"/>
                <a:chExt cx="2688" cy="576"/>
              </a:xfrm>
              <a:grpFill/>
            </p:grpSpPr>
            <p:grpSp>
              <p:nvGrpSpPr>
                <p:cNvPr id="85152" name="Group 85151">
                  <a:extLst>
                    <a:ext uri="{FF2B5EF4-FFF2-40B4-BE49-F238E27FC236}">
                      <a16:creationId xmlns:a16="http://schemas.microsoft.com/office/drawing/2014/main" id="{A994F8DC-B11E-5554-AA3E-12A7A5E311BE}"/>
                    </a:ext>
                  </a:extLst>
                </p:cNvPr>
                <p:cNvGrpSpPr>
                  <a:grpSpLocks/>
                </p:cNvGrpSpPr>
                <p:nvPr/>
              </p:nvGrpSpPr>
              <p:grpSpPr bwMode="auto">
                <a:xfrm>
                  <a:off x="960" y="1488"/>
                  <a:ext cx="2688" cy="288"/>
                  <a:chOff x="432" y="1152"/>
                  <a:chExt cx="2688" cy="288"/>
                </a:xfrm>
                <a:grpFill/>
              </p:grpSpPr>
              <p:grpSp>
                <p:nvGrpSpPr>
                  <p:cNvPr id="85170" name="Group 85169">
                    <a:extLst>
                      <a:ext uri="{FF2B5EF4-FFF2-40B4-BE49-F238E27FC236}">
                        <a16:creationId xmlns:a16="http://schemas.microsoft.com/office/drawing/2014/main" id="{B2A22685-582E-3E20-7AF6-346FF2C4A818}"/>
                      </a:ext>
                    </a:extLst>
                  </p:cNvPr>
                  <p:cNvGrpSpPr>
                    <a:grpSpLocks/>
                  </p:cNvGrpSpPr>
                  <p:nvPr/>
                </p:nvGrpSpPr>
                <p:grpSpPr bwMode="auto">
                  <a:xfrm>
                    <a:off x="1584" y="1152"/>
                    <a:ext cx="1152" cy="288"/>
                    <a:chOff x="432" y="1152"/>
                    <a:chExt cx="1152" cy="288"/>
                  </a:xfrm>
                  <a:grpFill/>
                </p:grpSpPr>
                <p:grpSp>
                  <p:nvGrpSpPr>
                    <p:cNvPr id="85181" name="Group 85180">
                      <a:extLst>
                        <a:ext uri="{FF2B5EF4-FFF2-40B4-BE49-F238E27FC236}">
                          <a16:creationId xmlns:a16="http://schemas.microsoft.com/office/drawing/2014/main" id="{430A7978-F73D-A372-0160-E9D32E5696FC}"/>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242" name="Rectangle 85241">
                            <a:extLst>
                              <a:ext uri="{FF2B5EF4-FFF2-40B4-BE49-F238E27FC236}">
                                <a16:creationId xmlns:a16="http://schemas.microsoft.com/office/drawing/2014/main" id="{B774CC71-AF5F-4DB3-C374-C6D701F46C30}"/>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7</m:t>
                                  </m:r>
                                </m:oMath>
                              </m:oMathPara>
                            </a14:m>
                            <a:endParaRPr lang="en-US" altLang="en-US" sz="1600" dirty="0"/>
                          </a:p>
                        </p:txBody>
                      </p:sp>
                    </mc:Choice>
                    <mc:Fallback xmlns="">
                      <p:sp>
                        <p:nvSpPr>
                          <p:cNvPr id="85242" name="Rectangle 85241">
                            <a:extLst>
                              <a:ext uri="{FF2B5EF4-FFF2-40B4-BE49-F238E27FC236}">
                                <a16:creationId xmlns:a16="http://schemas.microsoft.com/office/drawing/2014/main" id="{B774CC71-AF5F-4DB3-C374-C6D701F46C30}"/>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39"/>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43" name="Rectangle 85242">
                            <a:extLst>
                              <a:ext uri="{FF2B5EF4-FFF2-40B4-BE49-F238E27FC236}">
                                <a16:creationId xmlns:a16="http://schemas.microsoft.com/office/drawing/2014/main" id="{F854DF93-0A63-2727-9CF2-200654B2556F}"/>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243" name="Rectangle 85242">
                            <a:extLst>
                              <a:ext uri="{FF2B5EF4-FFF2-40B4-BE49-F238E27FC236}">
                                <a16:creationId xmlns:a16="http://schemas.microsoft.com/office/drawing/2014/main" id="{F854DF93-0A63-2727-9CF2-200654B2556F}"/>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40"/>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83" name="Rectangle 85182">
                          <a:extLst>
                            <a:ext uri="{FF2B5EF4-FFF2-40B4-BE49-F238E27FC236}">
                              <a16:creationId xmlns:a16="http://schemas.microsoft.com/office/drawing/2014/main" id="{5DD5AC1B-9FF6-4D73-2765-19294256864E}"/>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8</m:t>
                                </m:r>
                              </m:oMath>
                            </m:oMathPara>
                          </a14:m>
                          <a:endParaRPr lang="en-US" altLang="en-US" sz="1600" dirty="0"/>
                        </a:p>
                      </p:txBody>
                    </p:sp>
                  </mc:Choice>
                  <mc:Fallback xmlns="">
                    <p:sp>
                      <p:nvSpPr>
                        <p:cNvPr id="85183" name="Rectangle 85182">
                          <a:extLst>
                            <a:ext uri="{FF2B5EF4-FFF2-40B4-BE49-F238E27FC236}">
                              <a16:creationId xmlns:a16="http://schemas.microsoft.com/office/drawing/2014/main" id="{5DD5AC1B-9FF6-4D73-2765-19294256864E}"/>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41"/>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171" name="Group 85170">
                    <a:extLst>
                      <a:ext uri="{FF2B5EF4-FFF2-40B4-BE49-F238E27FC236}">
                        <a16:creationId xmlns:a16="http://schemas.microsoft.com/office/drawing/2014/main" id="{480F44B5-56A8-1383-302B-7ADA0299DF38}"/>
                      </a:ext>
                    </a:extLst>
                  </p:cNvPr>
                  <p:cNvGrpSpPr>
                    <a:grpSpLocks/>
                  </p:cNvGrpSpPr>
                  <p:nvPr/>
                </p:nvGrpSpPr>
                <p:grpSpPr bwMode="auto">
                  <a:xfrm>
                    <a:off x="432" y="1152"/>
                    <a:ext cx="2688" cy="288"/>
                    <a:chOff x="432" y="1152"/>
                    <a:chExt cx="2688" cy="288"/>
                  </a:xfrm>
                  <a:grpFill/>
                </p:grpSpPr>
                <p:grpSp>
                  <p:nvGrpSpPr>
                    <p:cNvPr id="85172" name="Group 85171">
                      <a:extLst>
                        <a:ext uri="{FF2B5EF4-FFF2-40B4-BE49-F238E27FC236}">
                          <a16:creationId xmlns:a16="http://schemas.microsoft.com/office/drawing/2014/main" id="{3E7E6BC3-F20C-B55D-B6EE-85B62E20C9C4}"/>
                        </a:ext>
                      </a:extLst>
                    </p:cNvPr>
                    <p:cNvGrpSpPr>
                      <a:grpSpLocks/>
                    </p:cNvGrpSpPr>
                    <p:nvPr/>
                  </p:nvGrpSpPr>
                  <p:grpSpPr bwMode="auto">
                    <a:xfrm>
                      <a:off x="432" y="1152"/>
                      <a:ext cx="1152" cy="288"/>
                      <a:chOff x="432" y="1152"/>
                      <a:chExt cx="1152" cy="288"/>
                    </a:xfrm>
                    <a:grpFill/>
                  </p:grpSpPr>
                  <p:grpSp>
                    <p:nvGrpSpPr>
                      <p:cNvPr id="85174" name="Group 85173">
                        <a:extLst>
                          <a:ext uri="{FF2B5EF4-FFF2-40B4-BE49-F238E27FC236}">
                            <a16:creationId xmlns:a16="http://schemas.microsoft.com/office/drawing/2014/main" id="{E9FEF269-2E0F-C0D2-91D8-9412DA0922AE}"/>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176" name="Rectangle 85175">
                              <a:extLst>
                                <a:ext uri="{FF2B5EF4-FFF2-40B4-BE49-F238E27FC236}">
                                  <a16:creationId xmlns:a16="http://schemas.microsoft.com/office/drawing/2014/main" id="{9AE3681C-31A4-3CA9-8F24-E4FB2E68F211}"/>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76" name="Rectangle 85175">
                              <a:extLst>
                                <a:ext uri="{FF2B5EF4-FFF2-40B4-BE49-F238E27FC236}">
                                  <a16:creationId xmlns:a16="http://schemas.microsoft.com/office/drawing/2014/main" id="{9AE3681C-31A4-3CA9-8F24-E4FB2E68F211}"/>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42"/>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177" name="Rectangle 85176">
                              <a:extLst>
                                <a:ext uri="{FF2B5EF4-FFF2-40B4-BE49-F238E27FC236}">
                                  <a16:creationId xmlns:a16="http://schemas.microsoft.com/office/drawing/2014/main" id="{77F991AA-1942-C043-85A3-7997A66CDED0}"/>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2</m:t>
                                    </m:r>
                                  </m:oMath>
                                </m:oMathPara>
                              </a14:m>
                              <a:endParaRPr lang="en-US" altLang="en-US" sz="1600" dirty="0"/>
                            </a:p>
                          </p:txBody>
                        </p:sp>
                      </mc:Choice>
                      <mc:Fallback xmlns="">
                        <p:sp>
                          <p:nvSpPr>
                            <p:cNvPr id="85177" name="Rectangle 85176">
                              <a:extLst>
                                <a:ext uri="{FF2B5EF4-FFF2-40B4-BE49-F238E27FC236}">
                                  <a16:creationId xmlns:a16="http://schemas.microsoft.com/office/drawing/2014/main" id="{77F991AA-1942-C043-85A3-7997A66CDED0}"/>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43"/>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75" name="Rectangle 85174">
                            <a:extLst>
                              <a:ext uri="{FF2B5EF4-FFF2-40B4-BE49-F238E27FC236}">
                                <a16:creationId xmlns:a16="http://schemas.microsoft.com/office/drawing/2014/main" id="{FC8FEDFA-EEF9-1703-4204-56FDC9BA8AE5}"/>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3</m:t>
                                  </m:r>
                                </m:oMath>
                              </m:oMathPara>
                            </a14:m>
                            <a:endParaRPr lang="en-US" altLang="en-US" sz="1600" dirty="0"/>
                          </a:p>
                        </p:txBody>
                      </p:sp>
                    </mc:Choice>
                    <mc:Fallback xmlns="">
                      <p:sp>
                        <p:nvSpPr>
                          <p:cNvPr id="85175" name="Rectangle 85174">
                            <a:extLst>
                              <a:ext uri="{FF2B5EF4-FFF2-40B4-BE49-F238E27FC236}">
                                <a16:creationId xmlns:a16="http://schemas.microsoft.com/office/drawing/2014/main" id="{FC8FEDFA-EEF9-1703-4204-56FDC9BA8AE5}"/>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44"/>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73" name="Rectangle 85172">
                          <a:extLst>
                            <a:ext uri="{FF2B5EF4-FFF2-40B4-BE49-F238E27FC236}">
                              <a16:creationId xmlns:a16="http://schemas.microsoft.com/office/drawing/2014/main" id="{0629F824-3A9E-CDAC-2C14-DFE3A5A49914}"/>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73" name="Rectangle 85172">
                          <a:extLst>
                            <a:ext uri="{FF2B5EF4-FFF2-40B4-BE49-F238E27FC236}">
                              <a16:creationId xmlns:a16="http://schemas.microsoft.com/office/drawing/2014/main" id="{0629F824-3A9E-CDAC-2C14-DFE3A5A49914}"/>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45"/>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nvGrpSpPr>
                <p:cNvPr id="85153" name="Group 85152">
                  <a:extLst>
                    <a:ext uri="{FF2B5EF4-FFF2-40B4-BE49-F238E27FC236}">
                      <a16:creationId xmlns:a16="http://schemas.microsoft.com/office/drawing/2014/main" id="{F3B60408-C374-C62D-E066-E942422C5C6A}"/>
                    </a:ext>
                  </a:extLst>
                </p:cNvPr>
                <p:cNvGrpSpPr>
                  <a:grpSpLocks/>
                </p:cNvGrpSpPr>
                <p:nvPr/>
              </p:nvGrpSpPr>
              <p:grpSpPr bwMode="auto">
                <a:xfrm>
                  <a:off x="960" y="1776"/>
                  <a:ext cx="2688" cy="288"/>
                  <a:chOff x="432" y="1152"/>
                  <a:chExt cx="2688" cy="288"/>
                </a:xfrm>
                <a:grpFill/>
              </p:grpSpPr>
              <p:grpSp>
                <p:nvGrpSpPr>
                  <p:cNvPr id="85154" name="Group 85153">
                    <a:extLst>
                      <a:ext uri="{FF2B5EF4-FFF2-40B4-BE49-F238E27FC236}">
                        <a16:creationId xmlns:a16="http://schemas.microsoft.com/office/drawing/2014/main" id="{EF525AC2-7B3D-AF37-1C3F-B5AB807B3AA8}"/>
                      </a:ext>
                    </a:extLst>
                  </p:cNvPr>
                  <p:cNvGrpSpPr>
                    <a:grpSpLocks/>
                  </p:cNvGrpSpPr>
                  <p:nvPr/>
                </p:nvGrpSpPr>
                <p:grpSpPr bwMode="auto">
                  <a:xfrm>
                    <a:off x="1584" y="1152"/>
                    <a:ext cx="1152" cy="288"/>
                    <a:chOff x="432" y="1152"/>
                    <a:chExt cx="1152" cy="288"/>
                  </a:xfrm>
                  <a:grpFill/>
                </p:grpSpPr>
                <p:grpSp>
                  <p:nvGrpSpPr>
                    <p:cNvPr id="85165" name="Group 85164">
                      <a:extLst>
                        <a:ext uri="{FF2B5EF4-FFF2-40B4-BE49-F238E27FC236}">
                          <a16:creationId xmlns:a16="http://schemas.microsoft.com/office/drawing/2014/main" id="{D3120491-4F55-82BA-7A3F-491DA823163C}"/>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168" name="Rectangle 85167">
                            <a:extLst>
                              <a:ext uri="{FF2B5EF4-FFF2-40B4-BE49-F238E27FC236}">
                                <a16:creationId xmlns:a16="http://schemas.microsoft.com/office/drawing/2014/main" id="{E6E889BD-B211-BE6D-A6A7-A35816F76C0B}"/>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7</m:t>
                                  </m:r>
                                </m:oMath>
                              </m:oMathPara>
                            </a14:m>
                            <a:endParaRPr lang="en-US" altLang="en-US" sz="1600" dirty="0"/>
                          </a:p>
                        </p:txBody>
                      </p:sp>
                    </mc:Choice>
                    <mc:Fallback xmlns="">
                      <p:sp>
                        <p:nvSpPr>
                          <p:cNvPr id="85168" name="Rectangle 85167">
                            <a:extLst>
                              <a:ext uri="{FF2B5EF4-FFF2-40B4-BE49-F238E27FC236}">
                                <a16:creationId xmlns:a16="http://schemas.microsoft.com/office/drawing/2014/main" id="{E6E889BD-B211-BE6D-A6A7-A35816F76C0B}"/>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46"/>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169" name="Rectangle 85168">
                            <a:extLst>
                              <a:ext uri="{FF2B5EF4-FFF2-40B4-BE49-F238E27FC236}">
                                <a16:creationId xmlns:a16="http://schemas.microsoft.com/office/drawing/2014/main" id="{94959DF7-4ED2-B2B2-AD38-B894C5FCAC09}"/>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69" name="Rectangle 85168">
                            <a:extLst>
                              <a:ext uri="{FF2B5EF4-FFF2-40B4-BE49-F238E27FC236}">
                                <a16:creationId xmlns:a16="http://schemas.microsoft.com/office/drawing/2014/main" id="{94959DF7-4ED2-B2B2-AD38-B894C5FCAC09}"/>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47"/>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67" name="Rectangle 85166">
                          <a:extLst>
                            <a:ext uri="{FF2B5EF4-FFF2-40B4-BE49-F238E27FC236}">
                              <a16:creationId xmlns:a16="http://schemas.microsoft.com/office/drawing/2014/main" id="{B7809277-223E-5CA8-A234-ED29C751A4CB}"/>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8</m:t>
                                </m:r>
                              </m:oMath>
                            </m:oMathPara>
                          </a14:m>
                          <a:endParaRPr lang="en-US" altLang="en-US" sz="1600" dirty="0"/>
                        </a:p>
                      </p:txBody>
                    </p:sp>
                  </mc:Choice>
                  <mc:Fallback xmlns="">
                    <p:sp>
                      <p:nvSpPr>
                        <p:cNvPr id="85167" name="Rectangle 85166">
                          <a:extLst>
                            <a:ext uri="{FF2B5EF4-FFF2-40B4-BE49-F238E27FC236}">
                              <a16:creationId xmlns:a16="http://schemas.microsoft.com/office/drawing/2014/main" id="{B7809277-223E-5CA8-A234-ED29C751A4CB}"/>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48"/>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155" name="Group 85154">
                    <a:extLst>
                      <a:ext uri="{FF2B5EF4-FFF2-40B4-BE49-F238E27FC236}">
                        <a16:creationId xmlns:a16="http://schemas.microsoft.com/office/drawing/2014/main" id="{C73ACF00-EA20-DDF1-1932-45D89A79C521}"/>
                      </a:ext>
                    </a:extLst>
                  </p:cNvPr>
                  <p:cNvGrpSpPr>
                    <a:grpSpLocks/>
                  </p:cNvGrpSpPr>
                  <p:nvPr/>
                </p:nvGrpSpPr>
                <p:grpSpPr bwMode="auto">
                  <a:xfrm>
                    <a:off x="432" y="1152"/>
                    <a:ext cx="2688" cy="288"/>
                    <a:chOff x="432" y="1152"/>
                    <a:chExt cx="2688" cy="288"/>
                  </a:xfrm>
                  <a:grpFill/>
                </p:grpSpPr>
                <p:grpSp>
                  <p:nvGrpSpPr>
                    <p:cNvPr id="85156" name="Group 85155">
                      <a:extLst>
                        <a:ext uri="{FF2B5EF4-FFF2-40B4-BE49-F238E27FC236}">
                          <a16:creationId xmlns:a16="http://schemas.microsoft.com/office/drawing/2014/main" id="{68E350D3-15BC-282A-8862-64DCF9D22D1C}"/>
                        </a:ext>
                      </a:extLst>
                    </p:cNvPr>
                    <p:cNvGrpSpPr>
                      <a:grpSpLocks/>
                    </p:cNvGrpSpPr>
                    <p:nvPr/>
                  </p:nvGrpSpPr>
                  <p:grpSpPr bwMode="auto">
                    <a:xfrm>
                      <a:off x="432" y="1152"/>
                      <a:ext cx="1152" cy="288"/>
                      <a:chOff x="432" y="1152"/>
                      <a:chExt cx="1152" cy="288"/>
                    </a:xfrm>
                    <a:grpFill/>
                  </p:grpSpPr>
                  <p:grpSp>
                    <p:nvGrpSpPr>
                      <p:cNvPr id="85158" name="Group 85157">
                        <a:extLst>
                          <a:ext uri="{FF2B5EF4-FFF2-40B4-BE49-F238E27FC236}">
                            <a16:creationId xmlns:a16="http://schemas.microsoft.com/office/drawing/2014/main" id="{AB1513B9-E390-B4DE-4846-40BDB951E960}"/>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160" name="Rectangle 85159">
                              <a:extLst>
                                <a:ext uri="{FF2B5EF4-FFF2-40B4-BE49-F238E27FC236}">
                                  <a16:creationId xmlns:a16="http://schemas.microsoft.com/office/drawing/2014/main" id="{C2D6437D-196A-DE0D-247C-80CD6C37F363}"/>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60" name="Rectangle 85159">
                              <a:extLst>
                                <a:ext uri="{FF2B5EF4-FFF2-40B4-BE49-F238E27FC236}">
                                  <a16:creationId xmlns:a16="http://schemas.microsoft.com/office/drawing/2014/main" id="{C2D6437D-196A-DE0D-247C-80CD6C37F363}"/>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49"/>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161" name="Rectangle 85160">
                              <a:extLst>
                                <a:ext uri="{FF2B5EF4-FFF2-40B4-BE49-F238E27FC236}">
                                  <a16:creationId xmlns:a16="http://schemas.microsoft.com/office/drawing/2014/main" id="{20584F39-713E-848D-2761-3FF474515BAB}"/>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2</m:t>
                                    </m:r>
                                  </m:oMath>
                                </m:oMathPara>
                              </a14:m>
                              <a:endParaRPr lang="en-US" altLang="en-US" sz="1600" dirty="0"/>
                            </a:p>
                          </p:txBody>
                        </p:sp>
                      </mc:Choice>
                      <mc:Fallback xmlns="">
                        <p:sp>
                          <p:nvSpPr>
                            <p:cNvPr id="85161" name="Rectangle 85160">
                              <a:extLst>
                                <a:ext uri="{FF2B5EF4-FFF2-40B4-BE49-F238E27FC236}">
                                  <a16:creationId xmlns:a16="http://schemas.microsoft.com/office/drawing/2014/main" id="{20584F39-713E-848D-2761-3FF474515BAB}"/>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50"/>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59" name="Rectangle 85158">
                            <a:extLst>
                              <a:ext uri="{FF2B5EF4-FFF2-40B4-BE49-F238E27FC236}">
                                <a16:creationId xmlns:a16="http://schemas.microsoft.com/office/drawing/2014/main" id="{42205D45-5501-1447-688D-9D87ED77DE66}"/>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3</m:t>
                                  </m:r>
                                </m:oMath>
                              </m:oMathPara>
                            </a14:m>
                            <a:endParaRPr lang="en-US" altLang="en-US" sz="1600" dirty="0"/>
                          </a:p>
                        </p:txBody>
                      </p:sp>
                    </mc:Choice>
                    <mc:Fallback xmlns="">
                      <p:sp>
                        <p:nvSpPr>
                          <p:cNvPr id="85159" name="Rectangle 85158">
                            <a:extLst>
                              <a:ext uri="{FF2B5EF4-FFF2-40B4-BE49-F238E27FC236}">
                                <a16:creationId xmlns:a16="http://schemas.microsoft.com/office/drawing/2014/main" id="{42205D45-5501-1447-688D-9D87ED77DE66}"/>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51"/>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57" name="Rectangle 85156">
                          <a:extLst>
                            <a:ext uri="{FF2B5EF4-FFF2-40B4-BE49-F238E27FC236}">
                              <a16:creationId xmlns:a16="http://schemas.microsoft.com/office/drawing/2014/main" id="{ECEC01BB-E384-0BD1-94A0-37DFD5071977}"/>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57" name="Rectangle 85156">
                          <a:extLst>
                            <a:ext uri="{FF2B5EF4-FFF2-40B4-BE49-F238E27FC236}">
                              <a16:creationId xmlns:a16="http://schemas.microsoft.com/office/drawing/2014/main" id="{ECEC01BB-E384-0BD1-94A0-37DFD5071977}"/>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52"/>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grpSp>
            <p:nvGrpSpPr>
              <p:cNvPr id="33" name="Group 32">
                <a:extLst>
                  <a:ext uri="{FF2B5EF4-FFF2-40B4-BE49-F238E27FC236}">
                    <a16:creationId xmlns:a16="http://schemas.microsoft.com/office/drawing/2014/main" id="{2DB31E95-26DB-E51D-21A2-EC44A517724C}"/>
                  </a:ext>
                </a:extLst>
              </p:cNvPr>
              <p:cNvGrpSpPr>
                <a:grpSpLocks/>
              </p:cNvGrpSpPr>
              <p:nvPr/>
            </p:nvGrpSpPr>
            <p:grpSpPr bwMode="auto">
              <a:xfrm>
                <a:off x="8148703" y="5089954"/>
                <a:ext cx="3205097" cy="686807"/>
                <a:chOff x="960" y="1488"/>
                <a:chExt cx="2688" cy="576"/>
              </a:xfrm>
              <a:grpFill/>
            </p:grpSpPr>
            <p:grpSp>
              <p:nvGrpSpPr>
                <p:cNvPr id="54" name="Group 53">
                  <a:extLst>
                    <a:ext uri="{FF2B5EF4-FFF2-40B4-BE49-F238E27FC236}">
                      <a16:creationId xmlns:a16="http://schemas.microsoft.com/office/drawing/2014/main" id="{48456089-C0DB-17A8-702C-1FE17EA3F3C7}"/>
                    </a:ext>
                  </a:extLst>
                </p:cNvPr>
                <p:cNvGrpSpPr>
                  <a:grpSpLocks/>
                </p:cNvGrpSpPr>
                <p:nvPr/>
              </p:nvGrpSpPr>
              <p:grpSpPr bwMode="auto">
                <a:xfrm>
                  <a:off x="960" y="1488"/>
                  <a:ext cx="2688" cy="288"/>
                  <a:chOff x="432" y="1152"/>
                  <a:chExt cx="2688" cy="288"/>
                </a:xfrm>
                <a:grpFill/>
              </p:grpSpPr>
              <p:grpSp>
                <p:nvGrpSpPr>
                  <p:cNvPr id="85136" name="Group 85135">
                    <a:extLst>
                      <a:ext uri="{FF2B5EF4-FFF2-40B4-BE49-F238E27FC236}">
                        <a16:creationId xmlns:a16="http://schemas.microsoft.com/office/drawing/2014/main" id="{65C5F018-9138-A57A-DAB3-94E33540A910}"/>
                      </a:ext>
                    </a:extLst>
                  </p:cNvPr>
                  <p:cNvGrpSpPr>
                    <a:grpSpLocks/>
                  </p:cNvGrpSpPr>
                  <p:nvPr/>
                </p:nvGrpSpPr>
                <p:grpSpPr bwMode="auto">
                  <a:xfrm>
                    <a:off x="1584" y="1152"/>
                    <a:ext cx="1152" cy="288"/>
                    <a:chOff x="432" y="1152"/>
                    <a:chExt cx="1152" cy="288"/>
                  </a:xfrm>
                  <a:grpFill/>
                </p:grpSpPr>
                <p:grpSp>
                  <p:nvGrpSpPr>
                    <p:cNvPr id="85144" name="Group 85143">
                      <a:extLst>
                        <a:ext uri="{FF2B5EF4-FFF2-40B4-BE49-F238E27FC236}">
                          <a16:creationId xmlns:a16="http://schemas.microsoft.com/office/drawing/2014/main" id="{106AC7EA-C3B5-7F90-04F9-696B849BE81C}"/>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149" name="Rectangle 85148">
                            <a:extLst>
                              <a:ext uri="{FF2B5EF4-FFF2-40B4-BE49-F238E27FC236}">
                                <a16:creationId xmlns:a16="http://schemas.microsoft.com/office/drawing/2014/main" id="{52B17024-2E4F-EF0F-91C0-7C99E3D8B06A}"/>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7</m:t>
                                  </m:r>
                                </m:oMath>
                              </m:oMathPara>
                            </a14:m>
                            <a:endParaRPr lang="en-US" altLang="en-US" sz="1600" dirty="0"/>
                          </a:p>
                        </p:txBody>
                      </p:sp>
                    </mc:Choice>
                    <mc:Fallback xmlns="">
                      <p:sp>
                        <p:nvSpPr>
                          <p:cNvPr id="85149" name="Rectangle 85148">
                            <a:extLst>
                              <a:ext uri="{FF2B5EF4-FFF2-40B4-BE49-F238E27FC236}">
                                <a16:creationId xmlns:a16="http://schemas.microsoft.com/office/drawing/2014/main" id="{52B17024-2E4F-EF0F-91C0-7C99E3D8B06A}"/>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53"/>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151" name="Rectangle 85150">
                            <a:extLst>
                              <a:ext uri="{FF2B5EF4-FFF2-40B4-BE49-F238E27FC236}">
                                <a16:creationId xmlns:a16="http://schemas.microsoft.com/office/drawing/2014/main" id="{1DF73CEA-4573-6EAF-4712-F78768A48921}"/>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51" name="Rectangle 85150">
                            <a:extLst>
                              <a:ext uri="{FF2B5EF4-FFF2-40B4-BE49-F238E27FC236}">
                                <a16:creationId xmlns:a16="http://schemas.microsoft.com/office/drawing/2014/main" id="{1DF73CEA-4573-6EAF-4712-F78768A48921}"/>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54"/>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45" name="Rectangle 85144">
                          <a:extLst>
                            <a:ext uri="{FF2B5EF4-FFF2-40B4-BE49-F238E27FC236}">
                              <a16:creationId xmlns:a16="http://schemas.microsoft.com/office/drawing/2014/main" id="{186BB5F2-82A2-F4A6-EEE4-CB062A672A21}"/>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8</m:t>
                                </m:r>
                              </m:oMath>
                            </m:oMathPara>
                          </a14:m>
                          <a:endParaRPr lang="en-US" altLang="en-US" sz="1600" dirty="0"/>
                        </a:p>
                      </p:txBody>
                    </p:sp>
                  </mc:Choice>
                  <mc:Fallback xmlns="">
                    <p:sp>
                      <p:nvSpPr>
                        <p:cNvPr id="85145" name="Rectangle 85144">
                          <a:extLst>
                            <a:ext uri="{FF2B5EF4-FFF2-40B4-BE49-F238E27FC236}">
                              <a16:creationId xmlns:a16="http://schemas.microsoft.com/office/drawing/2014/main" id="{186BB5F2-82A2-F4A6-EEE4-CB062A672A21}"/>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55"/>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137" name="Group 85136">
                    <a:extLst>
                      <a:ext uri="{FF2B5EF4-FFF2-40B4-BE49-F238E27FC236}">
                        <a16:creationId xmlns:a16="http://schemas.microsoft.com/office/drawing/2014/main" id="{BF898902-7146-1276-B0AD-51969250BA4E}"/>
                      </a:ext>
                    </a:extLst>
                  </p:cNvPr>
                  <p:cNvGrpSpPr>
                    <a:grpSpLocks/>
                  </p:cNvGrpSpPr>
                  <p:nvPr/>
                </p:nvGrpSpPr>
                <p:grpSpPr bwMode="auto">
                  <a:xfrm>
                    <a:off x="432" y="1152"/>
                    <a:ext cx="2688" cy="288"/>
                    <a:chOff x="432" y="1152"/>
                    <a:chExt cx="2688" cy="288"/>
                  </a:xfrm>
                  <a:grpFill/>
                </p:grpSpPr>
                <p:grpSp>
                  <p:nvGrpSpPr>
                    <p:cNvPr id="85138" name="Group 85137">
                      <a:extLst>
                        <a:ext uri="{FF2B5EF4-FFF2-40B4-BE49-F238E27FC236}">
                          <a16:creationId xmlns:a16="http://schemas.microsoft.com/office/drawing/2014/main" id="{30CA7E58-7901-BAEF-8E00-0324BAE0067C}"/>
                        </a:ext>
                      </a:extLst>
                    </p:cNvPr>
                    <p:cNvGrpSpPr>
                      <a:grpSpLocks/>
                    </p:cNvGrpSpPr>
                    <p:nvPr/>
                  </p:nvGrpSpPr>
                  <p:grpSpPr bwMode="auto">
                    <a:xfrm>
                      <a:off x="432" y="1152"/>
                      <a:ext cx="1152" cy="288"/>
                      <a:chOff x="432" y="1152"/>
                      <a:chExt cx="1152" cy="288"/>
                    </a:xfrm>
                    <a:grpFill/>
                  </p:grpSpPr>
                  <p:grpSp>
                    <p:nvGrpSpPr>
                      <p:cNvPr id="85140" name="Group 85139">
                        <a:extLst>
                          <a:ext uri="{FF2B5EF4-FFF2-40B4-BE49-F238E27FC236}">
                            <a16:creationId xmlns:a16="http://schemas.microsoft.com/office/drawing/2014/main" id="{8A59C463-3736-ED34-064D-55747E123A13}"/>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142" name="Rectangle 85141">
                              <a:extLst>
                                <a:ext uri="{FF2B5EF4-FFF2-40B4-BE49-F238E27FC236}">
                                  <a16:creationId xmlns:a16="http://schemas.microsoft.com/office/drawing/2014/main" id="{BE70FAB6-6367-5608-C947-EAF09DFCE7A5}"/>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42" name="Rectangle 85141">
                              <a:extLst>
                                <a:ext uri="{FF2B5EF4-FFF2-40B4-BE49-F238E27FC236}">
                                  <a16:creationId xmlns:a16="http://schemas.microsoft.com/office/drawing/2014/main" id="{BE70FAB6-6367-5608-C947-EAF09DFCE7A5}"/>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56"/>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143" name="Rectangle 85142">
                              <a:extLst>
                                <a:ext uri="{FF2B5EF4-FFF2-40B4-BE49-F238E27FC236}">
                                  <a16:creationId xmlns:a16="http://schemas.microsoft.com/office/drawing/2014/main" id="{8794B733-6452-29E9-1274-658443045036}"/>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1</m:t>
                                    </m:r>
                                  </m:oMath>
                                </m:oMathPara>
                              </a14:m>
                              <a:endParaRPr lang="en-US" altLang="en-US" sz="1600" dirty="0"/>
                            </a:p>
                          </p:txBody>
                        </p:sp>
                      </mc:Choice>
                      <mc:Fallback xmlns="">
                        <p:sp>
                          <p:nvSpPr>
                            <p:cNvPr id="85143" name="Rectangle 85142">
                              <a:extLst>
                                <a:ext uri="{FF2B5EF4-FFF2-40B4-BE49-F238E27FC236}">
                                  <a16:creationId xmlns:a16="http://schemas.microsoft.com/office/drawing/2014/main" id="{8794B733-6452-29E9-1274-658443045036}"/>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57"/>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41" name="Rectangle 85140">
                            <a:extLst>
                              <a:ext uri="{FF2B5EF4-FFF2-40B4-BE49-F238E27FC236}">
                                <a16:creationId xmlns:a16="http://schemas.microsoft.com/office/drawing/2014/main" id="{9D9BE8D0-EC01-7F9D-9655-5FFD4202758D}"/>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3</m:t>
                                  </m:r>
                                </m:oMath>
                              </m:oMathPara>
                            </a14:m>
                            <a:endParaRPr lang="en-US" altLang="en-US" sz="1600" dirty="0"/>
                          </a:p>
                        </p:txBody>
                      </p:sp>
                    </mc:Choice>
                    <mc:Fallback xmlns="">
                      <p:sp>
                        <p:nvSpPr>
                          <p:cNvPr id="85141" name="Rectangle 85140">
                            <a:extLst>
                              <a:ext uri="{FF2B5EF4-FFF2-40B4-BE49-F238E27FC236}">
                                <a16:creationId xmlns:a16="http://schemas.microsoft.com/office/drawing/2014/main" id="{9D9BE8D0-EC01-7F9D-9655-5FFD4202758D}"/>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58"/>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39" name="Rectangle 85138">
                          <a:extLst>
                            <a:ext uri="{FF2B5EF4-FFF2-40B4-BE49-F238E27FC236}">
                              <a16:creationId xmlns:a16="http://schemas.microsoft.com/office/drawing/2014/main" id="{EA562DAF-8515-E851-A944-02759A98DE46}"/>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39" name="Rectangle 85138">
                          <a:extLst>
                            <a:ext uri="{FF2B5EF4-FFF2-40B4-BE49-F238E27FC236}">
                              <a16:creationId xmlns:a16="http://schemas.microsoft.com/office/drawing/2014/main" id="{EA562DAF-8515-E851-A944-02759A98DE46}"/>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59"/>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nvGrpSpPr>
                <p:cNvPr id="57" name="Group 56">
                  <a:extLst>
                    <a:ext uri="{FF2B5EF4-FFF2-40B4-BE49-F238E27FC236}">
                      <a16:creationId xmlns:a16="http://schemas.microsoft.com/office/drawing/2014/main" id="{F6C43A88-0E15-BCE5-62DD-69875EDCEBE7}"/>
                    </a:ext>
                  </a:extLst>
                </p:cNvPr>
                <p:cNvGrpSpPr>
                  <a:grpSpLocks/>
                </p:cNvGrpSpPr>
                <p:nvPr/>
              </p:nvGrpSpPr>
              <p:grpSpPr bwMode="auto">
                <a:xfrm>
                  <a:off x="960" y="1776"/>
                  <a:ext cx="2688" cy="288"/>
                  <a:chOff x="432" y="1152"/>
                  <a:chExt cx="2688" cy="288"/>
                </a:xfrm>
                <a:grpFill/>
              </p:grpSpPr>
              <p:grpSp>
                <p:nvGrpSpPr>
                  <p:cNvPr id="58" name="Group 57">
                    <a:extLst>
                      <a:ext uri="{FF2B5EF4-FFF2-40B4-BE49-F238E27FC236}">
                        <a16:creationId xmlns:a16="http://schemas.microsoft.com/office/drawing/2014/main" id="{DCB394B6-0B11-7F3C-FD82-64E625CA77AF}"/>
                      </a:ext>
                    </a:extLst>
                  </p:cNvPr>
                  <p:cNvGrpSpPr>
                    <a:grpSpLocks/>
                  </p:cNvGrpSpPr>
                  <p:nvPr/>
                </p:nvGrpSpPr>
                <p:grpSpPr bwMode="auto">
                  <a:xfrm>
                    <a:off x="1584" y="1152"/>
                    <a:ext cx="1152" cy="288"/>
                    <a:chOff x="432" y="1152"/>
                    <a:chExt cx="1152" cy="288"/>
                  </a:xfrm>
                  <a:grpFill/>
                </p:grpSpPr>
                <p:grpSp>
                  <p:nvGrpSpPr>
                    <p:cNvPr id="85131" name="Group 85130">
                      <a:extLst>
                        <a:ext uri="{FF2B5EF4-FFF2-40B4-BE49-F238E27FC236}">
                          <a16:creationId xmlns:a16="http://schemas.microsoft.com/office/drawing/2014/main" id="{1DE9B850-030D-1295-04AB-E4819DD4CB95}"/>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134" name="Rectangle 85133">
                            <a:extLst>
                              <a:ext uri="{FF2B5EF4-FFF2-40B4-BE49-F238E27FC236}">
                                <a16:creationId xmlns:a16="http://schemas.microsoft.com/office/drawing/2014/main" id="{BB24A8B9-30D5-022C-5550-204AE1FAAC58}"/>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7</m:t>
                                  </m:r>
                                </m:oMath>
                              </m:oMathPara>
                            </a14:m>
                            <a:endParaRPr lang="en-US" altLang="en-US" sz="1600" dirty="0"/>
                          </a:p>
                        </p:txBody>
                      </p:sp>
                    </mc:Choice>
                    <mc:Fallback xmlns="">
                      <p:sp>
                        <p:nvSpPr>
                          <p:cNvPr id="85134" name="Rectangle 85133">
                            <a:extLst>
                              <a:ext uri="{FF2B5EF4-FFF2-40B4-BE49-F238E27FC236}">
                                <a16:creationId xmlns:a16="http://schemas.microsoft.com/office/drawing/2014/main" id="{BB24A8B9-30D5-022C-5550-204AE1FAAC58}"/>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39"/>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135" name="Rectangle 85134">
                            <a:extLst>
                              <a:ext uri="{FF2B5EF4-FFF2-40B4-BE49-F238E27FC236}">
                                <a16:creationId xmlns:a16="http://schemas.microsoft.com/office/drawing/2014/main" id="{ADEE087B-36C2-4ECB-245E-795A8CAE6EB8}"/>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35" name="Rectangle 85134">
                            <a:extLst>
                              <a:ext uri="{FF2B5EF4-FFF2-40B4-BE49-F238E27FC236}">
                                <a16:creationId xmlns:a16="http://schemas.microsoft.com/office/drawing/2014/main" id="{ADEE087B-36C2-4ECB-245E-795A8CAE6EB8}"/>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60"/>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33" name="Rectangle 85132">
                          <a:extLst>
                            <a:ext uri="{FF2B5EF4-FFF2-40B4-BE49-F238E27FC236}">
                              <a16:creationId xmlns:a16="http://schemas.microsoft.com/office/drawing/2014/main" id="{45F298EF-8632-493E-027A-17D77282187C}"/>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8</m:t>
                                </m:r>
                              </m:oMath>
                            </m:oMathPara>
                          </a14:m>
                          <a:endParaRPr lang="en-US" altLang="en-US" sz="1600" dirty="0"/>
                        </a:p>
                      </p:txBody>
                    </p:sp>
                  </mc:Choice>
                  <mc:Fallback xmlns="">
                    <p:sp>
                      <p:nvSpPr>
                        <p:cNvPr id="85133" name="Rectangle 85132">
                          <a:extLst>
                            <a:ext uri="{FF2B5EF4-FFF2-40B4-BE49-F238E27FC236}">
                              <a16:creationId xmlns:a16="http://schemas.microsoft.com/office/drawing/2014/main" id="{45F298EF-8632-493E-027A-17D77282187C}"/>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61"/>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63" name="Group 62">
                    <a:extLst>
                      <a:ext uri="{FF2B5EF4-FFF2-40B4-BE49-F238E27FC236}">
                        <a16:creationId xmlns:a16="http://schemas.microsoft.com/office/drawing/2014/main" id="{53EA51F6-FA98-6DAC-8D40-E0714EE425EF}"/>
                      </a:ext>
                    </a:extLst>
                  </p:cNvPr>
                  <p:cNvGrpSpPr>
                    <a:grpSpLocks/>
                  </p:cNvGrpSpPr>
                  <p:nvPr/>
                </p:nvGrpSpPr>
                <p:grpSpPr bwMode="auto">
                  <a:xfrm>
                    <a:off x="432" y="1152"/>
                    <a:ext cx="2688" cy="288"/>
                    <a:chOff x="432" y="1152"/>
                    <a:chExt cx="2688" cy="288"/>
                  </a:xfrm>
                  <a:grpFill/>
                </p:grpSpPr>
                <p:grpSp>
                  <p:nvGrpSpPr>
                    <p:cNvPr id="85121" name="Group 85120">
                      <a:extLst>
                        <a:ext uri="{FF2B5EF4-FFF2-40B4-BE49-F238E27FC236}">
                          <a16:creationId xmlns:a16="http://schemas.microsoft.com/office/drawing/2014/main" id="{8D638503-D2EB-96D4-2550-9835B5148264}"/>
                        </a:ext>
                      </a:extLst>
                    </p:cNvPr>
                    <p:cNvGrpSpPr>
                      <a:grpSpLocks/>
                    </p:cNvGrpSpPr>
                    <p:nvPr/>
                  </p:nvGrpSpPr>
                  <p:grpSpPr bwMode="auto">
                    <a:xfrm>
                      <a:off x="432" y="1152"/>
                      <a:ext cx="1152" cy="288"/>
                      <a:chOff x="432" y="1152"/>
                      <a:chExt cx="1152" cy="288"/>
                    </a:xfrm>
                    <a:grpFill/>
                  </p:grpSpPr>
                  <p:grpSp>
                    <p:nvGrpSpPr>
                      <p:cNvPr id="85124" name="Group 85123">
                        <a:extLst>
                          <a:ext uri="{FF2B5EF4-FFF2-40B4-BE49-F238E27FC236}">
                            <a16:creationId xmlns:a16="http://schemas.microsoft.com/office/drawing/2014/main" id="{406CF5C4-0DA8-B8F4-FDC1-FA9D405AF192}"/>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126" name="Rectangle 85125">
                              <a:extLst>
                                <a:ext uri="{FF2B5EF4-FFF2-40B4-BE49-F238E27FC236}">
                                  <a16:creationId xmlns:a16="http://schemas.microsoft.com/office/drawing/2014/main" id="{C1FD2E69-B273-4555-79A5-AAE8CA53B627}"/>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26" name="Rectangle 85125">
                              <a:extLst>
                                <a:ext uri="{FF2B5EF4-FFF2-40B4-BE49-F238E27FC236}">
                                  <a16:creationId xmlns:a16="http://schemas.microsoft.com/office/drawing/2014/main" id="{C1FD2E69-B273-4555-79A5-AAE8CA53B627}"/>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62"/>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127" name="Rectangle 85126">
                              <a:extLst>
                                <a:ext uri="{FF2B5EF4-FFF2-40B4-BE49-F238E27FC236}">
                                  <a16:creationId xmlns:a16="http://schemas.microsoft.com/office/drawing/2014/main" id="{B0A4FAC4-839A-E7AA-E43A-9EC9AF332E14}"/>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1</m:t>
                                    </m:r>
                                  </m:oMath>
                                </m:oMathPara>
                              </a14:m>
                              <a:endParaRPr lang="en-US" altLang="en-US" sz="1600" dirty="0"/>
                            </a:p>
                          </p:txBody>
                        </p:sp>
                      </mc:Choice>
                      <mc:Fallback xmlns="">
                        <p:sp>
                          <p:nvSpPr>
                            <p:cNvPr id="85127" name="Rectangle 85126">
                              <a:extLst>
                                <a:ext uri="{FF2B5EF4-FFF2-40B4-BE49-F238E27FC236}">
                                  <a16:creationId xmlns:a16="http://schemas.microsoft.com/office/drawing/2014/main" id="{B0A4FAC4-839A-E7AA-E43A-9EC9AF332E14}"/>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63"/>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25" name="Rectangle 85124">
                            <a:extLst>
                              <a:ext uri="{FF2B5EF4-FFF2-40B4-BE49-F238E27FC236}">
                                <a16:creationId xmlns:a16="http://schemas.microsoft.com/office/drawing/2014/main" id="{30CC00FE-2653-7C95-76A6-7CAA3915381A}"/>
                              </a:ext>
                            </a:extLst>
                          </p:cNvPr>
                          <p:cNvSpPr>
                            <a:spLocks noChangeArrowheads="1"/>
                          </p:cNvSpPr>
                          <p:nvPr/>
                        </p:nvSpPr>
                        <p:spPr bwMode="auto">
                          <a:xfrm>
                            <a:off x="1200" y="1152"/>
                            <a:ext cx="384" cy="288"/>
                          </a:xfrm>
                          <a:prstGeom prst="rect">
                            <a:avLst/>
                          </a:prstGeom>
                          <a:solidFill>
                            <a:schemeClr val="accent1">
                              <a:lumMod val="60000"/>
                              <a:lumOff val="40000"/>
                            </a:schemeClr>
                          </a:solid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2</m:t>
                                  </m:r>
                                </m:oMath>
                              </m:oMathPara>
                            </a14:m>
                            <a:endParaRPr lang="en-US" altLang="en-US" sz="1600" dirty="0"/>
                          </a:p>
                        </p:txBody>
                      </p:sp>
                    </mc:Choice>
                    <mc:Fallback xmlns="">
                      <p:sp>
                        <p:nvSpPr>
                          <p:cNvPr id="85125" name="Rectangle 85124">
                            <a:extLst>
                              <a:ext uri="{FF2B5EF4-FFF2-40B4-BE49-F238E27FC236}">
                                <a16:creationId xmlns:a16="http://schemas.microsoft.com/office/drawing/2014/main" id="{30CC00FE-2653-7C95-76A6-7CAA3915381A}"/>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64"/>
                            <a:stretch>
                              <a:fillRect/>
                            </a:stretch>
                          </a:blip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23" name="Rectangle 85122">
                          <a:extLst>
                            <a:ext uri="{FF2B5EF4-FFF2-40B4-BE49-F238E27FC236}">
                              <a16:creationId xmlns:a16="http://schemas.microsoft.com/office/drawing/2014/main" id="{8C70A88B-7659-F5F4-6B83-A35FAF54EDD6}"/>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23" name="Rectangle 85122">
                          <a:extLst>
                            <a:ext uri="{FF2B5EF4-FFF2-40B4-BE49-F238E27FC236}">
                              <a16:creationId xmlns:a16="http://schemas.microsoft.com/office/drawing/2014/main" id="{8C70A88B-7659-F5F4-6B83-A35FAF54EDD6}"/>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65"/>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grpSp>
            <p:nvGrpSpPr>
              <p:cNvPr id="35" name="Group 34">
                <a:extLst>
                  <a:ext uri="{FF2B5EF4-FFF2-40B4-BE49-F238E27FC236}">
                    <a16:creationId xmlns:a16="http://schemas.microsoft.com/office/drawing/2014/main" id="{D044E986-30FC-3CC7-350F-EB1072519621}"/>
                  </a:ext>
                </a:extLst>
              </p:cNvPr>
              <p:cNvGrpSpPr>
                <a:grpSpLocks/>
              </p:cNvGrpSpPr>
              <p:nvPr/>
            </p:nvGrpSpPr>
            <p:grpSpPr bwMode="auto">
              <a:xfrm>
                <a:off x="8148702" y="5776760"/>
                <a:ext cx="3205097" cy="343404"/>
                <a:chOff x="432" y="1152"/>
                <a:chExt cx="2688" cy="288"/>
              </a:xfrm>
              <a:grpFill/>
            </p:grpSpPr>
            <p:grpSp>
              <p:nvGrpSpPr>
                <p:cNvPr id="36" name="Group 35">
                  <a:extLst>
                    <a:ext uri="{FF2B5EF4-FFF2-40B4-BE49-F238E27FC236}">
                      <a16:creationId xmlns:a16="http://schemas.microsoft.com/office/drawing/2014/main" id="{1AC4DC6A-1DBD-AB04-7FB8-7555ECA19F22}"/>
                    </a:ext>
                  </a:extLst>
                </p:cNvPr>
                <p:cNvGrpSpPr>
                  <a:grpSpLocks/>
                </p:cNvGrpSpPr>
                <p:nvPr/>
              </p:nvGrpSpPr>
              <p:grpSpPr bwMode="auto">
                <a:xfrm>
                  <a:off x="1584" y="1152"/>
                  <a:ext cx="1152" cy="288"/>
                  <a:chOff x="432" y="1152"/>
                  <a:chExt cx="1152" cy="288"/>
                </a:xfrm>
                <a:grpFill/>
              </p:grpSpPr>
              <p:grpSp>
                <p:nvGrpSpPr>
                  <p:cNvPr id="46" name="Group 45">
                    <a:extLst>
                      <a:ext uri="{FF2B5EF4-FFF2-40B4-BE49-F238E27FC236}">
                        <a16:creationId xmlns:a16="http://schemas.microsoft.com/office/drawing/2014/main" id="{43586C10-8004-1997-681C-0F5FCBF0D8FF}"/>
                      </a:ext>
                    </a:extLst>
                  </p:cNvPr>
                  <p:cNvGrpSpPr>
                    <a:grpSpLocks/>
                  </p:cNvGrpSpPr>
                  <p:nvPr/>
                </p:nvGrpSpPr>
                <p:grpSpPr bwMode="auto">
                  <a:xfrm>
                    <a:off x="432" y="1152"/>
                    <a:ext cx="768" cy="288"/>
                    <a:chOff x="432" y="1152"/>
                    <a:chExt cx="768" cy="288"/>
                  </a:xfrm>
                  <a:grpFill/>
                </p:grpSpPr>
                <p:sp>
                  <p:nvSpPr>
                    <p:cNvPr id="51" name="Rectangle 50">
                      <a:extLst>
                        <a:ext uri="{FF2B5EF4-FFF2-40B4-BE49-F238E27FC236}">
                          <a16:creationId xmlns:a16="http://schemas.microsoft.com/office/drawing/2014/main" id="{F50E1FAB-8753-EA5A-D8DF-E31DE6612110}"/>
                        </a:ext>
                      </a:extLst>
                    </p:cNvPr>
                    <p:cNvSpPr>
                      <a:spLocks noChangeArrowheads="1"/>
                    </p:cNvSpPr>
                    <p:nvPr/>
                  </p:nvSpPr>
                  <p:spPr bwMode="auto">
                    <a:xfrm>
                      <a:off x="432"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53" name="Rectangle 52">
                      <a:extLst>
                        <a:ext uri="{FF2B5EF4-FFF2-40B4-BE49-F238E27FC236}">
                          <a16:creationId xmlns:a16="http://schemas.microsoft.com/office/drawing/2014/main" id="{838A581E-2F24-4172-C0A0-E9D59B6249BC}"/>
                        </a:ext>
                      </a:extLst>
                    </p:cNvPr>
                    <p:cNvSpPr>
                      <a:spLocks noChangeArrowheads="1"/>
                    </p:cNvSpPr>
                    <p:nvPr/>
                  </p:nvSpPr>
                  <p:spPr bwMode="auto">
                    <a:xfrm>
                      <a:off x="816"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47" name="Rectangle 46">
                    <a:extLst>
                      <a:ext uri="{FF2B5EF4-FFF2-40B4-BE49-F238E27FC236}">
                        <a16:creationId xmlns:a16="http://schemas.microsoft.com/office/drawing/2014/main" id="{FD32E523-B506-E11C-825D-CD2C6400FF21}"/>
                      </a:ext>
                    </a:extLst>
                  </p:cNvPr>
                  <p:cNvSpPr>
                    <a:spLocks noChangeArrowheads="1"/>
                  </p:cNvSpPr>
                  <p:nvPr/>
                </p:nvSpPr>
                <p:spPr bwMode="auto">
                  <a:xfrm>
                    <a:off x="1200"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38" name="Group 37">
                  <a:extLst>
                    <a:ext uri="{FF2B5EF4-FFF2-40B4-BE49-F238E27FC236}">
                      <a16:creationId xmlns:a16="http://schemas.microsoft.com/office/drawing/2014/main" id="{F3EFA71A-AC4B-7D91-7158-05345920A8AE}"/>
                    </a:ext>
                  </a:extLst>
                </p:cNvPr>
                <p:cNvGrpSpPr>
                  <a:grpSpLocks/>
                </p:cNvGrpSpPr>
                <p:nvPr/>
              </p:nvGrpSpPr>
              <p:grpSpPr bwMode="auto">
                <a:xfrm>
                  <a:off x="432" y="1152"/>
                  <a:ext cx="2688" cy="288"/>
                  <a:chOff x="432" y="1152"/>
                  <a:chExt cx="2688" cy="288"/>
                </a:xfrm>
                <a:grpFill/>
              </p:grpSpPr>
              <p:grpSp>
                <p:nvGrpSpPr>
                  <p:cNvPr id="39" name="Group 38">
                    <a:extLst>
                      <a:ext uri="{FF2B5EF4-FFF2-40B4-BE49-F238E27FC236}">
                        <a16:creationId xmlns:a16="http://schemas.microsoft.com/office/drawing/2014/main" id="{844C165C-DB3E-1450-D3E5-6804EE39572E}"/>
                      </a:ext>
                    </a:extLst>
                  </p:cNvPr>
                  <p:cNvGrpSpPr>
                    <a:grpSpLocks/>
                  </p:cNvGrpSpPr>
                  <p:nvPr/>
                </p:nvGrpSpPr>
                <p:grpSpPr bwMode="auto">
                  <a:xfrm>
                    <a:off x="432" y="1152"/>
                    <a:ext cx="1152" cy="288"/>
                    <a:chOff x="432" y="1152"/>
                    <a:chExt cx="1152" cy="288"/>
                  </a:xfrm>
                  <a:grpFill/>
                </p:grpSpPr>
                <p:grpSp>
                  <p:nvGrpSpPr>
                    <p:cNvPr id="41" name="Group 40">
                      <a:extLst>
                        <a:ext uri="{FF2B5EF4-FFF2-40B4-BE49-F238E27FC236}">
                          <a16:creationId xmlns:a16="http://schemas.microsoft.com/office/drawing/2014/main" id="{1C6851FC-C67D-8744-7F86-3F62A3286C29}"/>
                        </a:ext>
                      </a:extLst>
                    </p:cNvPr>
                    <p:cNvGrpSpPr>
                      <a:grpSpLocks/>
                    </p:cNvGrpSpPr>
                    <p:nvPr/>
                  </p:nvGrpSpPr>
                  <p:grpSpPr bwMode="auto">
                    <a:xfrm>
                      <a:off x="432" y="1152"/>
                      <a:ext cx="768" cy="288"/>
                      <a:chOff x="432" y="1152"/>
                      <a:chExt cx="768" cy="288"/>
                    </a:xfrm>
                    <a:grpFill/>
                  </p:grpSpPr>
                  <p:sp>
                    <p:nvSpPr>
                      <p:cNvPr id="43" name="Rectangle 42">
                        <a:extLst>
                          <a:ext uri="{FF2B5EF4-FFF2-40B4-BE49-F238E27FC236}">
                            <a16:creationId xmlns:a16="http://schemas.microsoft.com/office/drawing/2014/main" id="{5D33BC60-4A2C-E224-A14D-2DE059A7E7F0}"/>
                          </a:ext>
                        </a:extLst>
                      </p:cNvPr>
                      <p:cNvSpPr>
                        <a:spLocks noChangeArrowheads="1"/>
                      </p:cNvSpPr>
                      <p:nvPr/>
                    </p:nvSpPr>
                    <p:spPr bwMode="auto">
                      <a:xfrm>
                        <a:off x="432"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45" name="Rectangle 44">
                        <a:extLst>
                          <a:ext uri="{FF2B5EF4-FFF2-40B4-BE49-F238E27FC236}">
                            <a16:creationId xmlns:a16="http://schemas.microsoft.com/office/drawing/2014/main" id="{3C16535D-3A4C-CCEC-1980-89C0E5F2C225}"/>
                          </a:ext>
                        </a:extLst>
                      </p:cNvPr>
                      <p:cNvSpPr>
                        <a:spLocks noChangeArrowheads="1"/>
                      </p:cNvSpPr>
                      <p:nvPr/>
                    </p:nvSpPr>
                    <p:spPr bwMode="auto">
                      <a:xfrm>
                        <a:off x="816"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42" name="Rectangle 41">
                      <a:extLst>
                        <a:ext uri="{FF2B5EF4-FFF2-40B4-BE49-F238E27FC236}">
                          <a16:creationId xmlns:a16="http://schemas.microsoft.com/office/drawing/2014/main" id="{24D8E247-3CC9-5CEB-4DC2-2E3468C643A0}"/>
                        </a:ext>
                      </a:extLst>
                    </p:cNvPr>
                    <p:cNvSpPr>
                      <a:spLocks noChangeArrowheads="1"/>
                    </p:cNvSpPr>
                    <p:nvPr/>
                  </p:nvSpPr>
                  <p:spPr bwMode="auto">
                    <a:xfrm>
                      <a:off x="1200"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40" name="Rectangle 39">
                    <a:extLst>
                      <a:ext uri="{FF2B5EF4-FFF2-40B4-BE49-F238E27FC236}">
                        <a16:creationId xmlns:a16="http://schemas.microsoft.com/office/drawing/2014/main" id="{341FEEED-6CD7-51D8-51BA-AF20C14864DA}"/>
                      </a:ext>
                    </a:extLst>
                  </p:cNvPr>
                  <p:cNvSpPr>
                    <a:spLocks noChangeArrowheads="1"/>
                  </p:cNvSpPr>
                  <p:nvPr/>
                </p:nvSpPr>
                <p:spPr bwMode="auto">
                  <a:xfrm>
                    <a:off x="2736" y="1152"/>
                    <a:ext cx="384" cy="288"/>
                  </a:xfrm>
                  <a:prstGeom prst="rect">
                    <a:avLst/>
                  </a:prstGeom>
                  <a:gr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mc:AlternateContent xmlns:mc="http://schemas.openxmlformats.org/markup-compatibility/2006" xmlns:a14="http://schemas.microsoft.com/office/drawing/2010/main">
          <mc:Choice Requires="a14">
            <p:sp>
              <p:nvSpPr>
                <p:cNvPr id="27" name="TextBox 224">
                  <a:extLst>
                    <a:ext uri="{FF2B5EF4-FFF2-40B4-BE49-F238E27FC236}">
                      <a16:creationId xmlns:a16="http://schemas.microsoft.com/office/drawing/2014/main" id="{14694B6C-FAFA-3AAA-D290-7A39373AD2DF}"/>
                    </a:ext>
                  </a:extLst>
                </p:cNvPr>
                <p:cNvSpPr txBox="1"/>
                <p:nvPr/>
              </p:nvSpPr>
              <p:spPr>
                <a:xfrm>
                  <a:off x="7793394" y="5760054"/>
                  <a:ext cx="365805" cy="369332"/>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m:t>
                        </m:r>
                      </m:oMath>
                    </m:oMathPara>
                  </a14:m>
                  <a:endParaRPr lang="en-US" dirty="0"/>
                </a:p>
              </p:txBody>
            </p:sp>
          </mc:Choice>
          <mc:Fallback xmlns="">
            <p:sp>
              <p:nvSpPr>
                <p:cNvPr id="27" name="TextBox 224">
                  <a:extLst>
                    <a:ext uri="{FF2B5EF4-FFF2-40B4-BE49-F238E27FC236}">
                      <a16:creationId xmlns:a16="http://schemas.microsoft.com/office/drawing/2014/main" id="{14694B6C-FAFA-3AAA-D290-7A39373AD2DF}"/>
                    </a:ext>
                  </a:extLst>
                </p:cNvPr>
                <p:cNvSpPr txBox="1">
                  <a:spLocks noRot="1" noChangeAspect="1" noMove="1" noResize="1" noEditPoints="1" noAdjustHandles="1" noChangeArrowheads="1" noChangeShapeType="1" noTextEdit="1"/>
                </p:cNvSpPr>
                <p:nvPr/>
              </p:nvSpPr>
              <p:spPr>
                <a:xfrm>
                  <a:off x="7793394" y="5760054"/>
                  <a:ext cx="365805" cy="369332"/>
                </a:xfrm>
                <a:prstGeom prst="rect">
                  <a:avLst/>
                </a:prstGeom>
                <a:blipFill>
                  <a:blip r:embed="rId66"/>
                  <a:stretch>
                    <a:fillRect/>
                  </a:stretch>
                </a:blipFill>
              </p:spPr>
              <p:txBody>
                <a:bodyPr/>
                <a:lstStyle/>
                <a:p>
                  <a:r>
                    <a:rPr lang="en-US">
                      <a:noFill/>
                    </a:rPr>
                    <a:t> </a:t>
                  </a:r>
                </a:p>
              </p:txBody>
            </p:sp>
          </mc:Fallback>
        </mc:AlternateContent>
      </p:grpSp>
      <p:grpSp>
        <p:nvGrpSpPr>
          <p:cNvPr id="2" name="Group 1">
            <a:extLst>
              <a:ext uri="{FF2B5EF4-FFF2-40B4-BE49-F238E27FC236}">
                <a16:creationId xmlns:a16="http://schemas.microsoft.com/office/drawing/2014/main" id="{49AFA098-8EC3-8A15-117E-66A541C802F0}"/>
              </a:ext>
            </a:extLst>
          </p:cNvPr>
          <p:cNvGrpSpPr/>
          <p:nvPr/>
        </p:nvGrpSpPr>
        <p:grpSpPr>
          <a:xfrm>
            <a:off x="557404" y="1320149"/>
            <a:ext cx="4399153" cy="2488165"/>
            <a:chOff x="557404" y="1320149"/>
            <a:chExt cx="4399153" cy="2488165"/>
          </a:xfrm>
        </p:grpSpPr>
        <p:sp>
          <p:nvSpPr>
            <p:cNvPr id="4" name="Oval 23">
              <a:extLst>
                <a:ext uri="{FF2B5EF4-FFF2-40B4-BE49-F238E27FC236}">
                  <a16:creationId xmlns:a16="http://schemas.microsoft.com/office/drawing/2014/main" id="{D2562A4D-A2D0-DDDC-022C-CA740DE7C135}"/>
                </a:ext>
              </a:extLst>
            </p:cNvPr>
            <p:cNvSpPr>
              <a:spLocks noChangeArrowheads="1"/>
            </p:cNvSpPr>
            <p:nvPr/>
          </p:nvSpPr>
          <p:spPr bwMode="auto">
            <a:xfrm rot="21536301">
              <a:off x="557404" y="2620864"/>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a:latin typeface="Times New Roman" panose="02020603050405020304" pitchFamily="18" charset="0"/>
                </a:rPr>
                <a:t>1</a:t>
              </a:r>
            </a:p>
          </p:txBody>
        </p:sp>
        <p:sp>
          <p:nvSpPr>
            <p:cNvPr id="5" name="Line 36">
              <a:extLst>
                <a:ext uri="{FF2B5EF4-FFF2-40B4-BE49-F238E27FC236}">
                  <a16:creationId xmlns:a16="http://schemas.microsoft.com/office/drawing/2014/main" id="{31652AB1-D158-BFE9-95B8-936E1A8546A6}"/>
                </a:ext>
              </a:extLst>
            </p:cNvPr>
            <p:cNvSpPr>
              <a:spLocks noChangeShapeType="1"/>
            </p:cNvSpPr>
            <p:nvPr/>
          </p:nvSpPr>
          <p:spPr bwMode="auto">
            <a:xfrm rot="21536301" flipH="1" flipV="1">
              <a:off x="941981" y="2798259"/>
              <a:ext cx="942683" cy="17469"/>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6" name="Text Box 10">
              <a:extLst>
                <a:ext uri="{FF2B5EF4-FFF2-40B4-BE49-F238E27FC236}">
                  <a16:creationId xmlns:a16="http://schemas.microsoft.com/office/drawing/2014/main" id="{287759D2-2FED-7838-4A9D-8C959840B409}"/>
                </a:ext>
              </a:extLst>
            </p:cNvPr>
            <p:cNvSpPr txBox="1">
              <a:spLocks noChangeArrowheads="1"/>
            </p:cNvSpPr>
            <p:nvPr/>
          </p:nvSpPr>
          <p:spPr bwMode="auto">
            <a:xfrm>
              <a:off x="1368405" y="3184963"/>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8</a:t>
              </a:r>
              <a:endParaRPr lang="en-US" altLang="en-US" sz="2800" dirty="0">
                <a:latin typeface="Calibri" panose="020F0502020204030204" pitchFamily="34" charset="0"/>
              </a:endParaRPr>
            </a:p>
          </p:txBody>
        </p:sp>
        <p:sp>
          <p:nvSpPr>
            <p:cNvPr id="7" name="Oval 23">
              <a:extLst>
                <a:ext uri="{FF2B5EF4-FFF2-40B4-BE49-F238E27FC236}">
                  <a16:creationId xmlns:a16="http://schemas.microsoft.com/office/drawing/2014/main" id="{37932976-2C27-A002-07D7-8B88A58ED8C0}"/>
                </a:ext>
              </a:extLst>
            </p:cNvPr>
            <p:cNvSpPr>
              <a:spLocks noChangeArrowheads="1"/>
            </p:cNvSpPr>
            <p:nvPr/>
          </p:nvSpPr>
          <p:spPr bwMode="auto">
            <a:xfrm rot="21536301">
              <a:off x="1888244" y="2620692"/>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2</a:t>
              </a:r>
            </a:p>
          </p:txBody>
        </p:sp>
        <p:sp>
          <p:nvSpPr>
            <p:cNvPr id="8" name="Oval 23">
              <a:extLst>
                <a:ext uri="{FF2B5EF4-FFF2-40B4-BE49-F238E27FC236}">
                  <a16:creationId xmlns:a16="http://schemas.microsoft.com/office/drawing/2014/main" id="{29BA0200-6BE7-6EAA-F5D3-4054AF271ADC}"/>
                </a:ext>
              </a:extLst>
            </p:cNvPr>
            <p:cNvSpPr>
              <a:spLocks noChangeArrowheads="1"/>
            </p:cNvSpPr>
            <p:nvPr/>
          </p:nvSpPr>
          <p:spPr bwMode="auto">
            <a:xfrm rot="21536301">
              <a:off x="3136719" y="1602445"/>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4</a:t>
              </a:r>
            </a:p>
          </p:txBody>
        </p:sp>
        <p:sp>
          <p:nvSpPr>
            <p:cNvPr id="9" name="Oval 23">
              <a:extLst>
                <a:ext uri="{FF2B5EF4-FFF2-40B4-BE49-F238E27FC236}">
                  <a16:creationId xmlns:a16="http://schemas.microsoft.com/office/drawing/2014/main" id="{90FF513A-8085-65FF-80C9-7F1FA0FFC4F4}"/>
                </a:ext>
              </a:extLst>
            </p:cNvPr>
            <p:cNvSpPr>
              <a:spLocks noChangeArrowheads="1"/>
            </p:cNvSpPr>
            <p:nvPr/>
          </p:nvSpPr>
          <p:spPr bwMode="auto">
            <a:xfrm rot="21536301">
              <a:off x="3219083" y="2620691"/>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3</a:t>
              </a:r>
            </a:p>
          </p:txBody>
        </p:sp>
        <p:sp>
          <p:nvSpPr>
            <p:cNvPr id="10" name="Oval 23">
              <a:extLst>
                <a:ext uri="{FF2B5EF4-FFF2-40B4-BE49-F238E27FC236}">
                  <a16:creationId xmlns:a16="http://schemas.microsoft.com/office/drawing/2014/main" id="{96E0EABE-472D-401D-01FA-04E0F4A3E6A9}"/>
                </a:ext>
              </a:extLst>
            </p:cNvPr>
            <p:cNvSpPr>
              <a:spLocks noChangeArrowheads="1"/>
            </p:cNvSpPr>
            <p:nvPr/>
          </p:nvSpPr>
          <p:spPr bwMode="auto">
            <a:xfrm rot="21536301">
              <a:off x="1861791" y="1694185"/>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5</a:t>
              </a:r>
            </a:p>
          </p:txBody>
        </p:sp>
        <p:sp>
          <p:nvSpPr>
            <p:cNvPr id="11" name="Oval 23">
              <a:extLst>
                <a:ext uri="{FF2B5EF4-FFF2-40B4-BE49-F238E27FC236}">
                  <a16:creationId xmlns:a16="http://schemas.microsoft.com/office/drawing/2014/main" id="{EB3D9266-5D75-86E2-9309-A819F170D3A7}"/>
                </a:ext>
              </a:extLst>
            </p:cNvPr>
            <p:cNvSpPr>
              <a:spLocks noChangeArrowheads="1"/>
            </p:cNvSpPr>
            <p:nvPr/>
          </p:nvSpPr>
          <p:spPr bwMode="auto">
            <a:xfrm rot="21536301">
              <a:off x="2564004" y="3427314"/>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6</a:t>
              </a:r>
            </a:p>
          </p:txBody>
        </p:sp>
        <p:sp>
          <p:nvSpPr>
            <p:cNvPr id="12" name="Oval 23">
              <a:extLst>
                <a:ext uri="{FF2B5EF4-FFF2-40B4-BE49-F238E27FC236}">
                  <a16:creationId xmlns:a16="http://schemas.microsoft.com/office/drawing/2014/main" id="{F45CAEF0-EEB1-E320-BC87-376B3B2D761F}"/>
                </a:ext>
              </a:extLst>
            </p:cNvPr>
            <p:cNvSpPr>
              <a:spLocks noChangeArrowheads="1"/>
            </p:cNvSpPr>
            <p:nvPr/>
          </p:nvSpPr>
          <p:spPr bwMode="auto">
            <a:xfrm rot="21536301">
              <a:off x="4575557" y="2639996"/>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7</a:t>
              </a:r>
            </a:p>
          </p:txBody>
        </p:sp>
        <p:sp>
          <p:nvSpPr>
            <p:cNvPr id="13" name="Line 36">
              <a:extLst>
                <a:ext uri="{FF2B5EF4-FFF2-40B4-BE49-F238E27FC236}">
                  <a16:creationId xmlns:a16="http://schemas.microsoft.com/office/drawing/2014/main" id="{5504DF7B-778A-B11D-1588-480A8CF77786}"/>
                </a:ext>
              </a:extLst>
            </p:cNvPr>
            <p:cNvSpPr>
              <a:spLocks noChangeShapeType="1"/>
            </p:cNvSpPr>
            <p:nvPr/>
          </p:nvSpPr>
          <p:spPr bwMode="auto">
            <a:xfrm rot="21536301" flipH="1" flipV="1">
              <a:off x="2298615" y="2798496"/>
              <a:ext cx="916729" cy="34459"/>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4" name="Line 36">
              <a:extLst>
                <a:ext uri="{FF2B5EF4-FFF2-40B4-BE49-F238E27FC236}">
                  <a16:creationId xmlns:a16="http://schemas.microsoft.com/office/drawing/2014/main" id="{648EDADB-36E7-414B-E47B-AC971804CA50}"/>
                </a:ext>
              </a:extLst>
            </p:cNvPr>
            <p:cNvSpPr>
              <a:spLocks noChangeShapeType="1"/>
            </p:cNvSpPr>
            <p:nvPr/>
          </p:nvSpPr>
          <p:spPr bwMode="auto">
            <a:xfrm rot="21536301" flipH="1" flipV="1">
              <a:off x="3629455" y="2789763"/>
              <a:ext cx="916729" cy="34459"/>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5" name="Line 36">
              <a:extLst>
                <a:ext uri="{FF2B5EF4-FFF2-40B4-BE49-F238E27FC236}">
                  <a16:creationId xmlns:a16="http://schemas.microsoft.com/office/drawing/2014/main" id="{4FF33589-1767-48CB-374A-DE77016D0E25}"/>
                </a:ext>
              </a:extLst>
            </p:cNvPr>
            <p:cNvSpPr>
              <a:spLocks noChangeShapeType="1"/>
            </p:cNvSpPr>
            <p:nvPr/>
          </p:nvSpPr>
          <p:spPr bwMode="auto">
            <a:xfrm rot="21536301" flipH="1" flipV="1">
              <a:off x="947039" y="3007415"/>
              <a:ext cx="1577549" cy="569545"/>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6" name="Line 36">
              <a:extLst>
                <a:ext uri="{FF2B5EF4-FFF2-40B4-BE49-F238E27FC236}">
                  <a16:creationId xmlns:a16="http://schemas.microsoft.com/office/drawing/2014/main" id="{1C44204C-AEBE-3577-7313-7E9D75FE79C8}"/>
                </a:ext>
              </a:extLst>
            </p:cNvPr>
            <p:cNvSpPr>
              <a:spLocks noChangeShapeType="1"/>
            </p:cNvSpPr>
            <p:nvPr/>
          </p:nvSpPr>
          <p:spPr bwMode="auto">
            <a:xfrm rot="21536301" flipH="1">
              <a:off x="3003965" y="3049352"/>
              <a:ext cx="1588101" cy="569351"/>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8" name="Text Box 10">
              <a:extLst>
                <a:ext uri="{FF2B5EF4-FFF2-40B4-BE49-F238E27FC236}">
                  <a16:creationId xmlns:a16="http://schemas.microsoft.com/office/drawing/2014/main" id="{86541421-AB01-0E10-6BB0-2C9FA18F1078}"/>
                </a:ext>
              </a:extLst>
            </p:cNvPr>
            <p:cNvSpPr txBox="1">
              <a:spLocks noChangeArrowheads="1"/>
            </p:cNvSpPr>
            <p:nvPr/>
          </p:nvSpPr>
          <p:spPr bwMode="auto">
            <a:xfrm>
              <a:off x="3808939" y="3230149"/>
              <a:ext cx="478016"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-8</a:t>
              </a:r>
              <a:endParaRPr lang="en-US" altLang="en-US" sz="2800" dirty="0">
                <a:latin typeface="Calibri" panose="020F0502020204030204" pitchFamily="34" charset="0"/>
              </a:endParaRPr>
            </a:p>
          </p:txBody>
        </p:sp>
        <p:sp>
          <p:nvSpPr>
            <p:cNvPr id="20" name="Text Box 10">
              <a:extLst>
                <a:ext uri="{FF2B5EF4-FFF2-40B4-BE49-F238E27FC236}">
                  <a16:creationId xmlns:a16="http://schemas.microsoft.com/office/drawing/2014/main" id="{535B5389-0677-EA22-689D-EA58F95D7C89}"/>
                </a:ext>
              </a:extLst>
            </p:cNvPr>
            <p:cNvSpPr txBox="1">
              <a:spLocks noChangeArrowheads="1"/>
            </p:cNvSpPr>
            <p:nvPr/>
          </p:nvSpPr>
          <p:spPr bwMode="auto">
            <a:xfrm>
              <a:off x="1220425" y="2301240"/>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2</a:t>
              </a:r>
              <a:endParaRPr lang="en-US" altLang="en-US" sz="2800" dirty="0">
                <a:latin typeface="Calibri" panose="020F0502020204030204" pitchFamily="34" charset="0"/>
              </a:endParaRPr>
            </a:p>
          </p:txBody>
        </p:sp>
        <p:sp>
          <p:nvSpPr>
            <p:cNvPr id="21" name="Line 36">
              <a:extLst>
                <a:ext uri="{FF2B5EF4-FFF2-40B4-BE49-F238E27FC236}">
                  <a16:creationId xmlns:a16="http://schemas.microsoft.com/office/drawing/2014/main" id="{B668C59C-8629-52C6-9C36-45C94155F935}"/>
                </a:ext>
              </a:extLst>
            </p:cNvPr>
            <p:cNvSpPr>
              <a:spLocks noChangeShapeType="1"/>
            </p:cNvSpPr>
            <p:nvPr/>
          </p:nvSpPr>
          <p:spPr bwMode="auto">
            <a:xfrm rot="21536301">
              <a:off x="3355792" y="1996752"/>
              <a:ext cx="36130" cy="575353"/>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2" name="Line 36">
              <a:extLst>
                <a:ext uri="{FF2B5EF4-FFF2-40B4-BE49-F238E27FC236}">
                  <a16:creationId xmlns:a16="http://schemas.microsoft.com/office/drawing/2014/main" id="{C658A0BD-280C-8001-B661-17A39677C151}"/>
                </a:ext>
              </a:extLst>
            </p:cNvPr>
            <p:cNvSpPr>
              <a:spLocks noChangeShapeType="1"/>
            </p:cNvSpPr>
            <p:nvPr/>
          </p:nvSpPr>
          <p:spPr bwMode="auto">
            <a:xfrm rot="21536301" flipH="1" flipV="1">
              <a:off x="2056408" y="2127880"/>
              <a:ext cx="38548" cy="444905"/>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4" name="Line 36">
              <a:extLst>
                <a:ext uri="{FF2B5EF4-FFF2-40B4-BE49-F238E27FC236}">
                  <a16:creationId xmlns:a16="http://schemas.microsoft.com/office/drawing/2014/main" id="{6C739FB6-25A4-B0E0-0A0F-D661755BD880}"/>
                </a:ext>
              </a:extLst>
            </p:cNvPr>
            <p:cNvSpPr>
              <a:spLocks noChangeShapeType="1"/>
            </p:cNvSpPr>
            <p:nvPr/>
          </p:nvSpPr>
          <p:spPr bwMode="auto">
            <a:xfrm rot="21536301" flipV="1">
              <a:off x="2271816" y="1742323"/>
              <a:ext cx="815208" cy="92224"/>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7" name="Text Box 10">
              <a:extLst>
                <a:ext uri="{FF2B5EF4-FFF2-40B4-BE49-F238E27FC236}">
                  <a16:creationId xmlns:a16="http://schemas.microsoft.com/office/drawing/2014/main" id="{4A19AE61-73D0-84BD-3EC7-F885364ED52C}"/>
                </a:ext>
              </a:extLst>
            </p:cNvPr>
            <p:cNvSpPr txBox="1">
              <a:spLocks noChangeArrowheads="1"/>
            </p:cNvSpPr>
            <p:nvPr/>
          </p:nvSpPr>
          <p:spPr bwMode="auto">
            <a:xfrm>
              <a:off x="2495716" y="2366229"/>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1</a:t>
              </a:r>
              <a:endParaRPr lang="en-US" altLang="en-US" sz="2800" dirty="0">
                <a:latin typeface="Calibri" panose="020F0502020204030204" pitchFamily="34" charset="0"/>
              </a:endParaRPr>
            </a:p>
          </p:txBody>
        </p:sp>
        <p:sp>
          <p:nvSpPr>
            <p:cNvPr id="48" name="Text Box 10">
              <a:extLst>
                <a:ext uri="{FF2B5EF4-FFF2-40B4-BE49-F238E27FC236}">
                  <a16:creationId xmlns:a16="http://schemas.microsoft.com/office/drawing/2014/main" id="{D0E3493B-7CCB-C0E2-38C3-91AD7D84211D}"/>
                </a:ext>
              </a:extLst>
            </p:cNvPr>
            <p:cNvSpPr txBox="1">
              <a:spLocks noChangeArrowheads="1"/>
            </p:cNvSpPr>
            <p:nvPr/>
          </p:nvSpPr>
          <p:spPr bwMode="auto">
            <a:xfrm>
              <a:off x="3919547" y="2357796"/>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3</a:t>
              </a:r>
              <a:endParaRPr lang="en-US" altLang="en-US" sz="2800" dirty="0">
                <a:latin typeface="Calibri" panose="020F0502020204030204" pitchFamily="34" charset="0"/>
              </a:endParaRPr>
            </a:p>
          </p:txBody>
        </p:sp>
        <p:sp>
          <p:nvSpPr>
            <p:cNvPr id="49" name="Text Box 10">
              <a:extLst>
                <a:ext uri="{FF2B5EF4-FFF2-40B4-BE49-F238E27FC236}">
                  <a16:creationId xmlns:a16="http://schemas.microsoft.com/office/drawing/2014/main" id="{6274F650-97BD-8CFE-36A1-BBDB4E252890}"/>
                </a:ext>
              </a:extLst>
            </p:cNvPr>
            <p:cNvSpPr txBox="1">
              <a:spLocks noChangeArrowheads="1"/>
            </p:cNvSpPr>
            <p:nvPr/>
          </p:nvSpPr>
          <p:spPr bwMode="auto">
            <a:xfrm>
              <a:off x="3367610" y="2018000"/>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4</a:t>
              </a:r>
              <a:endParaRPr lang="en-US" altLang="en-US" sz="2800" dirty="0">
                <a:latin typeface="Calibri" panose="020F0502020204030204" pitchFamily="34" charset="0"/>
              </a:endParaRPr>
            </a:p>
          </p:txBody>
        </p:sp>
        <p:sp>
          <p:nvSpPr>
            <p:cNvPr id="50" name="Text Box 10">
              <a:extLst>
                <a:ext uri="{FF2B5EF4-FFF2-40B4-BE49-F238E27FC236}">
                  <a16:creationId xmlns:a16="http://schemas.microsoft.com/office/drawing/2014/main" id="{0FE8E73C-3B65-2EB4-5603-B85B58B603BA}"/>
                </a:ext>
              </a:extLst>
            </p:cNvPr>
            <p:cNvSpPr txBox="1">
              <a:spLocks noChangeArrowheads="1"/>
            </p:cNvSpPr>
            <p:nvPr/>
          </p:nvSpPr>
          <p:spPr bwMode="auto">
            <a:xfrm>
              <a:off x="2440412" y="1320149"/>
              <a:ext cx="478015"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-7</a:t>
              </a:r>
              <a:endParaRPr lang="en-US" altLang="en-US" sz="2800" dirty="0">
                <a:latin typeface="Calibri" panose="020F0502020204030204" pitchFamily="34" charset="0"/>
              </a:endParaRPr>
            </a:p>
          </p:txBody>
        </p:sp>
        <p:sp>
          <p:nvSpPr>
            <p:cNvPr id="52" name="Text Box 10">
              <a:extLst>
                <a:ext uri="{FF2B5EF4-FFF2-40B4-BE49-F238E27FC236}">
                  <a16:creationId xmlns:a16="http://schemas.microsoft.com/office/drawing/2014/main" id="{EF5D450D-813D-1CA2-1C23-C6712FD4A1E1}"/>
                </a:ext>
              </a:extLst>
            </p:cNvPr>
            <p:cNvSpPr txBox="1">
              <a:spLocks noChangeArrowheads="1"/>
            </p:cNvSpPr>
            <p:nvPr/>
          </p:nvSpPr>
          <p:spPr bwMode="auto">
            <a:xfrm>
              <a:off x="1734837" y="2079329"/>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1</a:t>
              </a:r>
              <a:endParaRPr lang="en-US" altLang="en-US" sz="2800" dirty="0">
                <a:latin typeface="Calibri" panose="020F0502020204030204" pitchFamily="34" charset="0"/>
              </a:endParaRPr>
            </a:p>
          </p:txBody>
        </p:sp>
      </p:grpSp>
    </p:spTree>
    <p:extLst>
      <p:ext uri="{BB962C8B-B14F-4D97-AF65-F5344CB8AC3E}">
        <p14:creationId xmlns:p14="http://schemas.microsoft.com/office/powerpoint/2010/main" val="1164208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1FA05-8F0E-D60D-77EE-6012F9AA2F51}"/>
            </a:ext>
          </a:extLst>
        </p:cNvPr>
        <p:cNvGrpSpPr/>
        <p:nvPr/>
      </p:nvGrpSpPr>
      <p:grpSpPr>
        <a:xfrm>
          <a:off x="0" y="0"/>
          <a:ext cx="0" cy="0"/>
          <a:chOff x="0" y="0"/>
          <a:chExt cx="0" cy="0"/>
        </a:xfrm>
      </p:grpSpPr>
      <p:sp>
        <p:nvSpPr>
          <p:cNvPr id="84996" name="Rectangle 3">
            <a:extLst>
              <a:ext uri="{FF2B5EF4-FFF2-40B4-BE49-F238E27FC236}">
                <a16:creationId xmlns:a16="http://schemas.microsoft.com/office/drawing/2014/main" id="{AA26A97B-8D13-89A8-CE79-0826F9F480C3}"/>
              </a:ext>
            </a:extLst>
          </p:cNvPr>
          <p:cNvSpPr>
            <a:spLocks noGrp="1" noChangeArrowheads="1"/>
          </p:cNvSpPr>
          <p:nvPr>
            <p:ph type="title"/>
          </p:nvPr>
        </p:nvSpPr>
        <p:spPr/>
        <p:txBody>
          <a:bodyPr/>
          <a:lstStyle/>
          <a:p>
            <a:r>
              <a:rPr lang="en-US" altLang="en-US" dirty="0"/>
              <a:t>Example Execution</a:t>
            </a:r>
          </a:p>
        </p:txBody>
      </p:sp>
      <p:sp>
        <p:nvSpPr>
          <p:cNvPr id="44" name="Slide Number Placeholder 1">
            <a:extLst>
              <a:ext uri="{FF2B5EF4-FFF2-40B4-BE49-F238E27FC236}">
                <a16:creationId xmlns:a16="http://schemas.microsoft.com/office/drawing/2014/main" id="{749BB9C0-8255-B74B-10A6-836263BED227}"/>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24</a:t>
            </a:fld>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8D67836-83B2-3A22-2399-FE5023EB8CD7}"/>
                  </a:ext>
                </a:extLst>
              </p:cNvPr>
              <p:cNvSpPr txBox="1"/>
              <p:nvPr/>
            </p:nvSpPr>
            <p:spPr>
              <a:xfrm>
                <a:off x="255100" y="4218146"/>
                <a:ext cx="6483391" cy="1796004"/>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𝑂𝑃𝑇</m:t>
                      </m:r>
                      <m:d>
                        <m:dPr>
                          <m:ctrlPr>
                            <a:rPr lang="en-US" sz="2400" i="1" smtClean="0">
                              <a:latin typeface="Cambria Math" panose="02040503050406030204" pitchFamily="18" charset="0"/>
                            </a:rPr>
                          </m:ctrlPr>
                        </m:dPr>
                        <m:e>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𝑡</m:t>
                          </m:r>
                        </m:e>
                      </m:d>
                      <m:r>
                        <a:rPr lang="en-US" sz="2400" b="0" i="1" smtClean="0">
                          <a:latin typeface="Cambria Math" panose="02040503050406030204" pitchFamily="18" charset="0"/>
                        </a:rPr>
                        <m:t>=</m:t>
                      </m:r>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r>
                                <a:rPr lang="en-US" sz="2400" b="0" i="1" smtClean="0">
                                  <a:latin typeface="Cambria Math" panose="02040503050406030204" pitchFamily="18" charset="0"/>
                                </a:rPr>
                                <m:t>0 </m:t>
                              </m:r>
                              <m:r>
                                <m:rPr>
                                  <m:sty m:val="p"/>
                                </m:rPr>
                                <a:rPr lang="en-US" sz="2400" b="0" i="0" smtClean="0">
                                  <a:latin typeface="Cambria Math" panose="02040503050406030204" pitchFamily="18" charset="0"/>
                                </a:rPr>
                                <m:t>if</m:t>
                              </m:r>
                              <m:r>
                                <a:rPr lang="en-US" sz="2400" b="0" i="1" smtClean="0">
                                  <a:latin typeface="Cambria Math" panose="02040503050406030204" pitchFamily="18" charset="0"/>
                                </a:rPr>
                                <m:t> </m:t>
                              </m:r>
                              <m:r>
                                <a:rPr lang="en-US" sz="2400" b="0" i="1" smtClean="0">
                                  <a:latin typeface="Cambria Math" panose="02040503050406030204" pitchFamily="18" charset="0"/>
                                </a:rPr>
                                <m:t>𝑖</m:t>
                              </m:r>
                              <m:r>
                                <a:rPr lang="en-US" sz="2400" b="0" i="1" smtClean="0">
                                  <a:latin typeface="Cambria Math" panose="02040503050406030204" pitchFamily="18" charset="0"/>
                                </a:rPr>
                                <m:t>=0 </m:t>
                              </m:r>
                              <m:r>
                                <m:rPr>
                                  <m:sty m:val="p"/>
                                </m:rPr>
                                <a:rPr lang="en-US" sz="2400" b="0" i="0" smtClean="0">
                                  <a:latin typeface="Cambria Math" panose="02040503050406030204" pitchFamily="18" charset="0"/>
                                </a:rPr>
                                <m:t>and</m:t>
                              </m:r>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e>
                            <m:e>
                              <m:r>
                                <a:rPr lang="en-US" sz="2400" b="0" i="1" smtClean="0">
                                  <a:latin typeface="Cambria Math" panose="02040503050406030204" pitchFamily="18" charset="0"/>
                                </a:rPr>
                                <m:t>∞ </m:t>
                              </m:r>
                              <m:r>
                                <m:rPr>
                                  <m:sty m:val="p"/>
                                </m:rPr>
                                <a:rPr lang="en-US" sz="2400" b="0" i="0" smtClean="0">
                                  <a:latin typeface="Cambria Math" panose="02040503050406030204" pitchFamily="18" charset="0"/>
                                </a:rPr>
                                <m:t>if</m:t>
                              </m:r>
                              <m:r>
                                <a:rPr lang="en-US" sz="2400" b="0" i="1" smtClean="0">
                                  <a:latin typeface="Cambria Math" panose="02040503050406030204" pitchFamily="18" charset="0"/>
                                </a:rPr>
                                <m:t> </m:t>
                              </m:r>
                              <m:r>
                                <a:rPr lang="en-US" sz="2400" b="0" i="1" smtClean="0">
                                  <a:latin typeface="Cambria Math" panose="02040503050406030204" pitchFamily="18" charset="0"/>
                                </a:rPr>
                                <m:t>𝑖</m:t>
                              </m:r>
                              <m:r>
                                <a:rPr lang="en-US" sz="2400" b="0" i="1" smtClean="0">
                                  <a:latin typeface="Cambria Math" panose="02040503050406030204" pitchFamily="18" charset="0"/>
                                </a:rPr>
                                <m:t>=0 </m:t>
                              </m:r>
                              <m:r>
                                <m:rPr>
                                  <m:sty m:val="p"/>
                                </m:rPr>
                                <a:rPr lang="en-US" sz="2400" b="0" i="0" smtClean="0">
                                  <a:latin typeface="Cambria Math" panose="02040503050406030204" pitchFamily="18" charset="0"/>
                                </a:rPr>
                                <m:t>and</m:t>
                              </m:r>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e>
                            <m:e>
                              <m:func>
                                <m:funcPr>
                                  <m:ctrlPr>
                                    <a:rPr lang="en-US" sz="2400" i="1" smtClean="0">
                                      <a:latin typeface="Cambria Math" panose="02040503050406030204" pitchFamily="18" charset="0"/>
                                    </a:rPr>
                                  </m:ctrlPr>
                                </m:funcPr>
                                <m:fName>
                                  <m:r>
                                    <m:rPr>
                                      <m:sty m:val="p"/>
                                    </m:rPr>
                                    <a:rPr lang="en-US" sz="2400" b="0" i="0" smtClean="0">
                                      <a:latin typeface="Cambria Math" panose="02040503050406030204" pitchFamily="18" charset="0"/>
                                    </a:rPr>
                                    <m:t>min</m:t>
                                  </m:r>
                                </m:fName>
                                <m:e>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func>
                                            <m:funcPr>
                                              <m:ctrlPr>
                                                <a:rPr lang="en-US" sz="2400" i="1" smtClean="0">
                                                  <a:latin typeface="Cambria Math" panose="02040503050406030204" pitchFamily="18" charset="0"/>
                                                </a:rPr>
                                              </m:ctrlPr>
                                            </m:funcPr>
                                            <m:fName>
                                              <m:limLow>
                                                <m:limLowPr>
                                                  <m:ctrlPr>
                                                    <a:rPr lang="en-US" sz="240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0" i="1" smtClean="0">
                                                      <a:latin typeface="Cambria Math" panose="02040503050406030204" pitchFamily="18" charset="0"/>
                                                    </a:rPr>
                                                    <m:t>𝑢</m:t>
                                                  </m:r>
                                                  <m:r>
                                                    <a:rPr lang="en-US" sz="2400" b="0" i="1" smtClean="0">
                                                      <a:latin typeface="Cambria Math" panose="02040503050406030204" pitchFamily="18" charset="0"/>
                                                    </a:rPr>
                                                    <m:t>∈</m:t>
                                                  </m:r>
                                                  <m:r>
                                                    <a:rPr lang="en-US" sz="2400" b="0" i="1" smtClean="0">
                                                      <a:latin typeface="Cambria Math" panose="02040503050406030204" pitchFamily="18" charset="0"/>
                                                    </a:rPr>
                                                    <m:t>𝑉</m:t>
                                                  </m:r>
                                                </m:lim>
                                              </m:limLow>
                                            </m:fName>
                                            <m:e>
                                              <m:d>
                                                <m:dPr>
                                                  <m:begChr m:val="{"/>
                                                  <m:endChr m:val="}"/>
                                                  <m:ctrlPr>
                                                    <a:rPr lang="en-US" sz="2400" i="1" smtClean="0">
                                                      <a:latin typeface="Cambria Math" panose="02040503050406030204" pitchFamily="18" charset="0"/>
                                                    </a:rPr>
                                                  </m:ctrlPr>
                                                </m:dPr>
                                                <m:e>
                                                  <m:r>
                                                    <a:rPr lang="en-US" sz="2400" b="0" i="1">
                                                      <a:solidFill>
                                                        <a:schemeClr val="accent1"/>
                                                      </a:solidFill>
                                                      <a:latin typeface="Cambria Math" panose="02040503050406030204" pitchFamily="18" charset="0"/>
                                                    </a:rPr>
                                                    <m:t>𝑂𝑃𝑇</m:t>
                                                  </m:r>
                                                  <m:d>
                                                    <m:dPr>
                                                      <m:ctrlPr>
                                                        <a:rPr lang="en-US" sz="2400" i="1">
                                                          <a:solidFill>
                                                            <a:schemeClr val="accent1"/>
                                                          </a:solidFill>
                                                          <a:latin typeface="Cambria Math" panose="02040503050406030204" pitchFamily="18" charset="0"/>
                                                        </a:rPr>
                                                      </m:ctrlPr>
                                                    </m:dPr>
                                                    <m:e>
                                                      <m:r>
                                                        <a:rPr lang="en-US" sz="2400" b="0" i="1">
                                                          <a:solidFill>
                                                            <a:schemeClr val="accent1"/>
                                                          </a:solidFill>
                                                          <a:latin typeface="Cambria Math" panose="02040503050406030204" pitchFamily="18" charset="0"/>
                                                        </a:rPr>
                                                        <m:t>𝑖</m:t>
                                                      </m:r>
                                                      <m:r>
                                                        <a:rPr lang="en-US" sz="2400" b="0" i="1">
                                                          <a:solidFill>
                                                            <a:schemeClr val="accent1"/>
                                                          </a:solidFill>
                                                          <a:latin typeface="Cambria Math" panose="02040503050406030204" pitchFamily="18" charset="0"/>
                                                        </a:rPr>
                                                        <m:t>−1,</m:t>
                                                      </m:r>
                                                      <m:r>
                                                        <a:rPr lang="en-US" sz="2400" b="0" i="1">
                                                          <a:solidFill>
                                                            <a:schemeClr val="accent1"/>
                                                          </a:solidFill>
                                                          <a:latin typeface="Cambria Math" panose="02040503050406030204" pitchFamily="18" charset="0"/>
                                                        </a:rPr>
                                                        <m:t>𝑢</m:t>
                                                      </m:r>
                                                    </m:e>
                                                  </m:d>
                                                  <m:r>
                                                    <a:rPr lang="en-US" sz="2400" b="0" i="1">
                                                      <a:latin typeface="Cambria Math" panose="02040503050406030204" pitchFamily="18" charset="0"/>
                                                    </a:rPr>
                                                    <m:t>+</m:t>
                                                  </m:r>
                                                  <m:r>
                                                    <a:rPr lang="en-US" sz="2400" b="0" i="1">
                                                      <a:solidFill>
                                                        <a:schemeClr val="accent2"/>
                                                      </a:solidFill>
                                                      <a:latin typeface="Cambria Math" panose="02040503050406030204" pitchFamily="18" charset="0"/>
                                                    </a:rPr>
                                                    <m:t>𝑤</m:t>
                                                  </m:r>
                                                  <m:r>
                                                    <a:rPr lang="en-US" sz="2400" b="0" i="1">
                                                      <a:solidFill>
                                                        <a:schemeClr val="accent2"/>
                                                      </a:solidFill>
                                                      <a:latin typeface="Cambria Math" panose="02040503050406030204" pitchFamily="18" charset="0"/>
                                                    </a:rPr>
                                                    <m:t>(</m:t>
                                                  </m:r>
                                                  <m:r>
                                                    <a:rPr lang="en-US" sz="2400" b="0" i="1">
                                                      <a:solidFill>
                                                        <a:schemeClr val="accent2"/>
                                                      </a:solidFill>
                                                      <a:latin typeface="Cambria Math" panose="02040503050406030204" pitchFamily="18" charset="0"/>
                                                    </a:rPr>
                                                    <m:t>𝑢</m:t>
                                                  </m:r>
                                                  <m:r>
                                                    <a:rPr lang="en-US" sz="2400" b="0" i="1">
                                                      <a:solidFill>
                                                        <a:schemeClr val="accent2"/>
                                                      </a:solidFill>
                                                      <a:latin typeface="Cambria Math" panose="02040503050406030204" pitchFamily="18" charset="0"/>
                                                    </a:rPr>
                                                    <m:t>,</m:t>
                                                  </m:r>
                                                  <m:r>
                                                    <a:rPr lang="en-US" sz="2400" b="0" i="1">
                                                      <a:solidFill>
                                                        <a:schemeClr val="accent2"/>
                                                      </a:solidFill>
                                                      <a:latin typeface="Cambria Math" panose="02040503050406030204" pitchFamily="18" charset="0"/>
                                                    </a:rPr>
                                                    <m:t>𝑡</m:t>
                                                  </m:r>
                                                  <m:r>
                                                    <a:rPr lang="en-US" sz="2400" b="0" i="1">
                                                      <a:solidFill>
                                                        <a:schemeClr val="accent2"/>
                                                      </a:solidFill>
                                                      <a:latin typeface="Cambria Math" panose="02040503050406030204" pitchFamily="18" charset="0"/>
                                                    </a:rPr>
                                                    <m:t>)</m:t>
                                                  </m:r>
                                                </m:e>
                                              </m:d>
                                            </m:e>
                                          </m:func>
                                        </m:e>
                                        <m:e>
                                          <m:r>
                                            <a:rPr lang="en-US" sz="2400" b="0" i="1">
                                              <a:solidFill>
                                                <a:srgbClr val="006600"/>
                                              </a:solidFill>
                                              <a:latin typeface="Cambria Math" panose="02040503050406030204" pitchFamily="18" charset="0"/>
                                            </a:rPr>
                                            <m:t>𝑂𝑃𝑇</m:t>
                                          </m:r>
                                          <m:d>
                                            <m:dPr>
                                              <m:ctrlPr>
                                                <a:rPr lang="en-US" sz="2400" i="1">
                                                  <a:solidFill>
                                                    <a:srgbClr val="006600"/>
                                                  </a:solidFill>
                                                  <a:latin typeface="Cambria Math" panose="02040503050406030204" pitchFamily="18" charset="0"/>
                                                </a:rPr>
                                              </m:ctrlPr>
                                            </m:dPr>
                                            <m:e>
                                              <m:r>
                                                <a:rPr lang="en-US" sz="2400" b="0" i="1">
                                                  <a:solidFill>
                                                    <a:srgbClr val="006600"/>
                                                  </a:solidFill>
                                                  <a:latin typeface="Cambria Math" panose="02040503050406030204" pitchFamily="18" charset="0"/>
                                                </a:rPr>
                                                <m:t>𝑖</m:t>
                                              </m:r>
                                              <m:r>
                                                <a:rPr lang="en-US" sz="2400" b="0" i="1">
                                                  <a:solidFill>
                                                    <a:srgbClr val="006600"/>
                                                  </a:solidFill>
                                                  <a:latin typeface="Cambria Math" panose="02040503050406030204" pitchFamily="18" charset="0"/>
                                                </a:rPr>
                                                <m:t>−1, </m:t>
                                              </m:r>
                                              <m:r>
                                                <a:rPr lang="en-US" sz="2400" b="0" i="1">
                                                  <a:solidFill>
                                                    <a:srgbClr val="006600"/>
                                                  </a:solidFill>
                                                  <a:latin typeface="Cambria Math" panose="02040503050406030204" pitchFamily="18" charset="0"/>
                                                </a:rPr>
                                                <m:t>𝑡</m:t>
                                              </m:r>
                                            </m:e>
                                          </m:d>
                                        </m:e>
                                      </m:eqArr>
                                    </m:e>
                                  </m:d>
                                </m:e>
                              </m:func>
                            </m:e>
                          </m:eqArr>
                        </m:e>
                      </m:d>
                    </m:oMath>
                  </m:oMathPara>
                </a14:m>
                <a:endParaRPr lang="en-US" sz="2400" dirty="0"/>
              </a:p>
            </p:txBody>
          </p:sp>
        </mc:Choice>
        <mc:Fallback xmlns="">
          <p:sp>
            <p:nvSpPr>
              <p:cNvPr id="3" name="TextBox 2">
                <a:extLst>
                  <a:ext uri="{FF2B5EF4-FFF2-40B4-BE49-F238E27FC236}">
                    <a16:creationId xmlns:a16="http://schemas.microsoft.com/office/drawing/2014/main" id="{98D67836-83B2-3A22-2399-FE5023EB8CD7}"/>
                  </a:ext>
                </a:extLst>
              </p:cNvPr>
              <p:cNvSpPr txBox="1">
                <a:spLocks noRot="1" noChangeAspect="1" noMove="1" noResize="1" noEditPoints="1" noAdjustHandles="1" noChangeArrowheads="1" noChangeShapeType="1" noTextEdit="1"/>
              </p:cNvSpPr>
              <p:nvPr/>
            </p:nvSpPr>
            <p:spPr>
              <a:xfrm>
                <a:off x="255100" y="4218146"/>
                <a:ext cx="6483391" cy="1796004"/>
              </a:xfrm>
              <a:prstGeom prst="rect">
                <a:avLst/>
              </a:prstGeom>
              <a:blipFill>
                <a:blip r:embed="rId3"/>
                <a:stretch>
                  <a:fillRect/>
                </a:stretch>
              </a:blipFill>
              <a:ln>
                <a:solidFill>
                  <a:schemeClr val="tx1"/>
                </a:solidFill>
              </a:ln>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47287E78-78F9-2404-E994-9D3B9AAD2110}"/>
              </a:ext>
            </a:extLst>
          </p:cNvPr>
          <p:cNvGrpSpPr/>
          <p:nvPr/>
        </p:nvGrpSpPr>
        <p:grpSpPr>
          <a:xfrm>
            <a:off x="7793394" y="3015518"/>
            <a:ext cx="3560406" cy="3113868"/>
            <a:chOff x="7793394" y="3015518"/>
            <a:chExt cx="3560406" cy="3113868"/>
          </a:xfrm>
          <a:noFill/>
        </p:grpSpPr>
        <p:grpSp>
          <p:nvGrpSpPr>
            <p:cNvPr id="19" name="Group 18">
              <a:extLst>
                <a:ext uri="{FF2B5EF4-FFF2-40B4-BE49-F238E27FC236}">
                  <a16:creationId xmlns:a16="http://schemas.microsoft.com/office/drawing/2014/main" id="{9700994F-740C-0981-D579-FD039E5F8D0B}"/>
                </a:ext>
              </a:extLst>
            </p:cNvPr>
            <p:cNvGrpSpPr/>
            <p:nvPr/>
          </p:nvGrpSpPr>
          <p:grpSpPr>
            <a:xfrm>
              <a:off x="8678364" y="3022081"/>
              <a:ext cx="2585299" cy="369332"/>
              <a:chOff x="3942261" y="1898872"/>
              <a:chExt cx="3442014" cy="491721"/>
            </a:xfrm>
            <a:grpFill/>
          </p:grpSpPr>
          <mc:AlternateContent xmlns:mc="http://schemas.openxmlformats.org/markup-compatibility/2006" xmlns:a14="http://schemas.microsoft.com/office/drawing/2010/main">
            <mc:Choice Requires="a14">
              <p:sp>
                <p:nvSpPr>
                  <p:cNvPr id="85251" name="TextBox 2">
                    <a:extLst>
                      <a:ext uri="{FF2B5EF4-FFF2-40B4-BE49-F238E27FC236}">
                        <a16:creationId xmlns:a16="http://schemas.microsoft.com/office/drawing/2014/main" id="{5AD8ED8F-484C-F5E8-756D-62D45B79DC42}"/>
                      </a:ext>
                    </a:extLst>
                  </p:cNvPr>
                  <p:cNvSpPr txBox="1"/>
                  <p:nvPr/>
                </p:nvSpPr>
                <p:spPr>
                  <a:xfrm>
                    <a:off x="3942261" y="1898872"/>
                    <a:ext cx="487027"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85251" name="TextBox 2">
                    <a:extLst>
                      <a:ext uri="{FF2B5EF4-FFF2-40B4-BE49-F238E27FC236}">
                        <a16:creationId xmlns:a16="http://schemas.microsoft.com/office/drawing/2014/main" id="{5AD8ED8F-484C-F5E8-756D-62D45B79DC42}"/>
                      </a:ext>
                    </a:extLst>
                  </p:cNvPr>
                  <p:cNvSpPr txBox="1">
                    <a:spLocks noRot="1" noChangeAspect="1" noMove="1" noResize="1" noEditPoints="1" noAdjustHandles="1" noChangeArrowheads="1" noChangeShapeType="1" noTextEdit="1"/>
                  </p:cNvSpPr>
                  <p:nvPr/>
                </p:nvSpPr>
                <p:spPr>
                  <a:xfrm>
                    <a:off x="3942261" y="1898872"/>
                    <a:ext cx="487027" cy="49172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2" name="TextBox 3">
                    <a:extLst>
                      <a:ext uri="{FF2B5EF4-FFF2-40B4-BE49-F238E27FC236}">
                        <a16:creationId xmlns:a16="http://schemas.microsoft.com/office/drawing/2014/main" id="{A31CD078-1A4C-E713-C1A9-AB2A6A6D21DB}"/>
                      </a:ext>
                    </a:extLst>
                  </p:cNvPr>
                  <p:cNvSpPr txBox="1"/>
                  <p:nvPr/>
                </p:nvSpPr>
                <p:spPr>
                  <a:xfrm>
                    <a:off x="4560389" y="1898872"/>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US" dirty="0"/>
                  </a:p>
                </p:txBody>
              </p:sp>
            </mc:Choice>
            <mc:Fallback xmlns="">
              <p:sp>
                <p:nvSpPr>
                  <p:cNvPr id="85252" name="TextBox 3">
                    <a:extLst>
                      <a:ext uri="{FF2B5EF4-FFF2-40B4-BE49-F238E27FC236}">
                        <a16:creationId xmlns:a16="http://schemas.microsoft.com/office/drawing/2014/main" id="{A31CD078-1A4C-E713-C1A9-AB2A6A6D21DB}"/>
                      </a:ext>
                    </a:extLst>
                  </p:cNvPr>
                  <p:cNvSpPr txBox="1">
                    <a:spLocks noRot="1" noChangeAspect="1" noMove="1" noResize="1" noEditPoints="1" noAdjustHandles="1" noChangeArrowheads="1" noChangeShapeType="1" noTextEdit="1"/>
                  </p:cNvSpPr>
                  <p:nvPr/>
                </p:nvSpPr>
                <p:spPr>
                  <a:xfrm>
                    <a:off x="4560389" y="1898872"/>
                    <a:ext cx="487025" cy="4917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3" name="TextBox 4">
                    <a:extLst>
                      <a:ext uri="{FF2B5EF4-FFF2-40B4-BE49-F238E27FC236}">
                        <a16:creationId xmlns:a16="http://schemas.microsoft.com/office/drawing/2014/main" id="{EE85FFB4-52BD-026B-F04A-E25BF4768555}"/>
                      </a:ext>
                    </a:extLst>
                  </p:cNvPr>
                  <p:cNvSpPr txBox="1"/>
                  <p:nvPr/>
                </p:nvSpPr>
                <p:spPr>
                  <a:xfrm>
                    <a:off x="5782217" y="1898872"/>
                    <a:ext cx="487027"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oMath>
                      </m:oMathPara>
                    </a14:m>
                    <a:endParaRPr lang="en-US" dirty="0"/>
                  </a:p>
                </p:txBody>
              </p:sp>
            </mc:Choice>
            <mc:Fallback xmlns="">
              <p:sp>
                <p:nvSpPr>
                  <p:cNvPr id="85253" name="TextBox 4">
                    <a:extLst>
                      <a:ext uri="{FF2B5EF4-FFF2-40B4-BE49-F238E27FC236}">
                        <a16:creationId xmlns:a16="http://schemas.microsoft.com/office/drawing/2014/main" id="{EE85FFB4-52BD-026B-F04A-E25BF4768555}"/>
                      </a:ext>
                    </a:extLst>
                  </p:cNvPr>
                  <p:cNvSpPr txBox="1">
                    <a:spLocks noRot="1" noChangeAspect="1" noMove="1" noResize="1" noEditPoints="1" noAdjustHandles="1" noChangeArrowheads="1" noChangeShapeType="1" noTextEdit="1"/>
                  </p:cNvSpPr>
                  <p:nvPr/>
                </p:nvSpPr>
                <p:spPr>
                  <a:xfrm>
                    <a:off x="5782217" y="1898872"/>
                    <a:ext cx="487027" cy="49172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4" name="TextBox 212">
                    <a:extLst>
                      <a:ext uri="{FF2B5EF4-FFF2-40B4-BE49-F238E27FC236}">
                        <a16:creationId xmlns:a16="http://schemas.microsoft.com/office/drawing/2014/main" id="{40BD5BFC-8334-65D0-EF7A-CDB979172920}"/>
                      </a:ext>
                    </a:extLst>
                  </p:cNvPr>
                  <p:cNvSpPr txBox="1"/>
                  <p:nvPr/>
                </p:nvSpPr>
                <p:spPr>
                  <a:xfrm>
                    <a:off x="6366680" y="1898872"/>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oMath>
                      </m:oMathPara>
                    </a14:m>
                    <a:endParaRPr lang="en-US" dirty="0"/>
                  </a:p>
                </p:txBody>
              </p:sp>
            </mc:Choice>
            <mc:Fallback xmlns="">
              <p:sp>
                <p:nvSpPr>
                  <p:cNvPr id="85254" name="TextBox 212">
                    <a:extLst>
                      <a:ext uri="{FF2B5EF4-FFF2-40B4-BE49-F238E27FC236}">
                        <a16:creationId xmlns:a16="http://schemas.microsoft.com/office/drawing/2014/main" id="{40BD5BFC-8334-65D0-EF7A-CDB979172920}"/>
                      </a:ext>
                    </a:extLst>
                  </p:cNvPr>
                  <p:cNvSpPr txBox="1">
                    <a:spLocks noRot="1" noChangeAspect="1" noMove="1" noResize="1" noEditPoints="1" noAdjustHandles="1" noChangeArrowheads="1" noChangeShapeType="1" noTextEdit="1"/>
                  </p:cNvSpPr>
                  <p:nvPr/>
                </p:nvSpPr>
                <p:spPr>
                  <a:xfrm>
                    <a:off x="6366680" y="1898872"/>
                    <a:ext cx="487025" cy="49172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5" name="TextBox 213">
                    <a:extLst>
                      <a:ext uri="{FF2B5EF4-FFF2-40B4-BE49-F238E27FC236}">
                        <a16:creationId xmlns:a16="http://schemas.microsoft.com/office/drawing/2014/main" id="{2994BF22-78CC-CFFC-4BB9-A546EACF3F22}"/>
                      </a:ext>
                    </a:extLst>
                  </p:cNvPr>
                  <p:cNvSpPr txBox="1"/>
                  <p:nvPr/>
                </p:nvSpPr>
                <p:spPr>
                  <a:xfrm>
                    <a:off x="5164089" y="1898872"/>
                    <a:ext cx="487027"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oMath>
                      </m:oMathPara>
                    </a14:m>
                    <a:endParaRPr lang="en-US" dirty="0"/>
                  </a:p>
                </p:txBody>
              </p:sp>
            </mc:Choice>
            <mc:Fallback xmlns="">
              <p:sp>
                <p:nvSpPr>
                  <p:cNvPr id="85255" name="TextBox 213">
                    <a:extLst>
                      <a:ext uri="{FF2B5EF4-FFF2-40B4-BE49-F238E27FC236}">
                        <a16:creationId xmlns:a16="http://schemas.microsoft.com/office/drawing/2014/main" id="{2994BF22-78CC-CFFC-4BB9-A546EACF3F22}"/>
                      </a:ext>
                    </a:extLst>
                  </p:cNvPr>
                  <p:cNvSpPr txBox="1">
                    <a:spLocks noRot="1" noChangeAspect="1" noMove="1" noResize="1" noEditPoints="1" noAdjustHandles="1" noChangeArrowheads="1" noChangeShapeType="1" noTextEdit="1"/>
                  </p:cNvSpPr>
                  <p:nvPr/>
                </p:nvSpPr>
                <p:spPr>
                  <a:xfrm>
                    <a:off x="5164089" y="1898872"/>
                    <a:ext cx="487027" cy="49172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6" name="TextBox 215">
                    <a:extLst>
                      <a:ext uri="{FF2B5EF4-FFF2-40B4-BE49-F238E27FC236}">
                        <a16:creationId xmlns:a16="http://schemas.microsoft.com/office/drawing/2014/main" id="{C0481401-983B-CCCB-1805-4FE22B281E08}"/>
                      </a:ext>
                    </a:extLst>
                  </p:cNvPr>
                  <p:cNvSpPr txBox="1"/>
                  <p:nvPr/>
                </p:nvSpPr>
                <p:spPr>
                  <a:xfrm>
                    <a:off x="6984807" y="1898872"/>
                    <a:ext cx="399468" cy="491721"/>
                  </a:xfrm>
                  <a:prstGeom prst="rect">
                    <a:avLst/>
                  </a:prstGeom>
                  <a:grp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m:t>
                          </m:r>
                        </m:oMath>
                      </m:oMathPara>
                    </a14:m>
                    <a:endParaRPr lang="en-US" dirty="0"/>
                  </a:p>
                </p:txBody>
              </p:sp>
            </mc:Choice>
            <mc:Fallback xmlns="">
              <p:sp>
                <p:nvSpPr>
                  <p:cNvPr id="85256" name="TextBox 215">
                    <a:extLst>
                      <a:ext uri="{FF2B5EF4-FFF2-40B4-BE49-F238E27FC236}">
                        <a16:creationId xmlns:a16="http://schemas.microsoft.com/office/drawing/2014/main" id="{C0481401-983B-CCCB-1805-4FE22B281E08}"/>
                      </a:ext>
                    </a:extLst>
                  </p:cNvPr>
                  <p:cNvSpPr txBox="1">
                    <a:spLocks noRot="1" noChangeAspect="1" noMove="1" noResize="1" noEditPoints="1" noAdjustHandles="1" noChangeArrowheads="1" noChangeShapeType="1" noTextEdit="1"/>
                  </p:cNvSpPr>
                  <p:nvPr/>
                </p:nvSpPr>
                <p:spPr>
                  <a:xfrm>
                    <a:off x="6984807" y="1898872"/>
                    <a:ext cx="399468" cy="491721"/>
                  </a:xfrm>
                  <a:prstGeom prst="rect">
                    <a:avLst/>
                  </a:prstGeom>
                  <a:blipFill>
                    <a:blip r:embed="rId9"/>
                    <a:stretch>
                      <a:fillRect/>
                    </a:stretch>
                  </a:blipFill>
                </p:spPr>
                <p:txBody>
                  <a:bodyPr/>
                  <a:lstStyle/>
                  <a:p>
                    <a:r>
                      <a:rPr lang="en-US">
                        <a:noFill/>
                      </a:rPr>
                      <a:t> </a:t>
                    </a:r>
                  </a:p>
                </p:txBody>
              </p:sp>
            </mc:Fallback>
          </mc:AlternateContent>
        </p:grpSp>
        <p:grpSp>
          <p:nvGrpSpPr>
            <p:cNvPr id="23" name="Group 22">
              <a:extLst>
                <a:ext uri="{FF2B5EF4-FFF2-40B4-BE49-F238E27FC236}">
                  <a16:creationId xmlns:a16="http://schemas.microsoft.com/office/drawing/2014/main" id="{5F1C5E83-338B-3C57-4794-3D4AB41B77DF}"/>
                </a:ext>
              </a:extLst>
            </p:cNvPr>
            <p:cNvGrpSpPr/>
            <p:nvPr/>
          </p:nvGrpSpPr>
          <p:grpSpPr>
            <a:xfrm>
              <a:off x="7793395" y="3729652"/>
              <a:ext cx="371222" cy="2089859"/>
              <a:chOff x="2727351" y="2837121"/>
              <a:chExt cx="494238" cy="2782395"/>
            </a:xfrm>
            <a:grpFill/>
          </p:grpSpPr>
          <mc:AlternateContent xmlns:mc="http://schemas.openxmlformats.org/markup-compatibility/2006" xmlns:a14="http://schemas.microsoft.com/office/drawing/2010/main">
            <mc:Choice Requires="a14">
              <p:sp>
                <p:nvSpPr>
                  <p:cNvPr id="85035" name="TextBox 218">
                    <a:extLst>
                      <a:ext uri="{FF2B5EF4-FFF2-40B4-BE49-F238E27FC236}">
                        <a16:creationId xmlns:a16="http://schemas.microsoft.com/office/drawing/2014/main" id="{AAF2AECE-BC37-F46F-95D4-946CB659BDBD}"/>
                      </a:ext>
                    </a:extLst>
                  </p:cNvPr>
                  <p:cNvSpPr txBox="1"/>
                  <p:nvPr/>
                </p:nvSpPr>
                <p:spPr>
                  <a:xfrm>
                    <a:off x="2732160" y="4669661"/>
                    <a:ext cx="399468" cy="491721"/>
                  </a:xfrm>
                  <a:prstGeom prst="rect">
                    <a:avLst/>
                  </a:prstGeom>
                  <a:grp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oMath>
                      </m:oMathPara>
                    </a14:m>
                    <a:endParaRPr lang="en-US" dirty="0"/>
                  </a:p>
                </p:txBody>
              </p:sp>
            </mc:Choice>
            <mc:Fallback xmlns="">
              <p:sp>
                <p:nvSpPr>
                  <p:cNvPr id="85035" name="TextBox 218">
                    <a:extLst>
                      <a:ext uri="{FF2B5EF4-FFF2-40B4-BE49-F238E27FC236}">
                        <a16:creationId xmlns:a16="http://schemas.microsoft.com/office/drawing/2014/main" id="{AAF2AECE-BC37-F46F-95D4-946CB659BDBD}"/>
                      </a:ext>
                    </a:extLst>
                  </p:cNvPr>
                  <p:cNvSpPr txBox="1">
                    <a:spLocks noRot="1" noChangeAspect="1" noMove="1" noResize="1" noEditPoints="1" noAdjustHandles="1" noChangeArrowheads="1" noChangeShapeType="1" noTextEdit="1"/>
                  </p:cNvSpPr>
                  <p:nvPr/>
                </p:nvSpPr>
                <p:spPr>
                  <a:xfrm>
                    <a:off x="2732160" y="4669661"/>
                    <a:ext cx="399468" cy="491721"/>
                  </a:xfrm>
                  <a:prstGeom prst="rect">
                    <a:avLst/>
                  </a:prstGeom>
                  <a:blipFill>
                    <a:blip r:embed="rId10"/>
                    <a:stretch>
                      <a:fillRect r="-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36" name="TextBox 219">
                    <a:extLst>
                      <a:ext uri="{FF2B5EF4-FFF2-40B4-BE49-F238E27FC236}">
                        <a16:creationId xmlns:a16="http://schemas.microsoft.com/office/drawing/2014/main" id="{B1BD1D19-324D-53C8-5F8F-411799F07577}"/>
                      </a:ext>
                    </a:extLst>
                  </p:cNvPr>
                  <p:cNvSpPr txBox="1"/>
                  <p:nvPr/>
                </p:nvSpPr>
                <p:spPr>
                  <a:xfrm>
                    <a:off x="2734564" y="2837121"/>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85036" name="TextBox 219">
                    <a:extLst>
                      <a:ext uri="{FF2B5EF4-FFF2-40B4-BE49-F238E27FC236}">
                        <a16:creationId xmlns:a16="http://schemas.microsoft.com/office/drawing/2014/main" id="{B1BD1D19-324D-53C8-5F8F-411799F07577}"/>
                      </a:ext>
                    </a:extLst>
                  </p:cNvPr>
                  <p:cNvSpPr txBox="1">
                    <a:spLocks noRot="1" noChangeAspect="1" noMove="1" noResize="1" noEditPoints="1" noAdjustHandles="1" noChangeArrowheads="1" noChangeShapeType="1" noTextEdit="1"/>
                  </p:cNvSpPr>
                  <p:nvPr/>
                </p:nvSpPr>
                <p:spPr>
                  <a:xfrm>
                    <a:off x="2734564" y="2837121"/>
                    <a:ext cx="487025" cy="49172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37" name="TextBox 220">
                    <a:extLst>
                      <a:ext uri="{FF2B5EF4-FFF2-40B4-BE49-F238E27FC236}">
                        <a16:creationId xmlns:a16="http://schemas.microsoft.com/office/drawing/2014/main" id="{BADE60F4-26E0-C4B9-D2D0-3515AAE7D28E}"/>
                      </a:ext>
                    </a:extLst>
                  </p:cNvPr>
                  <p:cNvSpPr txBox="1"/>
                  <p:nvPr/>
                </p:nvSpPr>
                <p:spPr>
                  <a:xfrm>
                    <a:off x="2727351" y="3295257"/>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85037" name="TextBox 220">
                    <a:extLst>
                      <a:ext uri="{FF2B5EF4-FFF2-40B4-BE49-F238E27FC236}">
                        <a16:creationId xmlns:a16="http://schemas.microsoft.com/office/drawing/2014/main" id="{BADE60F4-26E0-C4B9-D2D0-3515AAE7D28E}"/>
                      </a:ext>
                    </a:extLst>
                  </p:cNvPr>
                  <p:cNvSpPr txBox="1">
                    <a:spLocks noRot="1" noChangeAspect="1" noMove="1" noResize="1" noEditPoints="1" noAdjustHandles="1" noChangeArrowheads="1" noChangeShapeType="1" noTextEdit="1"/>
                  </p:cNvSpPr>
                  <p:nvPr/>
                </p:nvSpPr>
                <p:spPr>
                  <a:xfrm>
                    <a:off x="2727351" y="3295257"/>
                    <a:ext cx="487025" cy="49172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48" name="TextBox 222">
                    <a:extLst>
                      <a:ext uri="{FF2B5EF4-FFF2-40B4-BE49-F238E27FC236}">
                        <a16:creationId xmlns:a16="http://schemas.microsoft.com/office/drawing/2014/main" id="{A44370DC-2FFD-DB0C-B730-56AAE5B7A621}"/>
                      </a:ext>
                    </a:extLst>
                  </p:cNvPr>
                  <p:cNvSpPr txBox="1"/>
                  <p:nvPr/>
                </p:nvSpPr>
                <p:spPr>
                  <a:xfrm>
                    <a:off x="2734564" y="3753391"/>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US" dirty="0"/>
                  </a:p>
                </p:txBody>
              </p:sp>
            </mc:Choice>
            <mc:Fallback xmlns="">
              <p:sp>
                <p:nvSpPr>
                  <p:cNvPr id="85248" name="TextBox 222">
                    <a:extLst>
                      <a:ext uri="{FF2B5EF4-FFF2-40B4-BE49-F238E27FC236}">
                        <a16:creationId xmlns:a16="http://schemas.microsoft.com/office/drawing/2014/main" id="{A44370DC-2FFD-DB0C-B730-56AAE5B7A621}"/>
                      </a:ext>
                    </a:extLst>
                  </p:cNvPr>
                  <p:cNvSpPr txBox="1">
                    <a:spLocks noRot="1" noChangeAspect="1" noMove="1" noResize="1" noEditPoints="1" noAdjustHandles="1" noChangeArrowheads="1" noChangeShapeType="1" noTextEdit="1"/>
                  </p:cNvSpPr>
                  <p:nvPr/>
                </p:nvSpPr>
                <p:spPr>
                  <a:xfrm>
                    <a:off x="2734564" y="3753391"/>
                    <a:ext cx="487025" cy="49172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49" name="TextBox 223">
                    <a:extLst>
                      <a:ext uri="{FF2B5EF4-FFF2-40B4-BE49-F238E27FC236}">
                        <a16:creationId xmlns:a16="http://schemas.microsoft.com/office/drawing/2014/main" id="{997EE7B1-E263-0C41-A087-F3004C2F7C3C}"/>
                      </a:ext>
                    </a:extLst>
                  </p:cNvPr>
                  <p:cNvSpPr txBox="1"/>
                  <p:nvPr/>
                </p:nvSpPr>
                <p:spPr>
                  <a:xfrm>
                    <a:off x="2732160" y="4211526"/>
                    <a:ext cx="399468" cy="491721"/>
                  </a:xfrm>
                  <a:prstGeom prst="rect">
                    <a:avLst/>
                  </a:prstGeom>
                  <a:grp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oMath>
                      </m:oMathPara>
                    </a14:m>
                    <a:endParaRPr lang="en-US" dirty="0"/>
                  </a:p>
                </p:txBody>
              </p:sp>
            </mc:Choice>
            <mc:Fallback xmlns="">
              <p:sp>
                <p:nvSpPr>
                  <p:cNvPr id="85249" name="TextBox 223">
                    <a:extLst>
                      <a:ext uri="{FF2B5EF4-FFF2-40B4-BE49-F238E27FC236}">
                        <a16:creationId xmlns:a16="http://schemas.microsoft.com/office/drawing/2014/main" id="{997EE7B1-E263-0C41-A087-F3004C2F7C3C}"/>
                      </a:ext>
                    </a:extLst>
                  </p:cNvPr>
                  <p:cNvSpPr txBox="1">
                    <a:spLocks noRot="1" noChangeAspect="1" noMove="1" noResize="1" noEditPoints="1" noAdjustHandles="1" noChangeArrowheads="1" noChangeShapeType="1" noTextEdit="1"/>
                  </p:cNvSpPr>
                  <p:nvPr/>
                </p:nvSpPr>
                <p:spPr>
                  <a:xfrm>
                    <a:off x="2732160" y="4211526"/>
                    <a:ext cx="399468" cy="491721"/>
                  </a:xfrm>
                  <a:prstGeom prst="rect">
                    <a:avLst/>
                  </a:prstGeom>
                  <a:blipFill>
                    <a:blip r:embed="rId14"/>
                    <a:stretch>
                      <a:fillRect r="-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0" name="TextBox 224">
                    <a:extLst>
                      <a:ext uri="{FF2B5EF4-FFF2-40B4-BE49-F238E27FC236}">
                        <a16:creationId xmlns:a16="http://schemas.microsoft.com/office/drawing/2014/main" id="{05E630A9-FA66-CBD7-205D-993F69217871}"/>
                      </a:ext>
                    </a:extLst>
                  </p:cNvPr>
                  <p:cNvSpPr txBox="1"/>
                  <p:nvPr/>
                </p:nvSpPr>
                <p:spPr>
                  <a:xfrm>
                    <a:off x="2727351" y="5127795"/>
                    <a:ext cx="487026"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oMath>
                      </m:oMathPara>
                    </a14:m>
                    <a:endParaRPr lang="en-US" dirty="0"/>
                  </a:p>
                </p:txBody>
              </p:sp>
            </mc:Choice>
            <mc:Fallback xmlns="">
              <p:sp>
                <p:nvSpPr>
                  <p:cNvPr id="85250" name="TextBox 224">
                    <a:extLst>
                      <a:ext uri="{FF2B5EF4-FFF2-40B4-BE49-F238E27FC236}">
                        <a16:creationId xmlns:a16="http://schemas.microsoft.com/office/drawing/2014/main" id="{05E630A9-FA66-CBD7-205D-993F69217871}"/>
                      </a:ext>
                    </a:extLst>
                  </p:cNvPr>
                  <p:cNvSpPr txBox="1">
                    <a:spLocks noRot="1" noChangeAspect="1" noMove="1" noResize="1" noEditPoints="1" noAdjustHandles="1" noChangeArrowheads="1" noChangeShapeType="1" noTextEdit="1"/>
                  </p:cNvSpPr>
                  <p:nvPr/>
                </p:nvSpPr>
                <p:spPr>
                  <a:xfrm>
                    <a:off x="2727351" y="5127795"/>
                    <a:ext cx="487026" cy="491721"/>
                  </a:xfrm>
                  <a:prstGeom prst="rect">
                    <a:avLst/>
                  </a:prstGeom>
                  <a:blipFill>
                    <a:blip r:embed="rId1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4" name="TextBox 2">
                  <a:extLst>
                    <a:ext uri="{FF2B5EF4-FFF2-40B4-BE49-F238E27FC236}">
                      <a16:creationId xmlns:a16="http://schemas.microsoft.com/office/drawing/2014/main" id="{21DBD8A2-8529-3370-8ADC-763AC3B561BA}"/>
                    </a:ext>
                  </a:extLst>
                </p:cNvPr>
                <p:cNvSpPr txBox="1"/>
                <p:nvPr/>
              </p:nvSpPr>
              <p:spPr>
                <a:xfrm>
                  <a:off x="8140079" y="3015518"/>
                  <a:ext cx="365806" cy="369332"/>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24" name="TextBox 2">
                  <a:extLst>
                    <a:ext uri="{FF2B5EF4-FFF2-40B4-BE49-F238E27FC236}">
                      <a16:creationId xmlns:a16="http://schemas.microsoft.com/office/drawing/2014/main" id="{21DBD8A2-8529-3370-8ADC-763AC3B561BA}"/>
                    </a:ext>
                  </a:extLst>
                </p:cNvPr>
                <p:cNvSpPr txBox="1">
                  <a:spLocks noRot="1" noChangeAspect="1" noMove="1" noResize="1" noEditPoints="1" noAdjustHandles="1" noChangeArrowheads="1" noChangeShapeType="1" noTextEdit="1"/>
                </p:cNvSpPr>
                <p:nvPr/>
              </p:nvSpPr>
              <p:spPr>
                <a:xfrm>
                  <a:off x="8140079" y="3015518"/>
                  <a:ext cx="365806"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19">
                  <a:extLst>
                    <a:ext uri="{FF2B5EF4-FFF2-40B4-BE49-F238E27FC236}">
                      <a16:creationId xmlns:a16="http://schemas.microsoft.com/office/drawing/2014/main" id="{327F6C7C-470C-D492-222A-38A84B35322C}"/>
                    </a:ext>
                  </a:extLst>
                </p:cNvPr>
                <p:cNvSpPr txBox="1"/>
                <p:nvPr/>
              </p:nvSpPr>
              <p:spPr>
                <a:xfrm>
                  <a:off x="7798718" y="3339649"/>
                  <a:ext cx="365805" cy="369332"/>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25" name="TextBox 219">
                  <a:extLst>
                    <a:ext uri="{FF2B5EF4-FFF2-40B4-BE49-F238E27FC236}">
                      <a16:creationId xmlns:a16="http://schemas.microsoft.com/office/drawing/2014/main" id="{327F6C7C-470C-D492-222A-38A84B35322C}"/>
                    </a:ext>
                  </a:extLst>
                </p:cNvPr>
                <p:cNvSpPr txBox="1">
                  <a:spLocks noRot="1" noChangeAspect="1" noMove="1" noResize="1" noEditPoints="1" noAdjustHandles="1" noChangeArrowheads="1" noChangeShapeType="1" noTextEdit="1"/>
                </p:cNvSpPr>
                <p:nvPr/>
              </p:nvSpPr>
              <p:spPr>
                <a:xfrm>
                  <a:off x="7798718" y="3339649"/>
                  <a:ext cx="365805" cy="369332"/>
                </a:xfrm>
                <a:prstGeom prst="rect">
                  <a:avLst/>
                </a:prstGeom>
                <a:blipFill>
                  <a:blip r:embed="rId17"/>
                  <a:stretch>
                    <a:fillRect/>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CCCB76A6-1CA9-B243-8CC5-1ECA3B579C48}"/>
                </a:ext>
              </a:extLst>
            </p:cNvPr>
            <p:cNvGrpSpPr/>
            <p:nvPr/>
          </p:nvGrpSpPr>
          <p:grpSpPr>
            <a:xfrm>
              <a:off x="8148702" y="3372938"/>
              <a:ext cx="3205098" cy="2747226"/>
              <a:chOff x="8148702" y="3372938"/>
              <a:chExt cx="3205098" cy="2747226"/>
            </a:xfrm>
            <a:grpFill/>
          </p:grpSpPr>
          <p:sp>
            <p:nvSpPr>
              <p:cNvPr id="28" name="Rectangle 27">
                <a:extLst>
                  <a:ext uri="{FF2B5EF4-FFF2-40B4-BE49-F238E27FC236}">
                    <a16:creationId xmlns:a16="http://schemas.microsoft.com/office/drawing/2014/main" id="{661ECD6E-AA68-80CA-2233-D05A89DE283A}"/>
                  </a:ext>
                </a:extLst>
              </p:cNvPr>
              <p:cNvSpPr>
                <a:spLocks noChangeArrowheads="1"/>
              </p:cNvSpPr>
              <p:nvPr/>
            </p:nvSpPr>
            <p:spPr bwMode="auto">
              <a:xfrm>
                <a:off x="8606574" y="3383670"/>
                <a:ext cx="457871" cy="314786"/>
              </a:xfrm>
              <a:prstGeom prst="rect">
                <a:avLst/>
              </a:prstGeom>
              <a:grpFill/>
              <a:ln>
                <a:noFill/>
              </a:ln>
              <a:effec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29" name="Rectangle 28">
                <a:extLst>
                  <a:ext uri="{FF2B5EF4-FFF2-40B4-BE49-F238E27FC236}">
                    <a16:creationId xmlns:a16="http://schemas.microsoft.com/office/drawing/2014/main" id="{A86025F9-F296-3737-AD23-DE024F84FE10}"/>
                  </a:ext>
                </a:extLst>
              </p:cNvPr>
              <p:cNvSpPr>
                <a:spLocks noChangeArrowheads="1"/>
              </p:cNvSpPr>
              <p:nvPr/>
            </p:nvSpPr>
            <p:spPr bwMode="auto">
              <a:xfrm>
                <a:off x="8148703" y="3372938"/>
                <a:ext cx="457871" cy="314786"/>
              </a:xfrm>
              <a:prstGeom prst="rect">
                <a:avLst/>
              </a:prstGeom>
              <a:grpFill/>
              <a:ln>
                <a:noFill/>
              </a:ln>
              <a:effec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nvGrpSpPr>
              <p:cNvPr id="30" name="Group 29">
                <a:extLst>
                  <a:ext uri="{FF2B5EF4-FFF2-40B4-BE49-F238E27FC236}">
                    <a16:creationId xmlns:a16="http://schemas.microsoft.com/office/drawing/2014/main" id="{0BDBA2B3-C0A5-BBCB-6EC6-DE0FB8F7A206}"/>
                  </a:ext>
                </a:extLst>
              </p:cNvPr>
              <p:cNvGrpSpPr>
                <a:grpSpLocks/>
              </p:cNvGrpSpPr>
              <p:nvPr/>
            </p:nvGrpSpPr>
            <p:grpSpPr bwMode="auto">
              <a:xfrm>
                <a:off x="8148703" y="3716342"/>
                <a:ext cx="3205097" cy="686807"/>
                <a:chOff x="960" y="1488"/>
                <a:chExt cx="2688" cy="576"/>
              </a:xfrm>
              <a:grpFill/>
            </p:grpSpPr>
            <p:grpSp>
              <p:nvGrpSpPr>
                <p:cNvPr id="85001" name="Group 85000">
                  <a:extLst>
                    <a:ext uri="{FF2B5EF4-FFF2-40B4-BE49-F238E27FC236}">
                      <a16:creationId xmlns:a16="http://schemas.microsoft.com/office/drawing/2014/main" id="{E1B2154F-7234-E0EC-6147-EB88216F2E50}"/>
                    </a:ext>
                  </a:extLst>
                </p:cNvPr>
                <p:cNvGrpSpPr>
                  <a:grpSpLocks/>
                </p:cNvGrpSpPr>
                <p:nvPr/>
              </p:nvGrpSpPr>
              <p:grpSpPr bwMode="auto">
                <a:xfrm>
                  <a:off x="960" y="1488"/>
                  <a:ext cx="2688" cy="288"/>
                  <a:chOff x="432" y="1152"/>
                  <a:chExt cx="2688" cy="288"/>
                </a:xfrm>
                <a:grpFill/>
              </p:grpSpPr>
              <p:grpSp>
                <p:nvGrpSpPr>
                  <p:cNvPr id="85019" name="Group 85018">
                    <a:extLst>
                      <a:ext uri="{FF2B5EF4-FFF2-40B4-BE49-F238E27FC236}">
                        <a16:creationId xmlns:a16="http://schemas.microsoft.com/office/drawing/2014/main" id="{F8BEFD77-5F6D-222D-B16F-5A7DEB501879}"/>
                      </a:ext>
                    </a:extLst>
                  </p:cNvPr>
                  <p:cNvGrpSpPr>
                    <a:grpSpLocks/>
                  </p:cNvGrpSpPr>
                  <p:nvPr/>
                </p:nvGrpSpPr>
                <p:grpSpPr bwMode="auto">
                  <a:xfrm>
                    <a:off x="1584" y="1152"/>
                    <a:ext cx="1152" cy="288"/>
                    <a:chOff x="432" y="1152"/>
                    <a:chExt cx="1152" cy="288"/>
                  </a:xfrm>
                  <a:grpFill/>
                </p:grpSpPr>
                <p:grpSp>
                  <p:nvGrpSpPr>
                    <p:cNvPr id="85031" name="Group 85030">
                      <a:extLst>
                        <a:ext uri="{FF2B5EF4-FFF2-40B4-BE49-F238E27FC236}">
                          <a16:creationId xmlns:a16="http://schemas.microsoft.com/office/drawing/2014/main" id="{463F9B1F-09F2-6A8F-3CAF-1E074973A37A}"/>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033" name="Rectangle 85032">
                            <a:extLst>
                              <a:ext uri="{FF2B5EF4-FFF2-40B4-BE49-F238E27FC236}">
                                <a16:creationId xmlns:a16="http://schemas.microsoft.com/office/drawing/2014/main" id="{DE9762A5-1773-432E-76D5-8AAFFB0E3CA2}"/>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33" name="Rectangle 85032">
                            <a:extLst>
                              <a:ext uri="{FF2B5EF4-FFF2-40B4-BE49-F238E27FC236}">
                                <a16:creationId xmlns:a16="http://schemas.microsoft.com/office/drawing/2014/main" id="{DE9762A5-1773-432E-76D5-8AAFFB0E3CA2}"/>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18"/>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34" name="Rectangle 85033">
                            <a:extLst>
                              <a:ext uri="{FF2B5EF4-FFF2-40B4-BE49-F238E27FC236}">
                                <a16:creationId xmlns:a16="http://schemas.microsoft.com/office/drawing/2014/main" id="{2A905EFE-75D4-637F-5111-6732F1892755}"/>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34" name="Rectangle 85033">
                            <a:extLst>
                              <a:ext uri="{FF2B5EF4-FFF2-40B4-BE49-F238E27FC236}">
                                <a16:creationId xmlns:a16="http://schemas.microsoft.com/office/drawing/2014/main" id="{2A905EFE-75D4-637F-5111-6732F1892755}"/>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19"/>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32" name="Rectangle 85031">
                          <a:extLst>
                            <a:ext uri="{FF2B5EF4-FFF2-40B4-BE49-F238E27FC236}">
                              <a16:creationId xmlns:a16="http://schemas.microsoft.com/office/drawing/2014/main" id="{02719D8D-2782-17D6-FE97-B69CBE9A05FE}"/>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8</m:t>
                                </m:r>
                              </m:oMath>
                            </m:oMathPara>
                          </a14:m>
                          <a:endParaRPr lang="en-US" altLang="en-US" sz="1600" dirty="0"/>
                        </a:p>
                      </p:txBody>
                    </p:sp>
                  </mc:Choice>
                  <mc:Fallback xmlns="">
                    <p:sp>
                      <p:nvSpPr>
                        <p:cNvPr id="85032" name="Rectangle 85031">
                          <a:extLst>
                            <a:ext uri="{FF2B5EF4-FFF2-40B4-BE49-F238E27FC236}">
                              <a16:creationId xmlns:a16="http://schemas.microsoft.com/office/drawing/2014/main" id="{02719D8D-2782-17D6-FE97-B69CBE9A05FE}"/>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20"/>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020" name="Group 85019">
                    <a:extLst>
                      <a:ext uri="{FF2B5EF4-FFF2-40B4-BE49-F238E27FC236}">
                        <a16:creationId xmlns:a16="http://schemas.microsoft.com/office/drawing/2014/main" id="{C1139E70-2A85-B3FC-11F1-C1FC3350D567}"/>
                      </a:ext>
                    </a:extLst>
                  </p:cNvPr>
                  <p:cNvGrpSpPr>
                    <a:grpSpLocks/>
                  </p:cNvGrpSpPr>
                  <p:nvPr/>
                </p:nvGrpSpPr>
                <p:grpSpPr bwMode="auto">
                  <a:xfrm>
                    <a:off x="432" y="1152"/>
                    <a:ext cx="2688" cy="288"/>
                    <a:chOff x="432" y="1152"/>
                    <a:chExt cx="2688" cy="288"/>
                  </a:xfrm>
                  <a:grpFill/>
                </p:grpSpPr>
                <p:grpSp>
                  <p:nvGrpSpPr>
                    <p:cNvPr id="85024" name="Group 85023">
                      <a:extLst>
                        <a:ext uri="{FF2B5EF4-FFF2-40B4-BE49-F238E27FC236}">
                          <a16:creationId xmlns:a16="http://schemas.microsoft.com/office/drawing/2014/main" id="{A11567D8-9045-C82D-9E65-8C78A1C73650}"/>
                        </a:ext>
                      </a:extLst>
                    </p:cNvPr>
                    <p:cNvGrpSpPr>
                      <a:grpSpLocks/>
                    </p:cNvGrpSpPr>
                    <p:nvPr/>
                  </p:nvGrpSpPr>
                  <p:grpSpPr bwMode="auto">
                    <a:xfrm>
                      <a:off x="432" y="1152"/>
                      <a:ext cx="1152" cy="288"/>
                      <a:chOff x="432" y="1152"/>
                      <a:chExt cx="1152" cy="288"/>
                    </a:xfrm>
                    <a:grpFill/>
                  </p:grpSpPr>
                  <p:grpSp>
                    <p:nvGrpSpPr>
                      <p:cNvPr id="85027" name="Group 85026">
                        <a:extLst>
                          <a:ext uri="{FF2B5EF4-FFF2-40B4-BE49-F238E27FC236}">
                            <a16:creationId xmlns:a16="http://schemas.microsoft.com/office/drawing/2014/main" id="{19F2F98B-543E-C418-CC43-7A9F5DC7179C}"/>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029" name="Rectangle 85028">
                              <a:extLst>
                                <a:ext uri="{FF2B5EF4-FFF2-40B4-BE49-F238E27FC236}">
                                  <a16:creationId xmlns:a16="http://schemas.microsoft.com/office/drawing/2014/main" id="{F12AB424-24E3-1873-4AF0-EA3BB5FB37DB}"/>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029" name="Rectangle 85028">
                              <a:extLst>
                                <a:ext uri="{FF2B5EF4-FFF2-40B4-BE49-F238E27FC236}">
                                  <a16:creationId xmlns:a16="http://schemas.microsoft.com/office/drawing/2014/main" id="{F12AB424-24E3-1873-4AF0-EA3BB5FB37DB}"/>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21"/>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30" name="Rectangle 85029">
                              <a:extLst>
                                <a:ext uri="{FF2B5EF4-FFF2-40B4-BE49-F238E27FC236}">
                                  <a16:creationId xmlns:a16="http://schemas.microsoft.com/office/drawing/2014/main" id="{4EB850F5-A239-D65F-3ECB-4918B870B1DF}"/>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2</m:t>
                                    </m:r>
                                  </m:oMath>
                                </m:oMathPara>
                              </a14:m>
                              <a:endParaRPr lang="en-US" altLang="en-US" sz="1600" dirty="0"/>
                            </a:p>
                          </p:txBody>
                        </p:sp>
                      </mc:Choice>
                      <mc:Fallback xmlns="">
                        <p:sp>
                          <p:nvSpPr>
                            <p:cNvPr id="85030" name="Rectangle 85029">
                              <a:extLst>
                                <a:ext uri="{FF2B5EF4-FFF2-40B4-BE49-F238E27FC236}">
                                  <a16:creationId xmlns:a16="http://schemas.microsoft.com/office/drawing/2014/main" id="{4EB850F5-A239-D65F-3ECB-4918B870B1DF}"/>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22"/>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28" name="Rectangle 85027">
                            <a:extLst>
                              <a:ext uri="{FF2B5EF4-FFF2-40B4-BE49-F238E27FC236}">
                                <a16:creationId xmlns:a16="http://schemas.microsoft.com/office/drawing/2014/main" id="{4D3E8DA6-80CE-19A8-9D57-D8DDAF6A4CEE}"/>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28" name="Rectangle 85027">
                            <a:extLst>
                              <a:ext uri="{FF2B5EF4-FFF2-40B4-BE49-F238E27FC236}">
                                <a16:creationId xmlns:a16="http://schemas.microsoft.com/office/drawing/2014/main" id="{4D3E8DA6-80CE-19A8-9D57-D8DDAF6A4CEE}"/>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23"/>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26" name="Rectangle 85025">
                          <a:extLst>
                            <a:ext uri="{FF2B5EF4-FFF2-40B4-BE49-F238E27FC236}">
                              <a16:creationId xmlns:a16="http://schemas.microsoft.com/office/drawing/2014/main" id="{A82AF0C0-04CB-4B87-D3D5-1F39D1CF83F6}"/>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26" name="Rectangle 85025">
                          <a:extLst>
                            <a:ext uri="{FF2B5EF4-FFF2-40B4-BE49-F238E27FC236}">
                              <a16:creationId xmlns:a16="http://schemas.microsoft.com/office/drawing/2014/main" id="{A82AF0C0-04CB-4B87-D3D5-1F39D1CF83F6}"/>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24"/>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nvGrpSpPr>
                <p:cNvPr id="85002" name="Group 85001">
                  <a:extLst>
                    <a:ext uri="{FF2B5EF4-FFF2-40B4-BE49-F238E27FC236}">
                      <a16:creationId xmlns:a16="http://schemas.microsoft.com/office/drawing/2014/main" id="{0E33C96A-B63E-D4EF-9538-EFB93E8F176C}"/>
                    </a:ext>
                  </a:extLst>
                </p:cNvPr>
                <p:cNvGrpSpPr>
                  <a:grpSpLocks/>
                </p:cNvGrpSpPr>
                <p:nvPr/>
              </p:nvGrpSpPr>
              <p:grpSpPr bwMode="auto">
                <a:xfrm>
                  <a:off x="960" y="1776"/>
                  <a:ext cx="2688" cy="288"/>
                  <a:chOff x="432" y="1152"/>
                  <a:chExt cx="2688" cy="288"/>
                </a:xfrm>
                <a:grpFill/>
              </p:grpSpPr>
              <p:grpSp>
                <p:nvGrpSpPr>
                  <p:cNvPr id="85003" name="Group 85002">
                    <a:extLst>
                      <a:ext uri="{FF2B5EF4-FFF2-40B4-BE49-F238E27FC236}">
                        <a16:creationId xmlns:a16="http://schemas.microsoft.com/office/drawing/2014/main" id="{EFE141ED-7914-9006-720B-8C58A66E7DA0}"/>
                      </a:ext>
                    </a:extLst>
                  </p:cNvPr>
                  <p:cNvGrpSpPr>
                    <a:grpSpLocks/>
                  </p:cNvGrpSpPr>
                  <p:nvPr/>
                </p:nvGrpSpPr>
                <p:grpSpPr bwMode="auto">
                  <a:xfrm>
                    <a:off x="1584" y="1152"/>
                    <a:ext cx="1152" cy="288"/>
                    <a:chOff x="432" y="1152"/>
                    <a:chExt cx="1152" cy="288"/>
                  </a:xfrm>
                  <a:grpFill/>
                </p:grpSpPr>
                <p:grpSp>
                  <p:nvGrpSpPr>
                    <p:cNvPr id="85015" name="Group 85014">
                      <a:extLst>
                        <a:ext uri="{FF2B5EF4-FFF2-40B4-BE49-F238E27FC236}">
                          <a16:creationId xmlns:a16="http://schemas.microsoft.com/office/drawing/2014/main" id="{F8F794E4-2DD0-E1E6-F4BC-B3C6476C9248}"/>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017" name="Rectangle 85016">
                            <a:extLst>
                              <a:ext uri="{FF2B5EF4-FFF2-40B4-BE49-F238E27FC236}">
                                <a16:creationId xmlns:a16="http://schemas.microsoft.com/office/drawing/2014/main" id="{0C6C4BE0-BC42-7DE1-39F5-B1A3F36AF03F}"/>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17" name="Rectangle 85016">
                            <a:extLst>
                              <a:ext uri="{FF2B5EF4-FFF2-40B4-BE49-F238E27FC236}">
                                <a16:creationId xmlns:a16="http://schemas.microsoft.com/office/drawing/2014/main" id="{0C6C4BE0-BC42-7DE1-39F5-B1A3F36AF03F}"/>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25"/>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18" name="Rectangle 85017">
                            <a:extLst>
                              <a:ext uri="{FF2B5EF4-FFF2-40B4-BE49-F238E27FC236}">
                                <a16:creationId xmlns:a16="http://schemas.microsoft.com/office/drawing/2014/main" id="{22D7AE9B-AAB6-E884-49BE-4E3A7B34DE39}"/>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18" name="Rectangle 85017">
                            <a:extLst>
                              <a:ext uri="{FF2B5EF4-FFF2-40B4-BE49-F238E27FC236}">
                                <a16:creationId xmlns:a16="http://schemas.microsoft.com/office/drawing/2014/main" id="{22D7AE9B-AAB6-E884-49BE-4E3A7B34DE39}"/>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26"/>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16" name="Rectangle 85015">
                          <a:extLst>
                            <a:ext uri="{FF2B5EF4-FFF2-40B4-BE49-F238E27FC236}">
                              <a16:creationId xmlns:a16="http://schemas.microsoft.com/office/drawing/2014/main" id="{20666E4F-A7CC-C04A-5D37-F8AB81CCD8D3}"/>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8</m:t>
                                </m:r>
                              </m:oMath>
                            </m:oMathPara>
                          </a14:m>
                          <a:endParaRPr lang="en-US" altLang="en-US" sz="1600" dirty="0"/>
                        </a:p>
                      </p:txBody>
                    </p:sp>
                  </mc:Choice>
                  <mc:Fallback xmlns="">
                    <p:sp>
                      <p:nvSpPr>
                        <p:cNvPr id="85016" name="Rectangle 85015">
                          <a:extLst>
                            <a:ext uri="{FF2B5EF4-FFF2-40B4-BE49-F238E27FC236}">
                              <a16:creationId xmlns:a16="http://schemas.microsoft.com/office/drawing/2014/main" id="{20666E4F-A7CC-C04A-5D37-F8AB81CCD8D3}"/>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27"/>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004" name="Group 85003">
                    <a:extLst>
                      <a:ext uri="{FF2B5EF4-FFF2-40B4-BE49-F238E27FC236}">
                        <a16:creationId xmlns:a16="http://schemas.microsoft.com/office/drawing/2014/main" id="{34F9B4AB-C8D5-2A97-8037-4D35FA8AFBFF}"/>
                      </a:ext>
                    </a:extLst>
                  </p:cNvPr>
                  <p:cNvGrpSpPr>
                    <a:grpSpLocks/>
                  </p:cNvGrpSpPr>
                  <p:nvPr/>
                </p:nvGrpSpPr>
                <p:grpSpPr bwMode="auto">
                  <a:xfrm>
                    <a:off x="432" y="1152"/>
                    <a:ext cx="2688" cy="288"/>
                    <a:chOff x="432" y="1152"/>
                    <a:chExt cx="2688" cy="288"/>
                  </a:xfrm>
                  <a:grpFill/>
                </p:grpSpPr>
                <p:grpSp>
                  <p:nvGrpSpPr>
                    <p:cNvPr id="85008" name="Group 85007">
                      <a:extLst>
                        <a:ext uri="{FF2B5EF4-FFF2-40B4-BE49-F238E27FC236}">
                          <a16:creationId xmlns:a16="http://schemas.microsoft.com/office/drawing/2014/main" id="{1B687C39-E69A-7E2C-EF0A-279CD35006B2}"/>
                        </a:ext>
                      </a:extLst>
                    </p:cNvPr>
                    <p:cNvGrpSpPr>
                      <a:grpSpLocks/>
                    </p:cNvGrpSpPr>
                    <p:nvPr/>
                  </p:nvGrpSpPr>
                  <p:grpSpPr bwMode="auto">
                    <a:xfrm>
                      <a:off x="432" y="1152"/>
                      <a:ext cx="1152" cy="288"/>
                      <a:chOff x="432" y="1152"/>
                      <a:chExt cx="1152" cy="288"/>
                    </a:xfrm>
                    <a:grpFill/>
                  </p:grpSpPr>
                  <p:grpSp>
                    <p:nvGrpSpPr>
                      <p:cNvPr id="85011" name="Group 85010">
                        <a:extLst>
                          <a:ext uri="{FF2B5EF4-FFF2-40B4-BE49-F238E27FC236}">
                            <a16:creationId xmlns:a16="http://schemas.microsoft.com/office/drawing/2014/main" id="{E3DD4596-110A-DB02-E02B-CFD1A9C20E88}"/>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013" name="Rectangle 85012">
                              <a:extLst>
                                <a:ext uri="{FF2B5EF4-FFF2-40B4-BE49-F238E27FC236}">
                                  <a16:creationId xmlns:a16="http://schemas.microsoft.com/office/drawing/2014/main" id="{870C8181-8907-75AA-E8ED-ED5B88339F29}"/>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013" name="Rectangle 85012">
                              <a:extLst>
                                <a:ext uri="{FF2B5EF4-FFF2-40B4-BE49-F238E27FC236}">
                                  <a16:creationId xmlns:a16="http://schemas.microsoft.com/office/drawing/2014/main" id="{870C8181-8907-75AA-E8ED-ED5B88339F29}"/>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28"/>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14" name="Rectangle 85013">
                              <a:extLst>
                                <a:ext uri="{FF2B5EF4-FFF2-40B4-BE49-F238E27FC236}">
                                  <a16:creationId xmlns:a16="http://schemas.microsoft.com/office/drawing/2014/main" id="{1515760D-81E8-6F68-486A-46926DCC0E5A}"/>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2</m:t>
                                    </m:r>
                                  </m:oMath>
                                </m:oMathPara>
                              </a14:m>
                              <a:endParaRPr lang="en-US" altLang="en-US" sz="1600" dirty="0"/>
                            </a:p>
                          </p:txBody>
                        </p:sp>
                      </mc:Choice>
                      <mc:Fallback xmlns="">
                        <p:sp>
                          <p:nvSpPr>
                            <p:cNvPr id="85014" name="Rectangle 85013">
                              <a:extLst>
                                <a:ext uri="{FF2B5EF4-FFF2-40B4-BE49-F238E27FC236}">
                                  <a16:creationId xmlns:a16="http://schemas.microsoft.com/office/drawing/2014/main" id="{1515760D-81E8-6F68-486A-46926DCC0E5A}"/>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29"/>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12" name="Rectangle 85011">
                            <a:extLst>
                              <a:ext uri="{FF2B5EF4-FFF2-40B4-BE49-F238E27FC236}">
                                <a16:creationId xmlns:a16="http://schemas.microsoft.com/office/drawing/2014/main" id="{A6EB6241-1E1C-23DB-C9B5-124BDC015C04}"/>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3</m:t>
                                  </m:r>
                                </m:oMath>
                              </m:oMathPara>
                            </a14:m>
                            <a:endParaRPr lang="en-US" altLang="en-US" sz="1600" dirty="0"/>
                          </a:p>
                        </p:txBody>
                      </p:sp>
                    </mc:Choice>
                    <mc:Fallback xmlns="">
                      <p:sp>
                        <p:nvSpPr>
                          <p:cNvPr id="85012" name="Rectangle 85011">
                            <a:extLst>
                              <a:ext uri="{FF2B5EF4-FFF2-40B4-BE49-F238E27FC236}">
                                <a16:creationId xmlns:a16="http://schemas.microsoft.com/office/drawing/2014/main" id="{A6EB6241-1E1C-23DB-C9B5-124BDC015C04}"/>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30"/>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10" name="Rectangle 85009">
                          <a:extLst>
                            <a:ext uri="{FF2B5EF4-FFF2-40B4-BE49-F238E27FC236}">
                              <a16:creationId xmlns:a16="http://schemas.microsoft.com/office/drawing/2014/main" id="{66FAE241-338F-96FA-BC92-1C834C4A8C40}"/>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010" name="Rectangle 85009">
                          <a:extLst>
                            <a:ext uri="{FF2B5EF4-FFF2-40B4-BE49-F238E27FC236}">
                              <a16:creationId xmlns:a16="http://schemas.microsoft.com/office/drawing/2014/main" id="{66FAE241-338F-96FA-BC92-1C834C4A8C40}"/>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31"/>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grpSp>
            <p:nvGrpSpPr>
              <p:cNvPr id="31" name="Group 30">
                <a:extLst>
                  <a:ext uri="{FF2B5EF4-FFF2-40B4-BE49-F238E27FC236}">
                    <a16:creationId xmlns:a16="http://schemas.microsoft.com/office/drawing/2014/main" id="{CDB6D3B0-CA52-967C-3B0D-99F42E13BC40}"/>
                  </a:ext>
                </a:extLst>
              </p:cNvPr>
              <p:cNvGrpSpPr>
                <a:grpSpLocks/>
              </p:cNvGrpSpPr>
              <p:nvPr/>
            </p:nvGrpSpPr>
            <p:grpSpPr bwMode="auto">
              <a:xfrm>
                <a:off x="8148703" y="3372938"/>
                <a:ext cx="3205097" cy="343403"/>
                <a:chOff x="432" y="1152"/>
                <a:chExt cx="2688" cy="288"/>
              </a:xfrm>
              <a:grpFill/>
            </p:grpSpPr>
            <p:grpSp>
              <p:nvGrpSpPr>
                <p:cNvPr id="85244" name="Group 85243">
                  <a:extLst>
                    <a:ext uri="{FF2B5EF4-FFF2-40B4-BE49-F238E27FC236}">
                      <a16:creationId xmlns:a16="http://schemas.microsoft.com/office/drawing/2014/main" id="{9418FA44-EBA5-C61C-276D-F37592559448}"/>
                    </a:ext>
                  </a:extLst>
                </p:cNvPr>
                <p:cNvGrpSpPr>
                  <a:grpSpLocks/>
                </p:cNvGrpSpPr>
                <p:nvPr/>
              </p:nvGrpSpPr>
              <p:grpSpPr bwMode="auto">
                <a:xfrm>
                  <a:off x="1584" y="1152"/>
                  <a:ext cx="1152" cy="288"/>
                  <a:chOff x="432" y="1152"/>
                  <a:chExt cx="1152" cy="288"/>
                </a:xfrm>
                <a:grpFill/>
              </p:grpSpPr>
              <p:grpSp>
                <p:nvGrpSpPr>
                  <p:cNvPr id="84997" name="Group 84996">
                    <a:extLst>
                      <a:ext uri="{FF2B5EF4-FFF2-40B4-BE49-F238E27FC236}">
                        <a16:creationId xmlns:a16="http://schemas.microsoft.com/office/drawing/2014/main" id="{165762A4-8BF2-3CAE-CF29-603C7200C5D2}"/>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4999" name="Rectangle 84998">
                          <a:extLst>
                            <a:ext uri="{FF2B5EF4-FFF2-40B4-BE49-F238E27FC236}">
                              <a16:creationId xmlns:a16="http://schemas.microsoft.com/office/drawing/2014/main" id="{A33C3CE2-BB80-A471-F543-92EB1AA83E42}"/>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4999" name="Rectangle 84998">
                          <a:extLst>
                            <a:ext uri="{FF2B5EF4-FFF2-40B4-BE49-F238E27FC236}">
                              <a16:creationId xmlns:a16="http://schemas.microsoft.com/office/drawing/2014/main" id="{A33C3CE2-BB80-A471-F543-92EB1AA83E42}"/>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32"/>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00" name="Rectangle 84999">
                          <a:extLst>
                            <a:ext uri="{FF2B5EF4-FFF2-40B4-BE49-F238E27FC236}">
                              <a16:creationId xmlns:a16="http://schemas.microsoft.com/office/drawing/2014/main" id="{FE9E084A-F4FA-2FBF-1A65-D8F0343C9AC2}"/>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00" name="Rectangle 84999">
                          <a:extLst>
                            <a:ext uri="{FF2B5EF4-FFF2-40B4-BE49-F238E27FC236}">
                              <a16:creationId xmlns:a16="http://schemas.microsoft.com/office/drawing/2014/main" id="{FE9E084A-F4FA-2FBF-1A65-D8F0343C9AC2}"/>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33"/>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4998" name="Rectangle 84997">
                        <a:extLst>
                          <a:ext uri="{FF2B5EF4-FFF2-40B4-BE49-F238E27FC236}">
                            <a16:creationId xmlns:a16="http://schemas.microsoft.com/office/drawing/2014/main" id="{83D2B7F0-2312-3BE5-6B0F-8CA7852CD91D}"/>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4998" name="Rectangle 84997">
                        <a:extLst>
                          <a:ext uri="{FF2B5EF4-FFF2-40B4-BE49-F238E27FC236}">
                            <a16:creationId xmlns:a16="http://schemas.microsoft.com/office/drawing/2014/main" id="{83D2B7F0-2312-3BE5-6B0F-8CA7852CD91D}"/>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34"/>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245" name="Group 85244">
                  <a:extLst>
                    <a:ext uri="{FF2B5EF4-FFF2-40B4-BE49-F238E27FC236}">
                      <a16:creationId xmlns:a16="http://schemas.microsoft.com/office/drawing/2014/main" id="{65D66823-D8C5-0E75-28A0-114B6BBE1A6B}"/>
                    </a:ext>
                  </a:extLst>
                </p:cNvPr>
                <p:cNvGrpSpPr>
                  <a:grpSpLocks/>
                </p:cNvGrpSpPr>
                <p:nvPr/>
              </p:nvGrpSpPr>
              <p:grpSpPr bwMode="auto">
                <a:xfrm>
                  <a:off x="432" y="1152"/>
                  <a:ext cx="2688" cy="288"/>
                  <a:chOff x="432" y="1152"/>
                  <a:chExt cx="2688" cy="288"/>
                </a:xfrm>
                <a:grpFill/>
              </p:grpSpPr>
              <p:grpSp>
                <p:nvGrpSpPr>
                  <p:cNvPr id="85246" name="Group 85245">
                    <a:extLst>
                      <a:ext uri="{FF2B5EF4-FFF2-40B4-BE49-F238E27FC236}">
                        <a16:creationId xmlns:a16="http://schemas.microsoft.com/office/drawing/2014/main" id="{E467021D-B144-B9D1-542C-016E2235459B}"/>
                      </a:ext>
                    </a:extLst>
                  </p:cNvPr>
                  <p:cNvGrpSpPr>
                    <a:grpSpLocks/>
                  </p:cNvGrpSpPr>
                  <p:nvPr/>
                </p:nvGrpSpPr>
                <p:grpSpPr bwMode="auto">
                  <a:xfrm>
                    <a:off x="432" y="1152"/>
                    <a:ext cx="1152" cy="288"/>
                    <a:chOff x="432" y="1152"/>
                    <a:chExt cx="1152" cy="288"/>
                  </a:xfrm>
                  <a:grpFill/>
                </p:grpSpPr>
                <p:grpSp>
                  <p:nvGrpSpPr>
                    <p:cNvPr id="84992" name="Group 84991">
                      <a:extLst>
                        <a:ext uri="{FF2B5EF4-FFF2-40B4-BE49-F238E27FC236}">
                          <a16:creationId xmlns:a16="http://schemas.microsoft.com/office/drawing/2014/main" id="{95115033-E50B-4F2F-931E-918CAA47D8EF}"/>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4994" name="Rectangle 84993">
                            <a:extLst>
                              <a:ext uri="{FF2B5EF4-FFF2-40B4-BE49-F238E27FC236}">
                                <a16:creationId xmlns:a16="http://schemas.microsoft.com/office/drawing/2014/main" id="{32A5BB43-D48B-63AA-CD15-ABA5CB4CCB7C}"/>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4994" name="Rectangle 84993">
                            <a:extLst>
                              <a:ext uri="{FF2B5EF4-FFF2-40B4-BE49-F238E27FC236}">
                                <a16:creationId xmlns:a16="http://schemas.microsoft.com/office/drawing/2014/main" id="{32A5BB43-D48B-63AA-CD15-ABA5CB4CCB7C}"/>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35"/>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995" name="Rectangle 84994">
                            <a:extLst>
                              <a:ext uri="{FF2B5EF4-FFF2-40B4-BE49-F238E27FC236}">
                                <a16:creationId xmlns:a16="http://schemas.microsoft.com/office/drawing/2014/main" id="{7EB60B85-3444-26F2-7482-90F97B685938}"/>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4995" name="Rectangle 84994">
                            <a:extLst>
                              <a:ext uri="{FF2B5EF4-FFF2-40B4-BE49-F238E27FC236}">
                                <a16:creationId xmlns:a16="http://schemas.microsoft.com/office/drawing/2014/main" id="{7EB60B85-3444-26F2-7482-90F97B685938}"/>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36"/>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4993" name="Rectangle 84992">
                          <a:extLst>
                            <a:ext uri="{FF2B5EF4-FFF2-40B4-BE49-F238E27FC236}">
                              <a16:creationId xmlns:a16="http://schemas.microsoft.com/office/drawing/2014/main" id="{EDF10486-5862-F559-EF56-EABE04E555D3}"/>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4993" name="Rectangle 84992">
                          <a:extLst>
                            <a:ext uri="{FF2B5EF4-FFF2-40B4-BE49-F238E27FC236}">
                              <a16:creationId xmlns:a16="http://schemas.microsoft.com/office/drawing/2014/main" id="{EDF10486-5862-F559-EF56-EABE04E555D3}"/>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37"/>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247" name="Rectangle 85246">
                        <a:extLst>
                          <a:ext uri="{FF2B5EF4-FFF2-40B4-BE49-F238E27FC236}">
                            <a16:creationId xmlns:a16="http://schemas.microsoft.com/office/drawing/2014/main" id="{4F50215C-439B-BA09-EA3B-6F525B9BD06C}"/>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247" name="Rectangle 85246">
                        <a:extLst>
                          <a:ext uri="{FF2B5EF4-FFF2-40B4-BE49-F238E27FC236}">
                            <a16:creationId xmlns:a16="http://schemas.microsoft.com/office/drawing/2014/main" id="{4F50215C-439B-BA09-EA3B-6F525B9BD06C}"/>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38"/>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nvGrpSpPr>
              <p:cNvPr id="32" name="Group 31">
                <a:extLst>
                  <a:ext uri="{FF2B5EF4-FFF2-40B4-BE49-F238E27FC236}">
                    <a16:creationId xmlns:a16="http://schemas.microsoft.com/office/drawing/2014/main" id="{CC09BBE6-467F-D836-71F7-DBDE6A0ABE81}"/>
                  </a:ext>
                </a:extLst>
              </p:cNvPr>
              <p:cNvGrpSpPr>
                <a:grpSpLocks/>
              </p:cNvGrpSpPr>
              <p:nvPr/>
            </p:nvGrpSpPr>
            <p:grpSpPr bwMode="auto">
              <a:xfrm>
                <a:off x="8148703" y="4403148"/>
                <a:ext cx="3205097" cy="686807"/>
                <a:chOff x="960" y="1488"/>
                <a:chExt cx="2688" cy="576"/>
              </a:xfrm>
              <a:grpFill/>
            </p:grpSpPr>
            <p:grpSp>
              <p:nvGrpSpPr>
                <p:cNvPr id="85152" name="Group 85151">
                  <a:extLst>
                    <a:ext uri="{FF2B5EF4-FFF2-40B4-BE49-F238E27FC236}">
                      <a16:creationId xmlns:a16="http://schemas.microsoft.com/office/drawing/2014/main" id="{DDFB115A-8CAB-8B8D-9877-57697BDB3ACD}"/>
                    </a:ext>
                  </a:extLst>
                </p:cNvPr>
                <p:cNvGrpSpPr>
                  <a:grpSpLocks/>
                </p:cNvGrpSpPr>
                <p:nvPr/>
              </p:nvGrpSpPr>
              <p:grpSpPr bwMode="auto">
                <a:xfrm>
                  <a:off x="960" y="1488"/>
                  <a:ext cx="2688" cy="288"/>
                  <a:chOff x="432" y="1152"/>
                  <a:chExt cx="2688" cy="288"/>
                </a:xfrm>
                <a:grpFill/>
              </p:grpSpPr>
              <p:grpSp>
                <p:nvGrpSpPr>
                  <p:cNvPr id="85170" name="Group 85169">
                    <a:extLst>
                      <a:ext uri="{FF2B5EF4-FFF2-40B4-BE49-F238E27FC236}">
                        <a16:creationId xmlns:a16="http://schemas.microsoft.com/office/drawing/2014/main" id="{9D2F1FB9-98F6-B582-1115-7BB7DA0BB63B}"/>
                      </a:ext>
                    </a:extLst>
                  </p:cNvPr>
                  <p:cNvGrpSpPr>
                    <a:grpSpLocks/>
                  </p:cNvGrpSpPr>
                  <p:nvPr/>
                </p:nvGrpSpPr>
                <p:grpSpPr bwMode="auto">
                  <a:xfrm>
                    <a:off x="1584" y="1152"/>
                    <a:ext cx="1152" cy="288"/>
                    <a:chOff x="432" y="1152"/>
                    <a:chExt cx="1152" cy="288"/>
                  </a:xfrm>
                  <a:grpFill/>
                </p:grpSpPr>
                <p:grpSp>
                  <p:nvGrpSpPr>
                    <p:cNvPr id="85181" name="Group 85180">
                      <a:extLst>
                        <a:ext uri="{FF2B5EF4-FFF2-40B4-BE49-F238E27FC236}">
                          <a16:creationId xmlns:a16="http://schemas.microsoft.com/office/drawing/2014/main" id="{3A0E6793-92A9-9058-5F3C-B1849F946EAB}"/>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242" name="Rectangle 85241">
                            <a:extLst>
                              <a:ext uri="{FF2B5EF4-FFF2-40B4-BE49-F238E27FC236}">
                                <a16:creationId xmlns:a16="http://schemas.microsoft.com/office/drawing/2014/main" id="{A1199B1E-1834-5D59-9AAD-9A3D97DF65C2}"/>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7</m:t>
                                  </m:r>
                                </m:oMath>
                              </m:oMathPara>
                            </a14:m>
                            <a:endParaRPr lang="en-US" altLang="en-US" sz="1600" dirty="0"/>
                          </a:p>
                        </p:txBody>
                      </p:sp>
                    </mc:Choice>
                    <mc:Fallback xmlns="">
                      <p:sp>
                        <p:nvSpPr>
                          <p:cNvPr id="85242" name="Rectangle 85241">
                            <a:extLst>
                              <a:ext uri="{FF2B5EF4-FFF2-40B4-BE49-F238E27FC236}">
                                <a16:creationId xmlns:a16="http://schemas.microsoft.com/office/drawing/2014/main" id="{A1199B1E-1834-5D59-9AAD-9A3D97DF65C2}"/>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39"/>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43" name="Rectangle 85242">
                            <a:extLst>
                              <a:ext uri="{FF2B5EF4-FFF2-40B4-BE49-F238E27FC236}">
                                <a16:creationId xmlns:a16="http://schemas.microsoft.com/office/drawing/2014/main" id="{345D5F0E-BF72-4D96-AF6B-83B452F06A90}"/>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243" name="Rectangle 85242">
                            <a:extLst>
                              <a:ext uri="{FF2B5EF4-FFF2-40B4-BE49-F238E27FC236}">
                                <a16:creationId xmlns:a16="http://schemas.microsoft.com/office/drawing/2014/main" id="{345D5F0E-BF72-4D96-AF6B-83B452F06A90}"/>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40"/>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83" name="Rectangle 85182">
                          <a:extLst>
                            <a:ext uri="{FF2B5EF4-FFF2-40B4-BE49-F238E27FC236}">
                              <a16:creationId xmlns:a16="http://schemas.microsoft.com/office/drawing/2014/main" id="{F3C46751-4D9D-E361-A8A6-A91D4CC5AFCB}"/>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8</m:t>
                                </m:r>
                              </m:oMath>
                            </m:oMathPara>
                          </a14:m>
                          <a:endParaRPr lang="en-US" altLang="en-US" sz="1600" dirty="0"/>
                        </a:p>
                      </p:txBody>
                    </p:sp>
                  </mc:Choice>
                  <mc:Fallback xmlns="">
                    <p:sp>
                      <p:nvSpPr>
                        <p:cNvPr id="85183" name="Rectangle 85182">
                          <a:extLst>
                            <a:ext uri="{FF2B5EF4-FFF2-40B4-BE49-F238E27FC236}">
                              <a16:creationId xmlns:a16="http://schemas.microsoft.com/office/drawing/2014/main" id="{F3C46751-4D9D-E361-A8A6-A91D4CC5AFCB}"/>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41"/>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171" name="Group 85170">
                    <a:extLst>
                      <a:ext uri="{FF2B5EF4-FFF2-40B4-BE49-F238E27FC236}">
                        <a16:creationId xmlns:a16="http://schemas.microsoft.com/office/drawing/2014/main" id="{54082FD5-6B3E-57D4-3C6B-FBEF009F18E2}"/>
                      </a:ext>
                    </a:extLst>
                  </p:cNvPr>
                  <p:cNvGrpSpPr>
                    <a:grpSpLocks/>
                  </p:cNvGrpSpPr>
                  <p:nvPr/>
                </p:nvGrpSpPr>
                <p:grpSpPr bwMode="auto">
                  <a:xfrm>
                    <a:off x="432" y="1152"/>
                    <a:ext cx="2688" cy="288"/>
                    <a:chOff x="432" y="1152"/>
                    <a:chExt cx="2688" cy="288"/>
                  </a:xfrm>
                  <a:grpFill/>
                </p:grpSpPr>
                <p:grpSp>
                  <p:nvGrpSpPr>
                    <p:cNvPr id="85172" name="Group 85171">
                      <a:extLst>
                        <a:ext uri="{FF2B5EF4-FFF2-40B4-BE49-F238E27FC236}">
                          <a16:creationId xmlns:a16="http://schemas.microsoft.com/office/drawing/2014/main" id="{8D4C2EFB-263A-BF95-827A-72F893777E9C}"/>
                        </a:ext>
                      </a:extLst>
                    </p:cNvPr>
                    <p:cNvGrpSpPr>
                      <a:grpSpLocks/>
                    </p:cNvGrpSpPr>
                    <p:nvPr/>
                  </p:nvGrpSpPr>
                  <p:grpSpPr bwMode="auto">
                    <a:xfrm>
                      <a:off x="432" y="1152"/>
                      <a:ext cx="1152" cy="288"/>
                      <a:chOff x="432" y="1152"/>
                      <a:chExt cx="1152" cy="288"/>
                    </a:xfrm>
                    <a:grpFill/>
                  </p:grpSpPr>
                  <p:grpSp>
                    <p:nvGrpSpPr>
                      <p:cNvPr id="85174" name="Group 85173">
                        <a:extLst>
                          <a:ext uri="{FF2B5EF4-FFF2-40B4-BE49-F238E27FC236}">
                            <a16:creationId xmlns:a16="http://schemas.microsoft.com/office/drawing/2014/main" id="{81C09897-13EE-A9D0-3822-54EBE5CDDF7C}"/>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176" name="Rectangle 85175">
                              <a:extLst>
                                <a:ext uri="{FF2B5EF4-FFF2-40B4-BE49-F238E27FC236}">
                                  <a16:creationId xmlns:a16="http://schemas.microsoft.com/office/drawing/2014/main" id="{EB4BB19D-F57A-1799-087E-DD803D85E415}"/>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76" name="Rectangle 85175">
                              <a:extLst>
                                <a:ext uri="{FF2B5EF4-FFF2-40B4-BE49-F238E27FC236}">
                                  <a16:creationId xmlns:a16="http://schemas.microsoft.com/office/drawing/2014/main" id="{EB4BB19D-F57A-1799-087E-DD803D85E415}"/>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42"/>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177" name="Rectangle 85176">
                              <a:extLst>
                                <a:ext uri="{FF2B5EF4-FFF2-40B4-BE49-F238E27FC236}">
                                  <a16:creationId xmlns:a16="http://schemas.microsoft.com/office/drawing/2014/main" id="{DDE80BD8-815C-E161-138C-4E54481CEBB5}"/>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2</m:t>
                                    </m:r>
                                  </m:oMath>
                                </m:oMathPara>
                              </a14:m>
                              <a:endParaRPr lang="en-US" altLang="en-US" sz="1600" dirty="0"/>
                            </a:p>
                          </p:txBody>
                        </p:sp>
                      </mc:Choice>
                      <mc:Fallback xmlns="">
                        <p:sp>
                          <p:nvSpPr>
                            <p:cNvPr id="85177" name="Rectangle 85176">
                              <a:extLst>
                                <a:ext uri="{FF2B5EF4-FFF2-40B4-BE49-F238E27FC236}">
                                  <a16:creationId xmlns:a16="http://schemas.microsoft.com/office/drawing/2014/main" id="{DDE80BD8-815C-E161-138C-4E54481CEBB5}"/>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43"/>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75" name="Rectangle 85174">
                            <a:extLst>
                              <a:ext uri="{FF2B5EF4-FFF2-40B4-BE49-F238E27FC236}">
                                <a16:creationId xmlns:a16="http://schemas.microsoft.com/office/drawing/2014/main" id="{59B65A1D-8F92-F0A2-1B19-C89D67CA5F5D}"/>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3</m:t>
                                  </m:r>
                                </m:oMath>
                              </m:oMathPara>
                            </a14:m>
                            <a:endParaRPr lang="en-US" altLang="en-US" sz="1600" dirty="0"/>
                          </a:p>
                        </p:txBody>
                      </p:sp>
                    </mc:Choice>
                    <mc:Fallback xmlns="">
                      <p:sp>
                        <p:nvSpPr>
                          <p:cNvPr id="85175" name="Rectangle 85174">
                            <a:extLst>
                              <a:ext uri="{FF2B5EF4-FFF2-40B4-BE49-F238E27FC236}">
                                <a16:creationId xmlns:a16="http://schemas.microsoft.com/office/drawing/2014/main" id="{59B65A1D-8F92-F0A2-1B19-C89D67CA5F5D}"/>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44"/>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73" name="Rectangle 85172">
                          <a:extLst>
                            <a:ext uri="{FF2B5EF4-FFF2-40B4-BE49-F238E27FC236}">
                              <a16:creationId xmlns:a16="http://schemas.microsoft.com/office/drawing/2014/main" id="{F5E13551-D0E1-BCD8-F419-9E2410C43123}"/>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73" name="Rectangle 85172">
                          <a:extLst>
                            <a:ext uri="{FF2B5EF4-FFF2-40B4-BE49-F238E27FC236}">
                              <a16:creationId xmlns:a16="http://schemas.microsoft.com/office/drawing/2014/main" id="{F5E13551-D0E1-BCD8-F419-9E2410C43123}"/>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45"/>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nvGrpSpPr>
                <p:cNvPr id="85153" name="Group 85152">
                  <a:extLst>
                    <a:ext uri="{FF2B5EF4-FFF2-40B4-BE49-F238E27FC236}">
                      <a16:creationId xmlns:a16="http://schemas.microsoft.com/office/drawing/2014/main" id="{88DFCA34-8145-0812-924A-9E5ABC941D73}"/>
                    </a:ext>
                  </a:extLst>
                </p:cNvPr>
                <p:cNvGrpSpPr>
                  <a:grpSpLocks/>
                </p:cNvGrpSpPr>
                <p:nvPr/>
              </p:nvGrpSpPr>
              <p:grpSpPr bwMode="auto">
                <a:xfrm>
                  <a:off x="960" y="1776"/>
                  <a:ext cx="2688" cy="288"/>
                  <a:chOff x="432" y="1152"/>
                  <a:chExt cx="2688" cy="288"/>
                </a:xfrm>
                <a:grpFill/>
              </p:grpSpPr>
              <p:grpSp>
                <p:nvGrpSpPr>
                  <p:cNvPr id="85154" name="Group 85153">
                    <a:extLst>
                      <a:ext uri="{FF2B5EF4-FFF2-40B4-BE49-F238E27FC236}">
                        <a16:creationId xmlns:a16="http://schemas.microsoft.com/office/drawing/2014/main" id="{6D1D2DA7-02EB-3C99-D209-0D6B1A0C7585}"/>
                      </a:ext>
                    </a:extLst>
                  </p:cNvPr>
                  <p:cNvGrpSpPr>
                    <a:grpSpLocks/>
                  </p:cNvGrpSpPr>
                  <p:nvPr/>
                </p:nvGrpSpPr>
                <p:grpSpPr bwMode="auto">
                  <a:xfrm>
                    <a:off x="1584" y="1152"/>
                    <a:ext cx="1152" cy="288"/>
                    <a:chOff x="432" y="1152"/>
                    <a:chExt cx="1152" cy="288"/>
                  </a:xfrm>
                  <a:grpFill/>
                </p:grpSpPr>
                <p:grpSp>
                  <p:nvGrpSpPr>
                    <p:cNvPr id="85165" name="Group 85164">
                      <a:extLst>
                        <a:ext uri="{FF2B5EF4-FFF2-40B4-BE49-F238E27FC236}">
                          <a16:creationId xmlns:a16="http://schemas.microsoft.com/office/drawing/2014/main" id="{0661E43A-C2F8-A6AA-FABC-C4A71309770E}"/>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168" name="Rectangle 85167">
                            <a:extLst>
                              <a:ext uri="{FF2B5EF4-FFF2-40B4-BE49-F238E27FC236}">
                                <a16:creationId xmlns:a16="http://schemas.microsoft.com/office/drawing/2014/main" id="{26D06B0D-8DC3-7601-C4C7-73BF7424F26D}"/>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7</m:t>
                                  </m:r>
                                </m:oMath>
                              </m:oMathPara>
                            </a14:m>
                            <a:endParaRPr lang="en-US" altLang="en-US" sz="1600" dirty="0"/>
                          </a:p>
                        </p:txBody>
                      </p:sp>
                    </mc:Choice>
                    <mc:Fallback xmlns="">
                      <p:sp>
                        <p:nvSpPr>
                          <p:cNvPr id="85168" name="Rectangle 85167">
                            <a:extLst>
                              <a:ext uri="{FF2B5EF4-FFF2-40B4-BE49-F238E27FC236}">
                                <a16:creationId xmlns:a16="http://schemas.microsoft.com/office/drawing/2014/main" id="{26D06B0D-8DC3-7601-C4C7-73BF7424F26D}"/>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46"/>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169" name="Rectangle 85168">
                            <a:extLst>
                              <a:ext uri="{FF2B5EF4-FFF2-40B4-BE49-F238E27FC236}">
                                <a16:creationId xmlns:a16="http://schemas.microsoft.com/office/drawing/2014/main" id="{E41042D9-8F7A-33E0-AD44-FC5A2612B60E}"/>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69" name="Rectangle 85168">
                            <a:extLst>
                              <a:ext uri="{FF2B5EF4-FFF2-40B4-BE49-F238E27FC236}">
                                <a16:creationId xmlns:a16="http://schemas.microsoft.com/office/drawing/2014/main" id="{E41042D9-8F7A-33E0-AD44-FC5A2612B60E}"/>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47"/>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67" name="Rectangle 85166">
                          <a:extLst>
                            <a:ext uri="{FF2B5EF4-FFF2-40B4-BE49-F238E27FC236}">
                              <a16:creationId xmlns:a16="http://schemas.microsoft.com/office/drawing/2014/main" id="{8432834F-17FE-3FEE-6A06-6DE575375697}"/>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8</m:t>
                                </m:r>
                              </m:oMath>
                            </m:oMathPara>
                          </a14:m>
                          <a:endParaRPr lang="en-US" altLang="en-US" sz="1600" dirty="0"/>
                        </a:p>
                      </p:txBody>
                    </p:sp>
                  </mc:Choice>
                  <mc:Fallback xmlns="">
                    <p:sp>
                      <p:nvSpPr>
                        <p:cNvPr id="85167" name="Rectangle 85166">
                          <a:extLst>
                            <a:ext uri="{FF2B5EF4-FFF2-40B4-BE49-F238E27FC236}">
                              <a16:creationId xmlns:a16="http://schemas.microsoft.com/office/drawing/2014/main" id="{8432834F-17FE-3FEE-6A06-6DE575375697}"/>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48"/>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155" name="Group 85154">
                    <a:extLst>
                      <a:ext uri="{FF2B5EF4-FFF2-40B4-BE49-F238E27FC236}">
                        <a16:creationId xmlns:a16="http://schemas.microsoft.com/office/drawing/2014/main" id="{24B929F3-59F7-324F-3F66-227256FD1DDF}"/>
                      </a:ext>
                    </a:extLst>
                  </p:cNvPr>
                  <p:cNvGrpSpPr>
                    <a:grpSpLocks/>
                  </p:cNvGrpSpPr>
                  <p:nvPr/>
                </p:nvGrpSpPr>
                <p:grpSpPr bwMode="auto">
                  <a:xfrm>
                    <a:off x="432" y="1152"/>
                    <a:ext cx="2688" cy="288"/>
                    <a:chOff x="432" y="1152"/>
                    <a:chExt cx="2688" cy="288"/>
                  </a:xfrm>
                  <a:grpFill/>
                </p:grpSpPr>
                <p:grpSp>
                  <p:nvGrpSpPr>
                    <p:cNvPr id="85156" name="Group 85155">
                      <a:extLst>
                        <a:ext uri="{FF2B5EF4-FFF2-40B4-BE49-F238E27FC236}">
                          <a16:creationId xmlns:a16="http://schemas.microsoft.com/office/drawing/2014/main" id="{1A503EBB-D20B-3153-164D-925A3F916741}"/>
                        </a:ext>
                      </a:extLst>
                    </p:cNvPr>
                    <p:cNvGrpSpPr>
                      <a:grpSpLocks/>
                    </p:cNvGrpSpPr>
                    <p:nvPr/>
                  </p:nvGrpSpPr>
                  <p:grpSpPr bwMode="auto">
                    <a:xfrm>
                      <a:off x="432" y="1152"/>
                      <a:ext cx="1152" cy="288"/>
                      <a:chOff x="432" y="1152"/>
                      <a:chExt cx="1152" cy="288"/>
                    </a:xfrm>
                    <a:grpFill/>
                  </p:grpSpPr>
                  <p:grpSp>
                    <p:nvGrpSpPr>
                      <p:cNvPr id="85158" name="Group 85157">
                        <a:extLst>
                          <a:ext uri="{FF2B5EF4-FFF2-40B4-BE49-F238E27FC236}">
                            <a16:creationId xmlns:a16="http://schemas.microsoft.com/office/drawing/2014/main" id="{95D79B2C-2CE8-AA1C-C9CC-862B62F39CBF}"/>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160" name="Rectangle 85159">
                              <a:extLst>
                                <a:ext uri="{FF2B5EF4-FFF2-40B4-BE49-F238E27FC236}">
                                  <a16:creationId xmlns:a16="http://schemas.microsoft.com/office/drawing/2014/main" id="{5D30C799-276F-934A-AC51-4C381A1801BD}"/>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60" name="Rectangle 85159">
                              <a:extLst>
                                <a:ext uri="{FF2B5EF4-FFF2-40B4-BE49-F238E27FC236}">
                                  <a16:creationId xmlns:a16="http://schemas.microsoft.com/office/drawing/2014/main" id="{5D30C799-276F-934A-AC51-4C381A1801BD}"/>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49"/>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161" name="Rectangle 85160">
                              <a:extLst>
                                <a:ext uri="{FF2B5EF4-FFF2-40B4-BE49-F238E27FC236}">
                                  <a16:creationId xmlns:a16="http://schemas.microsoft.com/office/drawing/2014/main" id="{D48A8B98-1D5E-AE6E-6CD5-2AD1BFACF5B2}"/>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2</m:t>
                                    </m:r>
                                  </m:oMath>
                                </m:oMathPara>
                              </a14:m>
                              <a:endParaRPr lang="en-US" altLang="en-US" sz="1600" dirty="0"/>
                            </a:p>
                          </p:txBody>
                        </p:sp>
                      </mc:Choice>
                      <mc:Fallback xmlns="">
                        <p:sp>
                          <p:nvSpPr>
                            <p:cNvPr id="85161" name="Rectangle 85160">
                              <a:extLst>
                                <a:ext uri="{FF2B5EF4-FFF2-40B4-BE49-F238E27FC236}">
                                  <a16:creationId xmlns:a16="http://schemas.microsoft.com/office/drawing/2014/main" id="{D48A8B98-1D5E-AE6E-6CD5-2AD1BFACF5B2}"/>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50"/>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59" name="Rectangle 85158">
                            <a:extLst>
                              <a:ext uri="{FF2B5EF4-FFF2-40B4-BE49-F238E27FC236}">
                                <a16:creationId xmlns:a16="http://schemas.microsoft.com/office/drawing/2014/main" id="{1FC6A084-DC67-676A-B84E-712634C69C5B}"/>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3</m:t>
                                  </m:r>
                                </m:oMath>
                              </m:oMathPara>
                            </a14:m>
                            <a:endParaRPr lang="en-US" altLang="en-US" sz="1600" dirty="0"/>
                          </a:p>
                        </p:txBody>
                      </p:sp>
                    </mc:Choice>
                    <mc:Fallback xmlns="">
                      <p:sp>
                        <p:nvSpPr>
                          <p:cNvPr id="85159" name="Rectangle 85158">
                            <a:extLst>
                              <a:ext uri="{FF2B5EF4-FFF2-40B4-BE49-F238E27FC236}">
                                <a16:creationId xmlns:a16="http://schemas.microsoft.com/office/drawing/2014/main" id="{1FC6A084-DC67-676A-B84E-712634C69C5B}"/>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51"/>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57" name="Rectangle 85156">
                          <a:extLst>
                            <a:ext uri="{FF2B5EF4-FFF2-40B4-BE49-F238E27FC236}">
                              <a16:creationId xmlns:a16="http://schemas.microsoft.com/office/drawing/2014/main" id="{773AA889-41DC-A341-174C-E752238B0AAF}"/>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57" name="Rectangle 85156">
                          <a:extLst>
                            <a:ext uri="{FF2B5EF4-FFF2-40B4-BE49-F238E27FC236}">
                              <a16:creationId xmlns:a16="http://schemas.microsoft.com/office/drawing/2014/main" id="{773AA889-41DC-A341-174C-E752238B0AAF}"/>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52"/>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grpSp>
            <p:nvGrpSpPr>
              <p:cNvPr id="33" name="Group 32">
                <a:extLst>
                  <a:ext uri="{FF2B5EF4-FFF2-40B4-BE49-F238E27FC236}">
                    <a16:creationId xmlns:a16="http://schemas.microsoft.com/office/drawing/2014/main" id="{49CC2F98-EEB9-F2E5-DE3E-6DA592A6B80D}"/>
                  </a:ext>
                </a:extLst>
              </p:cNvPr>
              <p:cNvGrpSpPr>
                <a:grpSpLocks/>
              </p:cNvGrpSpPr>
              <p:nvPr/>
            </p:nvGrpSpPr>
            <p:grpSpPr bwMode="auto">
              <a:xfrm>
                <a:off x="8148703" y="5089954"/>
                <a:ext cx="3205097" cy="686807"/>
                <a:chOff x="960" y="1488"/>
                <a:chExt cx="2688" cy="576"/>
              </a:xfrm>
              <a:grpFill/>
            </p:grpSpPr>
            <p:grpSp>
              <p:nvGrpSpPr>
                <p:cNvPr id="54" name="Group 53">
                  <a:extLst>
                    <a:ext uri="{FF2B5EF4-FFF2-40B4-BE49-F238E27FC236}">
                      <a16:creationId xmlns:a16="http://schemas.microsoft.com/office/drawing/2014/main" id="{15C6C3AF-795C-1623-7451-2453A630025A}"/>
                    </a:ext>
                  </a:extLst>
                </p:cNvPr>
                <p:cNvGrpSpPr>
                  <a:grpSpLocks/>
                </p:cNvGrpSpPr>
                <p:nvPr/>
              </p:nvGrpSpPr>
              <p:grpSpPr bwMode="auto">
                <a:xfrm>
                  <a:off x="960" y="1488"/>
                  <a:ext cx="2688" cy="288"/>
                  <a:chOff x="432" y="1152"/>
                  <a:chExt cx="2688" cy="288"/>
                </a:xfrm>
                <a:grpFill/>
              </p:grpSpPr>
              <p:grpSp>
                <p:nvGrpSpPr>
                  <p:cNvPr id="85136" name="Group 85135">
                    <a:extLst>
                      <a:ext uri="{FF2B5EF4-FFF2-40B4-BE49-F238E27FC236}">
                        <a16:creationId xmlns:a16="http://schemas.microsoft.com/office/drawing/2014/main" id="{78A52D01-301A-2B93-1268-8899B7BF8079}"/>
                      </a:ext>
                    </a:extLst>
                  </p:cNvPr>
                  <p:cNvGrpSpPr>
                    <a:grpSpLocks/>
                  </p:cNvGrpSpPr>
                  <p:nvPr/>
                </p:nvGrpSpPr>
                <p:grpSpPr bwMode="auto">
                  <a:xfrm>
                    <a:off x="1584" y="1152"/>
                    <a:ext cx="1152" cy="288"/>
                    <a:chOff x="432" y="1152"/>
                    <a:chExt cx="1152" cy="288"/>
                  </a:xfrm>
                  <a:grpFill/>
                </p:grpSpPr>
                <p:grpSp>
                  <p:nvGrpSpPr>
                    <p:cNvPr id="85144" name="Group 85143">
                      <a:extLst>
                        <a:ext uri="{FF2B5EF4-FFF2-40B4-BE49-F238E27FC236}">
                          <a16:creationId xmlns:a16="http://schemas.microsoft.com/office/drawing/2014/main" id="{6503D3D6-7F94-153F-D9AA-78154EF2B428}"/>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149" name="Rectangle 85148">
                            <a:extLst>
                              <a:ext uri="{FF2B5EF4-FFF2-40B4-BE49-F238E27FC236}">
                                <a16:creationId xmlns:a16="http://schemas.microsoft.com/office/drawing/2014/main" id="{7029953A-E71C-51A7-FE05-C4087FE5B409}"/>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7</m:t>
                                  </m:r>
                                </m:oMath>
                              </m:oMathPara>
                            </a14:m>
                            <a:endParaRPr lang="en-US" altLang="en-US" sz="1600" dirty="0"/>
                          </a:p>
                        </p:txBody>
                      </p:sp>
                    </mc:Choice>
                    <mc:Fallback xmlns="">
                      <p:sp>
                        <p:nvSpPr>
                          <p:cNvPr id="85149" name="Rectangle 85148">
                            <a:extLst>
                              <a:ext uri="{FF2B5EF4-FFF2-40B4-BE49-F238E27FC236}">
                                <a16:creationId xmlns:a16="http://schemas.microsoft.com/office/drawing/2014/main" id="{7029953A-E71C-51A7-FE05-C4087FE5B409}"/>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53"/>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151" name="Rectangle 85150">
                            <a:extLst>
                              <a:ext uri="{FF2B5EF4-FFF2-40B4-BE49-F238E27FC236}">
                                <a16:creationId xmlns:a16="http://schemas.microsoft.com/office/drawing/2014/main" id="{A5B22129-1E5C-5FE1-0E49-24E24E8D7513}"/>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51" name="Rectangle 85150">
                            <a:extLst>
                              <a:ext uri="{FF2B5EF4-FFF2-40B4-BE49-F238E27FC236}">
                                <a16:creationId xmlns:a16="http://schemas.microsoft.com/office/drawing/2014/main" id="{A5B22129-1E5C-5FE1-0E49-24E24E8D7513}"/>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54"/>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45" name="Rectangle 85144">
                          <a:extLst>
                            <a:ext uri="{FF2B5EF4-FFF2-40B4-BE49-F238E27FC236}">
                              <a16:creationId xmlns:a16="http://schemas.microsoft.com/office/drawing/2014/main" id="{060AD640-8AF5-0335-5A64-FDAEBA610EA6}"/>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8</m:t>
                                </m:r>
                              </m:oMath>
                            </m:oMathPara>
                          </a14:m>
                          <a:endParaRPr lang="en-US" altLang="en-US" sz="1600" dirty="0"/>
                        </a:p>
                      </p:txBody>
                    </p:sp>
                  </mc:Choice>
                  <mc:Fallback xmlns="">
                    <p:sp>
                      <p:nvSpPr>
                        <p:cNvPr id="85145" name="Rectangle 85144">
                          <a:extLst>
                            <a:ext uri="{FF2B5EF4-FFF2-40B4-BE49-F238E27FC236}">
                              <a16:creationId xmlns:a16="http://schemas.microsoft.com/office/drawing/2014/main" id="{060AD640-8AF5-0335-5A64-FDAEBA610EA6}"/>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55"/>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137" name="Group 85136">
                    <a:extLst>
                      <a:ext uri="{FF2B5EF4-FFF2-40B4-BE49-F238E27FC236}">
                        <a16:creationId xmlns:a16="http://schemas.microsoft.com/office/drawing/2014/main" id="{64C48B88-E2A2-35A0-B26A-B7AD6FAD47EF}"/>
                      </a:ext>
                    </a:extLst>
                  </p:cNvPr>
                  <p:cNvGrpSpPr>
                    <a:grpSpLocks/>
                  </p:cNvGrpSpPr>
                  <p:nvPr/>
                </p:nvGrpSpPr>
                <p:grpSpPr bwMode="auto">
                  <a:xfrm>
                    <a:off x="432" y="1152"/>
                    <a:ext cx="2688" cy="288"/>
                    <a:chOff x="432" y="1152"/>
                    <a:chExt cx="2688" cy="288"/>
                  </a:xfrm>
                  <a:grpFill/>
                </p:grpSpPr>
                <p:grpSp>
                  <p:nvGrpSpPr>
                    <p:cNvPr id="85138" name="Group 85137">
                      <a:extLst>
                        <a:ext uri="{FF2B5EF4-FFF2-40B4-BE49-F238E27FC236}">
                          <a16:creationId xmlns:a16="http://schemas.microsoft.com/office/drawing/2014/main" id="{25CCC5E4-3826-480B-0599-DAC28A23B96C}"/>
                        </a:ext>
                      </a:extLst>
                    </p:cNvPr>
                    <p:cNvGrpSpPr>
                      <a:grpSpLocks/>
                    </p:cNvGrpSpPr>
                    <p:nvPr/>
                  </p:nvGrpSpPr>
                  <p:grpSpPr bwMode="auto">
                    <a:xfrm>
                      <a:off x="432" y="1152"/>
                      <a:ext cx="1152" cy="288"/>
                      <a:chOff x="432" y="1152"/>
                      <a:chExt cx="1152" cy="288"/>
                    </a:xfrm>
                    <a:grpFill/>
                  </p:grpSpPr>
                  <p:grpSp>
                    <p:nvGrpSpPr>
                      <p:cNvPr id="85140" name="Group 85139">
                        <a:extLst>
                          <a:ext uri="{FF2B5EF4-FFF2-40B4-BE49-F238E27FC236}">
                            <a16:creationId xmlns:a16="http://schemas.microsoft.com/office/drawing/2014/main" id="{D0025610-7F3F-F4F5-85F0-1068B109CCF1}"/>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142" name="Rectangle 85141">
                              <a:extLst>
                                <a:ext uri="{FF2B5EF4-FFF2-40B4-BE49-F238E27FC236}">
                                  <a16:creationId xmlns:a16="http://schemas.microsoft.com/office/drawing/2014/main" id="{D0CD2DC7-62A2-CC73-F4EE-610A4CBB7E56}"/>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42" name="Rectangle 85141">
                              <a:extLst>
                                <a:ext uri="{FF2B5EF4-FFF2-40B4-BE49-F238E27FC236}">
                                  <a16:creationId xmlns:a16="http://schemas.microsoft.com/office/drawing/2014/main" id="{D0CD2DC7-62A2-CC73-F4EE-610A4CBB7E56}"/>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56"/>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143" name="Rectangle 85142">
                              <a:extLst>
                                <a:ext uri="{FF2B5EF4-FFF2-40B4-BE49-F238E27FC236}">
                                  <a16:creationId xmlns:a16="http://schemas.microsoft.com/office/drawing/2014/main" id="{707C06D1-4548-1383-83F9-64828DD730D2}"/>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1</m:t>
                                    </m:r>
                                  </m:oMath>
                                </m:oMathPara>
                              </a14:m>
                              <a:endParaRPr lang="en-US" altLang="en-US" sz="1600" dirty="0"/>
                            </a:p>
                          </p:txBody>
                        </p:sp>
                      </mc:Choice>
                      <mc:Fallback xmlns="">
                        <p:sp>
                          <p:nvSpPr>
                            <p:cNvPr id="85143" name="Rectangle 85142">
                              <a:extLst>
                                <a:ext uri="{FF2B5EF4-FFF2-40B4-BE49-F238E27FC236}">
                                  <a16:creationId xmlns:a16="http://schemas.microsoft.com/office/drawing/2014/main" id="{707C06D1-4548-1383-83F9-64828DD730D2}"/>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57"/>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41" name="Rectangle 85140">
                            <a:extLst>
                              <a:ext uri="{FF2B5EF4-FFF2-40B4-BE49-F238E27FC236}">
                                <a16:creationId xmlns:a16="http://schemas.microsoft.com/office/drawing/2014/main" id="{AA9F0933-9322-7B17-10CE-24B67A9A456C}"/>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3</m:t>
                                  </m:r>
                                </m:oMath>
                              </m:oMathPara>
                            </a14:m>
                            <a:endParaRPr lang="en-US" altLang="en-US" sz="1600" dirty="0"/>
                          </a:p>
                        </p:txBody>
                      </p:sp>
                    </mc:Choice>
                    <mc:Fallback xmlns="">
                      <p:sp>
                        <p:nvSpPr>
                          <p:cNvPr id="85141" name="Rectangle 85140">
                            <a:extLst>
                              <a:ext uri="{FF2B5EF4-FFF2-40B4-BE49-F238E27FC236}">
                                <a16:creationId xmlns:a16="http://schemas.microsoft.com/office/drawing/2014/main" id="{AA9F0933-9322-7B17-10CE-24B67A9A456C}"/>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58"/>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39" name="Rectangle 85138">
                          <a:extLst>
                            <a:ext uri="{FF2B5EF4-FFF2-40B4-BE49-F238E27FC236}">
                              <a16:creationId xmlns:a16="http://schemas.microsoft.com/office/drawing/2014/main" id="{27FFA751-F642-96B0-C3E7-71AAD055C577}"/>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39" name="Rectangle 85138">
                          <a:extLst>
                            <a:ext uri="{FF2B5EF4-FFF2-40B4-BE49-F238E27FC236}">
                              <a16:creationId xmlns:a16="http://schemas.microsoft.com/office/drawing/2014/main" id="{27FFA751-F642-96B0-C3E7-71AAD055C577}"/>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59"/>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nvGrpSpPr>
                <p:cNvPr id="57" name="Group 56">
                  <a:extLst>
                    <a:ext uri="{FF2B5EF4-FFF2-40B4-BE49-F238E27FC236}">
                      <a16:creationId xmlns:a16="http://schemas.microsoft.com/office/drawing/2014/main" id="{1C118468-78C2-D1C3-6589-A75100F0D9E4}"/>
                    </a:ext>
                  </a:extLst>
                </p:cNvPr>
                <p:cNvGrpSpPr>
                  <a:grpSpLocks/>
                </p:cNvGrpSpPr>
                <p:nvPr/>
              </p:nvGrpSpPr>
              <p:grpSpPr bwMode="auto">
                <a:xfrm>
                  <a:off x="960" y="1776"/>
                  <a:ext cx="2688" cy="288"/>
                  <a:chOff x="432" y="1152"/>
                  <a:chExt cx="2688" cy="288"/>
                </a:xfrm>
                <a:grpFill/>
              </p:grpSpPr>
              <p:grpSp>
                <p:nvGrpSpPr>
                  <p:cNvPr id="58" name="Group 57">
                    <a:extLst>
                      <a:ext uri="{FF2B5EF4-FFF2-40B4-BE49-F238E27FC236}">
                        <a16:creationId xmlns:a16="http://schemas.microsoft.com/office/drawing/2014/main" id="{3BA34E94-C844-7A01-2195-BBB9BB26F64C}"/>
                      </a:ext>
                    </a:extLst>
                  </p:cNvPr>
                  <p:cNvGrpSpPr>
                    <a:grpSpLocks/>
                  </p:cNvGrpSpPr>
                  <p:nvPr/>
                </p:nvGrpSpPr>
                <p:grpSpPr bwMode="auto">
                  <a:xfrm>
                    <a:off x="1584" y="1152"/>
                    <a:ext cx="1152" cy="288"/>
                    <a:chOff x="432" y="1152"/>
                    <a:chExt cx="1152" cy="288"/>
                  </a:xfrm>
                  <a:grpFill/>
                </p:grpSpPr>
                <p:grpSp>
                  <p:nvGrpSpPr>
                    <p:cNvPr id="85131" name="Group 85130">
                      <a:extLst>
                        <a:ext uri="{FF2B5EF4-FFF2-40B4-BE49-F238E27FC236}">
                          <a16:creationId xmlns:a16="http://schemas.microsoft.com/office/drawing/2014/main" id="{3B3C6B44-5723-19B4-8C51-7D91746FA389}"/>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134" name="Rectangle 85133">
                            <a:extLst>
                              <a:ext uri="{FF2B5EF4-FFF2-40B4-BE49-F238E27FC236}">
                                <a16:creationId xmlns:a16="http://schemas.microsoft.com/office/drawing/2014/main" id="{4EA35C17-F12E-8648-085E-BE529C089A6D}"/>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7</m:t>
                                  </m:r>
                                </m:oMath>
                              </m:oMathPara>
                            </a14:m>
                            <a:endParaRPr lang="en-US" altLang="en-US" sz="1600" dirty="0"/>
                          </a:p>
                        </p:txBody>
                      </p:sp>
                    </mc:Choice>
                    <mc:Fallback xmlns="">
                      <p:sp>
                        <p:nvSpPr>
                          <p:cNvPr id="85134" name="Rectangle 85133">
                            <a:extLst>
                              <a:ext uri="{FF2B5EF4-FFF2-40B4-BE49-F238E27FC236}">
                                <a16:creationId xmlns:a16="http://schemas.microsoft.com/office/drawing/2014/main" id="{4EA35C17-F12E-8648-085E-BE529C089A6D}"/>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39"/>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135" name="Rectangle 85134">
                            <a:extLst>
                              <a:ext uri="{FF2B5EF4-FFF2-40B4-BE49-F238E27FC236}">
                                <a16:creationId xmlns:a16="http://schemas.microsoft.com/office/drawing/2014/main" id="{BE04372A-CE0A-840C-3F95-482AB9380857}"/>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35" name="Rectangle 85134">
                            <a:extLst>
                              <a:ext uri="{FF2B5EF4-FFF2-40B4-BE49-F238E27FC236}">
                                <a16:creationId xmlns:a16="http://schemas.microsoft.com/office/drawing/2014/main" id="{BE04372A-CE0A-840C-3F95-482AB9380857}"/>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60"/>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33" name="Rectangle 85132">
                          <a:extLst>
                            <a:ext uri="{FF2B5EF4-FFF2-40B4-BE49-F238E27FC236}">
                              <a16:creationId xmlns:a16="http://schemas.microsoft.com/office/drawing/2014/main" id="{9A8C9C0D-A5F4-509F-56E6-D3525AE65850}"/>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8</m:t>
                                </m:r>
                              </m:oMath>
                            </m:oMathPara>
                          </a14:m>
                          <a:endParaRPr lang="en-US" altLang="en-US" sz="1600" dirty="0"/>
                        </a:p>
                      </p:txBody>
                    </p:sp>
                  </mc:Choice>
                  <mc:Fallback xmlns="">
                    <p:sp>
                      <p:nvSpPr>
                        <p:cNvPr id="85133" name="Rectangle 85132">
                          <a:extLst>
                            <a:ext uri="{FF2B5EF4-FFF2-40B4-BE49-F238E27FC236}">
                              <a16:creationId xmlns:a16="http://schemas.microsoft.com/office/drawing/2014/main" id="{9A8C9C0D-A5F4-509F-56E6-D3525AE65850}"/>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61"/>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63" name="Group 62">
                    <a:extLst>
                      <a:ext uri="{FF2B5EF4-FFF2-40B4-BE49-F238E27FC236}">
                        <a16:creationId xmlns:a16="http://schemas.microsoft.com/office/drawing/2014/main" id="{5CD01D60-E5EF-10C2-CB73-22EE28C3B874}"/>
                      </a:ext>
                    </a:extLst>
                  </p:cNvPr>
                  <p:cNvGrpSpPr>
                    <a:grpSpLocks/>
                  </p:cNvGrpSpPr>
                  <p:nvPr/>
                </p:nvGrpSpPr>
                <p:grpSpPr bwMode="auto">
                  <a:xfrm>
                    <a:off x="432" y="1152"/>
                    <a:ext cx="2688" cy="288"/>
                    <a:chOff x="432" y="1152"/>
                    <a:chExt cx="2688" cy="288"/>
                  </a:xfrm>
                  <a:grpFill/>
                </p:grpSpPr>
                <p:grpSp>
                  <p:nvGrpSpPr>
                    <p:cNvPr id="85121" name="Group 85120">
                      <a:extLst>
                        <a:ext uri="{FF2B5EF4-FFF2-40B4-BE49-F238E27FC236}">
                          <a16:creationId xmlns:a16="http://schemas.microsoft.com/office/drawing/2014/main" id="{D173CA73-A484-87C6-CFC9-6C1543765B35}"/>
                        </a:ext>
                      </a:extLst>
                    </p:cNvPr>
                    <p:cNvGrpSpPr>
                      <a:grpSpLocks/>
                    </p:cNvGrpSpPr>
                    <p:nvPr/>
                  </p:nvGrpSpPr>
                  <p:grpSpPr bwMode="auto">
                    <a:xfrm>
                      <a:off x="432" y="1152"/>
                      <a:ext cx="1152" cy="288"/>
                      <a:chOff x="432" y="1152"/>
                      <a:chExt cx="1152" cy="288"/>
                    </a:xfrm>
                    <a:grpFill/>
                  </p:grpSpPr>
                  <p:grpSp>
                    <p:nvGrpSpPr>
                      <p:cNvPr id="85124" name="Group 85123">
                        <a:extLst>
                          <a:ext uri="{FF2B5EF4-FFF2-40B4-BE49-F238E27FC236}">
                            <a16:creationId xmlns:a16="http://schemas.microsoft.com/office/drawing/2014/main" id="{291ADC95-3F74-87FB-6C69-2AC56A2C4DD9}"/>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126" name="Rectangle 85125">
                              <a:extLst>
                                <a:ext uri="{FF2B5EF4-FFF2-40B4-BE49-F238E27FC236}">
                                  <a16:creationId xmlns:a16="http://schemas.microsoft.com/office/drawing/2014/main" id="{E986106F-4769-2CD9-5924-9B9688D568BF}"/>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26" name="Rectangle 85125">
                              <a:extLst>
                                <a:ext uri="{FF2B5EF4-FFF2-40B4-BE49-F238E27FC236}">
                                  <a16:creationId xmlns:a16="http://schemas.microsoft.com/office/drawing/2014/main" id="{E986106F-4769-2CD9-5924-9B9688D568BF}"/>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62"/>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127" name="Rectangle 85126">
                              <a:extLst>
                                <a:ext uri="{FF2B5EF4-FFF2-40B4-BE49-F238E27FC236}">
                                  <a16:creationId xmlns:a16="http://schemas.microsoft.com/office/drawing/2014/main" id="{02ED09DE-3451-3B05-BE46-88F26E0FBCB4}"/>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1</m:t>
                                    </m:r>
                                  </m:oMath>
                                </m:oMathPara>
                              </a14:m>
                              <a:endParaRPr lang="en-US" altLang="en-US" sz="1600" dirty="0"/>
                            </a:p>
                          </p:txBody>
                        </p:sp>
                      </mc:Choice>
                      <mc:Fallback xmlns="">
                        <p:sp>
                          <p:nvSpPr>
                            <p:cNvPr id="85127" name="Rectangle 85126">
                              <a:extLst>
                                <a:ext uri="{FF2B5EF4-FFF2-40B4-BE49-F238E27FC236}">
                                  <a16:creationId xmlns:a16="http://schemas.microsoft.com/office/drawing/2014/main" id="{02ED09DE-3451-3B05-BE46-88F26E0FBCB4}"/>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63"/>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25" name="Rectangle 85124">
                            <a:extLst>
                              <a:ext uri="{FF2B5EF4-FFF2-40B4-BE49-F238E27FC236}">
                                <a16:creationId xmlns:a16="http://schemas.microsoft.com/office/drawing/2014/main" id="{9D0BFE2D-0940-E5D5-722E-74A5DBE834BD}"/>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2</m:t>
                                  </m:r>
                                </m:oMath>
                              </m:oMathPara>
                            </a14:m>
                            <a:endParaRPr lang="en-US" altLang="en-US" sz="1600" dirty="0"/>
                          </a:p>
                        </p:txBody>
                      </p:sp>
                    </mc:Choice>
                    <mc:Fallback xmlns="">
                      <p:sp>
                        <p:nvSpPr>
                          <p:cNvPr id="85125" name="Rectangle 85124">
                            <a:extLst>
                              <a:ext uri="{FF2B5EF4-FFF2-40B4-BE49-F238E27FC236}">
                                <a16:creationId xmlns:a16="http://schemas.microsoft.com/office/drawing/2014/main" id="{9D0BFE2D-0940-E5D5-722E-74A5DBE834BD}"/>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64"/>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23" name="Rectangle 85122">
                          <a:extLst>
                            <a:ext uri="{FF2B5EF4-FFF2-40B4-BE49-F238E27FC236}">
                              <a16:creationId xmlns:a16="http://schemas.microsoft.com/office/drawing/2014/main" id="{14974FBF-8754-2BE1-2348-A3F52DA2ED9D}"/>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23" name="Rectangle 85122">
                          <a:extLst>
                            <a:ext uri="{FF2B5EF4-FFF2-40B4-BE49-F238E27FC236}">
                              <a16:creationId xmlns:a16="http://schemas.microsoft.com/office/drawing/2014/main" id="{14974FBF-8754-2BE1-2348-A3F52DA2ED9D}"/>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65"/>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grpSp>
            <p:nvGrpSpPr>
              <p:cNvPr id="35" name="Group 34">
                <a:extLst>
                  <a:ext uri="{FF2B5EF4-FFF2-40B4-BE49-F238E27FC236}">
                    <a16:creationId xmlns:a16="http://schemas.microsoft.com/office/drawing/2014/main" id="{A2A21B2B-EB0B-1BDF-EFD8-31C1F297FE74}"/>
                  </a:ext>
                </a:extLst>
              </p:cNvPr>
              <p:cNvGrpSpPr>
                <a:grpSpLocks/>
              </p:cNvGrpSpPr>
              <p:nvPr/>
            </p:nvGrpSpPr>
            <p:grpSpPr bwMode="auto">
              <a:xfrm>
                <a:off x="8148702" y="5776760"/>
                <a:ext cx="3205097" cy="343404"/>
                <a:chOff x="432" y="1152"/>
                <a:chExt cx="2688" cy="288"/>
              </a:xfrm>
              <a:grpFill/>
            </p:grpSpPr>
            <p:grpSp>
              <p:nvGrpSpPr>
                <p:cNvPr id="36" name="Group 35">
                  <a:extLst>
                    <a:ext uri="{FF2B5EF4-FFF2-40B4-BE49-F238E27FC236}">
                      <a16:creationId xmlns:a16="http://schemas.microsoft.com/office/drawing/2014/main" id="{36E73B47-2F02-4047-16FA-DF645A4FD0FA}"/>
                    </a:ext>
                  </a:extLst>
                </p:cNvPr>
                <p:cNvGrpSpPr>
                  <a:grpSpLocks/>
                </p:cNvGrpSpPr>
                <p:nvPr/>
              </p:nvGrpSpPr>
              <p:grpSpPr bwMode="auto">
                <a:xfrm>
                  <a:off x="1584" y="1152"/>
                  <a:ext cx="1152" cy="288"/>
                  <a:chOff x="432" y="1152"/>
                  <a:chExt cx="1152" cy="288"/>
                </a:xfrm>
                <a:grpFill/>
              </p:grpSpPr>
              <p:grpSp>
                <p:nvGrpSpPr>
                  <p:cNvPr id="46" name="Group 45">
                    <a:extLst>
                      <a:ext uri="{FF2B5EF4-FFF2-40B4-BE49-F238E27FC236}">
                        <a16:creationId xmlns:a16="http://schemas.microsoft.com/office/drawing/2014/main" id="{63439ADB-5926-37C6-527E-E56FB83A2612}"/>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0A534312-2076-EB1B-75B7-5644FAC7C7AB}"/>
                            </a:ext>
                          </a:extLst>
                        </p:cNvPr>
                        <p:cNvSpPr>
                          <a:spLocks noChangeArrowheads="1"/>
                        </p:cNvSpPr>
                        <p:nvPr/>
                      </p:nvSpPr>
                      <p:spPr bwMode="auto">
                        <a:xfrm>
                          <a:off x="432" y="1152"/>
                          <a:ext cx="384" cy="288"/>
                        </a:xfrm>
                        <a:prstGeom prst="rect">
                          <a:avLst/>
                        </a:prstGeom>
                        <a:solidFill>
                          <a:schemeClr val="accent1">
                            <a:lumMod val="60000"/>
                            <a:lumOff val="40000"/>
                          </a:schemeClr>
                        </a:solidFill>
                        <a:ln w="28575">
                          <a:solidFill>
                            <a:srgbClr val="7030A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3</m:t>
                                </m:r>
                              </m:oMath>
                            </m:oMathPara>
                          </a14:m>
                          <a:endParaRPr lang="en-US" altLang="en-US" sz="1600" dirty="0"/>
                        </a:p>
                      </p:txBody>
                    </p:sp>
                  </mc:Choice>
                  <mc:Fallback xmlns="">
                    <p:sp>
                      <p:nvSpPr>
                        <p:cNvPr id="51" name="Rectangle 50">
                          <a:extLst>
                            <a:ext uri="{FF2B5EF4-FFF2-40B4-BE49-F238E27FC236}">
                              <a16:creationId xmlns:a16="http://schemas.microsoft.com/office/drawing/2014/main" id="{0A534312-2076-EB1B-75B7-5644FAC7C7AB}"/>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66"/>
                          <a:stretch>
                            <a:fillRect/>
                          </a:stretch>
                        </a:bli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5A510033-88CF-4445-8811-50C45CA7AA56}"/>
                            </a:ext>
                          </a:extLst>
                        </p:cNvPr>
                        <p:cNvSpPr>
                          <a:spLocks noChangeArrowheads="1"/>
                        </p:cNvSpPr>
                        <p:nvPr/>
                      </p:nvSpPr>
                      <p:spPr bwMode="auto">
                        <a:xfrm>
                          <a:off x="816" y="1152"/>
                          <a:ext cx="384" cy="288"/>
                        </a:xfrm>
                        <a:prstGeom prst="rect">
                          <a:avLst/>
                        </a:prstGeom>
                        <a:grpFill/>
                        <a:ln w="28575">
                          <a:solidFill>
                            <a:srgbClr val="7030A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53" name="Rectangle 52">
                          <a:extLst>
                            <a:ext uri="{FF2B5EF4-FFF2-40B4-BE49-F238E27FC236}">
                              <a16:creationId xmlns:a16="http://schemas.microsoft.com/office/drawing/2014/main" id="{5A510033-88CF-4445-8811-50C45CA7AA56}"/>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67"/>
                          <a:stretch>
                            <a:fillRect/>
                          </a:stretch>
                        </a:blip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92001AC3-B87C-BE7A-5D10-2326014B5905}"/>
                          </a:ext>
                        </a:extLst>
                      </p:cNvPr>
                      <p:cNvSpPr>
                        <a:spLocks noChangeArrowheads="1"/>
                      </p:cNvSpPr>
                      <p:nvPr/>
                    </p:nvSpPr>
                    <p:spPr bwMode="auto">
                      <a:xfrm>
                        <a:off x="1200" y="1152"/>
                        <a:ext cx="384" cy="288"/>
                      </a:xfrm>
                      <a:prstGeom prst="rect">
                        <a:avLst/>
                      </a:prstGeom>
                      <a:grpFill/>
                      <a:ln w="28575">
                        <a:solidFill>
                          <a:srgbClr val="7030A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8</m:t>
                              </m:r>
                            </m:oMath>
                          </m:oMathPara>
                        </a14:m>
                        <a:endParaRPr lang="en-US" altLang="en-US" sz="1600" dirty="0"/>
                      </a:p>
                    </p:txBody>
                  </p:sp>
                </mc:Choice>
                <mc:Fallback xmlns="">
                  <p:sp>
                    <p:nvSpPr>
                      <p:cNvPr id="47" name="Rectangle 46">
                        <a:extLst>
                          <a:ext uri="{FF2B5EF4-FFF2-40B4-BE49-F238E27FC236}">
                            <a16:creationId xmlns:a16="http://schemas.microsoft.com/office/drawing/2014/main" id="{92001AC3-B87C-BE7A-5D10-2326014B5905}"/>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68"/>
                        <a:stretch>
                          <a:fillRect/>
                        </a:stretch>
                      </a:blip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38" name="Group 37">
                  <a:extLst>
                    <a:ext uri="{FF2B5EF4-FFF2-40B4-BE49-F238E27FC236}">
                      <a16:creationId xmlns:a16="http://schemas.microsoft.com/office/drawing/2014/main" id="{8B04C423-A667-E07F-B2AC-A8169745BD90}"/>
                    </a:ext>
                  </a:extLst>
                </p:cNvPr>
                <p:cNvGrpSpPr>
                  <a:grpSpLocks/>
                </p:cNvGrpSpPr>
                <p:nvPr/>
              </p:nvGrpSpPr>
              <p:grpSpPr bwMode="auto">
                <a:xfrm>
                  <a:off x="432" y="1152"/>
                  <a:ext cx="2688" cy="288"/>
                  <a:chOff x="432" y="1152"/>
                  <a:chExt cx="2688" cy="288"/>
                </a:xfrm>
                <a:grpFill/>
              </p:grpSpPr>
              <p:grpSp>
                <p:nvGrpSpPr>
                  <p:cNvPr id="39" name="Group 38">
                    <a:extLst>
                      <a:ext uri="{FF2B5EF4-FFF2-40B4-BE49-F238E27FC236}">
                        <a16:creationId xmlns:a16="http://schemas.microsoft.com/office/drawing/2014/main" id="{4EF13B96-BEC3-3F52-B137-F22F86ABDBE4}"/>
                      </a:ext>
                    </a:extLst>
                  </p:cNvPr>
                  <p:cNvGrpSpPr>
                    <a:grpSpLocks/>
                  </p:cNvGrpSpPr>
                  <p:nvPr/>
                </p:nvGrpSpPr>
                <p:grpSpPr bwMode="auto">
                  <a:xfrm>
                    <a:off x="432" y="1152"/>
                    <a:ext cx="1152" cy="288"/>
                    <a:chOff x="432" y="1152"/>
                    <a:chExt cx="1152" cy="288"/>
                  </a:xfrm>
                  <a:grpFill/>
                </p:grpSpPr>
                <p:grpSp>
                  <p:nvGrpSpPr>
                    <p:cNvPr id="41" name="Group 40">
                      <a:extLst>
                        <a:ext uri="{FF2B5EF4-FFF2-40B4-BE49-F238E27FC236}">
                          <a16:creationId xmlns:a16="http://schemas.microsoft.com/office/drawing/2014/main" id="{31CF4BA1-BED2-1540-BF5C-A67C13B705EE}"/>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78D7AEC1-F2B9-2693-A13C-5BF6B7DBE785}"/>
                              </a:ext>
                            </a:extLst>
                          </p:cNvPr>
                          <p:cNvSpPr>
                            <a:spLocks noChangeArrowheads="1"/>
                          </p:cNvSpPr>
                          <p:nvPr/>
                        </p:nvSpPr>
                        <p:spPr bwMode="auto">
                          <a:xfrm>
                            <a:off x="432" y="1152"/>
                            <a:ext cx="384" cy="288"/>
                          </a:xfrm>
                          <a:prstGeom prst="rect">
                            <a:avLst/>
                          </a:prstGeom>
                          <a:grpFill/>
                          <a:ln w="28575">
                            <a:solidFill>
                              <a:srgbClr val="7030A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43" name="Rectangle 42">
                            <a:extLst>
                              <a:ext uri="{FF2B5EF4-FFF2-40B4-BE49-F238E27FC236}">
                                <a16:creationId xmlns:a16="http://schemas.microsoft.com/office/drawing/2014/main" id="{78D7AEC1-F2B9-2693-A13C-5BF6B7DBE785}"/>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69"/>
                            <a:stretch>
                              <a:fillRect/>
                            </a:stretch>
                          </a:blip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7718CB4B-FC7A-7A4E-C003-E96E81433BEA}"/>
                              </a:ext>
                            </a:extLst>
                          </p:cNvPr>
                          <p:cNvSpPr>
                            <a:spLocks noChangeArrowheads="1"/>
                          </p:cNvSpPr>
                          <p:nvPr/>
                        </p:nvSpPr>
                        <p:spPr bwMode="auto">
                          <a:xfrm>
                            <a:off x="816" y="1152"/>
                            <a:ext cx="384" cy="288"/>
                          </a:xfrm>
                          <a:prstGeom prst="rect">
                            <a:avLst/>
                          </a:prstGeom>
                          <a:grpFill/>
                          <a:ln w="28575">
                            <a:solidFill>
                              <a:srgbClr val="7030A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1</m:t>
                                  </m:r>
                                </m:oMath>
                              </m:oMathPara>
                            </a14:m>
                            <a:endParaRPr lang="en-US" altLang="en-US" sz="1600" dirty="0"/>
                          </a:p>
                        </p:txBody>
                      </p:sp>
                    </mc:Choice>
                    <mc:Fallback xmlns="">
                      <p:sp>
                        <p:nvSpPr>
                          <p:cNvPr id="45" name="Rectangle 44">
                            <a:extLst>
                              <a:ext uri="{FF2B5EF4-FFF2-40B4-BE49-F238E27FC236}">
                                <a16:creationId xmlns:a16="http://schemas.microsoft.com/office/drawing/2014/main" id="{7718CB4B-FC7A-7A4E-C003-E96E81433BEA}"/>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70"/>
                            <a:stretch>
                              <a:fillRect/>
                            </a:stretch>
                          </a:blip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3F1373EC-21CB-3436-9FD3-43D5D2222AE9}"/>
                            </a:ext>
                          </a:extLst>
                        </p:cNvPr>
                        <p:cNvSpPr>
                          <a:spLocks noChangeArrowheads="1"/>
                        </p:cNvSpPr>
                        <p:nvPr/>
                      </p:nvSpPr>
                      <p:spPr bwMode="auto">
                        <a:xfrm>
                          <a:off x="1200" y="1152"/>
                          <a:ext cx="384" cy="288"/>
                        </a:xfrm>
                        <a:prstGeom prst="rect">
                          <a:avLst/>
                        </a:prstGeom>
                        <a:grpFill/>
                        <a:ln w="28575">
                          <a:solidFill>
                            <a:srgbClr val="7030A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2</m:t>
                                </m:r>
                              </m:oMath>
                            </m:oMathPara>
                          </a14:m>
                          <a:endParaRPr lang="en-US" altLang="en-US" sz="1600" dirty="0"/>
                        </a:p>
                      </p:txBody>
                    </p:sp>
                  </mc:Choice>
                  <mc:Fallback xmlns="">
                    <p:sp>
                      <p:nvSpPr>
                        <p:cNvPr id="42" name="Rectangle 41">
                          <a:extLst>
                            <a:ext uri="{FF2B5EF4-FFF2-40B4-BE49-F238E27FC236}">
                              <a16:creationId xmlns:a16="http://schemas.microsoft.com/office/drawing/2014/main" id="{3F1373EC-21CB-3436-9FD3-43D5D2222AE9}"/>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71"/>
                          <a:stretch>
                            <a:fillRect/>
                          </a:stretch>
                        </a:blip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E0FBB160-AD80-67F6-3703-73BA125AA526}"/>
                          </a:ext>
                        </a:extLst>
                      </p:cNvPr>
                      <p:cNvSpPr>
                        <a:spLocks noChangeArrowheads="1"/>
                      </p:cNvSpPr>
                      <p:nvPr/>
                    </p:nvSpPr>
                    <p:spPr bwMode="auto">
                      <a:xfrm>
                        <a:off x="2736" y="1152"/>
                        <a:ext cx="384" cy="288"/>
                      </a:xfrm>
                      <a:prstGeom prst="rect">
                        <a:avLst/>
                      </a:prstGeom>
                      <a:grpFill/>
                      <a:ln w="28575">
                        <a:solidFill>
                          <a:srgbClr val="7030A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40" name="Rectangle 39">
                        <a:extLst>
                          <a:ext uri="{FF2B5EF4-FFF2-40B4-BE49-F238E27FC236}">
                            <a16:creationId xmlns:a16="http://schemas.microsoft.com/office/drawing/2014/main" id="{E0FBB160-AD80-67F6-3703-73BA125AA526}"/>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72"/>
                        <a:stretch>
                          <a:fillRect/>
                        </a:stretch>
                      </a:blip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mc:AlternateContent xmlns:mc="http://schemas.openxmlformats.org/markup-compatibility/2006" xmlns:a14="http://schemas.microsoft.com/office/drawing/2010/main">
          <mc:Choice Requires="a14">
            <p:sp>
              <p:nvSpPr>
                <p:cNvPr id="27" name="TextBox 224">
                  <a:extLst>
                    <a:ext uri="{FF2B5EF4-FFF2-40B4-BE49-F238E27FC236}">
                      <a16:creationId xmlns:a16="http://schemas.microsoft.com/office/drawing/2014/main" id="{8C314C4A-A9CA-6299-2871-8446E00B7C46}"/>
                    </a:ext>
                  </a:extLst>
                </p:cNvPr>
                <p:cNvSpPr txBox="1"/>
                <p:nvPr/>
              </p:nvSpPr>
              <p:spPr>
                <a:xfrm>
                  <a:off x="7793394" y="5760054"/>
                  <a:ext cx="365805" cy="369332"/>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m:t>
                        </m:r>
                      </m:oMath>
                    </m:oMathPara>
                  </a14:m>
                  <a:endParaRPr lang="en-US" dirty="0"/>
                </a:p>
              </p:txBody>
            </p:sp>
          </mc:Choice>
          <mc:Fallback xmlns="">
            <p:sp>
              <p:nvSpPr>
                <p:cNvPr id="27" name="TextBox 224">
                  <a:extLst>
                    <a:ext uri="{FF2B5EF4-FFF2-40B4-BE49-F238E27FC236}">
                      <a16:creationId xmlns:a16="http://schemas.microsoft.com/office/drawing/2014/main" id="{8C314C4A-A9CA-6299-2871-8446E00B7C46}"/>
                    </a:ext>
                  </a:extLst>
                </p:cNvPr>
                <p:cNvSpPr txBox="1">
                  <a:spLocks noRot="1" noChangeAspect="1" noMove="1" noResize="1" noEditPoints="1" noAdjustHandles="1" noChangeArrowheads="1" noChangeShapeType="1" noTextEdit="1"/>
                </p:cNvSpPr>
                <p:nvPr/>
              </p:nvSpPr>
              <p:spPr>
                <a:xfrm>
                  <a:off x="7793394" y="5760054"/>
                  <a:ext cx="365805" cy="369332"/>
                </a:xfrm>
                <a:prstGeom prst="rect">
                  <a:avLst/>
                </a:prstGeom>
                <a:blipFill>
                  <a:blip r:embed="rId73"/>
                  <a:stretch>
                    <a:fillRect/>
                  </a:stretch>
                </a:blipFill>
              </p:spPr>
              <p:txBody>
                <a:bodyPr/>
                <a:lstStyle/>
                <a:p>
                  <a:r>
                    <a:rPr lang="en-US">
                      <a:noFill/>
                    </a:rPr>
                    <a:t> </a:t>
                  </a:r>
                </a:p>
              </p:txBody>
            </p:sp>
          </mc:Fallback>
        </mc:AlternateContent>
      </p:grpSp>
      <p:grpSp>
        <p:nvGrpSpPr>
          <p:cNvPr id="2" name="Group 1">
            <a:extLst>
              <a:ext uri="{FF2B5EF4-FFF2-40B4-BE49-F238E27FC236}">
                <a16:creationId xmlns:a16="http://schemas.microsoft.com/office/drawing/2014/main" id="{B4B33AE6-A77F-FB2A-6CAE-A683A4BA91F0}"/>
              </a:ext>
            </a:extLst>
          </p:cNvPr>
          <p:cNvGrpSpPr/>
          <p:nvPr/>
        </p:nvGrpSpPr>
        <p:grpSpPr>
          <a:xfrm>
            <a:off x="557404" y="1320149"/>
            <a:ext cx="4399153" cy="2488165"/>
            <a:chOff x="557404" y="1320149"/>
            <a:chExt cx="4399153" cy="2488165"/>
          </a:xfrm>
        </p:grpSpPr>
        <p:sp>
          <p:nvSpPr>
            <p:cNvPr id="4" name="Oval 23">
              <a:extLst>
                <a:ext uri="{FF2B5EF4-FFF2-40B4-BE49-F238E27FC236}">
                  <a16:creationId xmlns:a16="http://schemas.microsoft.com/office/drawing/2014/main" id="{B9AD98B5-22D5-942B-8322-AD06990BC5BE}"/>
                </a:ext>
              </a:extLst>
            </p:cNvPr>
            <p:cNvSpPr>
              <a:spLocks noChangeArrowheads="1"/>
            </p:cNvSpPr>
            <p:nvPr/>
          </p:nvSpPr>
          <p:spPr bwMode="auto">
            <a:xfrm rot="21536301">
              <a:off x="557404" y="2620864"/>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a:latin typeface="Times New Roman" panose="02020603050405020304" pitchFamily="18" charset="0"/>
                </a:rPr>
                <a:t>1</a:t>
              </a:r>
            </a:p>
          </p:txBody>
        </p:sp>
        <p:sp>
          <p:nvSpPr>
            <p:cNvPr id="5" name="Line 36">
              <a:extLst>
                <a:ext uri="{FF2B5EF4-FFF2-40B4-BE49-F238E27FC236}">
                  <a16:creationId xmlns:a16="http://schemas.microsoft.com/office/drawing/2014/main" id="{C01A979D-811B-563D-7F3C-962510D9A3F3}"/>
                </a:ext>
              </a:extLst>
            </p:cNvPr>
            <p:cNvSpPr>
              <a:spLocks noChangeShapeType="1"/>
            </p:cNvSpPr>
            <p:nvPr/>
          </p:nvSpPr>
          <p:spPr bwMode="auto">
            <a:xfrm rot="21536301" flipH="1" flipV="1">
              <a:off x="941981" y="2798259"/>
              <a:ext cx="942683" cy="17469"/>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6" name="Text Box 10">
              <a:extLst>
                <a:ext uri="{FF2B5EF4-FFF2-40B4-BE49-F238E27FC236}">
                  <a16:creationId xmlns:a16="http://schemas.microsoft.com/office/drawing/2014/main" id="{C71DAD19-A809-1AD8-D429-6AF6B4F45C41}"/>
                </a:ext>
              </a:extLst>
            </p:cNvPr>
            <p:cNvSpPr txBox="1">
              <a:spLocks noChangeArrowheads="1"/>
            </p:cNvSpPr>
            <p:nvPr/>
          </p:nvSpPr>
          <p:spPr bwMode="auto">
            <a:xfrm>
              <a:off x="1368405" y="3184963"/>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8</a:t>
              </a:r>
              <a:endParaRPr lang="en-US" altLang="en-US" sz="2800" dirty="0">
                <a:latin typeface="Calibri" panose="020F0502020204030204" pitchFamily="34" charset="0"/>
              </a:endParaRPr>
            </a:p>
          </p:txBody>
        </p:sp>
        <p:sp>
          <p:nvSpPr>
            <p:cNvPr id="7" name="Oval 23">
              <a:extLst>
                <a:ext uri="{FF2B5EF4-FFF2-40B4-BE49-F238E27FC236}">
                  <a16:creationId xmlns:a16="http://schemas.microsoft.com/office/drawing/2014/main" id="{FB8C5E20-5F03-2E4C-0AE6-CC64206512B1}"/>
                </a:ext>
              </a:extLst>
            </p:cNvPr>
            <p:cNvSpPr>
              <a:spLocks noChangeArrowheads="1"/>
            </p:cNvSpPr>
            <p:nvPr/>
          </p:nvSpPr>
          <p:spPr bwMode="auto">
            <a:xfrm rot="21536301">
              <a:off x="1888244" y="2620692"/>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2</a:t>
              </a:r>
            </a:p>
          </p:txBody>
        </p:sp>
        <p:sp>
          <p:nvSpPr>
            <p:cNvPr id="8" name="Oval 23">
              <a:extLst>
                <a:ext uri="{FF2B5EF4-FFF2-40B4-BE49-F238E27FC236}">
                  <a16:creationId xmlns:a16="http://schemas.microsoft.com/office/drawing/2014/main" id="{F79D5002-8D2C-D1D1-CCC6-7114B7A985A9}"/>
                </a:ext>
              </a:extLst>
            </p:cNvPr>
            <p:cNvSpPr>
              <a:spLocks noChangeArrowheads="1"/>
            </p:cNvSpPr>
            <p:nvPr/>
          </p:nvSpPr>
          <p:spPr bwMode="auto">
            <a:xfrm rot="21536301">
              <a:off x="3136719" y="1602445"/>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4</a:t>
              </a:r>
            </a:p>
          </p:txBody>
        </p:sp>
        <p:sp>
          <p:nvSpPr>
            <p:cNvPr id="9" name="Oval 23">
              <a:extLst>
                <a:ext uri="{FF2B5EF4-FFF2-40B4-BE49-F238E27FC236}">
                  <a16:creationId xmlns:a16="http://schemas.microsoft.com/office/drawing/2014/main" id="{F5225C3D-AFCC-F8E0-A1B2-EF74F0B77BFA}"/>
                </a:ext>
              </a:extLst>
            </p:cNvPr>
            <p:cNvSpPr>
              <a:spLocks noChangeArrowheads="1"/>
            </p:cNvSpPr>
            <p:nvPr/>
          </p:nvSpPr>
          <p:spPr bwMode="auto">
            <a:xfrm rot="21536301">
              <a:off x="3219083" y="2620691"/>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3</a:t>
              </a:r>
            </a:p>
          </p:txBody>
        </p:sp>
        <p:sp>
          <p:nvSpPr>
            <p:cNvPr id="10" name="Oval 23">
              <a:extLst>
                <a:ext uri="{FF2B5EF4-FFF2-40B4-BE49-F238E27FC236}">
                  <a16:creationId xmlns:a16="http://schemas.microsoft.com/office/drawing/2014/main" id="{00861499-3519-3413-ED14-33C871940273}"/>
                </a:ext>
              </a:extLst>
            </p:cNvPr>
            <p:cNvSpPr>
              <a:spLocks noChangeArrowheads="1"/>
            </p:cNvSpPr>
            <p:nvPr/>
          </p:nvSpPr>
          <p:spPr bwMode="auto">
            <a:xfrm rot="21536301">
              <a:off x="1861791" y="1694185"/>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5</a:t>
              </a:r>
            </a:p>
          </p:txBody>
        </p:sp>
        <p:sp>
          <p:nvSpPr>
            <p:cNvPr id="11" name="Oval 23">
              <a:extLst>
                <a:ext uri="{FF2B5EF4-FFF2-40B4-BE49-F238E27FC236}">
                  <a16:creationId xmlns:a16="http://schemas.microsoft.com/office/drawing/2014/main" id="{B5265C1E-A877-CCCD-624D-D3C089008002}"/>
                </a:ext>
              </a:extLst>
            </p:cNvPr>
            <p:cNvSpPr>
              <a:spLocks noChangeArrowheads="1"/>
            </p:cNvSpPr>
            <p:nvPr/>
          </p:nvSpPr>
          <p:spPr bwMode="auto">
            <a:xfrm rot="21536301">
              <a:off x="2564004" y="3427314"/>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6</a:t>
              </a:r>
            </a:p>
          </p:txBody>
        </p:sp>
        <p:sp>
          <p:nvSpPr>
            <p:cNvPr id="12" name="Oval 23">
              <a:extLst>
                <a:ext uri="{FF2B5EF4-FFF2-40B4-BE49-F238E27FC236}">
                  <a16:creationId xmlns:a16="http://schemas.microsoft.com/office/drawing/2014/main" id="{BD5A4338-6F66-4A29-05BE-C46FD4DA61F6}"/>
                </a:ext>
              </a:extLst>
            </p:cNvPr>
            <p:cNvSpPr>
              <a:spLocks noChangeArrowheads="1"/>
            </p:cNvSpPr>
            <p:nvPr/>
          </p:nvSpPr>
          <p:spPr bwMode="auto">
            <a:xfrm rot="21536301">
              <a:off x="4575557" y="2639996"/>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7</a:t>
              </a:r>
            </a:p>
          </p:txBody>
        </p:sp>
        <p:sp>
          <p:nvSpPr>
            <p:cNvPr id="13" name="Line 36">
              <a:extLst>
                <a:ext uri="{FF2B5EF4-FFF2-40B4-BE49-F238E27FC236}">
                  <a16:creationId xmlns:a16="http://schemas.microsoft.com/office/drawing/2014/main" id="{117B19E4-AC2D-90A1-CE95-720C4C7D8BF1}"/>
                </a:ext>
              </a:extLst>
            </p:cNvPr>
            <p:cNvSpPr>
              <a:spLocks noChangeShapeType="1"/>
            </p:cNvSpPr>
            <p:nvPr/>
          </p:nvSpPr>
          <p:spPr bwMode="auto">
            <a:xfrm rot="21536301" flipH="1" flipV="1">
              <a:off x="2298615" y="2798496"/>
              <a:ext cx="916729" cy="34459"/>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4" name="Line 36">
              <a:extLst>
                <a:ext uri="{FF2B5EF4-FFF2-40B4-BE49-F238E27FC236}">
                  <a16:creationId xmlns:a16="http://schemas.microsoft.com/office/drawing/2014/main" id="{C7CAF6E6-8E5C-AA2B-3027-E9688082C01A}"/>
                </a:ext>
              </a:extLst>
            </p:cNvPr>
            <p:cNvSpPr>
              <a:spLocks noChangeShapeType="1"/>
            </p:cNvSpPr>
            <p:nvPr/>
          </p:nvSpPr>
          <p:spPr bwMode="auto">
            <a:xfrm rot="21536301" flipH="1" flipV="1">
              <a:off x="3629455" y="2789763"/>
              <a:ext cx="916729" cy="34459"/>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5" name="Line 36">
              <a:extLst>
                <a:ext uri="{FF2B5EF4-FFF2-40B4-BE49-F238E27FC236}">
                  <a16:creationId xmlns:a16="http://schemas.microsoft.com/office/drawing/2014/main" id="{A8366A89-9FDD-EFFD-A10F-F748DAD45668}"/>
                </a:ext>
              </a:extLst>
            </p:cNvPr>
            <p:cNvSpPr>
              <a:spLocks noChangeShapeType="1"/>
            </p:cNvSpPr>
            <p:nvPr/>
          </p:nvSpPr>
          <p:spPr bwMode="auto">
            <a:xfrm rot="21536301" flipH="1" flipV="1">
              <a:off x="947039" y="3007415"/>
              <a:ext cx="1577549" cy="569545"/>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6" name="Line 36">
              <a:extLst>
                <a:ext uri="{FF2B5EF4-FFF2-40B4-BE49-F238E27FC236}">
                  <a16:creationId xmlns:a16="http://schemas.microsoft.com/office/drawing/2014/main" id="{298ABCC3-BC2B-A718-C7BF-A05881D881D1}"/>
                </a:ext>
              </a:extLst>
            </p:cNvPr>
            <p:cNvSpPr>
              <a:spLocks noChangeShapeType="1"/>
            </p:cNvSpPr>
            <p:nvPr/>
          </p:nvSpPr>
          <p:spPr bwMode="auto">
            <a:xfrm rot="21536301" flipH="1">
              <a:off x="3003965" y="3049352"/>
              <a:ext cx="1588101" cy="569351"/>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8" name="Text Box 10">
              <a:extLst>
                <a:ext uri="{FF2B5EF4-FFF2-40B4-BE49-F238E27FC236}">
                  <a16:creationId xmlns:a16="http://schemas.microsoft.com/office/drawing/2014/main" id="{0E00675F-0772-BA53-0C85-998F2F5E75F4}"/>
                </a:ext>
              </a:extLst>
            </p:cNvPr>
            <p:cNvSpPr txBox="1">
              <a:spLocks noChangeArrowheads="1"/>
            </p:cNvSpPr>
            <p:nvPr/>
          </p:nvSpPr>
          <p:spPr bwMode="auto">
            <a:xfrm>
              <a:off x="3808939" y="3230149"/>
              <a:ext cx="478016"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-8</a:t>
              </a:r>
              <a:endParaRPr lang="en-US" altLang="en-US" sz="2800" dirty="0">
                <a:latin typeface="Calibri" panose="020F0502020204030204" pitchFamily="34" charset="0"/>
              </a:endParaRPr>
            </a:p>
          </p:txBody>
        </p:sp>
        <p:sp>
          <p:nvSpPr>
            <p:cNvPr id="20" name="Text Box 10">
              <a:extLst>
                <a:ext uri="{FF2B5EF4-FFF2-40B4-BE49-F238E27FC236}">
                  <a16:creationId xmlns:a16="http://schemas.microsoft.com/office/drawing/2014/main" id="{EE5A6488-E597-3136-249F-07B0215FBDBD}"/>
                </a:ext>
              </a:extLst>
            </p:cNvPr>
            <p:cNvSpPr txBox="1">
              <a:spLocks noChangeArrowheads="1"/>
            </p:cNvSpPr>
            <p:nvPr/>
          </p:nvSpPr>
          <p:spPr bwMode="auto">
            <a:xfrm>
              <a:off x="1220425" y="2301240"/>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2</a:t>
              </a:r>
              <a:endParaRPr lang="en-US" altLang="en-US" sz="2800" dirty="0">
                <a:latin typeface="Calibri" panose="020F0502020204030204" pitchFamily="34" charset="0"/>
              </a:endParaRPr>
            </a:p>
          </p:txBody>
        </p:sp>
        <p:sp>
          <p:nvSpPr>
            <p:cNvPr id="21" name="Line 36">
              <a:extLst>
                <a:ext uri="{FF2B5EF4-FFF2-40B4-BE49-F238E27FC236}">
                  <a16:creationId xmlns:a16="http://schemas.microsoft.com/office/drawing/2014/main" id="{BDB0D0DD-9905-0E6C-4240-32C268FE9B41}"/>
                </a:ext>
              </a:extLst>
            </p:cNvPr>
            <p:cNvSpPr>
              <a:spLocks noChangeShapeType="1"/>
            </p:cNvSpPr>
            <p:nvPr/>
          </p:nvSpPr>
          <p:spPr bwMode="auto">
            <a:xfrm rot="21536301">
              <a:off x="3355792" y="1996752"/>
              <a:ext cx="36130" cy="575353"/>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2" name="Line 36">
              <a:extLst>
                <a:ext uri="{FF2B5EF4-FFF2-40B4-BE49-F238E27FC236}">
                  <a16:creationId xmlns:a16="http://schemas.microsoft.com/office/drawing/2014/main" id="{4BA973ED-6CB8-ACAB-B651-BA865465E462}"/>
                </a:ext>
              </a:extLst>
            </p:cNvPr>
            <p:cNvSpPr>
              <a:spLocks noChangeShapeType="1"/>
            </p:cNvSpPr>
            <p:nvPr/>
          </p:nvSpPr>
          <p:spPr bwMode="auto">
            <a:xfrm rot="21536301" flipH="1" flipV="1">
              <a:off x="2056408" y="2127880"/>
              <a:ext cx="38548" cy="444905"/>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4" name="Line 36">
              <a:extLst>
                <a:ext uri="{FF2B5EF4-FFF2-40B4-BE49-F238E27FC236}">
                  <a16:creationId xmlns:a16="http://schemas.microsoft.com/office/drawing/2014/main" id="{4FA4615D-BD48-2851-2F4B-5D497D15878A}"/>
                </a:ext>
              </a:extLst>
            </p:cNvPr>
            <p:cNvSpPr>
              <a:spLocks noChangeShapeType="1"/>
            </p:cNvSpPr>
            <p:nvPr/>
          </p:nvSpPr>
          <p:spPr bwMode="auto">
            <a:xfrm rot="21536301" flipV="1">
              <a:off x="2271816" y="1742323"/>
              <a:ext cx="815208" cy="92224"/>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7" name="Text Box 10">
              <a:extLst>
                <a:ext uri="{FF2B5EF4-FFF2-40B4-BE49-F238E27FC236}">
                  <a16:creationId xmlns:a16="http://schemas.microsoft.com/office/drawing/2014/main" id="{7452CB4A-E58B-E210-EDB8-CA9CB0ABFF05}"/>
                </a:ext>
              </a:extLst>
            </p:cNvPr>
            <p:cNvSpPr txBox="1">
              <a:spLocks noChangeArrowheads="1"/>
            </p:cNvSpPr>
            <p:nvPr/>
          </p:nvSpPr>
          <p:spPr bwMode="auto">
            <a:xfrm>
              <a:off x="2495716" y="2366229"/>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1</a:t>
              </a:r>
              <a:endParaRPr lang="en-US" altLang="en-US" sz="2800" dirty="0">
                <a:latin typeface="Calibri" panose="020F0502020204030204" pitchFamily="34" charset="0"/>
              </a:endParaRPr>
            </a:p>
          </p:txBody>
        </p:sp>
        <p:sp>
          <p:nvSpPr>
            <p:cNvPr id="48" name="Text Box 10">
              <a:extLst>
                <a:ext uri="{FF2B5EF4-FFF2-40B4-BE49-F238E27FC236}">
                  <a16:creationId xmlns:a16="http://schemas.microsoft.com/office/drawing/2014/main" id="{F979D2FB-C4B9-2EAE-3747-7D566A3FAB13}"/>
                </a:ext>
              </a:extLst>
            </p:cNvPr>
            <p:cNvSpPr txBox="1">
              <a:spLocks noChangeArrowheads="1"/>
            </p:cNvSpPr>
            <p:nvPr/>
          </p:nvSpPr>
          <p:spPr bwMode="auto">
            <a:xfrm>
              <a:off x="3919547" y="2357796"/>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3</a:t>
              </a:r>
              <a:endParaRPr lang="en-US" altLang="en-US" sz="2800" dirty="0">
                <a:latin typeface="Calibri" panose="020F0502020204030204" pitchFamily="34" charset="0"/>
              </a:endParaRPr>
            </a:p>
          </p:txBody>
        </p:sp>
        <p:sp>
          <p:nvSpPr>
            <p:cNvPr id="49" name="Text Box 10">
              <a:extLst>
                <a:ext uri="{FF2B5EF4-FFF2-40B4-BE49-F238E27FC236}">
                  <a16:creationId xmlns:a16="http://schemas.microsoft.com/office/drawing/2014/main" id="{84B0D8E4-2B2A-4F7D-B11E-5577E9C5E936}"/>
                </a:ext>
              </a:extLst>
            </p:cNvPr>
            <p:cNvSpPr txBox="1">
              <a:spLocks noChangeArrowheads="1"/>
            </p:cNvSpPr>
            <p:nvPr/>
          </p:nvSpPr>
          <p:spPr bwMode="auto">
            <a:xfrm>
              <a:off x="3367610" y="2018000"/>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4</a:t>
              </a:r>
              <a:endParaRPr lang="en-US" altLang="en-US" sz="2800" dirty="0">
                <a:latin typeface="Calibri" panose="020F0502020204030204" pitchFamily="34" charset="0"/>
              </a:endParaRPr>
            </a:p>
          </p:txBody>
        </p:sp>
        <p:sp>
          <p:nvSpPr>
            <p:cNvPr id="50" name="Text Box 10">
              <a:extLst>
                <a:ext uri="{FF2B5EF4-FFF2-40B4-BE49-F238E27FC236}">
                  <a16:creationId xmlns:a16="http://schemas.microsoft.com/office/drawing/2014/main" id="{DEEE7180-BDAC-C27D-2A8B-5C51818F253E}"/>
                </a:ext>
              </a:extLst>
            </p:cNvPr>
            <p:cNvSpPr txBox="1">
              <a:spLocks noChangeArrowheads="1"/>
            </p:cNvSpPr>
            <p:nvPr/>
          </p:nvSpPr>
          <p:spPr bwMode="auto">
            <a:xfrm>
              <a:off x="2440412" y="1320149"/>
              <a:ext cx="478015"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-7</a:t>
              </a:r>
              <a:endParaRPr lang="en-US" altLang="en-US" sz="2800" dirty="0">
                <a:latin typeface="Calibri" panose="020F0502020204030204" pitchFamily="34" charset="0"/>
              </a:endParaRPr>
            </a:p>
          </p:txBody>
        </p:sp>
        <p:sp>
          <p:nvSpPr>
            <p:cNvPr id="52" name="Text Box 10">
              <a:extLst>
                <a:ext uri="{FF2B5EF4-FFF2-40B4-BE49-F238E27FC236}">
                  <a16:creationId xmlns:a16="http://schemas.microsoft.com/office/drawing/2014/main" id="{332085B9-76E4-7D6D-AFE3-1917CD628226}"/>
                </a:ext>
              </a:extLst>
            </p:cNvPr>
            <p:cNvSpPr txBox="1">
              <a:spLocks noChangeArrowheads="1"/>
            </p:cNvSpPr>
            <p:nvPr/>
          </p:nvSpPr>
          <p:spPr bwMode="auto">
            <a:xfrm>
              <a:off x="1734837" y="2079329"/>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1</a:t>
              </a:r>
              <a:endParaRPr lang="en-US" altLang="en-US" sz="2800" dirty="0">
                <a:latin typeface="Calibri" panose="020F0502020204030204" pitchFamily="34" charset="0"/>
              </a:endParaRPr>
            </a:p>
          </p:txBody>
        </p:sp>
      </p:grpSp>
    </p:spTree>
    <p:extLst>
      <p:ext uri="{BB962C8B-B14F-4D97-AF65-F5344CB8AC3E}">
        <p14:creationId xmlns:p14="http://schemas.microsoft.com/office/powerpoint/2010/main" val="3829717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73A97-0528-9154-B13B-1E2284868588}"/>
            </a:ext>
          </a:extLst>
        </p:cNvPr>
        <p:cNvGrpSpPr/>
        <p:nvPr/>
      </p:nvGrpSpPr>
      <p:grpSpPr>
        <a:xfrm>
          <a:off x="0" y="0"/>
          <a:ext cx="0" cy="0"/>
          <a:chOff x="0" y="0"/>
          <a:chExt cx="0" cy="0"/>
        </a:xfrm>
      </p:grpSpPr>
      <p:sp>
        <p:nvSpPr>
          <p:cNvPr id="84996" name="Rectangle 3">
            <a:extLst>
              <a:ext uri="{FF2B5EF4-FFF2-40B4-BE49-F238E27FC236}">
                <a16:creationId xmlns:a16="http://schemas.microsoft.com/office/drawing/2014/main" id="{75D25EE8-D127-CB66-C9DA-55EF725DD704}"/>
              </a:ext>
            </a:extLst>
          </p:cNvPr>
          <p:cNvSpPr>
            <a:spLocks noGrp="1" noChangeArrowheads="1"/>
          </p:cNvSpPr>
          <p:nvPr>
            <p:ph type="title"/>
          </p:nvPr>
        </p:nvSpPr>
        <p:spPr/>
        <p:txBody>
          <a:bodyPr/>
          <a:lstStyle/>
          <a:p>
            <a:r>
              <a:rPr lang="en-US" altLang="en-US" dirty="0"/>
              <a:t>Example Execution</a:t>
            </a:r>
          </a:p>
        </p:txBody>
      </p:sp>
      <p:sp>
        <p:nvSpPr>
          <p:cNvPr id="44" name="Slide Number Placeholder 1">
            <a:extLst>
              <a:ext uri="{FF2B5EF4-FFF2-40B4-BE49-F238E27FC236}">
                <a16:creationId xmlns:a16="http://schemas.microsoft.com/office/drawing/2014/main" id="{69D0384C-AF96-33C7-B26F-195EE664BED2}"/>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25</a:t>
            </a:fld>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4010DDF-4972-8D68-9C1B-C924C21597DA}"/>
                  </a:ext>
                </a:extLst>
              </p:cNvPr>
              <p:cNvSpPr txBox="1"/>
              <p:nvPr/>
            </p:nvSpPr>
            <p:spPr>
              <a:xfrm>
                <a:off x="255100" y="4218146"/>
                <a:ext cx="6483391" cy="1796004"/>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𝑂𝑃𝑇</m:t>
                      </m:r>
                      <m:d>
                        <m:dPr>
                          <m:ctrlPr>
                            <a:rPr lang="en-US" sz="2400" i="1" smtClean="0">
                              <a:latin typeface="Cambria Math" panose="02040503050406030204" pitchFamily="18" charset="0"/>
                            </a:rPr>
                          </m:ctrlPr>
                        </m:dPr>
                        <m:e>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𝑡</m:t>
                          </m:r>
                        </m:e>
                      </m:d>
                      <m:r>
                        <a:rPr lang="en-US" sz="2400" b="0" i="1" smtClean="0">
                          <a:latin typeface="Cambria Math" panose="02040503050406030204" pitchFamily="18" charset="0"/>
                        </a:rPr>
                        <m:t>=</m:t>
                      </m:r>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r>
                                <a:rPr lang="en-US" sz="2400" b="0" i="1" smtClean="0">
                                  <a:latin typeface="Cambria Math" panose="02040503050406030204" pitchFamily="18" charset="0"/>
                                </a:rPr>
                                <m:t>0 </m:t>
                              </m:r>
                              <m:r>
                                <m:rPr>
                                  <m:sty m:val="p"/>
                                </m:rPr>
                                <a:rPr lang="en-US" sz="2400" b="0" i="0" smtClean="0">
                                  <a:latin typeface="Cambria Math" panose="02040503050406030204" pitchFamily="18" charset="0"/>
                                </a:rPr>
                                <m:t>if</m:t>
                              </m:r>
                              <m:r>
                                <a:rPr lang="en-US" sz="2400" b="0" i="1" smtClean="0">
                                  <a:latin typeface="Cambria Math" panose="02040503050406030204" pitchFamily="18" charset="0"/>
                                </a:rPr>
                                <m:t> </m:t>
                              </m:r>
                              <m:r>
                                <a:rPr lang="en-US" sz="2400" b="0" i="1" smtClean="0">
                                  <a:latin typeface="Cambria Math" panose="02040503050406030204" pitchFamily="18" charset="0"/>
                                </a:rPr>
                                <m:t>𝑖</m:t>
                              </m:r>
                              <m:r>
                                <a:rPr lang="en-US" sz="2400" b="0" i="1" smtClean="0">
                                  <a:latin typeface="Cambria Math" panose="02040503050406030204" pitchFamily="18" charset="0"/>
                                </a:rPr>
                                <m:t>=0 </m:t>
                              </m:r>
                              <m:r>
                                <m:rPr>
                                  <m:sty m:val="p"/>
                                </m:rPr>
                                <a:rPr lang="en-US" sz="2400" b="0" i="0" smtClean="0">
                                  <a:latin typeface="Cambria Math" panose="02040503050406030204" pitchFamily="18" charset="0"/>
                                </a:rPr>
                                <m:t>and</m:t>
                              </m:r>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e>
                            <m:e>
                              <m:r>
                                <a:rPr lang="en-US" sz="2400" b="0" i="1" smtClean="0">
                                  <a:latin typeface="Cambria Math" panose="02040503050406030204" pitchFamily="18" charset="0"/>
                                </a:rPr>
                                <m:t>∞ </m:t>
                              </m:r>
                              <m:r>
                                <m:rPr>
                                  <m:sty m:val="p"/>
                                </m:rPr>
                                <a:rPr lang="en-US" sz="2400" b="0" i="0" smtClean="0">
                                  <a:latin typeface="Cambria Math" panose="02040503050406030204" pitchFamily="18" charset="0"/>
                                </a:rPr>
                                <m:t>if</m:t>
                              </m:r>
                              <m:r>
                                <a:rPr lang="en-US" sz="2400" b="0" i="1" smtClean="0">
                                  <a:latin typeface="Cambria Math" panose="02040503050406030204" pitchFamily="18" charset="0"/>
                                </a:rPr>
                                <m:t> </m:t>
                              </m:r>
                              <m:r>
                                <a:rPr lang="en-US" sz="2400" b="0" i="1" smtClean="0">
                                  <a:latin typeface="Cambria Math" panose="02040503050406030204" pitchFamily="18" charset="0"/>
                                </a:rPr>
                                <m:t>𝑖</m:t>
                              </m:r>
                              <m:r>
                                <a:rPr lang="en-US" sz="2400" b="0" i="1" smtClean="0">
                                  <a:latin typeface="Cambria Math" panose="02040503050406030204" pitchFamily="18" charset="0"/>
                                </a:rPr>
                                <m:t>=0 </m:t>
                              </m:r>
                              <m:r>
                                <m:rPr>
                                  <m:sty m:val="p"/>
                                </m:rPr>
                                <a:rPr lang="en-US" sz="2400" b="0" i="0" smtClean="0">
                                  <a:latin typeface="Cambria Math" panose="02040503050406030204" pitchFamily="18" charset="0"/>
                                </a:rPr>
                                <m:t>and</m:t>
                              </m:r>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e>
                            <m:e>
                              <m:func>
                                <m:funcPr>
                                  <m:ctrlPr>
                                    <a:rPr lang="en-US" sz="2400" i="1" smtClean="0">
                                      <a:latin typeface="Cambria Math" panose="02040503050406030204" pitchFamily="18" charset="0"/>
                                    </a:rPr>
                                  </m:ctrlPr>
                                </m:funcPr>
                                <m:fName>
                                  <m:r>
                                    <m:rPr>
                                      <m:sty m:val="p"/>
                                    </m:rPr>
                                    <a:rPr lang="en-US" sz="2400" b="0" i="0" smtClean="0">
                                      <a:latin typeface="Cambria Math" panose="02040503050406030204" pitchFamily="18" charset="0"/>
                                    </a:rPr>
                                    <m:t>min</m:t>
                                  </m:r>
                                </m:fName>
                                <m:e>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func>
                                            <m:funcPr>
                                              <m:ctrlPr>
                                                <a:rPr lang="en-US" sz="2400" i="1" smtClean="0">
                                                  <a:latin typeface="Cambria Math" panose="02040503050406030204" pitchFamily="18" charset="0"/>
                                                </a:rPr>
                                              </m:ctrlPr>
                                            </m:funcPr>
                                            <m:fName>
                                              <m:limLow>
                                                <m:limLowPr>
                                                  <m:ctrlPr>
                                                    <a:rPr lang="en-US" sz="240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0" i="1" smtClean="0">
                                                      <a:latin typeface="Cambria Math" panose="02040503050406030204" pitchFamily="18" charset="0"/>
                                                    </a:rPr>
                                                    <m:t>𝑢</m:t>
                                                  </m:r>
                                                  <m:r>
                                                    <a:rPr lang="en-US" sz="2400" b="0" i="1" smtClean="0">
                                                      <a:latin typeface="Cambria Math" panose="02040503050406030204" pitchFamily="18" charset="0"/>
                                                    </a:rPr>
                                                    <m:t>∈</m:t>
                                                  </m:r>
                                                  <m:r>
                                                    <a:rPr lang="en-US" sz="2400" b="0" i="1" smtClean="0">
                                                      <a:latin typeface="Cambria Math" panose="02040503050406030204" pitchFamily="18" charset="0"/>
                                                    </a:rPr>
                                                    <m:t>𝑉</m:t>
                                                  </m:r>
                                                </m:lim>
                                              </m:limLow>
                                            </m:fName>
                                            <m:e>
                                              <m:d>
                                                <m:dPr>
                                                  <m:begChr m:val="{"/>
                                                  <m:endChr m:val="}"/>
                                                  <m:ctrlPr>
                                                    <a:rPr lang="en-US" sz="2400" i="1" smtClean="0">
                                                      <a:latin typeface="Cambria Math" panose="02040503050406030204" pitchFamily="18" charset="0"/>
                                                    </a:rPr>
                                                  </m:ctrlPr>
                                                </m:dPr>
                                                <m:e>
                                                  <m:r>
                                                    <a:rPr lang="en-US" sz="2400" b="0" i="1">
                                                      <a:solidFill>
                                                        <a:schemeClr val="accent1"/>
                                                      </a:solidFill>
                                                      <a:latin typeface="Cambria Math" panose="02040503050406030204" pitchFamily="18" charset="0"/>
                                                    </a:rPr>
                                                    <m:t>𝑂𝑃𝑇</m:t>
                                                  </m:r>
                                                  <m:d>
                                                    <m:dPr>
                                                      <m:ctrlPr>
                                                        <a:rPr lang="en-US" sz="2400" i="1">
                                                          <a:solidFill>
                                                            <a:schemeClr val="accent1"/>
                                                          </a:solidFill>
                                                          <a:latin typeface="Cambria Math" panose="02040503050406030204" pitchFamily="18" charset="0"/>
                                                        </a:rPr>
                                                      </m:ctrlPr>
                                                    </m:dPr>
                                                    <m:e>
                                                      <m:r>
                                                        <a:rPr lang="en-US" sz="2400" b="0" i="1">
                                                          <a:solidFill>
                                                            <a:schemeClr val="accent1"/>
                                                          </a:solidFill>
                                                          <a:latin typeface="Cambria Math" panose="02040503050406030204" pitchFamily="18" charset="0"/>
                                                        </a:rPr>
                                                        <m:t>𝑖</m:t>
                                                      </m:r>
                                                      <m:r>
                                                        <a:rPr lang="en-US" sz="2400" b="0" i="1">
                                                          <a:solidFill>
                                                            <a:schemeClr val="accent1"/>
                                                          </a:solidFill>
                                                          <a:latin typeface="Cambria Math" panose="02040503050406030204" pitchFamily="18" charset="0"/>
                                                        </a:rPr>
                                                        <m:t>−1,</m:t>
                                                      </m:r>
                                                      <m:r>
                                                        <a:rPr lang="en-US" sz="2400" b="0" i="1">
                                                          <a:solidFill>
                                                            <a:schemeClr val="accent1"/>
                                                          </a:solidFill>
                                                          <a:latin typeface="Cambria Math" panose="02040503050406030204" pitchFamily="18" charset="0"/>
                                                        </a:rPr>
                                                        <m:t>𝑢</m:t>
                                                      </m:r>
                                                    </m:e>
                                                  </m:d>
                                                  <m:r>
                                                    <a:rPr lang="en-US" sz="2400" b="0" i="1">
                                                      <a:latin typeface="Cambria Math" panose="02040503050406030204" pitchFamily="18" charset="0"/>
                                                    </a:rPr>
                                                    <m:t>+</m:t>
                                                  </m:r>
                                                  <m:r>
                                                    <a:rPr lang="en-US" sz="2400" b="0" i="1">
                                                      <a:solidFill>
                                                        <a:schemeClr val="accent2"/>
                                                      </a:solidFill>
                                                      <a:latin typeface="Cambria Math" panose="02040503050406030204" pitchFamily="18" charset="0"/>
                                                    </a:rPr>
                                                    <m:t>𝑤</m:t>
                                                  </m:r>
                                                  <m:r>
                                                    <a:rPr lang="en-US" sz="2400" b="0" i="1">
                                                      <a:solidFill>
                                                        <a:schemeClr val="accent2"/>
                                                      </a:solidFill>
                                                      <a:latin typeface="Cambria Math" panose="02040503050406030204" pitchFamily="18" charset="0"/>
                                                    </a:rPr>
                                                    <m:t>(</m:t>
                                                  </m:r>
                                                  <m:r>
                                                    <a:rPr lang="en-US" sz="2400" b="0" i="1">
                                                      <a:solidFill>
                                                        <a:schemeClr val="accent2"/>
                                                      </a:solidFill>
                                                      <a:latin typeface="Cambria Math" panose="02040503050406030204" pitchFamily="18" charset="0"/>
                                                    </a:rPr>
                                                    <m:t>𝑢</m:t>
                                                  </m:r>
                                                  <m:r>
                                                    <a:rPr lang="en-US" sz="2400" b="0" i="1">
                                                      <a:solidFill>
                                                        <a:schemeClr val="accent2"/>
                                                      </a:solidFill>
                                                      <a:latin typeface="Cambria Math" panose="02040503050406030204" pitchFamily="18" charset="0"/>
                                                    </a:rPr>
                                                    <m:t>,</m:t>
                                                  </m:r>
                                                  <m:r>
                                                    <a:rPr lang="en-US" sz="2400" b="0" i="1">
                                                      <a:solidFill>
                                                        <a:schemeClr val="accent2"/>
                                                      </a:solidFill>
                                                      <a:latin typeface="Cambria Math" panose="02040503050406030204" pitchFamily="18" charset="0"/>
                                                    </a:rPr>
                                                    <m:t>𝑡</m:t>
                                                  </m:r>
                                                  <m:r>
                                                    <a:rPr lang="en-US" sz="2400" b="0" i="1">
                                                      <a:solidFill>
                                                        <a:schemeClr val="accent2"/>
                                                      </a:solidFill>
                                                      <a:latin typeface="Cambria Math" panose="02040503050406030204" pitchFamily="18" charset="0"/>
                                                    </a:rPr>
                                                    <m:t>)</m:t>
                                                  </m:r>
                                                </m:e>
                                              </m:d>
                                            </m:e>
                                          </m:func>
                                        </m:e>
                                        <m:e>
                                          <m:r>
                                            <a:rPr lang="en-US" sz="2400" b="0" i="1">
                                              <a:solidFill>
                                                <a:srgbClr val="006600"/>
                                              </a:solidFill>
                                              <a:latin typeface="Cambria Math" panose="02040503050406030204" pitchFamily="18" charset="0"/>
                                            </a:rPr>
                                            <m:t>𝑂𝑃𝑇</m:t>
                                          </m:r>
                                          <m:d>
                                            <m:dPr>
                                              <m:ctrlPr>
                                                <a:rPr lang="en-US" sz="2400" i="1">
                                                  <a:solidFill>
                                                    <a:srgbClr val="006600"/>
                                                  </a:solidFill>
                                                  <a:latin typeface="Cambria Math" panose="02040503050406030204" pitchFamily="18" charset="0"/>
                                                </a:rPr>
                                              </m:ctrlPr>
                                            </m:dPr>
                                            <m:e>
                                              <m:r>
                                                <a:rPr lang="en-US" sz="2400" b="0" i="1">
                                                  <a:solidFill>
                                                    <a:srgbClr val="006600"/>
                                                  </a:solidFill>
                                                  <a:latin typeface="Cambria Math" panose="02040503050406030204" pitchFamily="18" charset="0"/>
                                                </a:rPr>
                                                <m:t>𝑖</m:t>
                                              </m:r>
                                              <m:r>
                                                <a:rPr lang="en-US" sz="2400" b="0" i="1">
                                                  <a:solidFill>
                                                    <a:srgbClr val="006600"/>
                                                  </a:solidFill>
                                                  <a:latin typeface="Cambria Math" panose="02040503050406030204" pitchFamily="18" charset="0"/>
                                                </a:rPr>
                                                <m:t>−1, </m:t>
                                              </m:r>
                                              <m:r>
                                                <a:rPr lang="en-US" sz="2400" b="0" i="1">
                                                  <a:solidFill>
                                                    <a:srgbClr val="006600"/>
                                                  </a:solidFill>
                                                  <a:latin typeface="Cambria Math" panose="02040503050406030204" pitchFamily="18" charset="0"/>
                                                </a:rPr>
                                                <m:t>𝑡</m:t>
                                              </m:r>
                                            </m:e>
                                          </m:d>
                                        </m:e>
                                      </m:eqArr>
                                    </m:e>
                                  </m:d>
                                </m:e>
                              </m:func>
                            </m:e>
                          </m:eqArr>
                        </m:e>
                      </m:d>
                    </m:oMath>
                  </m:oMathPara>
                </a14:m>
                <a:endParaRPr lang="en-US" sz="2400" dirty="0"/>
              </a:p>
            </p:txBody>
          </p:sp>
        </mc:Choice>
        <mc:Fallback xmlns="">
          <p:sp>
            <p:nvSpPr>
              <p:cNvPr id="3" name="TextBox 2">
                <a:extLst>
                  <a:ext uri="{FF2B5EF4-FFF2-40B4-BE49-F238E27FC236}">
                    <a16:creationId xmlns:a16="http://schemas.microsoft.com/office/drawing/2014/main" id="{C4010DDF-4972-8D68-9C1B-C924C21597DA}"/>
                  </a:ext>
                </a:extLst>
              </p:cNvPr>
              <p:cNvSpPr txBox="1">
                <a:spLocks noRot="1" noChangeAspect="1" noMove="1" noResize="1" noEditPoints="1" noAdjustHandles="1" noChangeArrowheads="1" noChangeShapeType="1" noTextEdit="1"/>
              </p:cNvSpPr>
              <p:nvPr/>
            </p:nvSpPr>
            <p:spPr>
              <a:xfrm>
                <a:off x="255100" y="4218146"/>
                <a:ext cx="6483391" cy="1796004"/>
              </a:xfrm>
              <a:prstGeom prst="rect">
                <a:avLst/>
              </a:prstGeom>
              <a:blipFill>
                <a:blip r:embed="rId3"/>
                <a:stretch>
                  <a:fillRect/>
                </a:stretch>
              </a:blipFill>
              <a:ln>
                <a:solidFill>
                  <a:schemeClr val="tx1"/>
                </a:solidFill>
              </a:ln>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F790CC2A-CA68-A1D3-D398-4B36888AC885}"/>
              </a:ext>
            </a:extLst>
          </p:cNvPr>
          <p:cNvGrpSpPr/>
          <p:nvPr/>
        </p:nvGrpSpPr>
        <p:grpSpPr>
          <a:xfrm>
            <a:off x="7793394" y="3015518"/>
            <a:ext cx="3560406" cy="3113868"/>
            <a:chOff x="7793394" y="3015518"/>
            <a:chExt cx="3560406" cy="3113868"/>
          </a:xfrm>
          <a:noFill/>
        </p:grpSpPr>
        <p:grpSp>
          <p:nvGrpSpPr>
            <p:cNvPr id="19" name="Group 18">
              <a:extLst>
                <a:ext uri="{FF2B5EF4-FFF2-40B4-BE49-F238E27FC236}">
                  <a16:creationId xmlns:a16="http://schemas.microsoft.com/office/drawing/2014/main" id="{CE841A37-FFFF-858D-A765-9D505D3E75BA}"/>
                </a:ext>
              </a:extLst>
            </p:cNvPr>
            <p:cNvGrpSpPr/>
            <p:nvPr/>
          </p:nvGrpSpPr>
          <p:grpSpPr>
            <a:xfrm>
              <a:off x="8678364" y="3022081"/>
              <a:ext cx="2585299" cy="369332"/>
              <a:chOff x="3942261" y="1898872"/>
              <a:chExt cx="3442014" cy="491721"/>
            </a:xfrm>
            <a:grpFill/>
          </p:grpSpPr>
          <mc:AlternateContent xmlns:mc="http://schemas.openxmlformats.org/markup-compatibility/2006" xmlns:a14="http://schemas.microsoft.com/office/drawing/2010/main">
            <mc:Choice Requires="a14">
              <p:sp>
                <p:nvSpPr>
                  <p:cNvPr id="85251" name="TextBox 2">
                    <a:extLst>
                      <a:ext uri="{FF2B5EF4-FFF2-40B4-BE49-F238E27FC236}">
                        <a16:creationId xmlns:a16="http://schemas.microsoft.com/office/drawing/2014/main" id="{C9DFA777-70D6-8B09-2C4E-E24F83B35B24}"/>
                      </a:ext>
                    </a:extLst>
                  </p:cNvPr>
                  <p:cNvSpPr txBox="1"/>
                  <p:nvPr/>
                </p:nvSpPr>
                <p:spPr>
                  <a:xfrm>
                    <a:off x="3942261" y="1898872"/>
                    <a:ext cx="487027"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85251" name="TextBox 2">
                    <a:extLst>
                      <a:ext uri="{FF2B5EF4-FFF2-40B4-BE49-F238E27FC236}">
                        <a16:creationId xmlns:a16="http://schemas.microsoft.com/office/drawing/2014/main" id="{C9DFA777-70D6-8B09-2C4E-E24F83B35B24}"/>
                      </a:ext>
                    </a:extLst>
                  </p:cNvPr>
                  <p:cNvSpPr txBox="1">
                    <a:spLocks noRot="1" noChangeAspect="1" noMove="1" noResize="1" noEditPoints="1" noAdjustHandles="1" noChangeArrowheads="1" noChangeShapeType="1" noTextEdit="1"/>
                  </p:cNvSpPr>
                  <p:nvPr/>
                </p:nvSpPr>
                <p:spPr>
                  <a:xfrm>
                    <a:off x="3942261" y="1898872"/>
                    <a:ext cx="487027" cy="49172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2" name="TextBox 3">
                    <a:extLst>
                      <a:ext uri="{FF2B5EF4-FFF2-40B4-BE49-F238E27FC236}">
                        <a16:creationId xmlns:a16="http://schemas.microsoft.com/office/drawing/2014/main" id="{063F81BB-D675-1C65-74E4-B741B02866D8}"/>
                      </a:ext>
                    </a:extLst>
                  </p:cNvPr>
                  <p:cNvSpPr txBox="1"/>
                  <p:nvPr/>
                </p:nvSpPr>
                <p:spPr>
                  <a:xfrm>
                    <a:off x="4560389" y="1898872"/>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US" dirty="0"/>
                  </a:p>
                </p:txBody>
              </p:sp>
            </mc:Choice>
            <mc:Fallback xmlns="">
              <p:sp>
                <p:nvSpPr>
                  <p:cNvPr id="85252" name="TextBox 3">
                    <a:extLst>
                      <a:ext uri="{FF2B5EF4-FFF2-40B4-BE49-F238E27FC236}">
                        <a16:creationId xmlns:a16="http://schemas.microsoft.com/office/drawing/2014/main" id="{063F81BB-D675-1C65-74E4-B741B02866D8}"/>
                      </a:ext>
                    </a:extLst>
                  </p:cNvPr>
                  <p:cNvSpPr txBox="1">
                    <a:spLocks noRot="1" noChangeAspect="1" noMove="1" noResize="1" noEditPoints="1" noAdjustHandles="1" noChangeArrowheads="1" noChangeShapeType="1" noTextEdit="1"/>
                  </p:cNvSpPr>
                  <p:nvPr/>
                </p:nvSpPr>
                <p:spPr>
                  <a:xfrm>
                    <a:off x="4560389" y="1898872"/>
                    <a:ext cx="487025" cy="4917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3" name="TextBox 4">
                    <a:extLst>
                      <a:ext uri="{FF2B5EF4-FFF2-40B4-BE49-F238E27FC236}">
                        <a16:creationId xmlns:a16="http://schemas.microsoft.com/office/drawing/2014/main" id="{A3AD1076-443C-DD6C-4E27-1AC5D1FD2222}"/>
                      </a:ext>
                    </a:extLst>
                  </p:cNvPr>
                  <p:cNvSpPr txBox="1"/>
                  <p:nvPr/>
                </p:nvSpPr>
                <p:spPr>
                  <a:xfrm>
                    <a:off x="5782217" y="1898872"/>
                    <a:ext cx="487027"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oMath>
                      </m:oMathPara>
                    </a14:m>
                    <a:endParaRPr lang="en-US" dirty="0"/>
                  </a:p>
                </p:txBody>
              </p:sp>
            </mc:Choice>
            <mc:Fallback xmlns="">
              <p:sp>
                <p:nvSpPr>
                  <p:cNvPr id="85253" name="TextBox 4">
                    <a:extLst>
                      <a:ext uri="{FF2B5EF4-FFF2-40B4-BE49-F238E27FC236}">
                        <a16:creationId xmlns:a16="http://schemas.microsoft.com/office/drawing/2014/main" id="{A3AD1076-443C-DD6C-4E27-1AC5D1FD2222}"/>
                      </a:ext>
                    </a:extLst>
                  </p:cNvPr>
                  <p:cNvSpPr txBox="1">
                    <a:spLocks noRot="1" noChangeAspect="1" noMove="1" noResize="1" noEditPoints="1" noAdjustHandles="1" noChangeArrowheads="1" noChangeShapeType="1" noTextEdit="1"/>
                  </p:cNvSpPr>
                  <p:nvPr/>
                </p:nvSpPr>
                <p:spPr>
                  <a:xfrm>
                    <a:off x="5782217" y="1898872"/>
                    <a:ext cx="487027" cy="49172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4" name="TextBox 212">
                    <a:extLst>
                      <a:ext uri="{FF2B5EF4-FFF2-40B4-BE49-F238E27FC236}">
                        <a16:creationId xmlns:a16="http://schemas.microsoft.com/office/drawing/2014/main" id="{3BF1C90B-729B-1CB7-9CB9-CEA752F4D459}"/>
                      </a:ext>
                    </a:extLst>
                  </p:cNvPr>
                  <p:cNvSpPr txBox="1"/>
                  <p:nvPr/>
                </p:nvSpPr>
                <p:spPr>
                  <a:xfrm>
                    <a:off x="6366680" y="1898872"/>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oMath>
                      </m:oMathPara>
                    </a14:m>
                    <a:endParaRPr lang="en-US" dirty="0"/>
                  </a:p>
                </p:txBody>
              </p:sp>
            </mc:Choice>
            <mc:Fallback xmlns="">
              <p:sp>
                <p:nvSpPr>
                  <p:cNvPr id="85254" name="TextBox 212">
                    <a:extLst>
                      <a:ext uri="{FF2B5EF4-FFF2-40B4-BE49-F238E27FC236}">
                        <a16:creationId xmlns:a16="http://schemas.microsoft.com/office/drawing/2014/main" id="{3BF1C90B-729B-1CB7-9CB9-CEA752F4D459}"/>
                      </a:ext>
                    </a:extLst>
                  </p:cNvPr>
                  <p:cNvSpPr txBox="1">
                    <a:spLocks noRot="1" noChangeAspect="1" noMove="1" noResize="1" noEditPoints="1" noAdjustHandles="1" noChangeArrowheads="1" noChangeShapeType="1" noTextEdit="1"/>
                  </p:cNvSpPr>
                  <p:nvPr/>
                </p:nvSpPr>
                <p:spPr>
                  <a:xfrm>
                    <a:off x="6366680" y="1898872"/>
                    <a:ext cx="487025" cy="49172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5" name="TextBox 213">
                    <a:extLst>
                      <a:ext uri="{FF2B5EF4-FFF2-40B4-BE49-F238E27FC236}">
                        <a16:creationId xmlns:a16="http://schemas.microsoft.com/office/drawing/2014/main" id="{106A75FD-AF7B-6526-A64C-1C8F49E8AF01}"/>
                      </a:ext>
                    </a:extLst>
                  </p:cNvPr>
                  <p:cNvSpPr txBox="1"/>
                  <p:nvPr/>
                </p:nvSpPr>
                <p:spPr>
                  <a:xfrm>
                    <a:off x="5164089" y="1898872"/>
                    <a:ext cx="487027"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oMath>
                      </m:oMathPara>
                    </a14:m>
                    <a:endParaRPr lang="en-US" dirty="0"/>
                  </a:p>
                </p:txBody>
              </p:sp>
            </mc:Choice>
            <mc:Fallback xmlns="">
              <p:sp>
                <p:nvSpPr>
                  <p:cNvPr id="85255" name="TextBox 213">
                    <a:extLst>
                      <a:ext uri="{FF2B5EF4-FFF2-40B4-BE49-F238E27FC236}">
                        <a16:creationId xmlns:a16="http://schemas.microsoft.com/office/drawing/2014/main" id="{106A75FD-AF7B-6526-A64C-1C8F49E8AF01}"/>
                      </a:ext>
                    </a:extLst>
                  </p:cNvPr>
                  <p:cNvSpPr txBox="1">
                    <a:spLocks noRot="1" noChangeAspect="1" noMove="1" noResize="1" noEditPoints="1" noAdjustHandles="1" noChangeArrowheads="1" noChangeShapeType="1" noTextEdit="1"/>
                  </p:cNvSpPr>
                  <p:nvPr/>
                </p:nvSpPr>
                <p:spPr>
                  <a:xfrm>
                    <a:off x="5164089" y="1898872"/>
                    <a:ext cx="487027" cy="49172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6" name="TextBox 215">
                    <a:extLst>
                      <a:ext uri="{FF2B5EF4-FFF2-40B4-BE49-F238E27FC236}">
                        <a16:creationId xmlns:a16="http://schemas.microsoft.com/office/drawing/2014/main" id="{5891313E-62F5-F459-F6F7-7D6A26DB22AF}"/>
                      </a:ext>
                    </a:extLst>
                  </p:cNvPr>
                  <p:cNvSpPr txBox="1"/>
                  <p:nvPr/>
                </p:nvSpPr>
                <p:spPr>
                  <a:xfrm>
                    <a:off x="6984807" y="1898872"/>
                    <a:ext cx="399468" cy="491721"/>
                  </a:xfrm>
                  <a:prstGeom prst="rect">
                    <a:avLst/>
                  </a:prstGeom>
                  <a:grp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m:t>
                          </m:r>
                        </m:oMath>
                      </m:oMathPara>
                    </a14:m>
                    <a:endParaRPr lang="en-US" dirty="0"/>
                  </a:p>
                </p:txBody>
              </p:sp>
            </mc:Choice>
            <mc:Fallback xmlns="">
              <p:sp>
                <p:nvSpPr>
                  <p:cNvPr id="85256" name="TextBox 215">
                    <a:extLst>
                      <a:ext uri="{FF2B5EF4-FFF2-40B4-BE49-F238E27FC236}">
                        <a16:creationId xmlns:a16="http://schemas.microsoft.com/office/drawing/2014/main" id="{5891313E-62F5-F459-F6F7-7D6A26DB22AF}"/>
                      </a:ext>
                    </a:extLst>
                  </p:cNvPr>
                  <p:cNvSpPr txBox="1">
                    <a:spLocks noRot="1" noChangeAspect="1" noMove="1" noResize="1" noEditPoints="1" noAdjustHandles="1" noChangeArrowheads="1" noChangeShapeType="1" noTextEdit="1"/>
                  </p:cNvSpPr>
                  <p:nvPr/>
                </p:nvSpPr>
                <p:spPr>
                  <a:xfrm>
                    <a:off x="6984807" y="1898872"/>
                    <a:ext cx="399468" cy="491721"/>
                  </a:xfrm>
                  <a:prstGeom prst="rect">
                    <a:avLst/>
                  </a:prstGeom>
                  <a:blipFill>
                    <a:blip r:embed="rId9"/>
                    <a:stretch>
                      <a:fillRect/>
                    </a:stretch>
                  </a:blipFill>
                </p:spPr>
                <p:txBody>
                  <a:bodyPr/>
                  <a:lstStyle/>
                  <a:p>
                    <a:r>
                      <a:rPr lang="en-US">
                        <a:noFill/>
                      </a:rPr>
                      <a:t> </a:t>
                    </a:r>
                  </a:p>
                </p:txBody>
              </p:sp>
            </mc:Fallback>
          </mc:AlternateContent>
        </p:grpSp>
        <p:grpSp>
          <p:nvGrpSpPr>
            <p:cNvPr id="23" name="Group 22">
              <a:extLst>
                <a:ext uri="{FF2B5EF4-FFF2-40B4-BE49-F238E27FC236}">
                  <a16:creationId xmlns:a16="http://schemas.microsoft.com/office/drawing/2014/main" id="{129F5C6E-FD9B-3B36-46FF-5E3A421F74E7}"/>
                </a:ext>
              </a:extLst>
            </p:cNvPr>
            <p:cNvGrpSpPr/>
            <p:nvPr/>
          </p:nvGrpSpPr>
          <p:grpSpPr>
            <a:xfrm>
              <a:off x="7793395" y="3729652"/>
              <a:ext cx="371222" cy="2089859"/>
              <a:chOff x="2727351" y="2837121"/>
              <a:chExt cx="494238" cy="2782395"/>
            </a:xfrm>
            <a:grpFill/>
          </p:grpSpPr>
          <mc:AlternateContent xmlns:mc="http://schemas.openxmlformats.org/markup-compatibility/2006" xmlns:a14="http://schemas.microsoft.com/office/drawing/2010/main">
            <mc:Choice Requires="a14">
              <p:sp>
                <p:nvSpPr>
                  <p:cNvPr id="85035" name="TextBox 218">
                    <a:extLst>
                      <a:ext uri="{FF2B5EF4-FFF2-40B4-BE49-F238E27FC236}">
                        <a16:creationId xmlns:a16="http://schemas.microsoft.com/office/drawing/2014/main" id="{02046866-EDBF-4E6B-7F6B-8484D383F3CE}"/>
                      </a:ext>
                    </a:extLst>
                  </p:cNvPr>
                  <p:cNvSpPr txBox="1"/>
                  <p:nvPr/>
                </p:nvSpPr>
                <p:spPr>
                  <a:xfrm>
                    <a:off x="2732160" y="4669661"/>
                    <a:ext cx="399468" cy="491721"/>
                  </a:xfrm>
                  <a:prstGeom prst="rect">
                    <a:avLst/>
                  </a:prstGeom>
                  <a:grp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oMath>
                      </m:oMathPara>
                    </a14:m>
                    <a:endParaRPr lang="en-US" dirty="0"/>
                  </a:p>
                </p:txBody>
              </p:sp>
            </mc:Choice>
            <mc:Fallback xmlns="">
              <p:sp>
                <p:nvSpPr>
                  <p:cNvPr id="85035" name="TextBox 218">
                    <a:extLst>
                      <a:ext uri="{FF2B5EF4-FFF2-40B4-BE49-F238E27FC236}">
                        <a16:creationId xmlns:a16="http://schemas.microsoft.com/office/drawing/2014/main" id="{02046866-EDBF-4E6B-7F6B-8484D383F3CE}"/>
                      </a:ext>
                    </a:extLst>
                  </p:cNvPr>
                  <p:cNvSpPr txBox="1">
                    <a:spLocks noRot="1" noChangeAspect="1" noMove="1" noResize="1" noEditPoints="1" noAdjustHandles="1" noChangeArrowheads="1" noChangeShapeType="1" noTextEdit="1"/>
                  </p:cNvSpPr>
                  <p:nvPr/>
                </p:nvSpPr>
                <p:spPr>
                  <a:xfrm>
                    <a:off x="2732160" y="4669661"/>
                    <a:ext cx="399468" cy="491721"/>
                  </a:xfrm>
                  <a:prstGeom prst="rect">
                    <a:avLst/>
                  </a:prstGeom>
                  <a:blipFill>
                    <a:blip r:embed="rId10"/>
                    <a:stretch>
                      <a:fillRect r="-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36" name="TextBox 219">
                    <a:extLst>
                      <a:ext uri="{FF2B5EF4-FFF2-40B4-BE49-F238E27FC236}">
                        <a16:creationId xmlns:a16="http://schemas.microsoft.com/office/drawing/2014/main" id="{9CB094F4-6DB7-8A0F-75E3-B9765BB23D5C}"/>
                      </a:ext>
                    </a:extLst>
                  </p:cNvPr>
                  <p:cNvSpPr txBox="1"/>
                  <p:nvPr/>
                </p:nvSpPr>
                <p:spPr>
                  <a:xfrm>
                    <a:off x="2734564" y="2837121"/>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85036" name="TextBox 219">
                    <a:extLst>
                      <a:ext uri="{FF2B5EF4-FFF2-40B4-BE49-F238E27FC236}">
                        <a16:creationId xmlns:a16="http://schemas.microsoft.com/office/drawing/2014/main" id="{9CB094F4-6DB7-8A0F-75E3-B9765BB23D5C}"/>
                      </a:ext>
                    </a:extLst>
                  </p:cNvPr>
                  <p:cNvSpPr txBox="1">
                    <a:spLocks noRot="1" noChangeAspect="1" noMove="1" noResize="1" noEditPoints="1" noAdjustHandles="1" noChangeArrowheads="1" noChangeShapeType="1" noTextEdit="1"/>
                  </p:cNvSpPr>
                  <p:nvPr/>
                </p:nvSpPr>
                <p:spPr>
                  <a:xfrm>
                    <a:off x="2734564" y="2837121"/>
                    <a:ext cx="487025" cy="49172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37" name="TextBox 220">
                    <a:extLst>
                      <a:ext uri="{FF2B5EF4-FFF2-40B4-BE49-F238E27FC236}">
                        <a16:creationId xmlns:a16="http://schemas.microsoft.com/office/drawing/2014/main" id="{E0F4725E-6E35-6179-033F-A56212F56042}"/>
                      </a:ext>
                    </a:extLst>
                  </p:cNvPr>
                  <p:cNvSpPr txBox="1"/>
                  <p:nvPr/>
                </p:nvSpPr>
                <p:spPr>
                  <a:xfrm>
                    <a:off x="2727351" y="3295257"/>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85037" name="TextBox 220">
                    <a:extLst>
                      <a:ext uri="{FF2B5EF4-FFF2-40B4-BE49-F238E27FC236}">
                        <a16:creationId xmlns:a16="http://schemas.microsoft.com/office/drawing/2014/main" id="{E0F4725E-6E35-6179-033F-A56212F56042}"/>
                      </a:ext>
                    </a:extLst>
                  </p:cNvPr>
                  <p:cNvSpPr txBox="1">
                    <a:spLocks noRot="1" noChangeAspect="1" noMove="1" noResize="1" noEditPoints="1" noAdjustHandles="1" noChangeArrowheads="1" noChangeShapeType="1" noTextEdit="1"/>
                  </p:cNvSpPr>
                  <p:nvPr/>
                </p:nvSpPr>
                <p:spPr>
                  <a:xfrm>
                    <a:off x="2727351" y="3295257"/>
                    <a:ext cx="487025" cy="49172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48" name="TextBox 222">
                    <a:extLst>
                      <a:ext uri="{FF2B5EF4-FFF2-40B4-BE49-F238E27FC236}">
                        <a16:creationId xmlns:a16="http://schemas.microsoft.com/office/drawing/2014/main" id="{2E6FD9BC-E557-80E5-A333-D17408D670B2}"/>
                      </a:ext>
                    </a:extLst>
                  </p:cNvPr>
                  <p:cNvSpPr txBox="1"/>
                  <p:nvPr/>
                </p:nvSpPr>
                <p:spPr>
                  <a:xfrm>
                    <a:off x="2734564" y="3753391"/>
                    <a:ext cx="487025"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US" dirty="0"/>
                  </a:p>
                </p:txBody>
              </p:sp>
            </mc:Choice>
            <mc:Fallback xmlns="">
              <p:sp>
                <p:nvSpPr>
                  <p:cNvPr id="85248" name="TextBox 222">
                    <a:extLst>
                      <a:ext uri="{FF2B5EF4-FFF2-40B4-BE49-F238E27FC236}">
                        <a16:creationId xmlns:a16="http://schemas.microsoft.com/office/drawing/2014/main" id="{2E6FD9BC-E557-80E5-A333-D17408D670B2}"/>
                      </a:ext>
                    </a:extLst>
                  </p:cNvPr>
                  <p:cNvSpPr txBox="1">
                    <a:spLocks noRot="1" noChangeAspect="1" noMove="1" noResize="1" noEditPoints="1" noAdjustHandles="1" noChangeArrowheads="1" noChangeShapeType="1" noTextEdit="1"/>
                  </p:cNvSpPr>
                  <p:nvPr/>
                </p:nvSpPr>
                <p:spPr>
                  <a:xfrm>
                    <a:off x="2734564" y="3753391"/>
                    <a:ext cx="487025" cy="49172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49" name="TextBox 223">
                    <a:extLst>
                      <a:ext uri="{FF2B5EF4-FFF2-40B4-BE49-F238E27FC236}">
                        <a16:creationId xmlns:a16="http://schemas.microsoft.com/office/drawing/2014/main" id="{90BEFB59-66B6-946C-AACC-3F8C7A397A29}"/>
                      </a:ext>
                    </a:extLst>
                  </p:cNvPr>
                  <p:cNvSpPr txBox="1"/>
                  <p:nvPr/>
                </p:nvSpPr>
                <p:spPr>
                  <a:xfrm>
                    <a:off x="2732160" y="4211526"/>
                    <a:ext cx="399468" cy="491721"/>
                  </a:xfrm>
                  <a:prstGeom prst="rect">
                    <a:avLst/>
                  </a:prstGeom>
                  <a:grp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oMath>
                      </m:oMathPara>
                    </a14:m>
                    <a:endParaRPr lang="en-US" dirty="0"/>
                  </a:p>
                </p:txBody>
              </p:sp>
            </mc:Choice>
            <mc:Fallback xmlns="">
              <p:sp>
                <p:nvSpPr>
                  <p:cNvPr id="85249" name="TextBox 223">
                    <a:extLst>
                      <a:ext uri="{FF2B5EF4-FFF2-40B4-BE49-F238E27FC236}">
                        <a16:creationId xmlns:a16="http://schemas.microsoft.com/office/drawing/2014/main" id="{90BEFB59-66B6-946C-AACC-3F8C7A397A29}"/>
                      </a:ext>
                    </a:extLst>
                  </p:cNvPr>
                  <p:cNvSpPr txBox="1">
                    <a:spLocks noRot="1" noChangeAspect="1" noMove="1" noResize="1" noEditPoints="1" noAdjustHandles="1" noChangeArrowheads="1" noChangeShapeType="1" noTextEdit="1"/>
                  </p:cNvSpPr>
                  <p:nvPr/>
                </p:nvSpPr>
                <p:spPr>
                  <a:xfrm>
                    <a:off x="2732160" y="4211526"/>
                    <a:ext cx="399468" cy="491721"/>
                  </a:xfrm>
                  <a:prstGeom prst="rect">
                    <a:avLst/>
                  </a:prstGeom>
                  <a:blipFill>
                    <a:blip r:embed="rId14"/>
                    <a:stretch>
                      <a:fillRect r="-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50" name="TextBox 224">
                    <a:extLst>
                      <a:ext uri="{FF2B5EF4-FFF2-40B4-BE49-F238E27FC236}">
                        <a16:creationId xmlns:a16="http://schemas.microsoft.com/office/drawing/2014/main" id="{FC9885A7-3CC1-689C-B150-D506045F1447}"/>
                      </a:ext>
                    </a:extLst>
                  </p:cNvPr>
                  <p:cNvSpPr txBox="1"/>
                  <p:nvPr/>
                </p:nvSpPr>
                <p:spPr>
                  <a:xfrm>
                    <a:off x="2727351" y="5127795"/>
                    <a:ext cx="487026" cy="491721"/>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oMath>
                      </m:oMathPara>
                    </a14:m>
                    <a:endParaRPr lang="en-US" dirty="0"/>
                  </a:p>
                </p:txBody>
              </p:sp>
            </mc:Choice>
            <mc:Fallback xmlns="">
              <p:sp>
                <p:nvSpPr>
                  <p:cNvPr id="85250" name="TextBox 224">
                    <a:extLst>
                      <a:ext uri="{FF2B5EF4-FFF2-40B4-BE49-F238E27FC236}">
                        <a16:creationId xmlns:a16="http://schemas.microsoft.com/office/drawing/2014/main" id="{FC9885A7-3CC1-689C-B150-D506045F1447}"/>
                      </a:ext>
                    </a:extLst>
                  </p:cNvPr>
                  <p:cNvSpPr txBox="1">
                    <a:spLocks noRot="1" noChangeAspect="1" noMove="1" noResize="1" noEditPoints="1" noAdjustHandles="1" noChangeArrowheads="1" noChangeShapeType="1" noTextEdit="1"/>
                  </p:cNvSpPr>
                  <p:nvPr/>
                </p:nvSpPr>
                <p:spPr>
                  <a:xfrm>
                    <a:off x="2727351" y="5127795"/>
                    <a:ext cx="487026" cy="491721"/>
                  </a:xfrm>
                  <a:prstGeom prst="rect">
                    <a:avLst/>
                  </a:prstGeom>
                  <a:blipFill>
                    <a:blip r:embed="rId1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4" name="TextBox 2">
                  <a:extLst>
                    <a:ext uri="{FF2B5EF4-FFF2-40B4-BE49-F238E27FC236}">
                      <a16:creationId xmlns:a16="http://schemas.microsoft.com/office/drawing/2014/main" id="{65122910-71A6-2E1A-03CA-8500D128D03E}"/>
                    </a:ext>
                  </a:extLst>
                </p:cNvPr>
                <p:cNvSpPr txBox="1"/>
                <p:nvPr/>
              </p:nvSpPr>
              <p:spPr>
                <a:xfrm>
                  <a:off x="8140079" y="3015518"/>
                  <a:ext cx="365806" cy="369332"/>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24" name="TextBox 2">
                  <a:extLst>
                    <a:ext uri="{FF2B5EF4-FFF2-40B4-BE49-F238E27FC236}">
                      <a16:creationId xmlns:a16="http://schemas.microsoft.com/office/drawing/2014/main" id="{65122910-71A6-2E1A-03CA-8500D128D03E}"/>
                    </a:ext>
                  </a:extLst>
                </p:cNvPr>
                <p:cNvSpPr txBox="1">
                  <a:spLocks noRot="1" noChangeAspect="1" noMove="1" noResize="1" noEditPoints="1" noAdjustHandles="1" noChangeArrowheads="1" noChangeShapeType="1" noTextEdit="1"/>
                </p:cNvSpPr>
                <p:nvPr/>
              </p:nvSpPr>
              <p:spPr>
                <a:xfrm>
                  <a:off x="8140079" y="3015518"/>
                  <a:ext cx="365806"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19">
                  <a:extLst>
                    <a:ext uri="{FF2B5EF4-FFF2-40B4-BE49-F238E27FC236}">
                      <a16:creationId xmlns:a16="http://schemas.microsoft.com/office/drawing/2014/main" id="{4DFA1253-764B-48BB-F6AA-CBDC2493D4AB}"/>
                    </a:ext>
                  </a:extLst>
                </p:cNvPr>
                <p:cNvSpPr txBox="1"/>
                <p:nvPr/>
              </p:nvSpPr>
              <p:spPr>
                <a:xfrm>
                  <a:off x="7798718" y="3339649"/>
                  <a:ext cx="365805" cy="369332"/>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25" name="TextBox 219">
                  <a:extLst>
                    <a:ext uri="{FF2B5EF4-FFF2-40B4-BE49-F238E27FC236}">
                      <a16:creationId xmlns:a16="http://schemas.microsoft.com/office/drawing/2014/main" id="{4DFA1253-764B-48BB-F6AA-CBDC2493D4AB}"/>
                    </a:ext>
                  </a:extLst>
                </p:cNvPr>
                <p:cNvSpPr txBox="1">
                  <a:spLocks noRot="1" noChangeAspect="1" noMove="1" noResize="1" noEditPoints="1" noAdjustHandles="1" noChangeArrowheads="1" noChangeShapeType="1" noTextEdit="1"/>
                </p:cNvSpPr>
                <p:nvPr/>
              </p:nvSpPr>
              <p:spPr>
                <a:xfrm>
                  <a:off x="7798718" y="3339649"/>
                  <a:ext cx="365805" cy="369332"/>
                </a:xfrm>
                <a:prstGeom prst="rect">
                  <a:avLst/>
                </a:prstGeom>
                <a:blipFill>
                  <a:blip r:embed="rId17"/>
                  <a:stretch>
                    <a:fillRect/>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BD30B2BB-ED32-FBC9-BBDC-F237204D61D1}"/>
                </a:ext>
              </a:extLst>
            </p:cNvPr>
            <p:cNvGrpSpPr/>
            <p:nvPr/>
          </p:nvGrpSpPr>
          <p:grpSpPr>
            <a:xfrm>
              <a:off x="8148702" y="3372938"/>
              <a:ext cx="3205098" cy="2747226"/>
              <a:chOff x="8148702" y="3372938"/>
              <a:chExt cx="3205098" cy="2747226"/>
            </a:xfrm>
            <a:grpFill/>
          </p:grpSpPr>
          <p:sp>
            <p:nvSpPr>
              <p:cNvPr id="28" name="Rectangle 27">
                <a:extLst>
                  <a:ext uri="{FF2B5EF4-FFF2-40B4-BE49-F238E27FC236}">
                    <a16:creationId xmlns:a16="http://schemas.microsoft.com/office/drawing/2014/main" id="{366AB6D7-B383-1A6C-AAF3-788530DFCE64}"/>
                  </a:ext>
                </a:extLst>
              </p:cNvPr>
              <p:cNvSpPr>
                <a:spLocks noChangeArrowheads="1"/>
              </p:cNvSpPr>
              <p:nvPr/>
            </p:nvSpPr>
            <p:spPr bwMode="auto">
              <a:xfrm>
                <a:off x="8606574" y="3383670"/>
                <a:ext cx="457871" cy="314786"/>
              </a:xfrm>
              <a:prstGeom prst="rect">
                <a:avLst/>
              </a:prstGeom>
              <a:grpFill/>
              <a:ln>
                <a:noFill/>
              </a:ln>
              <a:effec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29" name="Rectangle 28">
                <a:extLst>
                  <a:ext uri="{FF2B5EF4-FFF2-40B4-BE49-F238E27FC236}">
                    <a16:creationId xmlns:a16="http://schemas.microsoft.com/office/drawing/2014/main" id="{849529D7-FC17-FFF8-5CA6-3AC5E2D13D06}"/>
                  </a:ext>
                </a:extLst>
              </p:cNvPr>
              <p:cNvSpPr>
                <a:spLocks noChangeArrowheads="1"/>
              </p:cNvSpPr>
              <p:nvPr/>
            </p:nvSpPr>
            <p:spPr bwMode="auto">
              <a:xfrm>
                <a:off x="8148703" y="3372938"/>
                <a:ext cx="457871" cy="314786"/>
              </a:xfrm>
              <a:prstGeom prst="rect">
                <a:avLst/>
              </a:prstGeom>
              <a:grpFill/>
              <a:ln>
                <a:noFill/>
              </a:ln>
              <a:effec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nvGrpSpPr>
              <p:cNvPr id="30" name="Group 29">
                <a:extLst>
                  <a:ext uri="{FF2B5EF4-FFF2-40B4-BE49-F238E27FC236}">
                    <a16:creationId xmlns:a16="http://schemas.microsoft.com/office/drawing/2014/main" id="{AE02CC0A-BDBA-916E-EC78-F3F96F6E7F8F}"/>
                  </a:ext>
                </a:extLst>
              </p:cNvPr>
              <p:cNvGrpSpPr>
                <a:grpSpLocks/>
              </p:cNvGrpSpPr>
              <p:nvPr/>
            </p:nvGrpSpPr>
            <p:grpSpPr bwMode="auto">
              <a:xfrm>
                <a:off x="8148703" y="3716342"/>
                <a:ext cx="3205097" cy="686807"/>
                <a:chOff x="960" y="1488"/>
                <a:chExt cx="2688" cy="576"/>
              </a:xfrm>
              <a:grpFill/>
            </p:grpSpPr>
            <p:grpSp>
              <p:nvGrpSpPr>
                <p:cNvPr id="85001" name="Group 85000">
                  <a:extLst>
                    <a:ext uri="{FF2B5EF4-FFF2-40B4-BE49-F238E27FC236}">
                      <a16:creationId xmlns:a16="http://schemas.microsoft.com/office/drawing/2014/main" id="{8A00CF42-39F5-FE41-45B0-6058F7700ED0}"/>
                    </a:ext>
                  </a:extLst>
                </p:cNvPr>
                <p:cNvGrpSpPr>
                  <a:grpSpLocks/>
                </p:cNvGrpSpPr>
                <p:nvPr/>
              </p:nvGrpSpPr>
              <p:grpSpPr bwMode="auto">
                <a:xfrm>
                  <a:off x="960" y="1488"/>
                  <a:ext cx="2688" cy="288"/>
                  <a:chOff x="432" y="1152"/>
                  <a:chExt cx="2688" cy="288"/>
                </a:xfrm>
                <a:grpFill/>
              </p:grpSpPr>
              <p:grpSp>
                <p:nvGrpSpPr>
                  <p:cNvPr id="85019" name="Group 85018">
                    <a:extLst>
                      <a:ext uri="{FF2B5EF4-FFF2-40B4-BE49-F238E27FC236}">
                        <a16:creationId xmlns:a16="http://schemas.microsoft.com/office/drawing/2014/main" id="{285B1CDF-791B-728C-333F-4BC8157ECEB3}"/>
                      </a:ext>
                    </a:extLst>
                  </p:cNvPr>
                  <p:cNvGrpSpPr>
                    <a:grpSpLocks/>
                  </p:cNvGrpSpPr>
                  <p:nvPr/>
                </p:nvGrpSpPr>
                <p:grpSpPr bwMode="auto">
                  <a:xfrm>
                    <a:off x="1584" y="1152"/>
                    <a:ext cx="1152" cy="288"/>
                    <a:chOff x="432" y="1152"/>
                    <a:chExt cx="1152" cy="288"/>
                  </a:xfrm>
                  <a:grpFill/>
                </p:grpSpPr>
                <p:grpSp>
                  <p:nvGrpSpPr>
                    <p:cNvPr id="85031" name="Group 85030">
                      <a:extLst>
                        <a:ext uri="{FF2B5EF4-FFF2-40B4-BE49-F238E27FC236}">
                          <a16:creationId xmlns:a16="http://schemas.microsoft.com/office/drawing/2014/main" id="{21F57B2A-C911-76D3-8263-08115CF6AC22}"/>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033" name="Rectangle 85032">
                            <a:extLst>
                              <a:ext uri="{FF2B5EF4-FFF2-40B4-BE49-F238E27FC236}">
                                <a16:creationId xmlns:a16="http://schemas.microsoft.com/office/drawing/2014/main" id="{F51B58EF-4E77-A362-29F0-25E19D98B44F}"/>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33" name="Rectangle 85032">
                            <a:extLst>
                              <a:ext uri="{FF2B5EF4-FFF2-40B4-BE49-F238E27FC236}">
                                <a16:creationId xmlns:a16="http://schemas.microsoft.com/office/drawing/2014/main" id="{F51B58EF-4E77-A362-29F0-25E19D98B44F}"/>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18"/>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34" name="Rectangle 85033">
                            <a:extLst>
                              <a:ext uri="{FF2B5EF4-FFF2-40B4-BE49-F238E27FC236}">
                                <a16:creationId xmlns:a16="http://schemas.microsoft.com/office/drawing/2014/main" id="{30B99999-5FA1-CEC6-6F26-AF3F4FF3DE69}"/>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34" name="Rectangle 85033">
                            <a:extLst>
                              <a:ext uri="{FF2B5EF4-FFF2-40B4-BE49-F238E27FC236}">
                                <a16:creationId xmlns:a16="http://schemas.microsoft.com/office/drawing/2014/main" id="{30B99999-5FA1-CEC6-6F26-AF3F4FF3DE69}"/>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19"/>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32" name="Rectangle 85031">
                          <a:extLst>
                            <a:ext uri="{FF2B5EF4-FFF2-40B4-BE49-F238E27FC236}">
                              <a16:creationId xmlns:a16="http://schemas.microsoft.com/office/drawing/2014/main" id="{B199CDAC-BB51-A86D-9FDB-C2012D22C3D8}"/>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8</m:t>
                                </m:r>
                              </m:oMath>
                            </m:oMathPara>
                          </a14:m>
                          <a:endParaRPr lang="en-US" altLang="en-US" sz="1600" dirty="0"/>
                        </a:p>
                      </p:txBody>
                    </p:sp>
                  </mc:Choice>
                  <mc:Fallback xmlns="">
                    <p:sp>
                      <p:nvSpPr>
                        <p:cNvPr id="85032" name="Rectangle 85031">
                          <a:extLst>
                            <a:ext uri="{FF2B5EF4-FFF2-40B4-BE49-F238E27FC236}">
                              <a16:creationId xmlns:a16="http://schemas.microsoft.com/office/drawing/2014/main" id="{B199CDAC-BB51-A86D-9FDB-C2012D22C3D8}"/>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20"/>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020" name="Group 85019">
                    <a:extLst>
                      <a:ext uri="{FF2B5EF4-FFF2-40B4-BE49-F238E27FC236}">
                        <a16:creationId xmlns:a16="http://schemas.microsoft.com/office/drawing/2014/main" id="{D665AA93-31E4-B964-943A-4F48EED13364}"/>
                      </a:ext>
                    </a:extLst>
                  </p:cNvPr>
                  <p:cNvGrpSpPr>
                    <a:grpSpLocks/>
                  </p:cNvGrpSpPr>
                  <p:nvPr/>
                </p:nvGrpSpPr>
                <p:grpSpPr bwMode="auto">
                  <a:xfrm>
                    <a:off x="432" y="1152"/>
                    <a:ext cx="2688" cy="288"/>
                    <a:chOff x="432" y="1152"/>
                    <a:chExt cx="2688" cy="288"/>
                  </a:xfrm>
                  <a:grpFill/>
                </p:grpSpPr>
                <p:grpSp>
                  <p:nvGrpSpPr>
                    <p:cNvPr id="85024" name="Group 85023">
                      <a:extLst>
                        <a:ext uri="{FF2B5EF4-FFF2-40B4-BE49-F238E27FC236}">
                          <a16:creationId xmlns:a16="http://schemas.microsoft.com/office/drawing/2014/main" id="{42FA7293-13DF-6E69-5CF4-993E891F0BC0}"/>
                        </a:ext>
                      </a:extLst>
                    </p:cNvPr>
                    <p:cNvGrpSpPr>
                      <a:grpSpLocks/>
                    </p:cNvGrpSpPr>
                    <p:nvPr/>
                  </p:nvGrpSpPr>
                  <p:grpSpPr bwMode="auto">
                    <a:xfrm>
                      <a:off x="432" y="1152"/>
                      <a:ext cx="1152" cy="288"/>
                      <a:chOff x="432" y="1152"/>
                      <a:chExt cx="1152" cy="288"/>
                    </a:xfrm>
                    <a:grpFill/>
                  </p:grpSpPr>
                  <p:grpSp>
                    <p:nvGrpSpPr>
                      <p:cNvPr id="85027" name="Group 85026">
                        <a:extLst>
                          <a:ext uri="{FF2B5EF4-FFF2-40B4-BE49-F238E27FC236}">
                            <a16:creationId xmlns:a16="http://schemas.microsoft.com/office/drawing/2014/main" id="{0004F954-1D12-11B0-BBDE-D85E7EFC1A41}"/>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029" name="Rectangle 85028">
                              <a:extLst>
                                <a:ext uri="{FF2B5EF4-FFF2-40B4-BE49-F238E27FC236}">
                                  <a16:creationId xmlns:a16="http://schemas.microsoft.com/office/drawing/2014/main" id="{25FA0A59-33CE-6928-C032-92CF8D257EF1}"/>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029" name="Rectangle 85028">
                              <a:extLst>
                                <a:ext uri="{FF2B5EF4-FFF2-40B4-BE49-F238E27FC236}">
                                  <a16:creationId xmlns:a16="http://schemas.microsoft.com/office/drawing/2014/main" id="{25FA0A59-33CE-6928-C032-92CF8D257EF1}"/>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21"/>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30" name="Rectangle 85029">
                              <a:extLst>
                                <a:ext uri="{FF2B5EF4-FFF2-40B4-BE49-F238E27FC236}">
                                  <a16:creationId xmlns:a16="http://schemas.microsoft.com/office/drawing/2014/main" id="{D5AEFAC5-A394-C5E1-4E1D-032A08D809E9}"/>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2</m:t>
                                    </m:r>
                                  </m:oMath>
                                </m:oMathPara>
                              </a14:m>
                              <a:endParaRPr lang="en-US" altLang="en-US" sz="1600" dirty="0"/>
                            </a:p>
                          </p:txBody>
                        </p:sp>
                      </mc:Choice>
                      <mc:Fallback xmlns="">
                        <p:sp>
                          <p:nvSpPr>
                            <p:cNvPr id="85030" name="Rectangle 85029">
                              <a:extLst>
                                <a:ext uri="{FF2B5EF4-FFF2-40B4-BE49-F238E27FC236}">
                                  <a16:creationId xmlns:a16="http://schemas.microsoft.com/office/drawing/2014/main" id="{D5AEFAC5-A394-C5E1-4E1D-032A08D809E9}"/>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22"/>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28" name="Rectangle 85027">
                            <a:extLst>
                              <a:ext uri="{FF2B5EF4-FFF2-40B4-BE49-F238E27FC236}">
                                <a16:creationId xmlns:a16="http://schemas.microsoft.com/office/drawing/2014/main" id="{D2FA6B06-A038-4422-AA54-6D857A3B5406}"/>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28" name="Rectangle 85027">
                            <a:extLst>
                              <a:ext uri="{FF2B5EF4-FFF2-40B4-BE49-F238E27FC236}">
                                <a16:creationId xmlns:a16="http://schemas.microsoft.com/office/drawing/2014/main" id="{D2FA6B06-A038-4422-AA54-6D857A3B5406}"/>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23"/>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26" name="Rectangle 85025">
                          <a:extLst>
                            <a:ext uri="{FF2B5EF4-FFF2-40B4-BE49-F238E27FC236}">
                              <a16:creationId xmlns:a16="http://schemas.microsoft.com/office/drawing/2014/main" id="{7B696F9E-6681-3217-3CD2-FB667C93754D}"/>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26" name="Rectangle 85025">
                          <a:extLst>
                            <a:ext uri="{FF2B5EF4-FFF2-40B4-BE49-F238E27FC236}">
                              <a16:creationId xmlns:a16="http://schemas.microsoft.com/office/drawing/2014/main" id="{7B696F9E-6681-3217-3CD2-FB667C93754D}"/>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24"/>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nvGrpSpPr>
                <p:cNvPr id="85002" name="Group 85001">
                  <a:extLst>
                    <a:ext uri="{FF2B5EF4-FFF2-40B4-BE49-F238E27FC236}">
                      <a16:creationId xmlns:a16="http://schemas.microsoft.com/office/drawing/2014/main" id="{6B1D2536-8F58-E054-49C9-E881438F4E30}"/>
                    </a:ext>
                  </a:extLst>
                </p:cNvPr>
                <p:cNvGrpSpPr>
                  <a:grpSpLocks/>
                </p:cNvGrpSpPr>
                <p:nvPr/>
              </p:nvGrpSpPr>
              <p:grpSpPr bwMode="auto">
                <a:xfrm>
                  <a:off x="960" y="1776"/>
                  <a:ext cx="2688" cy="288"/>
                  <a:chOff x="432" y="1152"/>
                  <a:chExt cx="2688" cy="288"/>
                </a:xfrm>
                <a:grpFill/>
              </p:grpSpPr>
              <p:grpSp>
                <p:nvGrpSpPr>
                  <p:cNvPr id="85003" name="Group 85002">
                    <a:extLst>
                      <a:ext uri="{FF2B5EF4-FFF2-40B4-BE49-F238E27FC236}">
                        <a16:creationId xmlns:a16="http://schemas.microsoft.com/office/drawing/2014/main" id="{83846867-020A-F1CC-E05B-E836530AD692}"/>
                      </a:ext>
                    </a:extLst>
                  </p:cNvPr>
                  <p:cNvGrpSpPr>
                    <a:grpSpLocks/>
                  </p:cNvGrpSpPr>
                  <p:nvPr/>
                </p:nvGrpSpPr>
                <p:grpSpPr bwMode="auto">
                  <a:xfrm>
                    <a:off x="1584" y="1152"/>
                    <a:ext cx="1152" cy="288"/>
                    <a:chOff x="432" y="1152"/>
                    <a:chExt cx="1152" cy="288"/>
                  </a:xfrm>
                  <a:grpFill/>
                </p:grpSpPr>
                <p:grpSp>
                  <p:nvGrpSpPr>
                    <p:cNvPr id="85015" name="Group 85014">
                      <a:extLst>
                        <a:ext uri="{FF2B5EF4-FFF2-40B4-BE49-F238E27FC236}">
                          <a16:creationId xmlns:a16="http://schemas.microsoft.com/office/drawing/2014/main" id="{5375ADCE-1B68-CFF3-8A8F-5E0AD0C0D075}"/>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017" name="Rectangle 85016">
                            <a:extLst>
                              <a:ext uri="{FF2B5EF4-FFF2-40B4-BE49-F238E27FC236}">
                                <a16:creationId xmlns:a16="http://schemas.microsoft.com/office/drawing/2014/main" id="{579D7E0F-807C-A2AB-3A5B-4A2DDD08BB5C}"/>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17" name="Rectangle 85016">
                            <a:extLst>
                              <a:ext uri="{FF2B5EF4-FFF2-40B4-BE49-F238E27FC236}">
                                <a16:creationId xmlns:a16="http://schemas.microsoft.com/office/drawing/2014/main" id="{579D7E0F-807C-A2AB-3A5B-4A2DDD08BB5C}"/>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25"/>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18" name="Rectangle 85017">
                            <a:extLst>
                              <a:ext uri="{FF2B5EF4-FFF2-40B4-BE49-F238E27FC236}">
                                <a16:creationId xmlns:a16="http://schemas.microsoft.com/office/drawing/2014/main" id="{9D48C131-45D3-AE2E-206D-E19B1C9B718E}"/>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18" name="Rectangle 85017">
                            <a:extLst>
                              <a:ext uri="{FF2B5EF4-FFF2-40B4-BE49-F238E27FC236}">
                                <a16:creationId xmlns:a16="http://schemas.microsoft.com/office/drawing/2014/main" id="{9D48C131-45D3-AE2E-206D-E19B1C9B718E}"/>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26"/>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16" name="Rectangle 85015">
                          <a:extLst>
                            <a:ext uri="{FF2B5EF4-FFF2-40B4-BE49-F238E27FC236}">
                              <a16:creationId xmlns:a16="http://schemas.microsoft.com/office/drawing/2014/main" id="{6BFBFD1F-9CB8-C8E2-E52C-EF88D182A5CB}"/>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8</m:t>
                                </m:r>
                              </m:oMath>
                            </m:oMathPara>
                          </a14:m>
                          <a:endParaRPr lang="en-US" altLang="en-US" sz="1600" dirty="0"/>
                        </a:p>
                      </p:txBody>
                    </p:sp>
                  </mc:Choice>
                  <mc:Fallback xmlns="">
                    <p:sp>
                      <p:nvSpPr>
                        <p:cNvPr id="85016" name="Rectangle 85015">
                          <a:extLst>
                            <a:ext uri="{FF2B5EF4-FFF2-40B4-BE49-F238E27FC236}">
                              <a16:creationId xmlns:a16="http://schemas.microsoft.com/office/drawing/2014/main" id="{6BFBFD1F-9CB8-C8E2-E52C-EF88D182A5CB}"/>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27"/>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004" name="Group 85003">
                    <a:extLst>
                      <a:ext uri="{FF2B5EF4-FFF2-40B4-BE49-F238E27FC236}">
                        <a16:creationId xmlns:a16="http://schemas.microsoft.com/office/drawing/2014/main" id="{3010DE5D-AE4E-8487-F136-D02295E000F0}"/>
                      </a:ext>
                    </a:extLst>
                  </p:cNvPr>
                  <p:cNvGrpSpPr>
                    <a:grpSpLocks/>
                  </p:cNvGrpSpPr>
                  <p:nvPr/>
                </p:nvGrpSpPr>
                <p:grpSpPr bwMode="auto">
                  <a:xfrm>
                    <a:off x="432" y="1152"/>
                    <a:ext cx="2688" cy="288"/>
                    <a:chOff x="432" y="1152"/>
                    <a:chExt cx="2688" cy="288"/>
                  </a:xfrm>
                  <a:grpFill/>
                </p:grpSpPr>
                <p:grpSp>
                  <p:nvGrpSpPr>
                    <p:cNvPr id="85008" name="Group 85007">
                      <a:extLst>
                        <a:ext uri="{FF2B5EF4-FFF2-40B4-BE49-F238E27FC236}">
                          <a16:creationId xmlns:a16="http://schemas.microsoft.com/office/drawing/2014/main" id="{A8B97A70-FA20-9C85-9F2D-A38BE3B52A48}"/>
                        </a:ext>
                      </a:extLst>
                    </p:cNvPr>
                    <p:cNvGrpSpPr>
                      <a:grpSpLocks/>
                    </p:cNvGrpSpPr>
                    <p:nvPr/>
                  </p:nvGrpSpPr>
                  <p:grpSpPr bwMode="auto">
                    <a:xfrm>
                      <a:off x="432" y="1152"/>
                      <a:ext cx="1152" cy="288"/>
                      <a:chOff x="432" y="1152"/>
                      <a:chExt cx="1152" cy="288"/>
                    </a:xfrm>
                    <a:grpFill/>
                  </p:grpSpPr>
                  <p:grpSp>
                    <p:nvGrpSpPr>
                      <p:cNvPr id="85011" name="Group 85010">
                        <a:extLst>
                          <a:ext uri="{FF2B5EF4-FFF2-40B4-BE49-F238E27FC236}">
                            <a16:creationId xmlns:a16="http://schemas.microsoft.com/office/drawing/2014/main" id="{7A6ED748-B05C-1565-0BF9-1D11E8B96245}"/>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013" name="Rectangle 85012">
                              <a:extLst>
                                <a:ext uri="{FF2B5EF4-FFF2-40B4-BE49-F238E27FC236}">
                                  <a16:creationId xmlns:a16="http://schemas.microsoft.com/office/drawing/2014/main" id="{4BB1CAEA-E069-A117-8FA8-C83ACCF52C1D}"/>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013" name="Rectangle 85012">
                              <a:extLst>
                                <a:ext uri="{FF2B5EF4-FFF2-40B4-BE49-F238E27FC236}">
                                  <a16:creationId xmlns:a16="http://schemas.microsoft.com/office/drawing/2014/main" id="{4BB1CAEA-E069-A117-8FA8-C83ACCF52C1D}"/>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28"/>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14" name="Rectangle 85013">
                              <a:extLst>
                                <a:ext uri="{FF2B5EF4-FFF2-40B4-BE49-F238E27FC236}">
                                  <a16:creationId xmlns:a16="http://schemas.microsoft.com/office/drawing/2014/main" id="{B0679CF1-6AA0-A334-83BE-A546C4A23B1E}"/>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2</m:t>
                                    </m:r>
                                  </m:oMath>
                                </m:oMathPara>
                              </a14:m>
                              <a:endParaRPr lang="en-US" altLang="en-US" sz="1600" dirty="0"/>
                            </a:p>
                          </p:txBody>
                        </p:sp>
                      </mc:Choice>
                      <mc:Fallback xmlns="">
                        <p:sp>
                          <p:nvSpPr>
                            <p:cNvPr id="85014" name="Rectangle 85013">
                              <a:extLst>
                                <a:ext uri="{FF2B5EF4-FFF2-40B4-BE49-F238E27FC236}">
                                  <a16:creationId xmlns:a16="http://schemas.microsoft.com/office/drawing/2014/main" id="{B0679CF1-6AA0-A334-83BE-A546C4A23B1E}"/>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29"/>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12" name="Rectangle 85011">
                            <a:extLst>
                              <a:ext uri="{FF2B5EF4-FFF2-40B4-BE49-F238E27FC236}">
                                <a16:creationId xmlns:a16="http://schemas.microsoft.com/office/drawing/2014/main" id="{058FCBCD-8BD2-ABEC-8452-8E0B72B64DFE}"/>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3</m:t>
                                  </m:r>
                                </m:oMath>
                              </m:oMathPara>
                            </a14:m>
                            <a:endParaRPr lang="en-US" altLang="en-US" sz="1600" dirty="0"/>
                          </a:p>
                        </p:txBody>
                      </p:sp>
                    </mc:Choice>
                    <mc:Fallback xmlns="">
                      <p:sp>
                        <p:nvSpPr>
                          <p:cNvPr id="85012" name="Rectangle 85011">
                            <a:extLst>
                              <a:ext uri="{FF2B5EF4-FFF2-40B4-BE49-F238E27FC236}">
                                <a16:creationId xmlns:a16="http://schemas.microsoft.com/office/drawing/2014/main" id="{058FCBCD-8BD2-ABEC-8452-8E0B72B64DFE}"/>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30"/>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10" name="Rectangle 85009">
                          <a:extLst>
                            <a:ext uri="{FF2B5EF4-FFF2-40B4-BE49-F238E27FC236}">
                              <a16:creationId xmlns:a16="http://schemas.microsoft.com/office/drawing/2014/main" id="{91C45055-2860-FEC3-AE24-1F101E5A8589}"/>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010" name="Rectangle 85009">
                          <a:extLst>
                            <a:ext uri="{FF2B5EF4-FFF2-40B4-BE49-F238E27FC236}">
                              <a16:creationId xmlns:a16="http://schemas.microsoft.com/office/drawing/2014/main" id="{91C45055-2860-FEC3-AE24-1F101E5A8589}"/>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31"/>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grpSp>
            <p:nvGrpSpPr>
              <p:cNvPr id="31" name="Group 30">
                <a:extLst>
                  <a:ext uri="{FF2B5EF4-FFF2-40B4-BE49-F238E27FC236}">
                    <a16:creationId xmlns:a16="http://schemas.microsoft.com/office/drawing/2014/main" id="{D3325E3D-1BC1-B74D-C6E4-9D2D8ED6B36B}"/>
                  </a:ext>
                </a:extLst>
              </p:cNvPr>
              <p:cNvGrpSpPr>
                <a:grpSpLocks/>
              </p:cNvGrpSpPr>
              <p:nvPr/>
            </p:nvGrpSpPr>
            <p:grpSpPr bwMode="auto">
              <a:xfrm>
                <a:off x="8148703" y="3372938"/>
                <a:ext cx="3205097" cy="343403"/>
                <a:chOff x="432" y="1152"/>
                <a:chExt cx="2688" cy="288"/>
              </a:xfrm>
              <a:grpFill/>
            </p:grpSpPr>
            <p:grpSp>
              <p:nvGrpSpPr>
                <p:cNvPr id="85244" name="Group 85243">
                  <a:extLst>
                    <a:ext uri="{FF2B5EF4-FFF2-40B4-BE49-F238E27FC236}">
                      <a16:creationId xmlns:a16="http://schemas.microsoft.com/office/drawing/2014/main" id="{A2C0546D-2244-AC0E-136A-BB947DC3A403}"/>
                    </a:ext>
                  </a:extLst>
                </p:cNvPr>
                <p:cNvGrpSpPr>
                  <a:grpSpLocks/>
                </p:cNvGrpSpPr>
                <p:nvPr/>
              </p:nvGrpSpPr>
              <p:grpSpPr bwMode="auto">
                <a:xfrm>
                  <a:off x="1584" y="1152"/>
                  <a:ext cx="1152" cy="288"/>
                  <a:chOff x="432" y="1152"/>
                  <a:chExt cx="1152" cy="288"/>
                </a:xfrm>
                <a:grpFill/>
              </p:grpSpPr>
              <p:grpSp>
                <p:nvGrpSpPr>
                  <p:cNvPr id="84997" name="Group 84996">
                    <a:extLst>
                      <a:ext uri="{FF2B5EF4-FFF2-40B4-BE49-F238E27FC236}">
                        <a16:creationId xmlns:a16="http://schemas.microsoft.com/office/drawing/2014/main" id="{D0763DFD-1241-124B-8A42-74B251409CE4}"/>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4999" name="Rectangle 84998">
                          <a:extLst>
                            <a:ext uri="{FF2B5EF4-FFF2-40B4-BE49-F238E27FC236}">
                              <a16:creationId xmlns:a16="http://schemas.microsoft.com/office/drawing/2014/main" id="{48B9AA26-B39A-F6F3-A6CD-A8AA39E18773}"/>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4999" name="Rectangle 84998">
                          <a:extLst>
                            <a:ext uri="{FF2B5EF4-FFF2-40B4-BE49-F238E27FC236}">
                              <a16:creationId xmlns:a16="http://schemas.microsoft.com/office/drawing/2014/main" id="{48B9AA26-B39A-F6F3-A6CD-A8AA39E18773}"/>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32"/>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00" name="Rectangle 84999">
                          <a:extLst>
                            <a:ext uri="{FF2B5EF4-FFF2-40B4-BE49-F238E27FC236}">
                              <a16:creationId xmlns:a16="http://schemas.microsoft.com/office/drawing/2014/main" id="{7E2D1F18-CFF2-5441-5A98-8F6120B67BDD}"/>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000" name="Rectangle 84999">
                          <a:extLst>
                            <a:ext uri="{FF2B5EF4-FFF2-40B4-BE49-F238E27FC236}">
                              <a16:creationId xmlns:a16="http://schemas.microsoft.com/office/drawing/2014/main" id="{7E2D1F18-CFF2-5441-5A98-8F6120B67BDD}"/>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33"/>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4998" name="Rectangle 84997">
                        <a:extLst>
                          <a:ext uri="{FF2B5EF4-FFF2-40B4-BE49-F238E27FC236}">
                            <a16:creationId xmlns:a16="http://schemas.microsoft.com/office/drawing/2014/main" id="{F5238478-EAD6-58FF-6D73-034FCA8FF3BF}"/>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4998" name="Rectangle 84997">
                        <a:extLst>
                          <a:ext uri="{FF2B5EF4-FFF2-40B4-BE49-F238E27FC236}">
                            <a16:creationId xmlns:a16="http://schemas.microsoft.com/office/drawing/2014/main" id="{F5238478-EAD6-58FF-6D73-034FCA8FF3BF}"/>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34"/>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245" name="Group 85244">
                  <a:extLst>
                    <a:ext uri="{FF2B5EF4-FFF2-40B4-BE49-F238E27FC236}">
                      <a16:creationId xmlns:a16="http://schemas.microsoft.com/office/drawing/2014/main" id="{7DC48E69-61A2-4CAD-4B15-D57178EAFCD0}"/>
                    </a:ext>
                  </a:extLst>
                </p:cNvPr>
                <p:cNvGrpSpPr>
                  <a:grpSpLocks/>
                </p:cNvGrpSpPr>
                <p:nvPr/>
              </p:nvGrpSpPr>
              <p:grpSpPr bwMode="auto">
                <a:xfrm>
                  <a:off x="432" y="1152"/>
                  <a:ext cx="2688" cy="288"/>
                  <a:chOff x="432" y="1152"/>
                  <a:chExt cx="2688" cy="288"/>
                </a:xfrm>
                <a:grpFill/>
              </p:grpSpPr>
              <p:grpSp>
                <p:nvGrpSpPr>
                  <p:cNvPr id="85246" name="Group 85245">
                    <a:extLst>
                      <a:ext uri="{FF2B5EF4-FFF2-40B4-BE49-F238E27FC236}">
                        <a16:creationId xmlns:a16="http://schemas.microsoft.com/office/drawing/2014/main" id="{F3EC2FC5-5615-E878-CF73-24BB2527A11B}"/>
                      </a:ext>
                    </a:extLst>
                  </p:cNvPr>
                  <p:cNvGrpSpPr>
                    <a:grpSpLocks/>
                  </p:cNvGrpSpPr>
                  <p:nvPr/>
                </p:nvGrpSpPr>
                <p:grpSpPr bwMode="auto">
                  <a:xfrm>
                    <a:off x="432" y="1152"/>
                    <a:ext cx="1152" cy="288"/>
                    <a:chOff x="432" y="1152"/>
                    <a:chExt cx="1152" cy="288"/>
                  </a:xfrm>
                  <a:grpFill/>
                </p:grpSpPr>
                <p:grpSp>
                  <p:nvGrpSpPr>
                    <p:cNvPr id="84992" name="Group 84991">
                      <a:extLst>
                        <a:ext uri="{FF2B5EF4-FFF2-40B4-BE49-F238E27FC236}">
                          <a16:creationId xmlns:a16="http://schemas.microsoft.com/office/drawing/2014/main" id="{4A22C222-E484-0D27-479A-B9F44B181338}"/>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4994" name="Rectangle 84993">
                            <a:extLst>
                              <a:ext uri="{FF2B5EF4-FFF2-40B4-BE49-F238E27FC236}">
                                <a16:creationId xmlns:a16="http://schemas.microsoft.com/office/drawing/2014/main" id="{DC5BA5E1-6E01-9699-9609-6B00BCA08BC5}"/>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4994" name="Rectangle 84993">
                            <a:extLst>
                              <a:ext uri="{FF2B5EF4-FFF2-40B4-BE49-F238E27FC236}">
                                <a16:creationId xmlns:a16="http://schemas.microsoft.com/office/drawing/2014/main" id="{DC5BA5E1-6E01-9699-9609-6B00BCA08BC5}"/>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35"/>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995" name="Rectangle 84994">
                            <a:extLst>
                              <a:ext uri="{FF2B5EF4-FFF2-40B4-BE49-F238E27FC236}">
                                <a16:creationId xmlns:a16="http://schemas.microsoft.com/office/drawing/2014/main" id="{6A83DCC8-32D7-6B39-329B-F29BD9D1E552}"/>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4995" name="Rectangle 84994">
                            <a:extLst>
                              <a:ext uri="{FF2B5EF4-FFF2-40B4-BE49-F238E27FC236}">
                                <a16:creationId xmlns:a16="http://schemas.microsoft.com/office/drawing/2014/main" id="{6A83DCC8-32D7-6B39-329B-F29BD9D1E552}"/>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36"/>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4993" name="Rectangle 84992">
                          <a:extLst>
                            <a:ext uri="{FF2B5EF4-FFF2-40B4-BE49-F238E27FC236}">
                              <a16:creationId xmlns:a16="http://schemas.microsoft.com/office/drawing/2014/main" id="{F3DBE515-53E6-2232-E99D-4C88A53202BA}"/>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4993" name="Rectangle 84992">
                          <a:extLst>
                            <a:ext uri="{FF2B5EF4-FFF2-40B4-BE49-F238E27FC236}">
                              <a16:creationId xmlns:a16="http://schemas.microsoft.com/office/drawing/2014/main" id="{F3DBE515-53E6-2232-E99D-4C88A53202BA}"/>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37"/>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247" name="Rectangle 85246">
                        <a:extLst>
                          <a:ext uri="{FF2B5EF4-FFF2-40B4-BE49-F238E27FC236}">
                            <a16:creationId xmlns:a16="http://schemas.microsoft.com/office/drawing/2014/main" id="{E39B0549-A745-B72C-7F08-97DABC96811A}"/>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247" name="Rectangle 85246">
                        <a:extLst>
                          <a:ext uri="{FF2B5EF4-FFF2-40B4-BE49-F238E27FC236}">
                            <a16:creationId xmlns:a16="http://schemas.microsoft.com/office/drawing/2014/main" id="{E39B0549-A745-B72C-7F08-97DABC96811A}"/>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38"/>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nvGrpSpPr>
              <p:cNvPr id="32" name="Group 31">
                <a:extLst>
                  <a:ext uri="{FF2B5EF4-FFF2-40B4-BE49-F238E27FC236}">
                    <a16:creationId xmlns:a16="http://schemas.microsoft.com/office/drawing/2014/main" id="{7BE5C311-386E-FA44-EDE3-AE8DC558E8C1}"/>
                  </a:ext>
                </a:extLst>
              </p:cNvPr>
              <p:cNvGrpSpPr>
                <a:grpSpLocks/>
              </p:cNvGrpSpPr>
              <p:nvPr/>
            </p:nvGrpSpPr>
            <p:grpSpPr bwMode="auto">
              <a:xfrm>
                <a:off x="8148703" y="4403148"/>
                <a:ext cx="3205097" cy="686807"/>
                <a:chOff x="960" y="1488"/>
                <a:chExt cx="2688" cy="576"/>
              </a:xfrm>
              <a:grpFill/>
            </p:grpSpPr>
            <p:grpSp>
              <p:nvGrpSpPr>
                <p:cNvPr id="85152" name="Group 85151">
                  <a:extLst>
                    <a:ext uri="{FF2B5EF4-FFF2-40B4-BE49-F238E27FC236}">
                      <a16:creationId xmlns:a16="http://schemas.microsoft.com/office/drawing/2014/main" id="{B9EBEDCE-ED8D-342E-BD96-19FACC1757C5}"/>
                    </a:ext>
                  </a:extLst>
                </p:cNvPr>
                <p:cNvGrpSpPr>
                  <a:grpSpLocks/>
                </p:cNvGrpSpPr>
                <p:nvPr/>
              </p:nvGrpSpPr>
              <p:grpSpPr bwMode="auto">
                <a:xfrm>
                  <a:off x="960" y="1488"/>
                  <a:ext cx="2688" cy="288"/>
                  <a:chOff x="432" y="1152"/>
                  <a:chExt cx="2688" cy="288"/>
                </a:xfrm>
                <a:grpFill/>
              </p:grpSpPr>
              <p:grpSp>
                <p:nvGrpSpPr>
                  <p:cNvPr id="85170" name="Group 85169">
                    <a:extLst>
                      <a:ext uri="{FF2B5EF4-FFF2-40B4-BE49-F238E27FC236}">
                        <a16:creationId xmlns:a16="http://schemas.microsoft.com/office/drawing/2014/main" id="{18009EF1-DB80-BABE-80DE-D5155075543A}"/>
                      </a:ext>
                    </a:extLst>
                  </p:cNvPr>
                  <p:cNvGrpSpPr>
                    <a:grpSpLocks/>
                  </p:cNvGrpSpPr>
                  <p:nvPr/>
                </p:nvGrpSpPr>
                <p:grpSpPr bwMode="auto">
                  <a:xfrm>
                    <a:off x="1584" y="1152"/>
                    <a:ext cx="1152" cy="288"/>
                    <a:chOff x="432" y="1152"/>
                    <a:chExt cx="1152" cy="288"/>
                  </a:xfrm>
                  <a:grpFill/>
                </p:grpSpPr>
                <p:grpSp>
                  <p:nvGrpSpPr>
                    <p:cNvPr id="85181" name="Group 85180">
                      <a:extLst>
                        <a:ext uri="{FF2B5EF4-FFF2-40B4-BE49-F238E27FC236}">
                          <a16:creationId xmlns:a16="http://schemas.microsoft.com/office/drawing/2014/main" id="{D3002B43-C3F4-C0DE-234B-6B4FD5C581BD}"/>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242" name="Rectangle 85241">
                            <a:extLst>
                              <a:ext uri="{FF2B5EF4-FFF2-40B4-BE49-F238E27FC236}">
                                <a16:creationId xmlns:a16="http://schemas.microsoft.com/office/drawing/2014/main" id="{C1013ADA-6F37-8BE8-CD7D-9563940035AE}"/>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7</m:t>
                                  </m:r>
                                </m:oMath>
                              </m:oMathPara>
                            </a14:m>
                            <a:endParaRPr lang="en-US" altLang="en-US" sz="1600" dirty="0"/>
                          </a:p>
                        </p:txBody>
                      </p:sp>
                    </mc:Choice>
                    <mc:Fallback xmlns="">
                      <p:sp>
                        <p:nvSpPr>
                          <p:cNvPr id="85242" name="Rectangle 85241">
                            <a:extLst>
                              <a:ext uri="{FF2B5EF4-FFF2-40B4-BE49-F238E27FC236}">
                                <a16:creationId xmlns:a16="http://schemas.microsoft.com/office/drawing/2014/main" id="{C1013ADA-6F37-8BE8-CD7D-9563940035AE}"/>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39"/>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243" name="Rectangle 85242">
                            <a:extLst>
                              <a:ext uri="{FF2B5EF4-FFF2-40B4-BE49-F238E27FC236}">
                                <a16:creationId xmlns:a16="http://schemas.microsoft.com/office/drawing/2014/main" id="{C8F6BE66-AE8F-6C1A-98CC-0DA2508A3247}"/>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m:t>
                                  </m:r>
                                </m:oMath>
                              </m:oMathPara>
                            </a14:m>
                            <a:endParaRPr lang="en-US" altLang="en-US" sz="1600" dirty="0"/>
                          </a:p>
                        </p:txBody>
                      </p:sp>
                    </mc:Choice>
                    <mc:Fallback xmlns="">
                      <p:sp>
                        <p:nvSpPr>
                          <p:cNvPr id="85243" name="Rectangle 85242">
                            <a:extLst>
                              <a:ext uri="{FF2B5EF4-FFF2-40B4-BE49-F238E27FC236}">
                                <a16:creationId xmlns:a16="http://schemas.microsoft.com/office/drawing/2014/main" id="{C8F6BE66-AE8F-6C1A-98CC-0DA2508A3247}"/>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40"/>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83" name="Rectangle 85182">
                          <a:extLst>
                            <a:ext uri="{FF2B5EF4-FFF2-40B4-BE49-F238E27FC236}">
                              <a16:creationId xmlns:a16="http://schemas.microsoft.com/office/drawing/2014/main" id="{B28808AF-8831-DD5A-8C2D-654FAF857025}"/>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8</m:t>
                                </m:r>
                              </m:oMath>
                            </m:oMathPara>
                          </a14:m>
                          <a:endParaRPr lang="en-US" altLang="en-US" sz="1600" dirty="0"/>
                        </a:p>
                      </p:txBody>
                    </p:sp>
                  </mc:Choice>
                  <mc:Fallback xmlns="">
                    <p:sp>
                      <p:nvSpPr>
                        <p:cNvPr id="85183" name="Rectangle 85182">
                          <a:extLst>
                            <a:ext uri="{FF2B5EF4-FFF2-40B4-BE49-F238E27FC236}">
                              <a16:creationId xmlns:a16="http://schemas.microsoft.com/office/drawing/2014/main" id="{B28808AF-8831-DD5A-8C2D-654FAF857025}"/>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41"/>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171" name="Group 85170">
                    <a:extLst>
                      <a:ext uri="{FF2B5EF4-FFF2-40B4-BE49-F238E27FC236}">
                        <a16:creationId xmlns:a16="http://schemas.microsoft.com/office/drawing/2014/main" id="{18BCA9B6-63D6-814B-B954-DF7D69F3CF7C}"/>
                      </a:ext>
                    </a:extLst>
                  </p:cNvPr>
                  <p:cNvGrpSpPr>
                    <a:grpSpLocks/>
                  </p:cNvGrpSpPr>
                  <p:nvPr/>
                </p:nvGrpSpPr>
                <p:grpSpPr bwMode="auto">
                  <a:xfrm>
                    <a:off x="432" y="1152"/>
                    <a:ext cx="2688" cy="288"/>
                    <a:chOff x="432" y="1152"/>
                    <a:chExt cx="2688" cy="288"/>
                  </a:xfrm>
                  <a:grpFill/>
                </p:grpSpPr>
                <p:grpSp>
                  <p:nvGrpSpPr>
                    <p:cNvPr id="85172" name="Group 85171">
                      <a:extLst>
                        <a:ext uri="{FF2B5EF4-FFF2-40B4-BE49-F238E27FC236}">
                          <a16:creationId xmlns:a16="http://schemas.microsoft.com/office/drawing/2014/main" id="{929A6CA1-DD0D-5BD5-D3B8-296B6E5F614C}"/>
                        </a:ext>
                      </a:extLst>
                    </p:cNvPr>
                    <p:cNvGrpSpPr>
                      <a:grpSpLocks/>
                    </p:cNvGrpSpPr>
                    <p:nvPr/>
                  </p:nvGrpSpPr>
                  <p:grpSpPr bwMode="auto">
                    <a:xfrm>
                      <a:off x="432" y="1152"/>
                      <a:ext cx="1152" cy="288"/>
                      <a:chOff x="432" y="1152"/>
                      <a:chExt cx="1152" cy="288"/>
                    </a:xfrm>
                    <a:grpFill/>
                  </p:grpSpPr>
                  <p:grpSp>
                    <p:nvGrpSpPr>
                      <p:cNvPr id="85174" name="Group 85173">
                        <a:extLst>
                          <a:ext uri="{FF2B5EF4-FFF2-40B4-BE49-F238E27FC236}">
                            <a16:creationId xmlns:a16="http://schemas.microsoft.com/office/drawing/2014/main" id="{3805CDE8-3D38-E357-3787-60D140F721CA}"/>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176" name="Rectangle 85175">
                              <a:extLst>
                                <a:ext uri="{FF2B5EF4-FFF2-40B4-BE49-F238E27FC236}">
                                  <a16:creationId xmlns:a16="http://schemas.microsoft.com/office/drawing/2014/main" id="{43EF4D73-E51F-6286-0637-542A47A577E3}"/>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76" name="Rectangle 85175">
                              <a:extLst>
                                <a:ext uri="{FF2B5EF4-FFF2-40B4-BE49-F238E27FC236}">
                                  <a16:creationId xmlns:a16="http://schemas.microsoft.com/office/drawing/2014/main" id="{43EF4D73-E51F-6286-0637-542A47A577E3}"/>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42"/>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177" name="Rectangle 85176">
                              <a:extLst>
                                <a:ext uri="{FF2B5EF4-FFF2-40B4-BE49-F238E27FC236}">
                                  <a16:creationId xmlns:a16="http://schemas.microsoft.com/office/drawing/2014/main" id="{7F4730E2-0B30-9164-265B-395397214FDF}"/>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2</m:t>
                                    </m:r>
                                  </m:oMath>
                                </m:oMathPara>
                              </a14:m>
                              <a:endParaRPr lang="en-US" altLang="en-US" sz="1600" dirty="0"/>
                            </a:p>
                          </p:txBody>
                        </p:sp>
                      </mc:Choice>
                      <mc:Fallback xmlns="">
                        <p:sp>
                          <p:nvSpPr>
                            <p:cNvPr id="85177" name="Rectangle 85176">
                              <a:extLst>
                                <a:ext uri="{FF2B5EF4-FFF2-40B4-BE49-F238E27FC236}">
                                  <a16:creationId xmlns:a16="http://schemas.microsoft.com/office/drawing/2014/main" id="{7F4730E2-0B30-9164-265B-395397214FDF}"/>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43"/>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75" name="Rectangle 85174">
                            <a:extLst>
                              <a:ext uri="{FF2B5EF4-FFF2-40B4-BE49-F238E27FC236}">
                                <a16:creationId xmlns:a16="http://schemas.microsoft.com/office/drawing/2014/main" id="{11A0C86E-C2B7-261B-ED9C-D713869466D0}"/>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3</m:t>
                                  </m:r>
                                </m:oMath>
                              </m:oMathPara>
                            </a14:m>
                            <a:endParaRPr lang="en-US" altLang="en-US" sz="1600" dirty="0"/>
                          </a:p>
                        </p:txBody>
                      </p:sp>
                    </mc:Choice>
                    <mc:Fallback xmlns="">
                      <p:sp>
                        <p:nvSpPr>
                          <p:cNvPr id="85175" name="Rectangle 85174">
                            <a:extLst>
                              <a:ext uri="{FF2B5EF4-FFF2-40B4-BE49-F238E27FC236}">
                                <a16:creationId xmlns:a16="http://schemas.microsoft.com/office/drawing/2014/main" id="{11A0C86E-C2B7-261B-ED9C-D713869466D0}"/>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44"/>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73" name="Rectangle 85172">
                          <a:extLst>
                            <a:ext uri="{FF2B5EF4-FFF2-40B4-BE49-F238E27FC236}">
                              <a16:creationId xmlns:a16="http://schemas.microsoft.com/office/drawing/2014/main" id="{52784C29-CC2E-1A7A-CB00-ABBFCC75CCAA}"/>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73" name="Rectangle 85172">
                          <a:extLst>
                            <a:ext uri="{FF2B5EF4-FFF2-40B4-BE49-F238E27FC236}">
                              <a16:creationId xmlns:a16="http://schemas.microsoft.com/office/drawing/2014/main" id="{52784C29-CC2E-1A7A-CB00-ABBFCC75CCAA}"/>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45"/>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nvGrpSpPr>
                <p:cNvPr id="85153" name="Group 85152">
                  <a:extLst>
                    <a:ext uri="{FF2B5EF4-FFF2-40B4-BE49-F238E27FC236}">
                      <a16:creationId xmlns:a16="http://schemas.microsoft.com/office/drawing/2014/main" id="{F3E73C2C-BA95-5525-C7E2-3D07FC95E764}"/>
                    </a:ext>
                  </a:extLst>
                </p:cNvPr>
                <p:cNvGrpSpPr>
                  <a:grpSpLocks/>
                </p:cNvGrpSpPr>
                <p:nvPr/>
              </p:nvGrpSpPr>
              <p:grpSpPr bwMode="auto">
                <a:xfrm>
                  <a:off x="960" y="1776"/>
                  <a:ext cx="2688" cy="288"/>
                  <a:chOff x="432" y="1152"/>
                  <a:chExt cx="2688" cy="288"/>
                </a:xfrm>
                <a:grpFill/>
              </p:grpSpPr>
              <p:grpSp>
                <p:nvGrpSpPr>
                  <p:cNvPr id="85154" name="Group 85153">
                    <a:extLst>
                      <a:ext uri="{FF2B5EF4-FFF2-40B4-BE49-F238E27FC236}">
                        <a16:creationId xmlns:a16="http://schemas.microsoft.com/office/drawing/2014/main" id="{BD01656D-F84F-6BC3-2279-520C3E38A6B7}"/>
                      </a:ext>
                    </a:extLst>
                  </p:cNvPr>
                  <p:cNvGrpSpPr>
                    <a:grpSpLocks/>
                  </p:cNvGrpSpPr>
                  <p:nvPr/>
                </p:nvGrpSpPr>
                <p:grpSpPr bwMode="auto">
                  <a:xfrm>
                    <a:off x="1584" y="1152"/>
                    <a:ext cx="1152" cy="288"/>
                    <a:chOff x="432" y="1152"/>
                    <a:chExt cx="1152" cy="288"/>
                  </a:xfrm>
                  <a:grpFill/>
                </p:grpSpPr>
                <p:grpSp>
                  <p:nvGrpSpPr>
                    <p:cNvPr id="85165" name="Group 85164">
                      <a:extLst>
                        <a:ext uri="{FF2B5EF4-FFF2-40B4-BE49-F238E27FC236}">
                          <a16:creationId xmlns:a16="http://schemas.microsoft.com/office/drawing/2014/main" id="{76220B57-0CF8-ABB6-039C-7D5753D49FE5}"/>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168" name="Rectangle 85167">
                            <a:extLst>
                              <a:ext uri="{FF2B5EF4-FFF2-40B4-BE49-F238E27FC236}">
                                <a16:creationId xmlns:a16="http://schemas.microsoft.com/office/drawing/2014/main" id="{CE28EC2F-C2DE-3F9D-40B9-BF923FB19B8B}"/>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7</m:t>
                                  </m:r>
                                </m:oMath>
                              </m:oMathPara>
                            </a14:m>
                            <a:endParaRPr lang="en-US" altLang="en-US" sz="1600" dirty="0"/>
                          </a:p>
                        </p:txBody>
                      </p:sp>
                    </mc:Choice>
                    <mc:Fallback xmlns="">
                      <p:sp>
                        <p:nvSpPr>
                          <p:cNvPr id="85168" name="Rectangle 85167">
                            <a:extLst>
                              <a:ext uri="{FF2B5EF4-FFF2-40B4-BE49-F238E27FC236}">
                                <a16:creationId xmlns:a16="http://schemas.microsoft.com/office/drawing/2014/main" id="{CE28EC2F-C2DE-3F9D-40B9-BF923FB19B8B}"/>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46"/>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169" name="Rectangle 85168">
                            <a:extLst>
                              <a:ext uri="{FF2B5EF4-FFF2-40B4-BE49-F238E27FC236}">
                                <a16:creationId xmlns:a16="http://schemas.microsoft.com/office/drawing/2014/main" id="{47918435-E85E-43E8-20AC-19472B641BD6}"/>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69" name="Rectangle 85168">
                            <a:extLst>
                              <a:ext uri="{FF2B5EF4-FFF2-40B4-BE49-F238E27FC236}">
                                <a16:creationId xmlns:a16="http://schemas.microsoft.com/office/drawing/2014/main" id="{47918435-E85E-43E8-20AC-19472B641BD6}"/>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47"/>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67" name="Rectangle 85166">
                          <a:extLst>
                            <a:ext uri="{FF2B5EF4-FFF2-40B4-BE49-F238E27FC236}">
                              <a16:creationId xmlns:a16="http://schemas.microsoft.com/office/drawing/2014/main" id="{642D3C5B-9DDE-E511-2714-B6EC607DE49E}"/>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8</m:t>
                                </m:r>
                              </m:oMath>
                            </m:oMathPara>
                          </a14:m>
                          <a:endParaRPr lang="en-US" altLang="en-US" sz="1600" dirty="0"/>
                        </a:p>
                      </p:txBody>
                    </p:sp>
                  </mc:Choice>
                  <mc:Fallback xmlns="">
                    <p:sp>
                      <p:nvSpPr>
                        <p:cNvPr id="85167" name="Rectangle 85166">
                          <a:extLst>
                            <a:ext uri="{FF2B5EF4-FFF2-40B4-BE49-F238E27FC236}">
                              <a16:creationId xmlns:a16="http://schemas.microsoft.com/office/drawing/2014/main" id="{642D3C5B-9DDE-E511-2714-B6EC607DE49E}"/>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48"/>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155" name="Group 85154">
                    <a:extLst>
                      <a:ext uri="{FF2B5EF4-FFF2-40B4-BE49-F238E27FC236}">
                        <a16:creationId xmlns:a16="http://schemas.microsoft.com/office/drawing/2014/main" id="{45881043-D98B-7243-10D2-CF3A74C177ED}"/>
                      </a:ext>
                    </a:extLst>
                  </p:cNvPr>
                  <p:cNvGrpSpPr>
                    <a:grpSpLocks/>
                  </p:cNvGrpSpPr>
                  <p:nvPr/>
                </p:nvGrpSpPr>
                <p:grpSpPr bwMode="auto">
                  <a:xfrm>
                    <a:off x="432" y="1152"/>
                    <a:ext cx="2688" cy="288"/>
                    <a:chOff x="432" y="1152"/>
                    <a:chExt cx="2688" cy="288"/>
                  </a:xfrm>
                  <a:grpFill/>
                </p:grpSpPr>
                <p:grpSp>
                  <p:nvGrpSpPr>
                    <p:cNvPr id="85156" name="Group 85155">
                      <a:extLst>
                        <a:ext uri="{FF2B5EF4-FFF2-40B4-BE49-F238E27FC236}">
                          <a16:creationId xmlns:a16="http://schemas.microsoft.com/office/drawing/2014/main" id="{E518C2BA-1212-6CB8-2004-A81D9FD5D4A8}"/>
                        </a:ext>
                      </a:extLst>
                    </p:cNvPr>
                    <p:cNvGrpSpPr>
                      <a:grpSpLocks/>
                    </p:cNvGrpSpPr>
                    <p:nvPr/>
                  </p:nvGrpSpPr>
                  <p:grpSpPr bwMode="auto">
                    <a:xfrm>
                      <a:off x="432" y="1152"/>
                      <a:ext cx="1152" cy="288"/>
                      <a:chOff x="432" y="1152"/>
                      <a:chExt cx="1152" cy="288"/>
                    </a:xfrm>
                    <a:grpFill/>
                  </p:grpSpPr>
                  <p:grpSp>
                    <p:nvGrpSpPr>
                      <p:cNvPr id="85158" name="Group 85157">
                        <a:extLst>
                          <a:ext uri="{FF2B5EF4-FFF2-40B4-BE49-F238E27FC236}">
                            <a16:creationId xmlns:a16="http://schemas.microsoft.com/office/drawing/2014/main" id="{A84948C0-4AE9-7E2A-48C3-FCC19BA61BC0}"/>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160" name="Rectangle 85159">
                              <a:extLst>
                                <a:ext uri="{FF2B5EF4-FFF2-40B4-BE49-F238E27FC236}">
                                  <a16:creationId xmlns:a16="http://schemas.microsoft.com/office/drawing/2014/main" id="{578DDA6A-1FE9-B5A2-E825-D42B9FC848F0}"/>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60" name="Rectangle 85159">
                              <a:extLst>
                                <a:ext uri="{FF2B5EF4-FFF2-40B4-BE49-F238E27FC236}">
                                  <a16:creationId xmlns:a16="http://schemas.microsoft.com/office/drawing/2014/main" id="{578DDA6A-1FE9-B5A2-E825-D42B9FC848F0}"/>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49"/>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161" name="Rectangle 85160">
                              <a:extLst>
                                <a:ext uri="{FF2B5EF4-FFF2-40B4-BE49-F238E27FC236}">
                                  <a16:creationId xmlns:a16="http://schemas.microsoft.com/office/drawing/2014/main" id="{F0381D18-CB72-8ED8-AB14-25245E4E6131}"/>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2</m:t>
                                    </m:r>
                                  </m:oMath>
                                </m:oMathPara>
                              </a14:m>
                              <a:endParaRPr lang="en-US" altLang="en-US" sz="1600" dirty="0"/>
                            </a:p>
                          </p:txBody>
                        </p:sp>
                      </mc:Choice>
                      <mc:Fallback xmlns="">
                        <p:sp>
                          <p:nvSpPr>
                            <p:cNvPr id="85161" name="Rectangle 85160">
                              <a:extLst>
                                <a:ext uri="{FF2B5EF4-FFF2-40B4-BE49-F238E27FC236}">
                                  <a16:creationId xmlns:a16="http://schemas.microsoft.com/office/drawing/2014/main" id="{F0381D18-CB72-8ED8-AB14-25245E4E6131}"/>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50"/>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59" name="Rectangle 85158">
                            <a:extLst>
                              <a:ext uri="{FF2B5EF4-FFF2-40B4-BE49-F238E27FC236}">
                                <a16:creationId xmlns:a16="http://schemas.microsoft.com/office/drawing/2014/main" id="{E99E064F-8728-CCF4-0157-62437C02A7A5}"/>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3</m:t>
                                  </m:r>
                                </m:oMath>
                              </m:oMathPara>
                            </a14:m>
                            <a:endParaRPr lang="en-US" altLang="en-US" sz="1600" dirty="0"/>
                          </a:p>
                        </p:txBody>
                      </p:sp>
                    </mc:Choice>
                    <mc:Fallback xmlns="">
                      <p:sp>
                        <p:nvSpPr>
                          <p:cNvPr id="85159" name="Rectangle 85158">
                            <a:extLst>
                              <a:ext uri="{FF2B5EF4-FFF2-40B4-BE49-F238E27FC236}">
                                <a16:creationId xmlns:a16="http://schemas.microsoft.com/office/drawing/2014/main" id="{E99E064F-8728-CCF4-0157-62437C02A7A5}"/>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51"/>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57" name="Rectangle 85156">
                          <a:extLst>
                            <a:ext uri="{FF2B5EF4-FFF2-40B4-BE49-F238E27FC236}">
                              <a16:creationId xmlns:a16="http://schemas.microsoft.com/office/drawing/2014/main" id="{B5DD5E14-5C85-193A-D802-44CBC63D2088}"/>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57" name="Rectangle 85156">
                          <a:extLst>
                            <a:ext uri="{FF2B5EF4-FFF2-40B4-BE49-F238E27FC236}">
                              <a16:creationId xmlns:a16="http://schemas.microsoft.com/office/drawing/2014/main" id="{B5DD5E14-5C85-193A-D802-44CBC63D2088}"/>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52"/>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grpSp>
            <p:nvGrpSpPr>
              <p:cNvPr id="33" name="Group 32">
                <a:extLst>
                  <a:ext uri="{FF2B5EF4-FFF2-40B4-BE49-F238E27FC236}">
                    <a16:creationId xmlns:a16="http://schemas.microsoft.com/office/drawing/2014/main" id="{C1E833DA-99D7-67A5-7B73-031923DECD43}"/>
                  </a:ext>
                </a:extLst>
              </p:cNvPr>
              <p:cNvGrpSpPr>
                <a:grpSpLocks/>
              </p:cNvGrpSpPr>
              <p:nvPr/>
            </p:nvGrpSpPr>
            <p:grpSpPr bwMode="auto">
              <a:xfrm>
                <a:off x="8148703" y="5089954"/>
                <a:ext cx="3205097" cy="686807"/>
                <a:chOff x="960" y="1488"/>
                <a:chExt cx="2688" cy="576"/>
              </a:xfrm>
              <a:grpFill/>
            </p:grpSpPr>
            <p:grpSp>
              <p:nvGrpSpPr>
                <p:cNvPr id="54" name="Group 53">
                  <a:extLst>
                    <a:ext uri="{FF2B5EF4-FFF2-40B4-BE49-F238E27FC236}">
                      <a16:creationId xmlns:a16="http://schemas.microsoft.com/office/drawing/2014/main" id="{968D4C5D-8ADA-0171-F402-D001AD088207}"/>
                    </a:ext>
                  </a:extLst>
                </p:cNvPr>
                <p:cNvGrpSpPr>
                  <a:grpSpLocks/>
                </p:cNvGrpSpPr>
                <p:nvPr/>
              </p:nvGrpSpPr>
              <p:grpSpPr bwMode="auto">
                <a:xfrm>
                  <a:off x="960" y="1488"/>
                  <a:ext cx="2688" cy="288"/>
                  <a:chOff x="432" y="1152"/>
                  <a:chExt cx="2688" cy="288"/>
                </a:xfrm>
                <a:grpFill/>
              </p:grpSpPr>
              <p:grpSp>
                <p:nvGrpSpPr>
                  <p:cNvPr id="85136" name="Group 85135">
                    <a:extLst>
                      <a:ext uri="{FF2B5EF4-FFF2-40B4-BE49-F238E27FC236}">
                        <a16:creationId xmlns:a16="http://schemas.microsoft.com/office/drawing/2014/main" id="{BF66E798-7C21-A140-DF0F-61CC6F2572B8}"/>
                      </a:ext>
                    </a:extLst>
                  </p:cNvPr>
                  <p:cNvGrpSpPr>
                    <a:grpSpLocks/>
                  </p:cNvGrpSpPr>
                  <p:nvPr/>
                </p:nvGrpSpPr>
                <p:grpSpPr bwMode="auto">
                  <a:xfrm>
                    <a:off x="1584" y="1152"/>
                    <a:ext cx="1152" cy="288"/>
                    <a:chOff x="432" y="1152"/>
                    <a:chExt cx="1152" cy="288"/>
                  </a:xfrm>
                  <a:grpFill/>
                </p:grpSpPr>
                <p:grpSp>
                  <p:nvGrpSpPr>
                    <p:cNvPr id="85144" name="Group 85143">
                      <a:extLst>
                        <a:ext uri="{FF2B5EF4-FFF2-40B4-BE49-F238E27FC236}">
                          <a16:creationId xmlns:a16="http://schemas.microsoft.com/office/drawing/2014/main" id="{73273CF5-7A01-E1B1-02F4-3991DD4DF5D8}"/>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149" name="Rectangle 85148">
                            <a:extLst>
                              <a:ext uri="{FF2B5EF4-FFF2-40B4-BE49-F238E27FC236}">
                                <a16:creationId xmlns:a16="http://schemas.microsoft.com/office/drawing/2014/main" id="{4BFDD4C7-4D14-90B4-AF38-F7D0BEB913F6}"/>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7</m:t>
                                  </m:r>
                                </m:oMath>
                              </m:oMathPara>
                            </a14:m>
                            <a:endParaRPr lang="en-US" altLang="en-US" sz="1600" dirty="0"/>
                          </a:p>
                        </p:txBody>
                      </p:sp>
                    </mc:Choice>
                    <mc:Fallback xmlns="">
                      <p:sp>
                        <p:nvSpPr>
                          <p:cNvPr id="85149" name="Rectangle 85148">
                            <a:extLst>
                              <a:ext uri="{FF2B5EF4-FFF2-40B4-BE49-F238E27FC236}">
                                <a16:creationId xmlns:a16="http://schemas.microsoft.com/office/drawing/2014/main" id="{4BFDD4C7-4D14-90B4-AF38-F7D0BEB913F6}"/>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53"/>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151" name="Rectangle 85150">
                            <a:extLst>
                              <a:ext uri="{FF2B5EF4-FFF2-40B4-BE49-F238E27FC236}">
                                <a16:creationId xmlns:a16="http://schemas.microsoft.com/office/drawing/2014/main" id="{4EEF7776-B97B-AD54-C99F-3F8252BC79B9}"/>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51" name="Rectangle 85150">
                            <a:extLst>
                              <a:ext uri="{FF2B5EF4-FFF2-40B4-BE49-F238E27FC236}">
                                <a16:creationId xmlns:a16="http://schemas.microsoft.com/office/drawing/2014/main" id="{4EEF7776-B97B-AD54-C99F-3F8252BC79B9}"/>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54"/>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45" name="Rectangle 85144">
                          <a:extLst>
                            <a:ext uri="{FF2B5EF4-FFF2-40B4-BE49-F238E27FC236}">
                              <a16:creationId xmlns:a16="http://schemas.microsoft.com/office/drawing/2014/main" id="{154F7437-188C-505C-F99A-A0A5EF69D680}"/>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8</m:t>
                                </m:r>
                              </m:oMath>
                            </m:oMathPara>
                          </a14:m>
                          <a:endParaRPr lang="en-US" altLang="en-US" sz="1600" dirty="0"/>
                        </a:p>
                      </p:txBody>
                    </p:sp>
                  </mc:Choice>
                  <mc:Fallback xmlns="">
                    <p:sp>
                      <p:nvSpPr>
                        <p:cNvPr id="85145" name="Rectangle 85144">
                          <a:extLst>
                            <a:ext uri="{FF2B5EF4-FFF2-40B4-BE49-F238E27FC236}">
                              <a16:creationId xmlns:a16="http://schemas.microsoft.com/office/drawing/2014/main" id="{154F7437-188C-505C-F99A-A0A5EF69D680}"/>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55"/>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85137" name="Group 85136">
                    <a:extLst>
                      <a:ext uri="{FF2B5EF4-FFF2-40B4-BE49-F238E27FC236}">
                        <a16:creationId xmlns:a16="http://schemas.microsoft.com/office/drawing/2014/main" id="{48C56483-07E3-3B33-BD03-8330655B5004}"/>
                      </a:ext>
                    </a:extLst>
                  </p:cNvPr>
                  <p:cNvGrpSpPr>
                    <a:grpSpLocks/>
                  </p:cNvGrpSpPr>
                  <p:nvPr/>
                </p:nvGrpSpPr>
                <p:grpSpPr bwMode="auto">
                  <a:xfrm>
                    <a:off x="432" y="1152"/>
                    <a:ext cx="2688" cy="288"/>
                    <a:chOff x="432" y="1152"/>
                    <a:chExt cx="2688" cy="288"/>
                  </a:xfrm>
                  <a:grpFill/>
                </p:grpSpPr>
                <p:grpSp>
                  <p:nvGrpSpPr>
                    <p:cNvPr id="85138" name="Group 85137">
                      <a:extLst>
                        <a:ext uri="{FF2B5EF4-FFF2-40B4-BE49-F238E27FC236}">
                          <a16:creationId xmlns:a16="http://schemas.microsoft.com/office/drawing/2014/main" id="{B8BDEF76-AD25-BC1F-6D1F-BF868D96AA53}"/>
                        </a:ext>
                      </a:extLst>
                    </p:cNvPr>
                    <p:cNvGrpSpPr>
                      <a:grpSpLocks/>
                    </p:cNvGrpSpPr>
                    <p:nvPr/>
                  </p:nvGrpSpPr>
                  <p:grpSpPr bwMode="auto">
                    <a:xfrm>
                      <a:off x="432" y="1152"/>
                      <a:ext cx="1152" cy="288"/>
                      <a:chOff x="432" y="1152"/>
                      <a:chExt cx="1152" cy="288"/>
                    </a:xfrm>
                    <a:grpFill/>
                  </p:grpSpPr>
                  <p:grpSp>
                    <p:nvGrpSpPr>
                      <p:cNvPr id="85140" name="Group 85139">
                        <a:extLst>
                          <a:ext uri="{FF2B5EF4-FFF2-40B4-BE49-F238E27FC236}">
                            <a16:creationId xmlns:a16="http://schemas.microsoft.com/office/drawing/2014/main" id="{B0660E08-5334-3925-AD03-307EFB22580B}"/>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142" name="Rectangle 85141">
                              <a:extLst>
                                <a:ext uri="{FF2B5EF4-FFF2-40B4-BE49-F238E27FC236}">
                                  <a16:creationId xmlns:a16="http://schemas.microsoft.com/office/drawing/2014/main" id="{D29564EC-3D21-C31A-12E0-B48BCD2861A0}"/>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42" name="Rectangle 85141">
                              <a:extLst>
                                <a:ext uri="{FF2B5EF4-FFF2-40B4-BE49-F238E27FC236}">
                                  <a16:creationId xmlns:a16="http://schemas.microsoft.com/office/drawing/2014/main" id="{D29564EC-3D21-C31A-12E0-B48BCD2861A0}"/>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56"/>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143" name="Rectangle 85142">
                              <a:extLst>
                                <a:ext uri="{FF2B5EF4-FFF2-40B4-BE49-F238E27FC236}">
                                  <a16:creationId xmlns:a16="http://schemas.microsoft.com/office/drawing/2014/main" id="{FBF68DAC-E163-7D37-E976-A82089964C87}"/>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1</m:t>
                                    </m:r>
                                  </m:oMath>
                                </m:oMathPara>
                              </a14:m>
                              <a:endParaRPr lang="en-US" altLang="en-US" sz="1600" dirty="0"/>
                            </a:p>
                          </p:txBody>
                        </p:sp>
                      </mc:Choice>
                      <mc:Fallback xmlns="">
                        <p:sp>
                          <p:nvSpPr>
                            <p:cNvPr id="85143" name="Rectangle 85142">
                              <a:extLst>
                                <a:ext uri="{FF2B5EF4-FFF2-40B4-BE49-F238E27FC236}">
                                  <a16:creationId xmlns:a16="http://schemas.microsoft.com/office/drawing/2014/main" id="{FBF68DAC-E163-7D37-E976-A82089964C87}"/>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57"/>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41" name="Rectangle 85140">
                            <a:extLst>
                              <a:ext uri="{FF2B5EF4-FFF2-40B4-BE49-F238E27FC236}">
                                <a16:creationId xmlns:a16="http://schemas.microsoft.com/office/drawing/2014/main" id="{DD826A2E-8AE4-2E10-B323-77197501F663}"/>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3</m:t>
                                  </m:r>
                                </m:oMath>
                              </m:oMathPara>
                            </a14:m>
                            <a:endParaRPr lang="en-US" altLang="en-US" sz="1600" dirty="0"/>
                          </a:p>
                        </p:txBody>
                      </p:sp>
                    </mc:Choice>
                    <mc:Fallback xmlns="">
                      <p:sp>
                        <p:nvSpPr>
                          <p:cNvPr id="85141" name="Rectangle 85140">
                            <a:extLst>
                              <a:ext uri="{FF2B5EF4-FFF2-40B4-BE49-F238E27FC236}">
                                <a16:creationId xmlns:a16="http://schemas.microsoft.com/office/drawing/2014/main" id="{DD826A2E-8AE4-2E10-B323-77197501F663}"/>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58"/>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39" name="Rectangle 85138">
                          <a:extLst>
                            <a:ext uri="{FF2B5EF4-FFF2-40B4-BE49-F238E27FC236}">
                              <a16:creationId xmlns:a16="http://schemas.microsoft.com/office/drawing/2014/main" id="{D4F268CA-CB89-F169-32C1-6396407E1683}"/>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39" name="Rectangle 85138">
                          <a:extLst>
                            <a:ext uri="{FF2B5EF4-FFF2-40B4-BE49-F238E27FC236}">
                              <a16:creationId xmlns:a16="http://schemas.microsoft.com/office/drawing/2014/main" id="{D4F268CA-CB89-F169-32C1-6396407E1683}"/>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59"/>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nvGrpSpPr>
                <p:cNvPr id="57" name="Group 56">
                  <a:extLst>
                    <a:ext uri="{FF2B5EF4-FFF2-40B4-BE49-F238E27FC236}">
                      <a16:creationId xmlns:a16="http://schemas.microsoft.com/office/drawing/2014/main" id="{0DDD03E5-8213-1580-287E-396538D4BC70}"/>
                    </a:ext>
                  </a:extLst>
                </p:cNvPr>
                <p:cNvGrpSpPr>
                  <a:grpSpLocks/>
                </p:cNvGrpSpPr>
                <p:nvPr/>
              </p:nvGrpSpPr>
              <p:grpSpPr bwMode="auto">
                <a:xfrm>
                  <a:off x="960" y="1776"/>
                  <a:ext cx="2688" cy="288"/>
                  <a:chOff x="432" y="1152"/>
                  <a:chExt cx="2688" cy="288"/>
                </a:xfrm>
                <a:grpFill/>
              </p:grpSpPr>
              <p:grpSp>
                <p:nvGrpSpPr>
                  <p:cNvPr id="58" name="Group 57">
                    <a:extLst>
                      <a:ext uri="{FF2B5EF4-FFF2-40B4-BE49-F238E27FC236}">
                        <a16:creationId xmlns:a16="http://schemas.microsoft.com/office/drawing/2014/main" id="{0260FB88-5F4F-171A-CD68-B1864F74FACD}"/>
                      </a:ext>
                    </a:extLst>
                  </p:cNvPr>
                  <p:cNvGrpSpPr>
                    <a:grpSpLocks/>
                  </p:cNvGrpSpPr>
                  <p:nvPr/>
                </p:nvGrpSpPr>
                <p:grpSpPr bwMode="auto">
                  <a:xfrm>
                    <a:off x="1584" y="1152"/>
                    <a:ext cx="1152" cy="288"/>
                    <a:chOff x="432" y="1152"/>
                    <a:chExt cx="1152" cy="288"/>
                  </a:xfrm>
                  <a:grpFill/>
                </p:grpSpPr>
                <p:grpSp>
                  <p:nvGrpSpPr>
                    <p:cNvPr id="85131" name="Group 85130">
                      <a:extLst>
                        <a:ext uri="{FF2B5EF4-FFF2-40B4-BE49-F238E27FC236}">
                          <a16:creationId xmlns:a16="http://schemas.microsoft.com/office/drawing/2014/main" id="{7CB6D9B3-EAC1-D011-6398-73DD9FA0EF67}"/>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134" name="Rectangle 85133">
                            <a:extLst>
                              <a:ext uri="{FF2B5EF4-FFF2-40B4-BE49-F238E27FC236}">
                                <a16:creationId xmlns:a16="http://schemas.microsoft.com/office/drawing/2014/main" id="{85E072AA-B568-F142-0292-2FC63A335717}"/>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7</m:t>
                                  </m:r>
                                </m:oMath>
                              </m:oMathPara>
                            </a14:m>
                            <a:endParaRPr lang="en-US" altLang="en-US" sz="1600" dirty="0"/>
                          </a:p>
                        </p:txBody>
                      </p:sp>
                    </mc:Choice>
                    <mc:Fallback xmlns="">
                      <p:sp>
                        <p:nvSpPr>
                          <p:cNvPr id="85134" name="Rectangle 85133">
                            <a:extLst>
                              <a:ext uri="{FF2B5EF4-FFF2-40B4-BE49-F238E27FC236}">
                                <a16:creationId xmlns:a16="http://schemas.microsoft.com/office/drawing/2014/main" id="{85E072AA-B568-F142-0292-2FC63A335717}"/>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39"/>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135" name="Rectangle 85134">
                            <a:extLst>
                              <a:ext uri="{FF2B5EF4-FFF2-40B4-BE49-F238E27FC236}">
                                <a16:creationId xmlns:a16="http://schemas.microsoft.com/office/drawing/2014/main" id="{8E327FF6-990B-4D7D-8219-F039C880DF56}"/>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35" name="Rectangle 85134">
                            <a:extLst>
                              <a:ext uri="{FF2B5EF4-FFF2-40B4-BE49-F238E27FC236}">
                                <a16:creationId xmlns:a16="http://schemas.microsoft.com/office/drawing/2014/main" id="{8E327FF6-990B-4D7D-8219-F039C880DF56}"/>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60"/>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33" name="Rectangle 85132">
                          <a:extLst>
                            <a:ext uri="{FF2B5EF4-FFF2-40B4-BE49-F238E27FC236}">
                              <a16:creationId xmlns:a16="http://schemas.microsoft.com/office/drawing/2014/main" id="{C8AF71CE-FA9A-9EB0-FC05-6554EEEFC348}"/>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8</m:t>
                                </m:r>
                              </m:oMath>
                            </m:oMathPara>
                          </a14:m>
                          <a:endParaRPr lang="en-US" altLang="en-US" sz="1600" dirty="0"/>
                        </a:p>
                      </p:txBody>
                    </p:sp>
                  </mc:Choice>
                  <mc:Fallback xmlns="">
                    <p:sp>
                      <p:nvSpPr>
                        <p:cNvPr id="85133" name="Rectangle 85132">
                          <a:extLst>
                            <a:ext uri="{FF2B5EF4-FFF2-40B4-BE49-F238E27FC236}">
                              <a16:creationId xmlns:a16="http://schemas.microsoft.com/office/drawing/2014/main" id="{C8AF71CE-FA9A-9EB0-FC05-6554EEEFC348}"/>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61"/>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63" name="Group 62">
                    <a:extLst>
                      <a:ext uri="{FF2B5EF4-FFF2-40B4-BE49-F238E27FC236}">
                        <a16:creationId xmlns:a16="http://schemas.microsoft.com/office/drawing/2014/main" id="{B5EF71B8-8505-85D1-1554-3DD30D09488B}"/>
                      </a:ext>
                    </a:extLst>
                  </p:cNvPr>
                  <p:cNvGrpSpPr>
                    <a:grpSpLocks/>
                  </p:cNvGrpSpPr>
                  <p:nvPr/>
                </p:nvGrpSpPr>
                <p:grpSpPr bwMode="auto">
                  <a:xfrm>
                    <a:off x="432" y="1152"/>
                    <a:ext cx="2688" cy="288"/>
                    <a:chOff x="432" y="1152"/>
                    <a:chExt cx="2688" cy="288"/>
                  </a:xfrm>
                  <a:grpFill/>
                </p:grpSpPr>
                <p:grpSp>
                  <p:nvGrpSpPr>
                    <p:cNvPr id="85121" name="Group 85120">
                      <a:extLst>
                        <a:ext uri="{FF2B5EF4-FFF2-40B4-BE49-F238E27FC236}">
                          <a16:creationId xmlns:a16="http://schemas.microsoft.com/office/drawing/2014/main" id="{04A0FF26-6DB8-2C5A-B3E3-4D3F7D65520C}"/>
                        </a:ext>
                      </a:extLst>
                    </p:cNvPr>
                    <p:cNvGrpSpPr>
                      <a:grpSpLocks/>
                    </p:cNvGrpSpPr>
                    <p:nvPr/>
                  </p:nvGrpSpPr>
                  <p:grpSpPr bwMode="auto">
                    <a:xfrm>
                      <a:off x="432" y="1152"/>
                      <a:ext cx="1152" cy="288"/>
                      <a:chOff x="432" y="1152"/>
                      <a:chExt cx="1152" cy="288"/>
                    </a:xfrm>
                    <a:grpFill/>
                  </p:grpSpPr>
                  <p:grpSp>
                    <p:nvGrpSpPr>
                      <p:cNvPr id="85124" name="Group 85123">
                        <a:extLst>
                          <a:ext uri="{FF2B5EF4-FFF2-40B4-BE49-F238E27FC236}">
                            <a16:creationId xmlns:a16="http://schemas.microsoft.com/office/drawing/2014/main" id="{A6494480-BB34-3836-B8FB-307F95286FA2}"/>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85126" name="Rectangle 85125">
                              <a:extLst>
                                <a:ext uri="{FF2B5EF4-FFF2-40B4-BE49-F238E27FC236}">
                                  <a16:creationId xmlns:a16="http://schemas.microsoft.com/office/drawing/2014/main" id="{B5C90FFE-341B-DCEC-4A94-CB1907C12DB0}"/>
                                </a:ext>
                              </a:extLst>
                            </p:cNvPr>
                            <p:cNvSpPr>
                              <a:spLocks noChangeArrowheads="1"/>
                            </p:cNvSpPr>
                            <p:nvPr/>
                          </p:nvSpPr>
                          <p:spPr bwMode="auto">
                            <a:xfrm>
                              <a:off x="432"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26" name="Rectangle 85125">
                              <a:extLst>
                                <a:ext uri="{FF2B5EF4-FFF2-40B4-BE49-F238E27FC236}">
                                  <a16:creationId xmlns:a16="http://schemas.microsoft.com/office/drawing/2014/main" id="{B5C90FFE-341B-DCEC-4A94-CB1907C12DB0}"/>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62"/>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127" name="Rectangle 85126">
                              <a:extLst>
                                <a:ext uri="{FF2B5EF4-FFF2-40B4-BE49-F238E27FC236}">
                                  <a16:creationId xmlns:a16="http://schemas.microsoft.com/office/drawing/2014/main" id="{349A85FC-B183-1CB0-7B08-F3496995B373}"/>
                                </a:ext>
                              </a:extLst>
                            </p:cNvPr>
                            <p:cNvSpPr>
                              <a:spLocks noChangeArrowheads="1"/>
                            </p:cNvSpPr>
                            <p:nvPr/>
                          </p:nvSpPr>
                          <p:spPr bwMode="auto">
                            <a:xfrm>
                              <a:off x="81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1</m:t>
                                    </m:r>
                                  </m:oMath>
                                </m:oMathPara>
                              </a14:m>
                              <a:endParaRPr lang="en-US" altLang="en-US" sz="1600" dirty="0"/>
                            </a:p>
                          </p:txBody>
                        </p:sp>
                      </mc:Choice>
                      <mc:Fallback xmlns="">
                        <p:sp>
                          <p:nvSpPr>
                            <p:cNvPr id="85127" name="Rectangle 85126">
                              <a:extLst>
                                <a:ext uri="{FF2B5EF4-FFF2-40B4-BE49-F238E27FC236}">
                                  <a16:creationId xmlns:a16="http://schemas.microsoft.com/office/drawing/2014/main" id="{349A85FC-B183-1CB0-7B08-F3496995B373}"/>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63"/>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25" name="Rectangle 85124">
                            <a:extLst>
                              <a:ext uri="{FF2B5EF4-FFF2-40B4-BE49-F238E27FC236}">
                                <a16:creationId xmlns:a16="http://schemas.microsoft.com/office/drawing/2014/main" id="{2904E86E-639F-0F98-D280-CE73F0465BB6}"/>
                              </a:ext>
                            </a:extLst>
                          </p:cNvPr>
                          <p:cNvSpPr>
                            <a:spLocks noChangeArrowheads="1"/>
                          </p:cNvSpPr>
                          <p:nvPr/>
                        </p:nvSpPr>
                        <p:spPr bwMode="auto">
                          <a:xfrm>
                            <a:off x="1200"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2</m:t>
                                  </m:r>
                                </m:oMath>
                              </m:oMathPara>
                            </a14:m>
                            <a:endParaRPr lang="en-US" altLang="en-US" sz="1600" dirty="0"/>
                          </a:p>
                        </p:txBody>
                      </p:sp>
                    </mc:Choice>
                    <mc:Fallback xmlns="">
                      <p:sp>
                        <p:nvSpPr>
                          <p:cNvPr id="85125" name="Rectangle 85124">
                            <a:extLst>
                              <a:ext uri="{FF2B5EF4-FFF2-40B4-BE49-F238E27FC236}">
                                <a16:creationId xmlns:a16="http://schemas.microsoft.com/office/drawing/2014/main" id="{2904E86E-639F-0F98-D280-CE73F0465BB6}"/>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64"/>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123" name="Rectangle 85122">
                          <a:extLst>
                            <a:ext uri="{FF2B5EF4-FFF2-40B4-BE49-F238E27FC236}">
                              <a16:creationId xmlns:a16="http://schemas.microsoft.com/office/drawing/2014/main" id="{A158831F-4DEA-E208-B502-A41A24FFBBEA}"/>
                            </a:ext>
                          </a:extLst>
                        </p:cNvPr>
                        <p:cNvSpPr>
                          <a:spLocks noChangeArrowheads="1"/>
                        </p:cNvSpPr>
                        <p:nvPr/>
                      </p:nvSpPr>
                      <p:spPr bwMode="auto">
                        <a:xfrm>
                          <a:off x="2736" y="1152"/>
                          <a:ext cx="384" cy="288"/>
                        </a:xfrm>
                        <a:prstGeom prst="rect">
                          <a:avLst/>
                        </a:prstGeom>
                        <a:grpFill/>
                        <a:ln w="28575">
                          <a:solidFill>
                            <a:srgbClr val="FF00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85123" name="Rectangle 85122">
                          <a:extLst>
                            <a:ext uri="{FF2B5EF4-FFF2-40B4-BE49-F238E27FC236}">
                              <a16:creationId xmlns:a16="http://schemas.microsoft.com/office/drawing/2014/main" id="{A158831F-4DEA-E208-B502-A41A24FFBBEA}"/>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65"/>
                          <a:stretch>
                            <a:fillRect/>
                          </a:stretch>
                        </a:blip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p:grpSp>
            <p:nvGrpSpPr>
              <p:cNvPr id="35" name="Group 34">
                <a:extLst>
                  <a:ext uri="{FF2B5EF4-FFF2-40B4-BE49-F238E27FC236}">
                    <a16:creationId xmlns:a16="http://schemas.microsoft.com/office/drawing/2014/main" id="{AD85C286-0DE5-161E-B065-DB6889823ECC}"/>
                  </a:ext>
                </a:extLst>
              </p:cNvPr>
              <p:cNvGrpSpPr>
                <a:grpSpLocks/>
              </p:cNvGrpSpPr>
              <p:nvPr/>
            </p:nvGrpSpPr>
            <p:grpSpPr bwMode="auto">
              <a:xfrm>
                <a:off x="8148702" y="5776760"/>
                <a:ext cx="3205097" cy="343404"/>
                <a:chOff x="432" y="1152"/>
                <a:chExt cx="2688" cy="288"/>
              </a:xfrm>
              <a:grpFill/>
            </p:grpSpPr>
            <p:grpSp>
              <p:nvGrpSpPr>
                <p:cNvPr id="36" name="Group 35">
                  <a:extLst>
                    <a:ext uri="{FF2B5EF4-FFF2-40B4-BE49-F238E27FC236}">
                      <a16:creationId xmlns:a16="http://schemas.microsoft.com/office/drawing/2014/main" id="{445A8485-E029-18D6-3126-C935C5E511C3}"/>
                    </a:ext>
                  </a:extLst>
                </p:cNvPr>
                <p:cNvGrpSpPr>
                  <a:grpSpLocks/>
                </p:cNvGrpSpPr>
                <p:nvPr/>
              </p:nvGrpSpPr>
              <p:grpSpPr bwMode="auto">
                <a:xfrm>
                  <a:off x="1584" y="1152"/>
                  <a:ext cx="1152" cy="288"/>
                  <a:chOff x="432" y="1152"/>
                  <a:chExt cx="1152" cy="288"/>
                </a:xfrm>
                <a:grpFill/>
              </p:grpSpPr>
              <p:grpSp>
                <p:nvGrpSpPr>
                  <p:cNvPr id="46" name="Group 45">
                    <a:extLst>
                      <a:ext uri="{FF2B5EF4-FFF2-40B4-BE49-F238E27FC236}">
                        <a16:creationId xmlns:a16="http://schemas.microsoft.com/office/drawing/2014/main" id="{6655B53C-DC89-EDEB-A378-4871FF9D5BE3}"/>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7A605E9A-9D8F-7104-A496-D82096C9727D}"/>
                            </a:ext>
                          </a:extLst>
                        </p:cNvPr>
                        <p:cNvSpPr>
                          <a:spLocks noChangeArrowheads="1"/>
                        </p:cNvSpPr>
                        <p:nvPr/>
                      </p:nvSpPr>
                      <p:spPr bwMode="auto">
                        <a:xfrm>
                          <a:off x="432" y="1152"/>
                          <a:ext cx="384" cy="288"/>
                        </a:xfrm>
                        <a:prstGeom prst="rect">
                          <a:avLst/>
                        </a:prstGeom>
                        <a:solidFill>
                          <a:schemeClr val="accent1">
                            <a:lumMod val="60000"/>
                            <a:lumOff val="40000"/>
                          </a:schemeClr>
                        </a:solidFill>
                        <a:ln w="28575">
                          <a:solidFill>
                            <a:srgbClr val="7030A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3</m:t>
                                </m:r>
                              </m:oMath>
                            </m:oMathPara>
                          </a14:m>
                          <a:endParaRPr lang="en-US" altLang="en-US" sz="1600" dirty="0"/>
                        </a:p>
                      </p:txBody>
                    </p:sp>
                  </mc:Choice>
                  <mc:Fallback xmlns="">
                    <p:sp>
                      <p:nvSpPr>
                        <p:cNvPr id="51" name="Rectangle 50">
                          <a:extLst>
                            <a:ext uri="{FF2B5EF4-FFF2-40B4-BE49-F238E27FC236}">
                              <a16:creationId xmlns:a16="http://schemas.microsoft.com/office/drawing/2014/main" id="{7A605E9A-9D8F-7104-A496-D82096C9727D}"/>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66"/>
                          <a:stretch>
                            <a:fillRect/>
                          </a:stretch>
                        </a:blipFill>
                        <a:ln w="28575">
                          <a:solidFill>
                            <a:srgbClr val="7030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B7D3F0B1-BD43-3ABF-3B1A-6D6484CCF4D4}"/>
                            </a:ext>
                          </a:extLst>
                        </p:cNvPr>
                        <p:cNvSpPr>
                          <a:spLocks noChangeArrowheads="1"/>
                        </p:cNvSpPr>
                        <p:nvPr/>
                      </p:nvSpPr>
                      <p:spPr bwMode="auto">
                        <a:xfrm>
                          <a:off x="816" y="1152"/>
                          <a:ext cx="384" cy="288"/>
                        </a:xfrm>
                        <a:prstGeom prst="rect">
                          <a:avLst/>
                        </a:prstGeom>
                        <a:grpFill/>
                        <a:ln w="28575">
                          <a:solidFill>
                            <a:srgbClr val="7030A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53" name="Rectangle 52">
                          <a:extLst>
                            <a:ext uri="{FF2B5EF4-FFF2-40B4-BE49-F238E27FC236}">
                              <a16:creationId xmlns:a16="http://schemas.microsoft.com/office/drawing/2014/main" id="{B7D3F0B1-BD43-3ABF-3B1A-6D6484CCF4D4}"/>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67"/>
                          <a:stretch>
                            <a:fillRect/>
                          </a:stretch>
                        </a:blip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C03A1330-F06A-197D-9E7C-638DED7B6F6B}"/>
                          </a:ext>
                        </a:extLst>
                      </p:cNvPr>
                      <p:cNvSpPr>
                        <a:spLocks noChangeArrowheads="1"/>
                      </p:cNvSpPr>
                      <p:nvPr/>
                    </p:nvSpPr>
                    <p:spPr bwMode="auto">
                      <a:xfrm>
                        <a:off x="1200" y="1152"/>
                        <a:ext cx="384" cy="288"/>
                      </a:xfrm>
                      <a:prstGeom prst="rect">
                        <a:avLst/>
                      </a:prstGeom>
                      <a:grpFill/>
                      <a:ln w="28575">
                        <a:solidFill>
                          <a:srgbClr val="7030A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8</m:t>
                              </m:r>
                            </m:oMath>
                          </m:oMathPara>
                        </a14:m>
                        <a:endParaRPr lang="en-US" altLang="en-US" sz="1600" dirty="0"/>
                      </a:p>
                    </p:txBody>
                  </p:sp>
                </mc:Choice>
                <mc:Fallback xmlns="">
                  <p:sp>
                    <p:nvSpPr>
                      <p:cNvPr id="47" name="Rectangle 46">
                        <a:extLst>
                          <a:ext uri="{FF2B5EF4-FFF2-40B4-BE49-F238E27FC236}">
                            <a16:creationId xmlns:a16="http://schemas.microsoft.com/office/drawing/2014/main" id="{C03A1330-F06A-197D-9E7C-638DED7B6F6B}"/>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68"/>
                        <a:stretch>
                          <a:fillRect/>
                        </a:stretch>
                      </a:blip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38" name="Group 37">
                  <a:extLst>
                    <a:ext uri="{FF2B5EF4-FFF2-40B4-BE49-F238E27FC236}">
                      <a16:creationId xmlns:a16="http://schemas.microsoft.com/office/drawing/2014/main" id="{6943B2DA-2D0F-70E0-69F5-FD04EEEF3A1E}"/>
                    </a:ext>
                  </a:extLst>
                </p:cNvPr>
                <p:cNvGrpSpPr>
                  <a:grpSpLocks/>
                </p:cNvGrpSpPr>
                <p:nvPr/>
              </p:nvGrpSpPr>
              <p:grpSpPr bwMode="auto">
                <a:xfrm>
                  <a:off x="432" y="1152"/>
                  <a:ext cx="2688" cy="288"/>
                  <a:chOff x="432" y="1152"/>
                  <a:chExt cx="2688" cy="288"/>
                </a:xfrm>
                <a:grpFill/>
              </p:grpSpPr>
              <p:grpSp>
                <p:nvGrpSpPr>
                  <p:cNvPr id="39" name="Group 38">
                    <a:extLst>
                      <a:ext uri="{FF2B5EF4-FFF2-40B4-BE49-F238E27FC236}">
                        <a16:creationId xmlns:a16="http://schemas.microsoft.com/office/drawing/2014/main" id="{9F004E5C-3E51-2521-3E80-536E57D37876}"/>
                      </a:ext>
                    </a:extLst>
                  </p:cNvPr>
                  <p:cNvGrpSpPr>
                    <a:grpSpLocks/>
                  </p:cNvGrpSpPr>
                  <p:nvPr/>
                </p:nvGrpSpPr>
                <p:grpSpPr bwMode="auto">
                  <a:xfrm>
                    <a:off x="432" y="1152"/>
                    <a:ext cx="1152" cy="288"/>
                    <a:chOff x="432" y="1152"/>
                    <a:chExt cx="1152" cy="288"/>
                  </a:xfrm>
                  <a:grpFill/>
                </p:grpSpPr>
                <p:grpSp>
                  <p:nvGrpSpPr>
                    <p:cNvPr id="41" name="Group 40">
                      <a:extLst>
                        <a:ext uri="{FF2B5EF4-FFF2-40B4-BE49-F238E27FC236}">
                          <a16:creationId xmlns:a16="http://schemas.microsoft.com/office/drawing/2014/main" id="{37A42219-D250-649F-6D1E-E9637EC6144E}"/>
                        </a:ext>
                      </a:extLst>
                    </p:cNvPr>
                    <p:cNvGrpSpPr>
                      <a:grpSpLocks/>
                    </p:cNvGrpSpPr>
                    <p:nvPr/>
                  </p:nvGrpSpPr>
                  <p:grpSpPr bwMode="auto">
                    <a:xfrm>
                      <a:off x="432" y="1152"/>
                      <a:ext cx="768" cy="288"/>
                      <a:chOff x="432" y="1152"/>
                      <a:chExt cx="768" cy="288"/>
                    </a:xfrm>
                    <a:grpFill/>
                  </p:grpSpPr>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063651B3-08BD-ED15-CE03-60E122D57F07}"/>
                              </a:ext>
                            </a:extLst>
                          </p:cNvPr>
                          <p:cNvSpPr>
                            <a:spLocks noChangeArrowheads="1"/>
                          </p:cNvSpPr>
                          <p:nvPr/>
                        </p:nvSpPr>
                        <p:spPr bwMode="auto">
                          <a:xfrm>
                            <a:off x="432" y="1152"/>
                            <a:ext cx="384" cy="288"/>
                          </a:xfrm>
                          <a:prstGeom prst="rect">
                            <a:avLst/>
                          </a:prstGeom>
                          <a:grpFill/>
                          <a:ln w="28575">
                            <a:solidFill>
                              <a:srgbClr val="7030A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43" name="Rectangle 42">
                            <a:extLst>
                              <a:ext uri="{FF2B5EF4-FFF2-40B4-BE49-F238E27FC236}">
                                <a16:creationId xmlns:a16="http://schemas.microsoft.com/office/drawing/2014/main" id="{063651B3-08BD-ED15-CE03-60E122D57F07}"/>
                              </a:ext>
                            </a:extLst>
                          </p:cNvPr>
                          <p:cNvSpPr>
                            <a:spLocks noRot="1" noChangeAspect="1" noMove="1" noResize="1" noEditPoints="1" noAdjustHandles="1" noChangeArrowheads="1" noChangeShapeType="1" noTextEdit="1"/>
                          </p:cNvSpPr>
                          <p:nvPr/>
                        </p:nvSpPr>
                        <p:spPr bwMode="auto">
                          <a:xfrm>
                            <a:off x="432" y="1152"/>
                            <a:ext cx="384" cy="288"/>
                          </a:xfrm>
                          <a:prstGeom prst="rect">
                            <a:avLst/>
                          </a:prstGeom>
                          <a:blipFill>
                            <a:blip r:embed="rId69"/>
                            <a:stretch>
                              <a:fillRect/>
                            </a:stretch>
                          </a:blip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7933AB1-7948-A603-80E4-A01D60292D22}"/>
                              </a:ext>
                            </a:extLst>
                          </p:cNvPr>
                          <p:cNvSpPr>
                            <a:spLocks noChangeArrowheads="1"/>
                          </p:cNvSpPr>
                          <p:nvPr/>
                        </p:nvSpPr>
                        <p:spPr bwMode="auto">
                          <a:xfrm>
                            <a:off x="816" y="1152"/>
                            <a:ext cx="384" cy="288"/>
                          </a:xfrm>
                          <a:prstGeom prst="rect">
                            <a:avLst/>
                          </a:prstGeom>
                          <a:grpFill/>
                          <a:ln w="28575">
                            <a:solidFill>
                              <a:srgbClr val="7030A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1</m:t>
                                  </m:r>
                                </m:oMath>
                              </m:oMathPara>
                            </a14:m>
                            <a:endParaRPr lang="en-US" altLang="en-US" sz="1600" dirty="0"/>
                          </a:p>
                        </p:txBody>
                      </p:sp>
                    </mc:Choice>
                    <mc:Fallback xmlns="">
                      <p:sp>
                        <p:nvSpPr>
                          <p:cNvPr id="45" name="Rectangle 44">
                            <a:extLst>
                              <a:ext uri="{FF2B5EF4-FFF2-40B4-BE49-F238E27FC236}">
                                <a16:creationId xmlns:a16="http://schemas.microsoft.com/office/drawing/2014/main" id="{07933AB1-7948-A603-80E4-A01D60292D22}"/>
                              </a:ext>
                            </a:extLst>
                          </p:cNvPr>
                          <p:cNvSpPr>
                            <a:spLocks noRot="1" noChangeAspect="1" noMove="1" noResize="1" noEditPoints="1" noAdjustHandles="1" noChangeArrowheads="1" noChangeShapeType="1" noTextEdit="1"/>
                          </p:cNvSpPr>
                          <p:nvPr/>
                        </p:nvSpPr>
                        <p:spPr bwMode="auto">
                          <a:xfrm>
                            <a:off x="816" y="1152"/>
                            <a:ext cx="384" cy="288"/>
                          </a:xfrm>
                          <a:prstGeom prst="rect">
                            <a:avLst/>
                          </a:prstGeom>
                          <a:blipFill>
                            <a:blip r:embed="rId70"/>
                            <a:stretch>
                              <a:fillRect/>
                            </a:stretch>
                          </a:blip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B0A27EA-AB20-AF3C-52D3-FD401D0F787D}"/>
                            </a:ext>
                          </a:extLst>
                        </p:cNvPr>
                        <p:cNvSpPr>
                          <a:spLocks noChangeArrowheads="1"/>
                        </p:cNvSpPr>
                        <p:nvPr/>
                      </p:nvSpPr>
                      <p:spPr bwMode="auto">
                        <a:xfrm>
                          <a:off x="1200" y="1152"/>
                          <a:ext cx="384" cy="288"/>
                        </a:xfrm>
                        <a:prstGeom prst="rect">
                          <a:avLst/>
                        </a:prstGeom>
                        <a:grpFill/>
                        <a:ln w="28575">
                          <a:solidFill>
                            <a:srgbClr val="7030A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2</m:t>
                                </m:r>
                              </m:oMath>
                            </m:oMathPara>
                          </a14:m>
                          <a:endParaRPr lang="en-US" altLang="en-US" sz="1600" dirty="0"/>
                        </a:p>
                      </p:txBody>
                    </p:sp>
                  </mc:Choice>
                  <mc:Fallback xmlns="">
                    <p:sp>
                      <p:nvSpPr>
                        <p:cNvPr id="42" name="Rectangle 41">
                          <a:extLst>
                            <a:ext uri="{FF2B5EF4-FFF2-40B4-BE49-F238E27FC236}">
                              <a16:creationId xmlns:a16="http://schemas.microsoft.com/office/drawing/2014/main" id="{0B0A27EA-AB20-AF3C-52D3-FD401D0F787D}"/>
                            </a:ext>
                          </a:extLst>
                        </p:cNvPr>
                        <p:cNvSpPr>
                          <a:spLocks noRot="1" noChangeAspect="1" noMove="1" noResize="1" noEditPoints="1" noAdjustHandles="1" noChangeArrowheads="1" noChangeShapeType="1" noTextEdit="1"/>
                        </p:cNvSpPr>
                        <p:nvPr/>
                      </p:nvSpPr>
                      <p:spPr bwMode="auto">
                        <a:xfrm>
                          <a:off x="1200" y="1152"/>
                          <a:ext cx="384" cy="288"/>
                        </a:xfrm>
                        <a:prstGeom prst="rect">
                          <a:avLst/>
                        </a:prstGeom>
                        <a:blipFill>
                          <a:blip r:embed="rId71"/>
                          <a:stretch>
                            <a:fillRect/>
                          </a:stretch>
                        </a:blip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D7336657-7688-7A4A-6E04-73AAB22FE22A}"/>
                          </a:ext>
                        </a:extLst>
                      </p:cNvPr>
                      <p:cNvSpPr>
                        <a:spLocks noChangeArrowheads="1"/>
                      </p:cNvSpPr>
                      <p:nvPr/>
                    </p:nvSpPr>
                    <p:spPr bwMode="auto">
                      <a:xfrm>
                        <a:off x="2736" y="1152"/>
                        <a:ext cx="384" cy="288"/>
                      </a:xfrm>
                      <a:prstGeom prst="rect">
                        <a:avLst/>
                      </a:prstGeom>
                      <a:grpFill/>
                      <a:ln w="28575">
                        <a:solidFill>
                          <a:srgbClr val="7030A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1600" b="0" i="1" smtClean="0">
                                  <a:latin typeface="Cambria Math" panose="02040503050406030204" pitchFamily="18" charset="0"/>
                                </a:rPr>
                                <m:t>0</m:t>
                              </m:r>
                            </m:oMath>
                          </m:oMathPara>
                        </a14:m>
                        <a:endParaRPr lang="en-US" altLang="en-US" sz="1600" dirty="0"/>
                      </a:p>
                    </p:txBody>
                  </p:sp>
                </mc:Choice>
                <mc:Fallback xmlns="">
                  <p:sp>
                    <p:nvSpPr>
                      <p:cNvPr id="40" name="Rectangle 39">
                        <a:extLst>
                          <a:ext uri="{FF2B5EF4-FFF2-40B4-BE49-F238E27FC236}">
                            <a16:creationId xmlns:a16="http://schemas.microsoft.com/office/drawing/2014/main" id="{D7336657-7688-7A4A-6E04-73AAB22FE22A}"/>
                          </a:ext>
                        </a:extLst>
                      </p:cNvPr>
                      <p:cNvSpPr>
                        <a:spLocks noRot="1" noChangeAspect="1" noMove="1" noResize="1" noEditPoints="1" noAdjustHandles="1" noChangeArrowheads="1" noChangeShapeType="1" noTextEdit="1"/>
                      </p:cNvSpPr>
                      <p:nvPr/>
                    </p:nvSpPr>
                    <p:spPr bwMode="auto">
                      <a:xfrm>
                        <a:off x="2736" y="1152"/>
                        <a:ext cx="384" cy="288"/>
                      </a:xfrm>
                      <a:prstGeom prst="rect">
                        <a:avLst/>
                      </a:prstGeom>
                      <a:blipFill>
                        <a:blip r:embed="rId72"/>
                        <a:stretch>
                          <a:fillRect/>
                        </a:stretch>
                      </a:blip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grpSp>
        <mc:AlternateContent xmlns:mc="http://schemas.openxmlformats.org/markup-compatibility/2006" xmlns:a14="http://schemas.microsoft.com/office/drawing/2010/main">
          <mc:Choice Requires="a14">
            <p:sp>
              <p:nvSpPr>
                <p:cNvPr id="27" name="TextBox 224">
                  <a:extLst>
                    <a:ext uri="{FF2B5EF4-FFF2-40B4-BE49-F238E27FC236}">
                      <a16:creationId xmlns:a16="http://schemas.microsoft.com/office/drawing/2014/main" id="{7EFC5F64-55EA-505F-446D-1BD355639AB7}"/>
                    </a:ext>
                  </a:extLst>
                </p:cNvPr>
                <p:cNvSpPr txBox="1"/>
                <p:nvPr/>
              </p:nvSpPr>
              <p:spPr>
                <a:xfrm>
                  <a:off x="7793394" y="5760054"/>
                  <a:ext cx="365805" cy="369332"/>
                </a:xfrm>
                <a:prstGeom prst="rect">
                  <a:avLst/>
                </a:prstGeom>
                <a:grp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m:t>
                        </m:r>
                      </m:oMath>
                    </m:oMathPara>
                  </a14:m>
                  <a:endParaRPr lang="en-US" dirty="0"/>
                </a:p>
              </p:txBody>
            </p:sp>
          </mc:Choice>
          <mc:Fallback xmlns="">
            <p:sp>
              <p:nvSpPr>
                <p:cNvPr id="27" name="TextBox 224">
                  <a:extLst>
                    <a:ext uri="{FF2B5EF4-FFF2-40B4-BE49-F238E27FC236}">
                      <a16:creationId xmlns:a16="http://schemas.microsoft.com/office/drawing/2014/main" id="{7EFC5F64-55EA-505F-446D-1BD355639AB7}"/>
                    </a:ext>
                  </a:extLst>
                </p:cNvPr>
                <p:cNvSpPr txBox="1">
                  <a:spLocks noRot="1" noChangeAspect="1" noMove="1" noResize="1" noEditPoints="1" noAdjustHandles="1" noChangeArrowheads="1" noChangeShapeType="1" noTextEdit="1"/>
                </p:cNvSpPr>
                <p:nvPr/>
              </p:nvSpPr>
              <p:spPr>
                <a:xfrm>
                  <a:off x="7793394" y="5760054"/>
                  <a:ext cx="365805" cy="369332"/>
                </a:xfrm>
                <a:prstGeom prst="rect">
                  <a:avLst/>
                </a:prstGeom>
                <a:blipFill>
                  <a:blip r:embed="rId73"/>
                  <a:stretch>
                    <a:fillRect/>
                  </a:stretch>
                </a:blipFill>
              </p:spPr>
              <p:txBody>
                <a:bodyPr/>
                <a:lstStyle/>
                <a:p>
                  <a:r>
                    <a:rPr lang="en-US">
                      <a:noFill/>
                    </a:rPr>
                    <a:t> </a:t>
                  </a:r>
                </a:p>
              </p:txBody>
            </p:sp>
          </mc:Fallback>
        </mc:AlternateContent>
      </p:grpSp>
      <p:grpSp>
        <p:nvGrpSpPr>
          <p:cNvPr id="2" name="Group 1">
            <a:extLst>
              <a:ext uri="{FF2B5EF4-FFF2-40B4-BE49-F238E27FC236}">
                <a16:creationId xmlns:a16="http://schemas.microsoft.com/office/drawing/2014/main" id="{4763D209-F4D0-CEEB-8DDC-72A553282AC7}"/>
              </a:ext>
            </a:extLst>
          </p:cNvPr>
          <p:cNvGrpSpPr/>
          <p:nvPr/>
        </p:nvGrpSpPr>
        <p:grpSpPr>
          <a:xfrm>
            <a:off x="557404" y="1320149"/>
            <a:ext cx="4399153" cy="2488165"/>
            <a:chOff x="557404" y="1320149"/>
            <a:chExt cx="4399153" cy="2488165"/>
          </a:xfrm>
        </p:grpSpPr>
        <p:sp>
          <p:nvSpPr>
            <p:cNvPr id="4" name="Oval 23">
              <a:extLst>
                <a:ext uri="{FF2B5EF4-FFF2-40B4-BE49-F238E27FC236}">
                  <a16:creationId xmlns:a16="http://schemas.microsoft.com/office/drawing/2014/main" id="{58E48A21-A79E-3CD1-BFE4-CD0BBC72BA2D}"/>
                </a:ext>
              </a:extLst>
            </p:cNvPr>
            <p:cNvSpPr>
              <a:spLocks noChangeArrowheads="1"/>
            </p:cNvSpPr>
            <p:nvPr/>
          </p:nvSpPr>
          <p:spPr bwMode="auto">
            <a:xfrm rot="21536301">
              <a:off x="557404" y="2620864"/>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a:latin typeface="Times New Roman" panose="02020603050405020304" pitchFamily="18" charset="0"/>
                </a:rPr>
                <a:t>1</a:t>
              </a:r>
            </a:p>
          </p:txBody>
        </p:sp>
        <p:sp>
          <p:nvSpPr>
            <p:cNvPr id="5" name="Line 36">
              <a:extLst>
                <a:ext uri="{FF2B5EF4-FFF2-40B4-BE49-F238E27FC236}">
                  <a16:creationId xmlns:a16="http://schemas.microsoft.com/office/drawing/2014/main" id="{7CBE8204-7D07-66BC-5C5B-BD2C473E515D}"/>
                </a:ext>
              </a:extLst>
            </p:cNvPr>
            <p:cNvSpPr>
              <a:spLocks noChangeShapeType="1"/>
            </p:cNvSpPr>
            <p:nvPr/>
          </p:nvSpPr>
          <p:spPr bwMode="auto">
            <a:xfrm rot="21536301" flipH="1" flipV="1">
              <a:off x="941981" y="2798259"/>
              <a:ext cx="942683" cy="17469"/>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6" name="Text Box 10">
              <a:extLst>
                <a:ext uri="{FF2B5EF4-FFF2-40B4-BE49-F238E27FC236}">
                  <a16:creationId xmlns:a16="http://schemas.microsoft.com/office/drawing/2014/main" id="{BA73317B-E1ED-4D88-CCC4-DBF40A253DEA}"/>
                </a:ext>
              </a:extLst>
            </p:cNvPr>
            <p:cNvSpPr txBox="1">
              <a:spLocks noChangeArrowheads="1"/>
            </p:cNvSpPr>
            <p:nvPr/>
          </p:nvSpPr>
          <p:spPr bwMode="auto">
            <a:xfrm>
              <a:off x="1368405" y="3184963"/>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8</a:t>
              </a:r>
              <a:endParaRPr lang="en-US" altLang="en-US" sz="2800" dirty="0">
                <a:latin typeface="Calibri" panose="020F0502020204030204" pitchFamily="34" charset="0"/>
              </a:endParaRPr>
            </a:p>
          </p:txBody>
        </p:sp>
        <p:sp>
          <p:nvSpPr>
            <p:cNvPr id="7" name="Oval 23">
              <a:extLst>
                <a:ext uri="{FF2B5EF4-FFF2-40B4-BE49-F238E27FC236}">
                  <a16:creationId xmlns:a16="http://schemas.microsoft.com/office/drawing/2014/main" id="{40D52B61-84A0-DF18-E78A-2F301084AD91}"/>
                </a:ext>
              </a:extLst>
            </p:cNvPr>
            <p:cNvSpPr>
              <a:spLocks noChangeArrowheads="1"/>
            </p:cNvSpPr>
            <p:nvPr/>
          </p:nvSpPr>
          <p:spPr bwMode="auto">
            <a:xfrm rot="21536301">
              <a:off x="1888244" y="2620692"/>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2</a:t>
              </a:r>
            </a:p>
          </p:txBody>
        </p:sp>
        <p:sp>
          <p:nvSpPr>
            <p:cNvPr id="8" name="Oval 23">
              <a:extLst>
                <a:ext uri="{FF2B5EF4-FFF2-40B4-BE49-F238E27FC236}">
                  <a16:creationId xmlns:a16="http://schemas.microsoft.com/office/drawing/2014/main" id="{D53DE159-07DC-0B97-A62B-BADD0A323202}"/>
                </a:ext>
              </a:extLst>
            </p:cNvPr>
            <p:cNvSpPr>
              <a:spLocks noChangeArrowheads="1"/>
            </p:cNvSpPr>
            <p:nvPr/>
          </p:nvSpPr>
          <p:spPr bwMode="auto">
            <a:xfrm rot="21536301">
              <a:off x="3136719" y="1602445"/>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4</a:t>
              </a:r>
            </a:p>
          </p:txBody>
        </p:sp>
        <p:sp>
          <p:nvSpPr>
            <p:cNvPr id="9" name="Oval 23">
              <a:extLst>
                <a:ext uri="{FF2B5EF4-FFF2-40B4-BE49-F238E27FC236}">
                  <a16:creationId xmlns:a16="http://schemas.microsoft.com/office/drawing/2014/main" id="{3A2D7E6F-1937-09FC-031C-5C6C0BD801E2}"/>
                </a:ext>
              </a:extLst>
            </p:cNvPr>
            <p:cNvSpPr>
              <a:spLocks noChangeArrowheads="1"/>
            </p:cNvSpPr>
            <p:nvPr/>
          </p:nvSpPr>
          <p:spPr bwMode="auto">
            <a:xfrm rot="21536301">
              <a:off x="3219083" y="2620691"/>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3</a:t>
              </a:r>
            </a:p>
          </p:txBody>
        </p:sp>
        <p:sp>
          <p:nvSpPr>
            <p:cNvPr id="10" name="Oval 23">
              <a:extLst>
                <a:ext uri="{FF2B5EF4-FFF2-40B4-BE49-F238E27FC236}">
                  <a16:creationId xmlns:a16="http://schemas.microsoft.com/office/drawing/2014/main" id="{FA168722-F082-6022-C88E-93FDBEDFEFC3}"/>
                </a:ext>
              </a:extLst>
            </p:cNvPr>
            <p:cNvSpPr>
              <a:spLocks noChangeArrowheads="1"/>
            </p:cNvSpPr>
            <p:nvPr/>
          </p:nvSpPr>
          <p:spPr bwMode="auto">
            <a:xfrm rot="21536301">
              <a:off x="1861791" y="1694185"/>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5</a:t>
              </a:r>
            </a:p>
          </p:txBody>
        </p:sp>
        <p:sp>
          <p:nvSpPr>
            <p:cNvPr id="11" name="Oval 23">
              <a:extLst>
                <a:ext uri="{FF2B5EF4-FFF2-40B4-BE49-F238E27FC236}">
                  <a16:creationId xmlns:a16="http://schemas.microsoft.com/office/drawing/2014/main" id="{D9903AB9-F868-8761-A654-2E87BFDBD7FB}"/>
                </a:ext>
              </a:extLst>
            </p:cNvPr>
            <p:cNvSpPr>
              <a:spLocks noChangeArrowheads="1"/>
            </p:cNvSpPr>
            <p:nvPr/>
          </p:nvSpPr>
          <p:spPr bwMode="auto">
            <a:xfrm rot="21536301">
              <a:off x="2564004" y="3427314"/>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6</a:t>
              </a:r>
            </a:p>
          </p:txBody>
        </p:sp>
        <p:sp>
          <p:nvSpPr>
            <p:cNvPr id="12" name="Oval 23">
              <a:extLst>
                <a:ext uri="{FF2B5EF4-FFF2-40B4-BE49-F238E27FC236}">
                  <a16:creationId xmlns:a16="http://schemas.microsoft.com/office/drawing/2014/main" id="{60761318-579A-90B6-2DCE-C263AB08A753}"/>
                </a:ext>
              </a:extLst>
            </p:cNvPr>
            <p:cNvSpPr>
              <a:spLocks noChangeArrowheads="1"/>
            </p:cNvSpPr>
            <p:nvPr/>
          </p:nvSpPr>
          <p:spPr bwMode="auto">
            <a:xfrm rot="21536301">
              <a:off x="4575557" y="2639996"/>
              <a:ext cx="381000" cy="381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rPr>
                <a:t>7</a:t>
              </a:r>
            </a:p>
          </p:txBody>
        </p:sp>
        <p:sp>
          <p:nvSpPr>
            <p:cNvPr id="13" name="Line 36">
              <a:extLst>
                <a:ext uri="{FF2B5EF4-FFF2-40B4-BE49-F238E27FC236}">
                  <a16:creationId xmlns:a16="http://schemas.microsoft.com/office/drawing/2014/main" id="{99772001-2641-9B93-2029-017E155DFCF6}"/>
                </a:ext>
              </a:extLst>
            </p:cNvPr>
            <p:cNvSpPr>
              <a:spLocks noChangeShapeType="1"/>
            </p:cNvSpPr>
            <p:nvPr/>
          </p:nvSpPr>
          <p:spPr bwMode="auto">
            <a:xfrm rot="21536301" flipH="1" flipV="1">
              <a:off x="2298615" y="2798496"/>
              <a:ext cx="916729" cy="34459"/>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4" name="Line 36">
              <a:extLst>
                <a:ext uri="{FF2B5EF4-FFF2-40B4-BE49-F238E27FC236}">
                  <a16:creationId xmlns:a16="http://schemas.microsoft.com/office/drawing/2014/main" id="{308B8314-CA74-96E0-A2B3-398F0446B9DE}"/>
                </a:ext>
              </a:extLst>
            </p:cNvPr>
            <p:cNvSpPr>
              <a:spLocks noChangeShapeType="1"/>
            </p:cNvSpPr>
            <p:nvPr/>
          </p:nvSpPr>
          <p:spPr bwMode="auto">
            <a:xfrm rot="21536301" flipH="1" flipV="1">
              <a:off x="3629455" y="2789763"/>
              <a:ext cx="916729" cy="34459"/>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5" name="Line 36">
              <a:extLst>
                <a:ext uri="{FF2B5EF4-FFF2-40B4-BE49-F238E27FC236}">
                  <a16:creationId xmlns:a16="http://schemas.microsoft.com/office/drawing/2014/main" id="{E041B6FD-8C64-639F-C57D-941EF5EBBCAD}"/>
                </a:ext>
              </a:extLst>
            </p:cNvPr>
            <p:cNvSpPr>
              <a:spLocks noChangeShapeType="1"/>
            </p:cNvSpPr>
            <p:nvPr/>
          </p:nvSpPr>
          <p:spPr bwMode="auto">
            <a:xfrm rot="21536301" flipH="1" flipV="1">
              <a:off x="947039" y="3007415"/>
              <a:ext cx="1577549" cy="569545"/>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6" name="Line 36">
              <a:extLst>
                <a:ext uri="{FF2B5EF4-FFF2-40B4-BE49-F238E27FC236}">
                  <a16:creationId xmlns:a16="http://schemas.microsoft.com/office/drawing/2014/main" id="{3A04F0D5-E9F4-65A2-F88A-E44B81E95352}"/>
                </a:ext>
              </a:extLst>
            </p:cNvPr>
            <p:cNvSpPr>
              <a:spLocks noChangeShapeType="1"/>
            </p:cNvSpPr>
            <p:nvPr/>
          </p:nvSpPr>
          <p:spPr bwMode="auto">
            <a:xfrm rot="21536301" flipH="1">
              <a:off x="3003965" y="3049352"/>
              <a:ext cx="1588101" cy="569351"/>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8" name="Text Box 10">
              <a:extLst>
                <a:ext uri="{FF2B5EF4-FFF2-40B4-BE49-F238E27FC236}">
                  <a16:creationId xmlns:a16="http://schemas.microsoft.com/office/drawing/2014/main" id="{773DE5EB-69B9-89A4-FBD2-977D96437C97}"/>
                </a:ext>
              </a:extLst>
            </p:cNvPr>
            <p:cNvSpPr txBox="1">
              <a:spLocks noChangeArrowheads="1"/>
            </p:cNvSpPr>
            <p:nvPr/>
          </p:nvSpPr>
          <p:spPr bwMode="auto">
            <a:xfrm>
              <a:off x="3808939" y="3230149"/>
              <a:ext cx="478016"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-8</a:t>
              </a:r>
              <a:endParaRPr lang="en-US" altLang="en-US" sz="2800" dirty="0">
                <a:latin typeface="Calibri" panose="020F0502020204030204" pitchFamily="34" charset="0"/>
              </a:endParaRPr>
            </a:p>
          </p:txBody>
        </p:sp>
        <p:sp>
          <p:nvSpPr>
            <p:cNvPr id="20" name="Text Box 10">
              <a:extLst>
                <a:ext uri="{FF2B5EF4-FFF2-40B4-BE49-F238E27FC236}">
                  <a16:creationId xmlns:a16="http://schemas.microsoft.com/office/drawing/2014/main" id="{7CBD1EDE-C121-723D-2938-6A8631B92646}"/>
                </a:ext>
              </a:extLst>
            </p:cNvPr>
            <p:cNvSpPr txBox="1">
              <a:spLocks noChangeArrowheads="1"/>
            </p:cNvSpPr>
            <p:nvPr/>
          </p:nvSpPr>
          <p:spPr bwMode="auto">
            <a:xfrm>
              <a:off x="1220425" y="2301240"/>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2</a:t>
              </a:r>
              <a:endParaRPr lang="en-US" altLang="en-US" sz="2800" dirty="0">
                <a:latin typeface="Calibri" panose="020F0502020204030204" pitchFamily="34" charset="0"/>
              </a:endParaRPr>
            </a:p>
          </p:txBody>
        </p:sp>
        <p:sp>
          <p:nvSpPr>
            <p:cNvPr id="21" name="Line 36">
              <a:extLst>
                <a:ext uri="{FF2B5EF4-FFF2-40B4-BE49-F238E27FC236}">
                  <a16:creationId xmlns:a16="http://schemas.microsoft.com/office/drawing/2014/main" id="{6DCA67A8-0C9A-D450-7495-4D74BEC788BA}"/>
                </a:ext>
              </a:extLst>
            </p:cNvPr>
            <p:cNvSpPr>
              <a:spLocks noChangeShapeType="1"/>
            </p:cNvSpPr>
            <p:nvPr/>
          </p:nvSpPr>
          <p:spPr bwMode="auto">
            <a:xfrm rot="21536301">
              <a:off x="3355792" y="1996752"/>
              <a:ext cx="36130" cy="575353"/>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2" name="Line 36">
              <a:extLst>
                <a:ext uri="{FF2B5EF4-FFF2-40B4-BE49-F238E27FC236}">
                  <a16:creationId xmlns:a16="http://schemas.microsoft.com/office/drawing/2014/main" id="{CF463ACD-06CF-D433-6EB2-4C09434C0EC8}"/>
                </a:ext>
              </a:extLst>
            </p:cNvPr>
            <p:cNvSpPr>
              <a:spLocks noChangeShapeType="1"/>
            </p:cNvSpPr>
            <p:nvPr/>
          </p:nvSpPr>
          <p:spPr bwMode="auto">
            <a:xfrm rot="21536301" flipH="1" flipV="1">
              <a:off x="2056408" y="2127880"/>
              <a:ext cx="38548" cy="444905"/>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4" name="Line 36">
              <a:extLst>
                <a:ext uri="{FF2B5EF4-FFF2-40B4-BE49-F238E27FC236}">
                  <a16:creationId xmlns:a16="http://schemas.microsoft.com/office/drawing/2014/main" id="{367498F6-E376-BB34-F8AF-88BDA714CEF1}"/>
                </a:ext>
              </a:extLst>
            </p:cNvPr>
            <p:cNvSpPr>
              <a:spLocks noChangeShapeType="1"/>
            </p:cNvSpPr>
            <p:nvPr/>
          </p:nvSpPr>
          <p:spPr bwMode="auto">
            <a:xfrm rot="21536301" flipV="1">
              <a:off x="2271816" y="1742323"/>
              <a:ext cx="815208" cy="92224"/>
            </a:xfrm>
            <a:prstGeom prst="line">
              <a:avLst/>
            </a:prstGeom>
            <a:noFill/>
            <a:ln w="38100" cap="rnd">
              <a:solidFill>
                <a:schemeClr val="accent3"/>
              </a:solidFill>
              <a:prstDash val="solid"/>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7" name="Text Box 10">
              <a:extLst>
                <a:ext uri="{FF2B5EF4-FFF2-40B4-BE49-F238E27FC236}">
                  <a16:creationId xmlns:a16="http://schemas.microsoft.com/office/drawing/2014/main" id="{38ECBF63-CEBB-3AF7-178E-C5590889F0BC}"/>
                </a:ext>
              </a:extLst>
            </p:cNvPr>
            <p:cNvSpPr txBox="1">
              <a:spLocks noChangeArrowheads="1"/>
            </p:cNvSpPr>
            <p:nvPr/>
          </p:nvSpPr>
          <p:spPr bwMode="auto">
            <a:xfrm>
              <a:off x="2495716" y="2366229"/>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1</a:t>
              </a:r>
              <a:endParaRPr lang="en-US" altLang="en-US" sz="2800" dirty="0">
                <a:latin typeface="Calibri" panose="020F0502020204030204" pitchFamily="34" charset="0"/>
              </a:endParaRPr>
            </a:p>
          </p:txBody>
        </p:sp>
        <p:sp>
          <p:nvSpPr>
            <p:cNvPr id="48" name="Text Box 10">
              <a:extLst>
                <a:ext uri="{FF2B5EF4-FFF2-40B4-BE49-F238E27FC236}">
                  <a16:creationId xmlns:a16="http://schemas.microsoft.com/office/drawing/2014/main" id="{89A1E573-0AA2-679A-6706-37C1489268AF}"/>
                </a:ext>
              </a:extLst>
            </p:cNvPr>
            <p:cNvSpPr txBox="1">
              <a:spLocks noChangeArrowheads="1"/>
            </p:cNvSpPr>
            <p:nvPr/>
          </p:nvSpPr>
          <p:spPr bwMode="auto">
            <a:xfrm>
              <a:off x="3919547" y="2357796"/>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3</a:t>
              </a:r>
              <a:endParaRPr lang="en-US" altLang="en-US" sz="2800" dirty="0">
                <a:latin typeface="Calibri" panose="020F0502020204030204" pitchFamily="34" charset="0"/>
              </a:endParaRPr>
            </a:p>
          </p:txBody>
        </p:sp>
        <p:sp>
          <p:nvSpPr>
            <p:cNvPr id="49" name="Text Box 10">
              <a:extLst>
                <a:ext uri="{FF2B5EF4-FFF2-40B4-BE49-F238E27FC236}">
                  <a16:creationId xmlns:a16="http://schemas.microsoft.com/office/drawing/2014/main" id="{D2DC6871-AA1C-7B69-3320-65D760FD08A2}"/>
                </a:ext>
              </a:extLst>
            </p:cNvPr>
            <p:cNvSpPr txBox="1">
              <a:spLocks noChangeArrowheads="1"/>
            </p:cNvSpPr>
            <p:nvPr/>
          </p:nvSpPr>
          <p:spPr bwMode="auto">
            <a:xfrm>
              <a:off x="3367610" y="2018000"/>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4</a:t>
              </a:r>
              <a:endParaRPr lang="en-US" altLang="en-US" sz="2800" dirty="0">
                <a:latin typeface="Calibri" panose="020F0502020204030204" pitchFamily="34" charset="0"/>
              </a:endParaRPr>
            </a:p>
          </p:txBody>
        </p:sp>
        <p:sp>
          <p:nvSpPr>
            <p:cNvPr id="50" name="Text Box 10">
              <a:extLst>
                <a:ext uri="{FF2B5EF4-FFF2-40B4-BE49-F238E27FC236}">
                  <a16:creationId xmlns:a16="http://schemas.microsoft.com/office/drawing/2014/main" id="{B5C5F54B-7634-0A18-BB5B-955C0FF7ABBC}"/>
                </a:ext>
              </a:extLst>
            </p:cNvPr>
            <p:cNvSpPr txBox="1">
              <a:spLocks noChangeArrowheads="1"/>
            </p:cNvSpPr>
            <p:nvPr/>
          </p:nvSpPr>
          <p:spPr bwMode="auto">
            <a:xfrm>
              <a:off x="2440412" y="1320149"/>
              <a:ext cx="478015"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-7</a:t>
              </a:r>
              <a:endParaRPr lang="en-US" altLang="en-US" sz="2800" dirty="0">
                <a:latin typeface="Calibri" panose="020F0502020204030204" pitchFamily="34" charset="0"/>
              </a:endParaRPr>
            </a:p>
          </p:txBody>
        </p:sp>
        <p:sp>
          <p:nvSpPr>
            <p:cNvPr id="52" name="Text Box 10">
              <a:extLst>
                <a:ext uri="{FF2B5EF4-FFF2-40B4-BE49-F238E27FC236}">
                  <a16:creationId xmlns:a16="http://schemas.microsoft.com/office/drawing/2014/main" id="{C6D816E9-7F51-088B-89B6-DEA60AB91B4B}"/>
                </a:ext>
              </a:extLst>
            </p:cNvPr>
            <p:cNvSpPr txBox="1">
              <a:spLocks noChangeArrowheads="1"/>
            </p:cNvSpPr>
            <p:nvPr/>
          </p:nvSpPr>
          <p:spPr bwMode="auto">
            <a:xfrm>
              <a:off x="1734837" y="2079329"/>
              <a:ext cx="367408"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solidFill>
                    <a:srgbClr val="FF0000"/>
                  </a:solidFill>
                  <a:latin typeface="Calibri" panose="020F0502020204030204" pitchFamily="34" charset="0"/>
                </a:rPr>
                <a:t>1</a:t>
              </a:r>
              <a:endParaRPr lang="en-US" altLang="en-US" sz="2800" dirty="0">
                <a:latin typeface="Calibri" panose="020F0502020204030204" pitchFamily="34" charset="0"/>
              </a:endParaRPr>
            </a:p>
          </p:txBody>
        </p:sp>
      </p:grpSp>
      <p:sp>
        <p:nvSpPr>
          <p:cNvPr id="55" name="Oval 54">
            <a:extLst>
              <a:ext uri="{FF2B5EF4-FFF2-40B4-BE49-F238E27FC236}">
                <a16:creationId xmlns:a16="http://schemas.microsoft.com/office/drawing/2014/main" id="{224CCC8C-1241-124B-26B2-76AEAE2E44B7}"/>
              </a:ext>
            </a:extLst>
          </p:cNvPr>
          <p:cNvSpPr/>
          <p:nvPr/>
        </p:nvSpPr>
        <p:spPr>
          <a:xfrm>
            <a:off x="9357662" y="5571899"/>
            <a:ext cx="773889" cy="768939"/>
          </a:xfrm>
          <a:prstGeom prst="ellipse">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492DC88-620E-5B7D-0D81-7588BDA4FA6F}"/>
              </a:ext>
            </a:extLst>
          </p:cNvPr>
          <p:cNvSpPr txBox="1"/>
          <p:nvPr/>
        </p:nvSpPr>
        <p:spPr>
          <a:xfrm>
            <a:off x="8097047" y="6301686"/>
            <a:ext cx="2271456" cy="369332"/>
          </a:xfrm>
          <a:prstGeom prst="rect">
            <a:avLst/>
          </a:prstGeom>
          <a:noFill/>
        </p:spPr>
        <p:txBody>
          <a:bodyPr wrap="none" rtlCol="0">
            <a:spAutoFit/>
          </a:bodyPr>
          <a:lstStyle/>
          <a:p>
            <a:r>
              <a:rPr lang="en-US" dirty="0">
                <a:solidFill>
                  <a:schemeClr val="accent2">
                    <a:lumMod val="75000"/>
                  </a:schemeClr>
                </a:solidFill>
              </a:rPr>
              <a:t>Negative Cycle Found!</a:t>
            </a:r>
          </a:p>
        </p:txBody>
      </p:sp>
    </p:spTree>
    <p:extLst>
      <p:ext uri="{BB962C8B-B14F-4D97-AF65-F5344CB8AC3E}">
        <p14:creationId xmlns:p14="http://schemas.microsoft.com/office/powerpoint/2010/main" val="2242550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2">
            <a:extLst>
              <a:ext uri="{FF2B5EF4-FFF2-40B4-BE49-F238E27FC236}">
                <a16:creationId xmlns:a16="http://schemas.microsoft.com/office/drawing/2014/main" id="{632FDEEF-B928-4971-9D79-B6EFF2A93155}"/>
              </a:ext>
            </a:extLst>
          </p:cNvPr>
          <p:cNvSpPr>
            <a:spLocks noGrp="1" noChangeArrowheads="1"/>
          </p:cNvSpPr>
          <p:nvPr>
            <p:ph type="title"/>
          </p:nvPr>
        </p:nvSpPr>
        <p:spPr/>
        <p:txBody>
          <a:bodyPr/>
          <a:lstStyle/>
          <a:p>
            <a:r>
              <a:rPr lang="en-US" altLang="en-US" dirty="0"/>
              <a:t>Origins of Max Flow and Min Cut Problems</a:t>
            </a:r>
          </a:p>
        </p:txBody>
      </p:sp>
      <p:sp>
        <p:nvSpPr>
          <p:cNvPr id="2" name="Content Placeholder 1">
            <a:extLst>
              <a:ext uri="{FF2B5EF4-FFF2-40B4-BE49-F238E27FC236}">
                <a16:creationId xmlns:a16="http://schemas.microsoft.com/office/drawing/2014/main" id="{5939661A-25FC-452C-AC3C-80552DABA3BC}"/>
              </a:ext>
            </a:extLst>
          </p:cNvPr>
          <p:cNvSpPr>
            <a:spLocks noGrp="1"/>
          </p:cNvSpPr>
          <p:nvPr>
            <p:ph sz="half" idx="1"/>
          </p:nvPr>
        </p:nvSpPr>
        <p:spPr/>
        <p:txBody>
          <a:bodyPr>
            <a:noAutofit/>
          </a:bodyPr>
          <a:lstStyle/>
          <a:p>
            <a:pPr marL="0" indent="0">
              <a:buNone/>
            </a:pPr>
            <a:r>
              <a:rPr lang="en-US" sz="2400" dirty="0"/>
              <a:t>Max Flow problem formulation: </a:t>
            </a:r>
          </a:p>
          <a:p>
            <a:pPr lvl="1"/>
            <a:r>
              <a:rPr lang="en-US" sz="2400" dirty="0"/>
              <a:t>[Tolstoy 1930] Rail transportation planning for the Soviet Union</a:t>
            </a:r>
          </a:p>
          <a:p>
            <a:endParaRPr lang="en-US" sz="300" dirty="0"/>
          </a:p>
          <a:p>
            <a:pPr marL="0" indent="0">
              <a:buNone/>
            </a:pPr>
            <a:r>
              <a:rPr lang="en-US" sz="2400" dirty="0"/>
              <a:t>Min Cut problem formulation:</a:t>
            </a:r>
          </a:p>
          <a:p>
            <a:pPr lvl="1"/>
            <a:r>
              <a:rPr lang="en-US" sz="2400" dirty="0"/>
              <a:t>Cold War:  US military planners want to find a way to cripple Soviet supply routes</a:t>
            </a:r>
          </a:p>
          <a:p>
            <a:pPr lvl="1"/>
            <a:r>
              <a:rPr lang="en-US" sz="2400" dirty="0"/>
              <a:t>[Harris 1954] Secret RAND </a:t>
            </a:r>
            <a:r>
              <a:rPr lang="en-US" sz="2400" dirty="0" err="1"/>
              <a:t>corp</a:t>
            </a:r>
            <a:r>
              <a:rPr lang="en-US" sz="2400" dirty="0"/>
              <a:t> report for US Air Force</a:t>
            </a:r>
          </a:p>
          <a:p>
            <a:pPr lvl="1"/>
            <a:endParaRPr lang="en-US" sz="400" dirty="0"/>
          </a:p>
          <a:p>
            <a:pPr marL="0" indent="0">
              <a:buNone/>
            </a:pPr>
            <a:r>
              <a:rPr lang="en-US" sz="2400" dirty="0"/>
              <a:t>[Ford-Fulkerson 1955] Problems are 				equivalent</a:t>
            </a:r>
          </a:p>
          <a:p>
            <a:pPr lvl="1">
              <a:lnSpc>
                <a:spcPct val="100000"/>
              </a:lnSpc>
            </a:pPr>
            <a:endParaRPr lang="en-US" sz="2400" dirty="0"/>
          </a:p>
        </p:txBody>
      </p:sp>
      <p:sp>
        <p:nvSpPr>
          <p:cNvPr id="3" name="Content Placeholder 2">
            <a:extLst>
              <a:ext uri="{FF2B5EF4-FFF2-40B4-BE49-F238E27FC236}">
                <a16:creationId xmlns:a16="http://schemas.microsoft.com/office/drawing/2014/main" id="{017AEB2B-B5F1-475A-A2C3-8747B169BA72}"/>
              </a:ext>
            </a:extLst>
          </p:cNvPr>
          <p:cNvSpPr>
            <a:spLocks noGrp="1"/>
          </p:cNvSpPr>
          <p:nvPr>
            <p:ph sz="half" idx="2"/>
          </p:nvPr>
        </p:nvSpPr>
        <p:spPr/>
        <p:txBody>
          <a:bodyPr>
            <a:normAutofit/>
          </a:bodyPr>
          <a:lstStyle/>
          <a:p>
            <a:pPr marL="0" indent="0" algn="ctr">
              <a:buNone/>
            </a:pPr>
            <a:r>
              <a:rPr lang="en-US" sz="2800" b="1" dirty="0"/>
              <a:t>Soviet Rail Network 1955</a:t>
            </a:r>
          </a:p>
        </p:txBody>
      </p:sp>
      <p:sp>
        <p:nvSpPr>
          <p:cNvPr id="5" name="Slide Number Placeholder 3">
            <a:extLst>
              <a:ext uri="{FF2B5EF4-FFF2-40B4-BE49-F238E27FC236}">
                <a16:creationId xmlns:a16="http://schemas.microsoft.com/office/drawing/2014/main" id="{F44CA66D-A2EA-4B3B-B27D-339AC2585519}"/>
              </a:ext>
            </a:extLst>
          </p:cNvPr>
          <p:cNvSpPr>
            <a:spLocks noGrp="1"/>
          </p:cNvSpPr>
          <p:nvPr>
            <p:ph type="sldNum" sz="quarter" idx="12"/>
          </p:nvPr>
        </p:nvSpPr>
        <p:spPr/>
        <p:txBody>
          <a:bodyPr/>
          <a:lstStyle/>
          <a:p>
            <a:fld id="{84D950A6-719E-4083-B21D-F2E792D93990}" type="slidenum">
              <a:rPr lang="en-US" altLang="en-US"/>
              <a:pPr/>
              <a:t>26</a:t>
            </a:fld>
            <a:endParaRPr lang="en-US" altLang="en-US" sz="1400"/>
          </a:p>
        </p:txBody>
      </p:sp>
      <p:graphicFrame>
        <p:nvGraphicFramePr>
          <p:cNvPr id="831491" name="Object 3">
            <a:extLst>
              <a:ext uri="{FF2B5EF4-FFF2-40B4-BE49-F238E27FC236}">
                <a16:creationId xmlns:a16="http://schemas.microsoft.com/office/drawing/2014/main" id="{904F467B-7FD8-4C2F-9DD8-CE93E8BC4470}"/>
              </a:ext>
            </a:extLst>
          </p:cNvPr>
          <p:cNvGraphicFramePr>
            <a:graphicFrameLocks noChangeAspect="1"/>
          </p:cNvGraphicFramePr>
          <p:nvPr/>
        </p:nvGraphicFramePr>
        <p:xfrm>
          <a:off x="6139181" y="1474688"/>
          <a:ext cx="5424171" cy="3972020"/>
        </p:xfrm>
        <a:graphic>
          <a:graphicData uri="http://schemas.openxmlformats.org/presentationml/2006/ole">
            <mc:AlternateContent xmlns:mc="http://schemas.openxmlformats.org/markup-compatibility/2006">
              <mc:Choice xmlns:v="urn:schemas-microsoft-com:vml" Requires="v">
                <p:oleObj name="Photo Editor Photo" r:id="rId3" imgW="13590476" imgH="9952381" progId="MSPhotoEd.3">
                  <p:embed/>
                </p:oleObj>
              </mc:Choice>
              <mc:Fallback>
                <p:oleObj name="Photo Editor Photo" r:id="rId3" imgW="13590476" imgH="9952381" progId="MSPhotoEd.3">
                  <p:embed/>
                  <p:pic>
                    <p:nvPicPr>
                      <p:cNvPr id="831491" name="Object 3">
                        <a:extLst>
                          <a:ext uri="{FF2B5EF4-FFF2-40B4-BE49-F238E27FC236}">
                            <a16:creationId xmlns:a16="http://schemas.microsoft.com/office/drawing/2014/main" id="{904F467B-7FD8-4C2F-9DD8-CE93E8BC44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9181" y="1474688"/>
                        <a:ext cx="5424171" cy="3972020"/>
                      </a:xfrm>
                      <a:prstGeom prst="rect">
                        <a:avLst/>
                      </a:prstGeom>
                      <a:noFill/>
                      <a:ln>
                        <a:noFill/>
                      </a:ln>
                      <a:effectLst/>
                    </p:spPr>
                  </p:pic>
                </p:oleObj>
              </mc:Fallback>
            </mc:AlternateContent>
          </a:graphicData>
        </a:graphic>
      </p:graphicFrame>
      <p:sp>
        <p:nvSpPr>
          <p:cNvPr id="831492" name="Text Box 4">
            <a:extLst>
              <a:ext uri="{FF2B5EF4-FFF2-40B4-BE49-F238E27FC236}">
                <a16:creationId xmlns:a16="http://schemas.microsoft.com/office/drawing/2014/main" id="{8EED1509-692D-43AD-9E88-ED7D9CCC7E60}"/>
              </a:ext>
            </a:extLst>
          </p:cNvPr>
          <p:cNvSpPr txBox="1">
            <a:spLocks noChangeArrowheads="1"/>
          </p:cNvSpPr>
          <p:nvPr/>
        </p:nvSpPr>
        <p:spPr bwMode="auto">
          <a:xfrm>
            <a:off x="6269675" y="5548330"/>
            <a:ext cx="5163184" cy="462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20" tIns="46011" rIns="92020" bIns="46011">
            <a:spAutoFit/>
          </a:bodyPr>
          <a:lstStyle/>
          <a:p>
            <a:pPr>
              <a:spcBef>
                <a:spcPct val="50000"/>
              </a:spcBef>
            </a:pPr>
            <a:r>
              <a:rPr lang="en-US" altLang="en-US" sz="1200" dirty="0"/>
              <a:t>Reference:  </a:t>
            </a:r>
            <a:r>
              <a:rPr lang="en-US" altLang="en-US" sz="1200" i="1" dirty="0"/>
              <a:t>On the history of the transportation and maximum flow problems</a:t>
            </a:r>
            <a:r>
              <a:rPr lang="en-US" altLang="en-US" sz="1200" dirty="0"/>
              <a:t>.</a:t>
            </a:r>
            <a:br>
              <a:rPr lang="en-US" altLang="en-US" sz="1200" dirty="0"/>
            </a:br>
            <a:r>
              <a:rPr lang="en-US" altLang="en-US" sz="1200" dirty="0"/>
              <a:t>Alexander Schrijver in Math Programming, 91: 3, 2002.</a:t>
            </a:r>
          </a:p>
        </p:txBody>
      </p:sp>
    </p:spTree>
    <p:extLst>
      <p:ext uri="{BB962C8B-B14F-4D97-AF65-F5344CB8AC3E}">
        <p14:creationId xmlns:p14="http://schemas.microsoft.com/office/powerpoint/2010/main" val="1190478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3">
            <a:extLst>
              <a:ext uri="{FF2B5EF4-FFF2-40B4-BE49-F238E27FC236}">
                <a16:creationId xmlns:a16="http://schemas.microsoft.com/office/drawing/2014/main" id="{8682F2DF-919C-413D-9B59-A40AF3ACD726}"/>
              </a:ext>
            </a:extLst>
          </p:cNvPr>
          <p:cNvSpPr>
            <a:spLocks noGrp="1"/>
          </p:cNvSpPr>
          <p:nvPr>
            <p:ph type="sldNum" sz="quarter" idx="10"/>
          </p:nvPr>
        </p:nvSpPr>
        <p:spPr/>
        <p:txBody>
          <a:bodyPr/>
          <a:lstStyle/>
          <a:p>
            <a:fld id="{E962C5CE-5F29-4369-A268-DF953E3BBA7B}" type="slidenum">
              <a:rPr lang="en-US" altLang="en-US"/>
              <a:pPr/>
              <a:t>27</a:t>
            </a:fld>
            <a:endParaRPr lang="en-US" altLang="en-US" sz="1400"/>
          </a:p>
        </p:txBody>
      </p:sp>
      <mc:AlternateContent xmlns:mc="http://schemas.openxmlformats.org/markup-compatibility/2006">
        <mc:Choice xmlns:a14="http://schemas.microsoft.com/office/drawing/2010/main" Requires="a14">
          <p:sp>
            <p:nvSpPr>
              <p:cNvPr id="710658" name="Rectangle 2">
                <a:extLst>
                  <a:ext uri="{FF2B5EF4-FFF2-40B4-BE49-F238E27FC236}">
                    <a16:creationId xmlns:a16="http://schemas.microsoft.com/office/drawing/2014/main" id="{CB091DDF-2BE4-491C-910B-E6A98B6859F5}"/>
                  </a:ext>
                </a:extLst>
              </p:cNvPr>
              <p:cNvSpPr>
                <a:spLocks noGrp="1" noChangeArrowheads="1"/>
              </p:cNvSpPr>
              <p:nvPr>
                <p:ph type="body" idx="1"/>
              </p:nvPr>
            </p:nvSpPr>
            <p:spPr>
              <a:xfrm>
                <a:off x="628650" y="1297271"/>
                <a:ext cx="10811510" cy="5200045"/>
              </a:xfrm>
            </p:spPr>
            <p:txBody>
              <a:bodyPr/>
              <a:lstStyle/>
              <a:p>
                <a:pPr marL="0" indent="0">
                  <a:lnSpc>
                    <a:spcPct val="85000"/>
                  </a:lnSpc>
                  <a:buNone/>
                </a:pPr>
                <a:r>
                  <a:rPr lang="en-US" altLang="en-US" sz="2400" b="1" dirty="0">
                    <a:solidFill>
                      <a:srgbClr val="695082"/>
                    </a:solidFill>
                  </a:rPr>
                  <a:t>Flow network:</a:t>
                </a:r>
              </a:p>
              <a:p>
                <a:pPr lvl="1">
                  <a:lnSpc>
                    <a:spcPct val="85000"/>
                  </a:lnSpc>
                </a:pPr>
                <a:r>
                  <a:rPr lang="en-US" altLang="en-US" sz="2400" dirty="0"/>
                  <a:t>Abstraction for material </a:t>
                </a:r>
                <a:r>
                  <a:rPr lang="en-US" altLang="en-US" sz="2400" i="1" dirty="0"/>
                  <a:t>flowing</a:t>
                </a:r>
                <a:r>
                  <a:rPr lang="en-US" altLang="en-US" sz="2400" dirty="0"/>
                  <a:t> through the edges.</a:t>
                </a:r>
              </a:p>
              <a:p>
                <a:pPr lvl="1">
                  <a:lnSpc>
                    <a:spcPct val="85000"/>
                  </a:lnSpc>
                </a:pPr>
                <a14:m>
                  <m:oMath xmlns:m="http://schemas.openxmlformats.org/officeDocument/2006/math">
                    <m:r>
                      <a:rPr lang="en-US" altLang="en-US" sz="2400" b="1" i="1" dirty="0" smtClean="0">
                        <a:solidFill>
                          <a:srgbClr val="0066CC"/>
                        </a:solidFill>
                        <a:latin typeface="Cambria Math" panose="02040503050406030204" pitchFamily="18" charset="0"/>
                      </a:rPr>
                      <m:t>𝑮</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𝑽</m:t>
                    </m:r>
                    <m:r>
                      <a:rPr lang="en-US" altLang="en-US" sz="2400" b="1" i="1" dirty="0" smtClean="0">
                        <a:solidFill>
                          <a:srgbClr val="0066CC"/>
                        </a:solidFill>
                        <a:latin typeface="Cambria Math" panose="02040503050406030204" pitchFamily="18" charset="0"/>
                      </a:rPr>
                      <m:t>, </m:t>
                    </m:r>
                    <m:r>
                      <a:rPr lang="en-US" altLang="en-US" sz="2400" b="1" i="1" dirty="0" smtClean="0">
                        <a:solidFill>
                          <a:srgbClr val="0066CC"/>
                        </a:solidFill>
                        <a:latin typeface="Cambria Math" panose="02040503050406030204" pitchFamily="18" charset="0"/>
                      </a:rPr>
                      <m:t>𝑬</m:t>
                    </m:r>
                    <m:r>
                      <a:rPr lang="en-US" altLang="en-US" sz="2400" b="1" i="1" dirty="0" smtClean="0">
                        <a:solidFill>
                          <a:srgbClr val="0066CC"/>
                        </a:solidFill>
                        <a:latin typeface="Cambria Math" panose="02040503050406030204" pitchFamily="18" charset="0"/>
                      </a:rPr>
                      <m:t>)</m:t>
                    </m:r>
                  </m:oMath>
                </a14:m>
                <a:r>
                  <a:rPr lang="en-US" altLang="en-US" sz="2400" dirty="0"/>
                  <a:t>  directed graph, no parallel edges.</a:t>
                </a:r>
              </a:p>
              <a:p>
                <a:pPr lvl="1">
                  <a:lnSpc>
                    <a:spcPct val="85000"/>
                  </a:lnSpc>
                </a:pPr>
                <a:r>
                  <a:rPr lang="en-US" altLang="en-US" sz="2400" dirty="0"/>
                  <a:t>Two distinguished nodes:  </a:t>
                </a:r>
                <a14:m>
                  <m:oMath xmlns:m="http://schemas.openxmlformats.org/officeDocument/2006/math">
                    <m:r>
                      <a:rPr lang="en-US" altLang="en-US" sz="2400" b="1" i="1" dirty="0" smtClean="0">
                        <a:solidFill>
                          <a:srgbClr val="C00000"/>
                        </a:solidFill>
                        <a:latin typeface="Cambria Math" panose="02040503050406030204" pitchFamily="18" charset="0"/>
                      </a:rPr>
                      <m:t>𝒔</m:t>
                    </m:r>
                  </m:oMath>
                </a14:m>
                <a:r>
                  <a:rPr lang="en-US" altLang="en-US" sz="2400" dirty="0"/>
                  <a:t> = </a:t>
                </a:r>
                <a:r>
                  <a:rPr lang="en-US" altLang="en-US" sz="2400" dirty="0">
                    <a:solidFill>
                      <a:srgbClr val="C00000"/>
                    </a:solidFill>
                  </a:rPr>
                  <a:t>source</a:t>
                </a:r>
                <a:r>
                  <a:rPr lang="en-US" altLang="en-US" sz="2400" dirty="0"/>
                  <a:t>, </a:t>
                </a:r>
                <a14:m>
                  <m:oMath xmlns:m="http://schemas.openxmlformats.org/officeDocument/2006/math">
                    <m:r>
                      <a:rPr lang="en-US" altLang="en-US" sz="2400" b="1" i="1" dirty="0" smtClean="0">
                        <a:solidFill>
                          <a:srgbClr val="C00000"/>
                        </a:solidFill>
                        <a:latin typeface="Cambria Math" panose="02040503050406030204" pitchFamily="18" charset="0"/>
                      </a:rPr>
                      <m:t>𝒕</m:t>
                    </m:r>
                    <m:r>
                      <a:rPr lang="en-US" altLang="en-US" sz="2400" b="1" i="1" dirty="0" smtClean="0">
                        <a:solidFill>
                          <a:srgbClr val="0066CC"/>
                        </a:solidFill>
                        <a:latin typeface="Cambria Math" panose="02040503050406030204" pitchFamily="18" charset="0"/>
                      </a:rPr>
                      <m:t> </m:t>
                    </m:r>
                  </m:oMath>
                </a14:m>
                <a:r>
                  <a:rPr lang="en-US" altLang="en-US" sz="2400" dirty="0"/>
                  <a:t>= </a:t>
                </a:r>
                <a:r>
                  <a:rPr lang="en-US" altLang="en-US" sz="2400" dirty="0">
                    <a:solidFill>
                      <a:srgbClr val="C00000"/>
                    </a:solidFill>
                  </a:rPr>
                  <a:t>sink</a:t>
                </a:r>
                <a:r>
                  <a:rPr lang="en-US" altLang="en-US" sz="2400" dirty="0"/>
                  <a:t>.</a:t>
                </a:r>
              </a:p>
              <a:p>
                <a:pPr lvl="1">
                  <a:lnSpc>
                    <a:spcPct val="85000"/>
                  </a:lnSpc>
                </a:pPr>
                <a14:m>
                  <m:oMath xmlns:m="http://schemas.openxmlformats.org/officeDocument/2006/math">
                    <m:r>
                      <a:rPr lang="en-US" altLang="en-US" sz="2400" b="1" i="1" dirty="0" smtClean="0">
                        <a:solidFill>
                          <a:srgbClr val="0066CC"/>
                        </a:solidFill>
                        <a:latin typeface="Cambria Math" panose="02040503050406030204" pitchFamily="18" charset="0"/>
                      </a:rPr>
                      <m:t>𝒄</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𝒆</m:t>
                    </m:r>
                    <m:r>
                      <a:rPr lang="en-US" altLang="en-US" sz="2400" b="1" i="1" dirty="0" smtClean="0">
                        <a:solidFill>
                          <a:srgbClr val="0066CC"/>
                        </a:solidFill>
                        <a:latin typeface="Cambria Math" panose="02040503050406030204" pitchFamily="18" charset="0"/>
                      </a:rPr>
                      <m:t>)</m:t>
                    </m:r>
                  </m:oMath>
                </a14:m>
                <a:r>
                  <a:rPr lang="en-US" altLang="en-US" sz="2400" dirty="0"/>
                  <a:t> = capacity of edge</a:t>
                </a:r>
                <a14:m>
                  <m:oMath xmlns:m="http://schemas.openxmlformats.org/officeDocument/2006/math">
                    <m:r>
                      <a:rPr lang="en-US" altLang="en-US" sz="2400" b="1" i="1" dirty="0" smtClean="0">
                        <a:solidFill>
                          <a:srgbClr val="0066CC"/>
                        </a:solidFill>
                        <a:latin typeface="Cambria Math" panose="02040503050406030204" pitchFamily="18" charset="0"/>
                      </a:rPr>
                      <m:t> </m:t>
                    </m:r>
                    <m:r>
                      <a:rPr lang="en-US" altLang="en-US" sz="2400" b="1" i="1" dirty="0" smtClean="0">
                        <a:solidFill>
                          <a:srgbClr val="0066CC"/>
                        </a:solidFill>
                        <a:latin typeface="Cambria Math" panose="02040503050406030204" pitchFamily="18" charset="0"/>
                      </a:rPr>
                      <m:t>𝒆</m:t>
                    </m:r>
                    <m:r>
                      <a:rPr lang="en-US" altLang="en-US" sz="2400" b="1" i="1" dirty="0" smtClean="0">
                        <a:solidFill>
                          <a:schemeClr val="tx1"/>
                        </a:solidFill>
                        <a:latin typeface="Cambria Math" panose="02040503050406030204" pitchFamily="18" charset="0"/>
                      </a:rPr>
                      <m:t>≥</m:t>
                    </m:r>
                    <m:r>
                      <a:rPr lang="en-US" altLang="en-US" sz="2400" b="0" i="1" dirty="0" smtClean="0">
                        <a:solidFill>
                          <a:schemeClr val="tx1"/>
                        </a:solidFill>
                        <a:latin typeface="Cambria Math" panose="02040503050406030204" pitchFamily="18" charset="0"/>
                      </a:rPr>
                      <m:t>0</m:t>
                    </m:r>
                  </m:oMath>
                </a14:m>
                <a:r>
                  <a:rPr lang="en-US" altLang="en-US" sz="2400" dirty="0">
                    <a:solidFill>
                      <a:srgbClr val="0066CC"/>
                    </a:solidFill>
                  </a:rPr>
                  <a:t>.</a:t>
                </a:r>
              </a:p>
              <a:p>
                <a:endParaRPr lang="en-US" altLang="en-US" dirty="0"/>
              </a:p>
            </p:txBody>
          </p:sp>
        </mc:Choice>
        <mc:Fallback>
          <p:sp>
            <p:nvSpPr>
              <p:cNvPr id="710658" name="Rectangle 2">
                <a:extLst>
                  <a:ext uri="{FF2B5EF4-FFF2-40B4-BE49-F238E27FC236}">
                    <a16:creationId xmlns:a16="http://schemas.microsoft.com/office/drawing/2014/main" id="{CB091DDF-2BE4-491C-910B-E6A98B6859F5}"/>
                  </a:ext>
                </a:extLst>
              </p:cNvPr>
              <p:cNvSpPr>
                <a:spLocks noGrp="1" noRot="1" noChangeAspect="1" noMove="1" noResize="1" noEditPoints="1" noAdjustHandles="1" noChangeArrowheads="1" noChangeShapeType="1" noTextEdit="1"/>
              </p:cNvSpPr>
              <p:nvPr>
                <p:ph type="body" idx="1"/>
              </p:nvPr>
            </p:nvSpPr>
            <p:spPr>
              <a:xfrm>
                <a:off x="628650" y="1297271"/>
                <a:ext cx="10811510" cy="5200045"/>
              </a:xfrm>
              <a:blipFill>
                <a:blip r:embed="rId3"/>
                <a:stretch>
                  <a:fillRect l="-846" t="-1993"/>
                </a:stretch>
              </a:blipFill>
            </p:spPr>
            <p:txBody>
              <a:bodyPr/>
              <a:lstStyle/>
              <a:p>
                <a:r>
                  <a:rPr lang="en-US">
                    <a:noFill/>
                  </a:rPr>
                  <a:t> </a:t>
                </a:r>
              </a:p>
            </p:txBody>
          </p:sp>
        </mc:Fallback>
      </mc:AlternateContent>
      <p:sp>
        <p:nvSpPr>
          <p:cNvPr id="710659" name="Rectangle 3">
            <a:extLst>
              <a:ext uri="{FF2B5EF4-FFF2-40B4-BE49-F238E27FC236}">
                <a16:creationId xmlns:a16="http://schemas.microsoft.com/office/drawing/2014/main" id="{5F4FD653-3E81-4970-A885-9A04BFB66492}"/>
              </a:ext>
            </a:extLst>
          </p:cNvPr>
          <p:cNvSpPr>
            <a:spLocks noGrp="1" noChangeArrowheads="1"/>
          </p:cNvSpPr>
          <p:nvPr>
            <p:ph type="title"/>
          </p:nvPr>
        </p:nvSpPr>
        <p:spPr/>
        <p:txBody>
          <a:bodyPr/>
          <a:lstStyle/>
          <a:p>
            <a:r>
              <a:rPr lang="en-US" altLang="en-US" dirty="0"/>
              <a:t>Flow Network</a:t>
            </a:r>
          </a:p>
        </p:txBody>
      </p:sp>
      <p:grpSp>
        <p:nvGrpSpPr>
          <p:cNvPr id="28" name="Group 27">
            <a:extLst>
              <a:ext uri="{FF2B5EF4-FFF2-40B4-BE49-F238E27FC236}">
                <a16:creationId xmlns:a16="http://schemas.microsoft.com/office/drawing/2014/main" id="{2F886C7A-5F8C-4D5A-B1FC-3D24401D8DE7}"/>
              </a:ext>
            </a:extLst>
          </p:cNvPr>
          <p:cNvGrpSpPr/>
          <p:nvPr/>
        </p:nvGrpSpPr>
        <p:grpSpPr>
          <a:xfrm>
            <a:off x="3639351" y="2923138"/>
            <a:ext cx="7923999" cy="3137327"/>
            <a:chOff x="3639351" y="2923138"/>
            <a:chExt cx="7923999" cy="3137327"/>
          </a:xfrm>
        </p:grpSpPr>
        <p:cxnSp>
          <p:nvCxnSpPr>
            <p:cNvPr id="51" name="AutoShape 68">
              <a:extLst>
                <a:ext uri="{FF2B5EF4-FFF2-40B4-BE49-F238E27FC236}">
                  <a16:creationId xmlns:a16="http://schemas.microsoft.com/office/drawing/2014/main" id="{CAB3C207-5366-428C-872E-7F5DDD5A8A0A}"/>
                </a:ext>
              </a:extLst>
            </p:cNvPr>
            <p:cNvCxnSpPr>
              <a:cxnSpLocks noChangeShapeType="1"/>
              <a:stCxn id="710721" idx="1"/>
              <a:endCxn id="710708" idx="5"/>
            </p:cNvCxnSpPr>
            <p:nvPr/>
          </p:nvCxnSpPr>
          <p:spPr bwMode="auto">
            <a:xfrm flipH="1" flipV="1">
              <a:off x="6575184" y="4634480"/>
              <a:ext cx="2273571" cy="112970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06" name="Oval 50">
              <a:extLst>
                <a:ext uri="{FF2B5EF4-FFF2-40B4-BE49-F238E27FC236}">
                  <a16:creationId xmlns:a16="http://schemas.microsoft.com/office/drawing/2014/main" id="{5EDB66B3-A335-46A8-B0A4-E18E80459647}"/>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710707" name="Oval 51">
              <a:extLst>
                <a:ext uri="{FF2B5EF4-FFF2-40B4-BE49-F238E27FC236}">
                  <a16:creationId xmlns:a16="http://schemas.microsoft.com/office/drawing/2014/main" id="{C791F0FD-59F6-4EAA-9A7F-5FEB226AA91C}"/>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710708" name="Oval 52">
              <a:extLst>
                <a:ext uri="{FF2B5EF4-FFF2-40B4-BE49-F238E27FC236}">
                  <a16:creationId xmlns:a16="http://schemas.microsoft.com/office/drawing/2014/main" id="{7433E6CD-DBA9-4397-BB73-2328DC47DBFF}"/>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710709" name="Oval 53">
              <a:extLst>
                <a:ext uri="{FF2B5EF4-FFF2-40B4-BE49-F238E27FC236}">
                  <a16:creationId xmlns:a16="http://schemas.microsoft.com/office/drawing/2014/main" id="{DB0B1551-4016-4996-9CB3-8D6736D27F5C}"/>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710710" name="AutoShape 54">
              <a:extLst>
                <a:ext uri="{FF2B5EF4-FFF2-40B4-BE49-F238E27FC236}">
                  <a16:creationId xmlns:a16="http://schemas.microsoft.com/office/drawing/2014/main" id="{3963BDDA-EEB2-4C16-A1BE-D107140B66AB}"/>
                </a:ext>
              </a:extLst>
            </p:cNvPr>
            <p:cNvCxnSpPr>
              <a:cxnSpLocks noChangeShapeType="1"/>
              <a:stCxn id="710706" idx="7"/>
              <a:endCxn id="710707" idx="3"/>
            </p:cNvCxnSpPr>
            <p:nvPr/>
          </p:nvCxnSpPr>
          <p:spPr bwMode="auto">
            <a:xfrm flipV="1">
              <a:off x="4691944" y="3223173"/>
              <a:ext cx="1637789"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1" name="AutoShape 55">
              <a:extLst>
                <a:ext uri="{FF2B5EF4-FFF2-40B4-BE49-F238E27FC236}">
                  <a16:creationId xmlns:a16="http://schemas.microsoft.com/office/drawing/2014/main" id="{500797BD-7630-4137-AC5D-99C13711BAB5}"/>
                </a:ext>
              </a:extLst>
            </p:cNvPr>
            <p:cNvCxnSpPr>
              <a:cxnSpLocks noChangeShapeType="1"/>
              <a:stCxn id="710706" idx="6"/>
              <a:endCxn id="710708" idx="2"/>
            </p:cNvCxnSpPr>
            <p:nvPr/>
          </p:nvCxnSpPr>
          <p:spPr bwMode="auto">
            <a:xfrm>
              <a:off x="4742778" y="4510979"/>
              <a:ext cx="1536121"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2" name="AutoShape 56">
              <a:extLst>
                <a:ext uri="{FF2B5EF4-FFF2-40B4-BE49-F238E27FC236}">
                  <a16:creationId xmlns:a16="http://schemas.microsoft.com/office/drawing/2014/main" id="{04F6A8EE-5010-42E5-9B2F-E956649EB9DD}"/>
                </a:ext>
              </a:extLst>
            </p:cNvPr>
            <p:cNvCxnSpPr>
              <a:cxnSpLocks noChangeShapeType="1"/>
              <a:stCxn id="710706" idx="5"/>
              <a:endCxn id="710709" idx="1"/>
            </p:cNvCxnSpPr>
            <p:nvPr/>
          </p:nvCxnSpPr>
          <p:spPr bwMode="auto">
            <a:xfrm>
              <a:off x="4691944" y="4634480"/>
              <a:ext cx="1637789" cy="112970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3" name="AutoShape 57">
              <a:extLst>
                <a:ext uri="{FF2B5EF4-FFF2-40B4-BE49-F238E27FC236}">
                  <a16:creationId xmlns:a16="http://schemas.microsoft.com/office/drawing/2014/main" id="{CB5CA9F1-C5CC-4E55-8567-407127EDD6FD}"/>
                </a:ext>
              </a:extLst>
            </p:cNvPr>
            <p:cNvCxnSpPr>
              <a:cxnSpLocks noChangeShapeType="1"/>
              <a:stCxn id="710708" idx="6"/>
              <a:endCxn id="710720" idx="2"/>
            </p:cNvCxnSpPr>
            <p:nvPr/>
          </p:nvCxnSpPr>
          <p:spPr bwMode="auto">
            <a:xfrm>
              <a:off x="6626018" y="4510979"/>
              <a:ext cx="2171903"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5" name="AutoShape 59">
              <a:extLst>
                <a:ext uri="{FF2B5EF4-FFF2-40B4-BE49-F238E27FC236}">
                  <a16:creationId xmlns:a16="http://schemas.microsoft.com/office/drawing/2014/main" id="{FF578E0C-BCE9-4BDC-BE4D-1C3233FE9069}"/>
                </a:ext>
              </a:extLst>
            </p:cNvPr>
            <p:cNvCxnSpPr>
              <a:cxnSpLocks noChangeShapeType="1"/>
              <a:stCxn id="710708" idx="4"/>
              <a:endCxn id="710709"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6" name="AutoShape 60">
              <a:extLst>
                <a:ext uri="{FF2B5EF4-FFF2-40B4-BE49-F238E27FC236}">
                  <a16:creationId xmlns:a16="http://schemas.microsoft.com/office/drawing/2014/main" id="{5D951401-EF5F-40F8-8FF8-28BC78F6A7BA}"/>
                </a:ext>
              </a:extLst>
            </p:cNvPr>
            <p:cNvCxnSpPr>
              <a:cxnSpLocks noChangeShapeType="1"/>
              <a:stCxn id="710707" idx="6"/>
              <a:endCxn id="710719" idx="2"/>
            </p:cNvCxnSpPr>
            <p:nvPr/>
          </p:nvCxnSpPr>
          <p:spPr bwMode="auto">
            <a:xfrm>
              <a:off x="6626018" y="3098894"/>
              <a:ext cx="2171903"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7" name="AutoShape 61">
              <a:extLst>
                <a:ext uri="{FF2B5EF4-FFF2-40B4-BE49-F238E27FC236}">
                  <a16:creationId xmlns:a16="http://schemas.microsoft.com/office/drawing/2014/main" id="{A929A23E-9723-40FB-8B80-4463475544AE}"/>
                </a:ext>
              </a:extLst>
            </p:cNvPr>
            <p:cNvCxnSpPr>
              <a:cxnSpLocks noChangeShapeType="1"/>
              <a:stCxn id="710709" idx="6"/>
              <a:endCxn id="710721" idx="2"/>
            </p:cNvCxnSpPr>
            <p:nvPr/>
          </p:nvCxnSpPr>
          <p:spPr bwMode="auto">
            <a:xfrm>
              <a:off x="6626018" y="5886906"/>
              <a:ext cx="2171903"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8" name="AutoShape 62">
              <a:extLst>
                <a:ext uri="{FF2B5EF4-FFF2-40B4-BE49-F238E27FC236}">
                  <a16:creationId xmlns:a16="http://schemas.microsoft.com/office/drawing/2014/main" id="{56B2200F-0095-48E8-A6B5-E08D3FED1F4F}"/>
                </a:ext>
              </a:extLst>
            </p:cNvPr>
            <p:cNvCxnSpPr>
              <a:cxnSpLocks noChangeShapeType="1"/>
              <a:stCxn id="710707" idx="4"/>
              <a:endCxn id="710708" idx="0"/>
            </p:cNvCxnSpPr>
            <p:nvPr/>
          </p:nvCxnSpPr>
          <p:spPr bwMode="auto">
            <a:xfrm>
              <a:off x="6452459"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19" name="Oval 63">
              <a:extLst>
                <a:ext uri="{FF2B5EF4-FFF2-40B4-BE49-F238E27FC236}">
                  <a16:creationId xmlns:a16="http://schemas.microsoft.com/office/drawing/2014/main" id="{6D6CA7B8-81FA-4ECF-9EC2-0188554C97F8}"/>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710720" name="Oval 64">
              <a:extLst>
                <a:ext uri="{FF2B5EF4-FFF2-40B4-BE49-F238E27FC236}">
                  <a16:creationId xmlns:a16="http://schemas.microsoft.com/office/drawing/2014/main" id="{5FADFF93-67BC-4F3C-BA9D-F45E800F686D}"/>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710721" name="Oval 65">
              <a:extLst>
                <a:ext uri="{FF2B5EF4-FFF2-40B4-BE49-F238E27FC236}">
                  <a16:creationId xmlns:a16="http://schemas.microsoft.com/office/drawing/2014/main" id="{5FF356EB-F06B-477C-AA8F-9ACC5EDE5A9F}"/>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710722" name="AutoShape 66">
              <a:extLst>
                <a:ext uri="{FF2B5EF4-FFF2-40B4-BE49-F238E27FC236}">
                  <a16:creationId xmlns:a16="http://schemas.microsoft.com/office/drawing/2014/main" id="{6CAC5FAF-7C24-4B59-9E5B-970C57F85D75}"/>
                </a:ext>
              </a:extLst>
            </p:cNvPr>
            <p:cNvCxnSpPr>
              <a:cxnSpLocks noChangeShapeType="1"/>
              <a:stCxn id="710720" idx="4"/>
              <a:endCxn id="710721"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3" name="AutoShape 67">
              <a:extLst>
                <a:ext uri="{FF2B5EF4-FFF2-40B4-BE49-F238E27FC236}">
                  <a16:creationId xmlns:a16="http://schemas.microsoft.com/office/drawing/2014/main" id="{02A1F7FD-3A69-496D-A0C6-9E0B7498F083}"/>
                </a:ext>
              </a:extLst>
            </p:cNvPr>
            <p:cNvCxnSpPr>
              <a:cxnSpLocks noChangeShapeType="1"/>
              <a:stCxn id="710719" idx="4"/>
              <a:endCxn id="710720"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4" name="AutoShape 68">
              <a:extLst>
                <a:ext uri="{FF2B5EF4-FFF2-40B4-BE49-F238E27FC236}">
                  <a16:creationId xmlns:a16="http://schemas.microsoft.com/office/drawing/2014/main" id="{A59DDDAD-046C-41D6-AD72-EFD283E2916C}"/>
                </a:ext>
              </a:extLst>
            </p:cNvPr>
            <p:cNvCxnSpPr>
              <a:cxnSpLocks noChangeShapeType="1"/>
              <a:stCxn id="710707" idx="5"/>
              <a:endCxn id="710720" idx="1"/>
            </p:cNvCxnSpPr>
            <p:nvPr/>
          </p:nvCxnSpPr>
          <p:spPr bwMode="auto">
            <a:xfrm>
              <a:off x="6575184" y="3223173"/>
              <a:ext cx="2273571"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5" name="Oval 69">
              <a:extLst>
                <a:ext uri="{FF2B5EF4-FFF2-40B4-BE49-F238E27FC236}">
                  <a16:creationId xmlns:a16="http://schemas.microsoft.com/office/drawing/2014/main" id="{5DBB04F5-4A14-4512-B3D9-38E24230652F}"/>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710726" name="AutoShape 70">
              <a:extLst>
                <a:ext uri="{FF2B5EF4-FFF2-40B4-BE49-F238E27FC236}">
                  <a16:creationId xmlns:a16="http://schemas.microsoft.com/office/drawing/2014/main" id="{D1F58022-A270-4460-9379-D0A7FAF1B20E}"/>
                </a:ext>
              </a:extLst>
            </p:cNvPr>
            <p:cNvCxnSpPr>
              <a:cxnSpLocks noChangeShapeType="1"/>
              <a:stCxn id="710719" idx="6"/>
              <a:endCxn id="710725" idx="1"/>
            </p:cNvCxnSpPr>
            <p:nvPr/>
          </p:nvCxnSpPr>
          <p:spPr bwMode="auto">
            <a:xfrm>
              <a:off x="9145040" y="3098894"/>
              <a:ext cx="1553810" cy="1288583"/>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7" name="AutoShape 71">
              <a:extLst>
                <a:ext uri="{FF2B5EF4-FFF2-40B4-BE49-F238E27FC236}">
                  <a16:creationId xmlns:a16="http://schemas.microsoft.com/office/drawing/2014/main" id="{8009E4A0-472B-406A-AFD6-0553FE5CC77C}"/>
                </a:ext>
              </a:extLst>
            </p:cNvPr>
            <p:cNvCxnSpPr>
              <a:cxnSpLocks noChangeShapeType="1"/>
              <a:stCxn id="710720" idx="6"/>
              <a:endCxn id="710725" idx="2"/>
            </p:cNvCxnSpPr>
            <p:nvPr/>
          </p:nvCxnSpPr>
          <p:spPr bwMode="auto">
            <a:xfrm>
              <a:off x="9145040" y="4510979"/>
              <a:ext cx="1502976"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8" name="AutoShape 72">
              <a:extLst>
                <a:ext uri="{FF2B5EF4-FFF2-40B4-BE49-F238E27FC236}">
                  <a16:creationId xmlns:a16="http://schemas.microsoft.com/office/drawing/2014/main" id="{E5CB0D21-BAA0-4835-A49D-49FE212797CB}"/>
                </a:ext>
              </a:extLst>
            </p:cNvPr>
            <p:cNvCxnSpPr>
              <a:cxnSpLocks noChangeShapeType="1"/>
              <a:stCxn id="710721" idx="7"/>
              <a:endCxn id="710725" idx="4"/>
            </p:cNvCxnSpPr>
            <p:nvPr/>
          </p:nvCxnSpPr>
          <p:spPr bwMode="auto">
            <a:xfrm flipV="1">
              <a:off x="9094206" y="4685636"/>
              <a:ext cx="1727370" cy="107854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9" name="Text Box 73">
              <a:extLst>
                <a:ext uri="{FF2B5EF4-FFF2-40B4-BE49-F238E27FC236}">
                  <a16:creationId xmlns:a16="http://schemas.microsoft.com/office/drawing/2014/main" id="{AAAB09A9-EC8D-4414-8817-65353064DC87}"/>
                </a:ext>
              </a:extLst>
            </p:cNvPr>
            <p:cNvSpPr txBox="1">
              <a:spLocks noChangeArrowheads="1"/>
            </p:cNvSpPr>
            <p:nvPr/>
          </p:nvSpPr>
          <p:spPr bwMode="auto">
            <a:xfrm>
              <a:off x="5420920" y="5112122"/>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0" name="Text Box 74">
              <a:extLst>
                <a:ext uri="{FF2B5EF4-FFF2-40B4-BE49-F238E27FC236}">
                  <a16:creationId xmlns:a16="http://schemas.microsoft.com/office/drawing/2014/main" id="{876DCB81-C2CB-43B6-8640-CF55C1427FEF}"/>
                </a:ext>
              </a:extLst>
            </p:cNvPr>
            <p:cNvSpPr txBox="1">
              <a:spLocks noChangeArrowheads="1"/>
            </p:cNvSpPr>
            <p:nvPr/>
          </p:nvSpPr>
          <p:spPr bwMode="auto">
            <a:xfrm>
              <a:off x="5458550" y="4352895"/>
              <a:ext cx="335970"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5</a:t>
              </a:r>
              <a:endParaRPr lang="en-US" altLang="en-US" sz="1600" dirty="0">
                <a:latin typeface="Arial" panose="020B0604020202020204" pitchFamily="34" charset="0"/>
                <a:cs typeface="Arial" panose="020B0604020202020204" pitchFamily="34" charset="0"/>
              </a:endParaRPr>
            </a:p>
          </p:txBody>
        </p:sp>
        <p:sp>
          <p:nvSpPr>
            <p:cNvPr id="710731" name="Text Box 75">
              <a:extLst>
                <a:ext uri="{FF2B5EF4-FFF2-40B4-BE49-F238E27FC236}">
                  <a16:creationId xmlns:a16="http://schemas.microsoft.com/office/drawing/2014/main" id="{987DF8DB-99E2-4C14-B47B-F33F6E8164DE}"/>
                </a:ext>
              </a:extLst>
            </p:cNvPr>
            <p:cNvSpPr txBox="1">
              <a:spLocks noChangeArrowheads="1"/>
            </p:cNvSpPr>
            <p:nvPr/>
          </p:nvSpPr>
          <p:spPr bwMode="auto">
            <a:xfrm>
              <a:off x="7425727" y="5717866"/>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30</a:t>
              </a:r>
            </a:p>
          </p:txBody>
        </p:sp>
        <p:sp>
          <p:nvSpPr>
            <p:cNvPr id="710732" name="Text Box 76">
              <a:extLst>
                <a:ext uri="{FF2B5EF4-FFF2-40B4-BE49-F238E27FC236}">
                  <a16:creationId xmlns:a16="http://schemas.microsoft.com/office/drawing/2014/main" id="{9B3B7885-AA6D-45BF-BF0E-9859076B1F0F}"/>
                </a:ext>
              </a:extLst>
            </p:cNvPr>
            <p:cNvSpPr txBox="1">
              <a:spLocks noChangeArrowheads="1"/>
            </p:cNvSpPr>
            <p:nvPr/>
          </p:nvSpPr>
          <p:spPr bwMode="auto">
            <a:xfrm>
              <a:off x="8780984" y="4973703"/>
              <a:ext cx="40226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3" name="Text Box 77">
              <a:extLst>
                <a:ext uri="{FF2B5EF4-FFF2-40B4-BE49-F238E27FC236}">
                  <a16:creationId xmlns:a16="http://schemas.microsoft.com/office/drawing/2014/main" id="{B8E7733D-771B-4363-B990-E50FE4B44B69}"/>
                </a:ext>
              </a:extLst>
            </p:cNvPr>
            <p:cNvSpPr txBox="1">
              <a:spLocks noChangeArrowheads="1"/>
            </p:cNvSpPr>
            <p:nvPr/>
          </p:nvSpPr>
          <p:spPr bwMode="auto">
            <a:xfrm>
              <a:off x="5473942" y="3553345"/>
              <a:ext cx="405273"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710734" name="Text Box 78">
              <a:extLst>
                <a:ext uri="{FF2B5EF4-FFF2-40B4-BE49-F238E27FC236}">
                  <a16:creationId xmlns:a16="http://schemas.microsoft.com/office/drawing/2014/main" id="{7EF45083-C70B-47F5-AFFB-7C03B08F5B21}"/>
                </a:ext>
              </a:extLst>
            </p:cNvPr>
            <p:cNvSpPr txBox="1">
              <a:spLocks noChangeArrowheads="1"/>
            </p:cNvSpPr>
            <p:nvPr/>
          </p:nvSpPr>
          <p:spPr bwMode="auto">
            <a:xfrm>
              <a:off x="7486213" y="4352895"/>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8</a:t>
              </a:r>
            </a:p>
          </p:txBody>
        </p:sp>
        <p:sp>
          <p:nvSpPr>
            <p:cNvPr id="710735" name="Text Box 79">
              <a:extLst>
                <a:ext uri="{FF2B5EF4-FFF2-40B4-BE49-F238E27FC236}">
                  <a16:creationId xmlns:a16="http://schemas.microsoft.com/office/drawing/2014/main" id="{2AF06533-A0D6-429A-B95A-970349B525E9}"/>
                </a:ext>
              </a:extLst>
            </p:cNvPr>
            <p:cNvSpPr txBox="1">
              <a:spLocks noChangeArrowheads="1"/>
            </p:cNvSpPr>
            <p:nvPr/>
          </p:nvSpPr>
          <p:spPr bwMode="auto">
            <a:xfrm>
              <a:off x="7425727" y="3622107"/>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6" name="Text Box 80">
              <a:extLst>
                <a:ext uri="{FF2B5EF4-FFF2-40B4-BE49-F238E27FC236}">
                  <a16:creationId xmlns:a16="http://schemas.microsoft.com/office/drawing/2014/main" id="{8E2CA782-EF26-454E-82E8-A7C0ACB122B9}"/>
                </a:ext>
              </a:extLst>
            </p:cNvPr>
            <p:cNvSpPr txBox="1">
              <a:spLocks noChangeArrowheads="1"/>
            </p:cNvSpPr>
            <p:nvPr/>
          </p:nvSpPr>
          <p:spPr bwMode="auto">
            <a:xfrm>
              <a:off x="7444248" y="2939710"/>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9</a:t>
              </a:r>
            </a:p>
          </p:txBody>
        </p:sp>
        <p:sp>
          <p:nvSpPr>
            <p:cNvPr id="710737" name="Text Box 81">
              <a:extLst>
                <a:ext uri="{FF2B5EF4-FFF2-40B4-BE49-F238E27FC236}">
                  <a16:creationId xmlns:a16="http://schemas.microsoft.com/office/drawing/2014/main" id="{5EEB67EA-FA04-42E4-9A86-1D24118DC709}"/>
                </a:ext>
              </a:extLst>
            </p:cNvPr>
            <p:cNvSpPr txBox="1">
              <a:spLocks noChangeArrowheads="1"/>
            </p:cNvSpPr>
            <p:nvPr/>
          </p:nvSpPr>
          <p:spPr bwMode="auto">
            <a:xfrm>
              <a:off x="7444248" y="5047488"/>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sp>
          <p:nvSpPr>
            <p:cNvPr id="710738" name="Text Box 82">
              <a:extLst>
                <a:ext uri="{FF2B5EF4-FFF2-40B4-BE49-F238E27FC236}">
                  <a16:creationId xmlns:a16="http://schemas.microsoft.com/office/drawing/2014/main" id="{205F31AB-659B-4FEC-B166-3C1CABADD2CF}"/>
                </a:ext>
              </a:extLst>
            </p:cNvPr>
            <p:cNvSpPr txBox="1">
              <a:spLocks noChangeArrowheads="1"/>
            </p:cNvSpPr>
            <p:nvPr/>
          </p:nvSpPr>
          <p:spPr bwMode="auto">
            <a:xfrm>
              <a:off x="9678052" y="508710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10</a:t>
              </a:r>
            </a:p>
          </p:txBody>
        </p:sp>
        <p:sp>
          <p:nvSpPr>
            <p:cNvPr id="710739" name="Text Box 83">
              <a:extLst>
                <a:ext uri="{FF2B5EF4-FFF2-40B4-BE49-F238E27FC236}">
                  <a16:creationId xmlns:a16="http://schemas.microsoft.com/office/drawing/2014/main" id="{8296BE71-6B6F-463B-8C0A-94F5E736B46E}"/>
                </a:ext>
              </a:extLst>
            </p:cNvPr>
            <p:cNvSpPr txBox="1">
              <a:spLocks noChangeArrowheads="1"/>
            </p:cNvSpPr>
            <p:nvPr/>
          </p:nvSpPr>
          <p:spPr bwMode="auto">
            <a:xfrm>
              <a:off x="9704822" y="4352895"/>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10</a:t>
              </a:r>
              <a:endParaRPr lang="en-US" altLang="en-US" sz="1600" dirty="0">
                <a:latin typeface="Arial" panose="020B0604020202020204" pitchFamily="34" charset="0"/>
                <a:cs typeface="Arial" panose="020B0604020202020204" pitchFamily="34" charset="0"/>
              </a:endParaRPr>
            </a:p>
          </p:txBody>
        </p:sp>
        <p:sp>
          <p:nvSpPr>
            <p:cNvPr id="710740" name="Text Box 84">
              <a:extLst>
                <a:ext uri="{FF2B5EF4-FFF2-40B4-BE49-F238E27FC236}">
                  <a16:creationId xmlns:a16="http://schemas.microsoft.com/office/drawing/2014/main" id="{0F354EAC-9BAF-4735-9DC8-6E0300D4C60E}"/>
                </a:ext>
              </a:extLst>
            </p:cNvPr>
            <p:cNvSpPr txBox="1">
              <a:spLocks noChangeArrowheads="1"/>
            </p:cNvSpPr>
            <p:nvPr/>
          </p:nvSpPr>
          <p:spPr bwMode="auto">
            <a:xfrm>
              <a:off x="9703383" y="3588301"/>
              <a:ext cx="40226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710741" name="Text Box 85">
              <a:extLst>
                <a:ext uri="{FF2B5EF4-FFF2-40B4-BE49-F238E27FC236}">
                  <a16:creationId xmlns:a16="http://schemas.microsoft.com/office/drawing/2014/main" id="{DA3836EF-7B4F-4F15-B0F6-032168C5D6FA}"/>
                </a:ext>
              </a:extLst>
            </p:cNvPr>
            <p:cNvSpPr txBox="1">
              <a:spLocks noChangeArrowheads="1"/>
            </p:cNvSpPr>
            <p:nvPr/>
          </p:nvSpPr>
          <p:spPr bwMode="auto">
            <a:xfrm>
              <a:off x="8791308" y="3595078"/>
              <a:ext cx="40226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42" name="Text Box 86">
              <a:extLst>
                <a:ext uri="{FF2B5EF4-FFF2-40B4-BE49-F238E27FC236}">
                  <a16:creationId xmlns:a16="http://schemas.microsoft.com/office/drawing/2014/main" id="{90B2F1EE-6551-462E-B731-7BC0ECF13613}"/>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710743" name="Text Box 87">
              <a:extLst>
                <a:ext uri="{FF2B5EF4-FFF2-40B4-BE49-F238E27FC236}">
                  <a16:creationId xmlns:a16="http://schemas.microsoft.com/office/drawing/2014/main" id="{4ECC4A50-EA5B-4BE9-8AA2-AA53B6EA7E58}"/>
                </a:ext>
              </a:extLst>
            </p:cNvPr>
            <p:cNvSpPr txBox="1">
              <a:spLocks noChangeArrowheads="1"/>
            </p:cNvSpPr>
            <p:nvPr/>
          </p:nvSpPr>
          <p:spPr bwMode="auto">
            <a:xfrm>
              <a:off x="6268652" y="5012007"/>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710746" name="Text Box 90">
              <a:extLst>
                <a:ext uri="{FF2B5EF4-FFF2-40B4-BE49-F238E27FC236}">
                  <a16:creationId xmlns:a16="http://schemas.microsoft.com/office/drawing/2014/main" id="{172B1420-51FD-48B2-BFB1-5E10BB25E8BD}"/>
                </a:ext>
              </a:extLst>
            </p:cNvPr>
            <p:cNvSpPr txBox="1">
              <a:spLocks noChangeArrowheads="1"/>
            </p:cNvSpPr>
            <p:nvPr/>
          </p:nvSpPr>
          <p:spPr bwMode="auto">
            <a:xfrm>
              <a:off x="4349258" y="5184970"/>
              <a:ext cx="841665" cy="32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1" tIns="45646" rIns="91291" bIns="45646">
              <a:spAutoFit/>
            </a:bodyPr>
            <a:lstStyle/>
            <a:p>
              <a:pPr>
                <a:spcBef>
                  <a:spcPct val="50000"/>
                </a:spcBef>
              </a:pPr>
              <a:r>
                <a:rPr lang="en-US" altLang="en-US" sz="1600" b="1" dirty="0">
                  <a:solidFill>
                    <a:srgbClr val="0066CC"/>
                  </a:solidFill>
                </a:rPr>
                <a:t>capacity</a:t>
              </a:r>
            </a:p>
          </p:txBody>
        </p:sp>
        <p:sp>
          <p:nvSpPr>
            <p:cNvPr id="710747" name="Line 91">
              <a:extLst>
                <a:ext uri="{FF2B5EF4-FFF2-40B4-BE49-F238E27FC236}">
                  <a16:creationId xmlns:a16="http://schemas.microsoft.com/office/drawing/2014/main" id="{D1C6F803-D1D2-4856-9583-43DE213C2562}"/>
                </a:ext>
              </a:extLst>
            </p:cNvPr>
            <p:cNvSpPr>
              <a:spLocks noChangeShapeType="1"/>
            </p:cNvSpPr>
            <p:nvPr/>
          </p:nvSpPr>
          <p:spPr bwMode="auto">
            <a:xfrm flipV="1">
              <a:off x="5195476" y="5288299"/>
              <a:ext cx="209417" cy="72316"/>
            </a:xfrm>
            <a:prstGeom prst="line">
              <a:avLst/>
            </a:prstGeom>
            <a:noFill/>
            <a:ln w="28575">
              <a:solidFill>
                <a:srgbClr val="0066CC"/>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b="1"/>
            </a:p>
          </p:txBody>
        </p:sp>
        <p:sp>
          <p:nvSpPr>
            <p:cNvPr id="710749" name="Text Box 93">
              <a:extLst>
                <a:ext uri="{FF2B5EF4-FFF2-40B4-BE49-F238E27FC236}">
                  <a16:creationId xmlns:a16="http://schemas.microsoft.com/office/drawing/2014/main" id="{596B0AD8-0EEB-4465-B4A8-B2818D9B3645}"/>
                </a:ext>
              </a:extLst>
            </p:cNvPr>
            <p:cNvSpPr txBox="1">
              <a:spLocks noChangeArrowheads="1"/>
            </p:cNvSpPr>
            <p:nvPr/>
          </p:nvSpPr>
          <p:spPr bwMode="auto">
            <a:xfrm>
              <a:off x="3639351" y="4283591"/>
              <a:ext cx="709251" cy="32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1" tIns="45646" rIns="91291" bIns="45646">
              <a:spAutoFit/>
            </a:bodyPr>
            <a:lstStyle/>
            <a:p>
              <a:pPr>
                <a:spcBef>
                  <a:spcPct val="50000"/>
                </a:spcBef>
              </a:pPr>
              <a:r>
                <a:rPr lang="en-US" altLang="en-US" sz="1600" b="1" dirty="0">
                  <a:solidFill>
                    <a:srgbClr val="C00000"/>
                  </a:solidFill>
                </a:rPr>
                <a:t>source</a:t>
              </a:r>
            </a:p>
          </p:txBody>
        </p:sp>
        <p:sp>
          <p:nvSpPr>
            <p:cNvPr id="710750" name="Text Box 94">
              <a:extLst>
                <a:ext uri="{FF2B5EF4-FFF2-40B4-BE49-F238E27FC236}">
                  <a16:creationId xmlns:a16="http://schemas.microsoft.com/office/drawing/2014/main" id="{817CFDA1-C5B7-47D0-89C0-CEC801739C87}"/>
                </a:ext>
              </a:extLst>
            </p:cNvPr>
            <p:cNvSpPr txBox="1">
              <a:spLocks noChangeArrowheads="1"/>
            </p:cNvSpPr>
            <p:nvPr/>
          </p:nvSpPr>
          <p:spPr bwMode="auto">
            <a:xfrm>
              <a:off x="11065864" y="4291069"/>
              <a:ext cx="497486" cy="32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1" tIns="45646" rIns="91291" bIns="45646">
              <a:spAutoFit/>
            </a:bodyPr>
            <a:lstStyle/>
            <a:p>
              <a:pPr>
                <a:spcBef>
                  <a:spcPct val="50000"/>
                </a:spcBef>
              </a:pPr>
              <a:r>
                <a:rPr lang="en-US" altLang="en-US" sz="1600" b="1" dirty="0">
                  <a:solidFill>
                    <a:srgbClr val="C00000"/>
                  </a:solidFill>
                </a:rPr>
                <a:t>sink</a:t>
              </a:r>
            </a:p>
          </p:txBody>
        </p:sp>
      </p:grpSp>
    </p:spTree>
    <p:extLst>
      <p:ext uri="{BB962C8B-B14F-4D97-AF65-F5344CB8AC3E}">
        <p14:creationId xmlns:p14="http://schemas.microsoft.com/office/powerpoint/2010/main" val="1829497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D98590-7AC3-4AE0-9AAE-68A001DD507D}"/>
              </a:ext>
            </a:extLst>
          </p:cNvPr>
          <p:cNvSpPr/>
          <p:nvPr/>
        </p:nvSpPr>
        <p:spPr bwMode="auto">
          <a:xfrm>
            <a:off x="3840479" y="1732644"/>
            <a:ext cx="2432304" cy="402059"/>
          </a:xfrm>
          <a:prstGeom prst="rect">
            <a:avLst/>
          </a:prstGeom>
          <a:solidFill>
            <a:schemeClr val="accent6">
              <a:lumMod val="20000"/>
              <a:lumOff val="80000"/>
            </a:schemeClr>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mc:AlternateContent xmlns:mc="http://schemas.openxmlformats.org/markup-compatibility/2006">
        <mc:Choice xmlns:a14="http://schemas.microsoft.com/office/drawing/2010/main" Requires="a14">
          <p:sp>
            <p:nvSpPr>
              <p:cNvPr id="710658" name="Rectangle 2">
                <a:extLst>
                  <a:ext uri="{FF2B5EF4-FFF2-40B4-BE49-F238E27FC236}">
                    <a16:creationId xmlns:a16="http://schemas.microsoft.com/office/drawing/2014/main" id="{CB091DDF-2BE4-491C-910B-E6A98B6859F5}"/>
                  </a:ext>
                </a:extLst>
              </p:cNvPr>
              <p:cNvSpPr>
                <a:spLocks noGrp="1" noChangeArrowheads="1"/>
              </p:cNvSpPr>
              <p:nvPr>
                <p:ph type="body" idx="1"/>
              </p:nvPr>
            </p:nvSpPr>
            <p:spPr>
              <a:xfrm>
                <a:off x="628650" y="1278147"/>
                <a:ext cx="10811510" cy="5200045"/>
              </a:xfrm>
            </p:spPr>
            <p:txBody>
              <a:bodyPr>
                <a:normAutofit/>
              </a:bodyPr>
              <a:lstStyle/>
              <a:p>
                <a:pPr marL="0" indent="0">
                  <a:lnSpc>
                    <a:spcPct val="85000"/>
                  </a:lnSpc>
                  <a:buNone/>
                </a:pPr>
                <a:r>
                  <a:rPr lang="en-US" altLang="en-US" sz="2800" b="1" dirty="0">
                    <a:solidFill>
                      <a:srgbClr val="695082"/>
                    </a:solidFill>
                  </a:rPr>
                  <a:t>Defn: </a:t>
                </a:r>
                <a:r>
                  <a:rPr lang="en-US" altLang="en-US" sz="2800" dirty="0"/>
                  <a:t>An </a:t>
                </a:r>
                <a14:m>
                  <m:oMath xmlns:m="http://schemas.openxmlformats.org/officeDocument/2006/math">
                    <m:r>
                      <a:rPr lang="en-US" altLang="en-US" sz="2800" b="1" i="1" dirty="0" smtClean="0">
                        <a:solidFill>
                          <a:srgbClr val="C00000"/>
                        </a:solidFill>
                        <a:latin typeface="Cambria Math" panose="02040503050406030204" pitchFamily="18" charset="0"/>
                      </a:rPr>
                      <m:t>𝒔</m:t>
                    </m:r>
                  </m:oMath>
                </a14:m>
                <a:r>
                  <a:rPr lang="en-US" altLang="en-US" sz="2800" dirty="0">
                    <a:solidFill>
                      <a:srgbClr val="C00000"/>
                    </a:solidFill>
                  </a:rPr>
                  <a:t>-</a:t>
                </a:r>
                <a14:m>
                  <m:oMath xmlns:m="http://schemas.openxmlformats.org/officeDocument/2006/math">
                    <m:r>
                      <a:rPr lang="en-US" altLang="en-US" sz="2800" b="1" i="1" dirty="0" smtClean="0">
                        <a:solidFill>
                          <a:srgbClr val="C00000"/>
                        </a:solidFill>
                        <a:latin typeface="Cambria Math" panose="02040503050406030204" pitchFamily="18" charset="0"/>
                      </a:rPr>
                      <m:t>𝒕</m:t>
                    </m:r>
                  </m:oMath>
                </a14:m>
                <a:r>
                  <a:rPr lang="en-US" altLang="en-US" sz="2800" dirty="0">
                    <a:solidFill>
                      <a:srgbClr val="C00000"/>
                    </a:solidFill>
                  </a:rPr>
                  <a:t> flow</a:t>
                </a:r>
                <a:r>
                  <a:rPr lang="en-US" altLang="en-US" sz="2800" dirty="0"/>
                  <a:t> in a flow network is a function </a:t>
                </a:r>
                <a14:m>
                  <m:oMath xmlns:m="http://schemas.openxmlformats.org/officeDocument/2006/math">
                    <m:r>
                      <a:rPr lang="en-US" altLang="en-US" sz="2800" b="1" i="1" dirty="0">
                        <a:solidFill>
                          <a:srgbClr val="0066CC"/>
                        </a:solidFill>
                        <a:latin typeface="Cambria Math" panose="02040503050406030204" pitchFamily="18" charset="0"/>
                      </a:rPr>
                      <m:t>𝒇</m:t>
                    </m:r>
                    <m:r>
                      <a:rPr lang="en-US" altLang="en-US" sz="2800" i="1" dirty="0">
                        <a:solidFill>
                          <a:srgbClr val="0066CC"/>
                        </a:solidFill>
                        <a:latin typeface="Cambria Math" panose="02040503050406030204" pitchFamily="18" charset="0"/>
                      </a:rPr>
                      <m:t>: </m:t>
                    </m:r>
                    <m:r>
                      <a:rPr lang="en-US" altLang="en-US" sz="2800" b="1" i="1" dirty="0">
                        <a:solidFill>
                          <a:srgbClr val="0066CC"/>
                        </a:solidFill>
                        <a:latin typeface="Cambria Math" panose="02040503050406030204" pitchFamily="18" charset="0"/>
                      </a:rPr>
                      <m:t>𝑬</m:t>
                    </m:r>
                    <m:r>
                      <a:rPr lang="en-US" altLang="en-US" sz="2800" i="1" dirty="0">
                        <a:solidFill>
                          <a:srgbClr val="0066CC"/>
                        </a:solidFill>
                        <a:latin typeface="Cambria Math" panose="02040503050406030204" pitchFamily="18" charset="0"/>
                      </a:rPr>
                      <m:t> </m:t>
                    </m:r>
                    <m:r>
                      <a:rPr lang="en-US" altLang="en-US" sz="2800" i="1" dirty="0">
                        <a:solidFill>
                          <a:srgbClr val="0066CC"/>
                        </a:solidFill>
                        <a:latin typeface="Cambria Math" panose="02040503050406030204" pitchFamily="18" charset="0"/>
                        <a:sym typeface="Symbol" panose="05050102010706020507" pitchFamily="18" charset="2"/>
                      </a:rPr>
                      <m:t> </m:t>
                    </m:r>
                    <m:r>
                      <a:rPr lang="en-US" altLang="en-US" sz="2800" b="1" i="1" dirty="0">
                        <a:solidFill>
                          <a:srgbClr val="0066CC"/>
                        </a:solidFill>
                        <a:latin typeface="Cambria Math" panose="02040503050406030204" pitchFamily="18" charset="0"/>
                        <a:ea typeface="Cambria Math" panose="02040503050406030204" pitchFamily="18" charset="0"/>
                        <a:sym typeface="Symbol" panose="05050102010706020507" pitchFamily="18" charset="2"/>
                      </a:rPr>
                      <m:t>ℝ</m:t>
                    </m:r>
                  </m:oMath>
                </a14:m>
                <a:r>
                  <a:rPr lang="en-US" altLang="en-US" sz="2800" dirty="0"/>
                  <a:t> that satisfies:</a:t>
                </a:r>
              </a:p>
              <a:p>
                <a:pPr lvl="2"/>
                <a:r>
                  <a:rPr lang="en-US" altLang="en-US" sz="2400" dirty="0"/>
                  <a:t>For each </a:t>
                </a:r>
                <a14:m>
                  <m:oMath xmlns:m="http://schemas.openxmlformats.org/officeDocument/2006/math">
                    <m:r>
                      <a:rPr lang="en-US" altLang="en-US" sz="2400" b="1" i="1" smtClean="0">
                        <a:solidFill>
                          <a:srgbClr val="0066CC"/>
                        </a:solidFill>
                        <a:latin typeface="Cambria Math" panose="02040503050406030204" pitchFamily="18" charset="0"/>
                      </a:rPr>
                      <m:t>𝒆</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𝑬</m:t>
                    </m:r>
                  </m:oMath>
                </a14:m>
                <a:r>
                  <a:rPr lang="en-US" altLang="en-US" sz="2400" dirty="0"/>
                  <a:t>: </a:t>
                </a:r>
                <a14:m>
                  <m:oMath xmlns:m="http://schemas.openxmlformats.org/officeDocument/2006/math">
                    <m:r>
                      <a:rPr lang="en-US" altLang="en-US" sz="2400" b="1" i="1" dirty="0">
                        <a:solidFill>
                          <a:srgbClr val="0066CC"/>
                        </a:solidFill>
                        <a:latin typeface="Cambria Math" panose="02040503050406030204" pitchFamily="18" charset="0"/>
                      </a:rPr>
                      <m:t>𝟎</m:t>
                    </m:r>
                    <m:r>
                      <a:rPr lang="en-US" altLang="en-US" sz="2400" b="1" i="1" dirty="0">
                        <a:solidFill>
                          <a:srgbClr val="0066CC"/>
                        </a:solidFill>
                        <a:latin typeface="Cambria Math" panose="02040503050406030204" pitchFamily="18" charset="0"/>
                        <a:sym typeface="Symbol" panose="05050102010706020507" pitchFamily="18" charset="2"/>
                      </a:rPr>
                      <m:t>≤ </m:t>
                    </m:r>
                    <m:r>
                      <a:rPr lang="en-US" altLang="en-US" sz="2400" b="1" i="1" dirty="0">
                        <a:solidFill>
                          <a:srgbClr val="0066CC"/>
                        </a:solidFill>
                        <a:latin typeface="Cambria Math" panose="02040503050406030204" pitchFamily="18" charset="0"/>
                      </a:rPr>
                      <m:t>𝒇</m:t>
                    </m:r>
                    <m:d>
                      <m:dPr>
                        <m:ctrlPr>
                          <a:rPr lang="en-US" altLang="en-US" sz="2400" b="1" i="1" dirty="0">
                            <a:solidFill>
                              <a:srgbClr val="0066CC"/>
                            </a:solidFill>
                            <a:latin typeface="Cambria Math" panose="02040503050406030204" pitchFamily="18" charset="0"/>
                          </a:rPr>
                        </m:ctrlPr>
                      </m:dPr>
                      <m:e>
                        <m:r>
                          <a:rPr lang="en-US" altLang="en-US" sz="2400" b="1" i="1" dirty="0" smtClean="0">
                            <a:solidFill>
                              <a:srgbClr val="0066CC"/>
                            </a:solidFill>
                            <a:latin typeface="Cambria Math" panose="02040503050406030204" pitchFamily="18" charset="0"/>
                          </a:rPr>
                          <m:t>𝒆</m:t>
                        </m:r>
                      </m:e>
                    </m:d>
                    <m:r>
                      <a:rPr lang="en-US" altLang="en-US" sz="2400" i="1" dirty="0">
                        <a:solidFill>
                          <a:srgbClr val="0066CC"/>
                        </a:solidFill>
                        <a:latin typeface="Cambria Math" panose="02040503050406030204" pitchFamily="18" charset="0"/>
                        <a:sym typeface="Symbol" panose="05050102010706020507" pitchFamily="18" charset="2"/>
                      </a:rPr>
                      <m:t>≤ </m:t>
                    </m:r>
                    <m:r>
                      <a:rPr lang="en-US" altLang="en-US" sz="2400" b="1" i="1" dirty="0">
                        <a:solidFill>
                          <a:srgbClr val="0066CC"/>
                        </a:solidFill>
                        <a:latin typeface="Cambria Math" panose="02040503050406030204" pitchFamily="18" charset="0"/>
                        <a:sym typeface="Symbol" panose="05050102010706020507" pitchFamily="18" charset="2"/>
                      </a:rPr>
                      <m:t>𝒄</m:t>
                    </m:r>
                    <m:r>
                      <a:rPr lang="en-US" altLang="en-US" sz="2400" i="1" dirty="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𝒆</m:t>
                    </m:r>
                    <m:r>
                      <a:rPr lang="en-US" altLang="en-US" sz="2400" i="1" dirty="0">
                        <a:solidFill>
                          <a:srgbClr val="0066CC"/>
                        </a:solidFill>
                        <a:latin typeface="Cambria Math" panose="02040503050406030204" pitchFamily="18" charset="0"/>
                        <a:sym typeface="Symbol" panose="05050102010706020507" pitchFamily="18" charset="2"/>
                      </a:rPr>
                      <m:t>)</m:t>
                    </m:r>
                  </m:oMath>
                </a14:m>
                <a:r>
                  <a:rPr lang="en-US" altLang="en-US" sz="2400" dirty="0"/>
                  <a:t>                                     </a:t>
                </a:r>
                <a:r>
                  <a:rPr lang="en-US" altLang="en-US" sz="2400" dirty="0">
                    <a:solidFill>
                      <a:srgbClr val="695082"/>
                    </a:solidFill>
                  </a:rPr>
                  <a:t>[capacity constraints]</a:t>
                </a:r>
              </a:p>
              <a:p>
                <a:pPr lvl="2">
                  <a:spcBef>
                    <a:spcPts val="1800"/>
                  </a:spcBef>
                </a:pPr>
                <a:r>
                  <a:rPr lang="en-US" altLang="en-US" sz="2400" dirty="0">
                    <a:solidFill>
                      <a:srgbClr val="695082"/>
                    </a:solidFill>
                  </a:rPr>
                  <a:t>For each </a:t>
                </a:r>
                <a14:m>
                  <m:oMath xmlns:m="http://schemas.openxmlformats.org/officeDocument/2006/math">
                    <m:r>
                      <a:rPr lang="en-US" altLang="en-US" sz="2400" b="1" i="1" smtClean="0">
                        <a:solidFill>
                          <a:srgbClr val="0066CC"/>
                        </a:solidFill>
                        <a:latin typeface="Cambria Math" panose="02040503050406030204" pitchFamily="18" charset="0"/>
                      </a:rPr>
                      <m:t>𝒗</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𝑽</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𝒔</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𝒕</m:t>
                    </m:r>
                    <m:r>
                      <a:rPr lang="en-US" altLang="en-US" sz="2400" b="1" i="1" smtClean="0">
                        <a:solidFill>
                          <a:srgbClr val="0066CC"/>
                        </a:solidFill>
                        <a:latin typeface="Cambria Math" panose="02040503050406030204" pitchFamily="18" charset="0"/>
                      </a:rPr>
                      <m:t>} </m:t>
                    </m:r>
                  </m:oMath>
                </a14:m>
                <a:r>
                  <a:rPr lang="en-US" altLang="en-US" sz="2400" dirty="0">
                    <a:solidFill>
                      <a:srgbClr val="695082"/>
                    </a:solidFill>
                  </a:rPr>
                  <a:t>:</a:t>
                </a:r>
                <a:endParaRPr lang="en-US" altLang="en-US" sz="700" dirty="0">
                  <a:solidFill>
                    <a:srgbClr val="695082"/>
                  </a:solidFill>
                </a:endParaRPr>
              </a:p>
              <a:p>
                <a:pPr marL="0" indent="0">
                  <a:spcBef>
                    <a:spcPts val="3000"/>
                  </a:spcBef>
                  <a:buNone/>
                </a:pPr>
                <a:r>
                  <a:rPr lang="en-US" altLang="en-US" sz="2800" b="1" dirty="0" err="1">
                    <a:solidFill>
                      <a:srgbClr val="695082"/>
                    </a:solidFill>
                  </a:rPr>
                  <a:t>Defn</a:t>
                </a:r>
                <a:r>
                  <a:rPr lang="en-US" altLang="en-US" sz="2800" b="1" dirty="0">
                    <a:solidFill>
                      <a:srgbClr val="695082"/>
                    </a:solidFill>
                  </a:rPr>
                  <a:t>:</a:t>
                </a:r>
                <a:r>
                  <a:rPr lang="en-US" altLang="en-US" sz="2800" dirty="0">
                    <a:solidFill>
                      <a:srgbClr val="695082"/>
                    </a:solidFill>
                  </a:rPr>
                  <a:t> The </a:t>
                </a:r>
                <a:r>
                  <a:rPr lang="en-US" altLang="en-US" sz="2800" dirty="0">
                    <a:solidFill>
                      <a:srgbClr val="C00000"/>
                    </a:solidFill>
                  </a:rPr>
                  <a:t>value</a:t>
                </a:r>
                <a:r>
                  <a:rPr lang="en-US" altLang="en-US" sz="2800" dirty="0">
                    <a:solidFill>
                      <a:srgbClr val="695082"/>
                    </a:solidFill>
                  </a:rPr>
                  <a:t> of flow </a:t>
                </a:r>
                <a14:m>
                  <m:oMath xmlns:m="http://schemas.openxmlformats.org/officeDocument/2006/math">
                    <m:r>
                      <a:rPr lang="en-US" altLang="en-US" sz="2800" b="1" i="1" dirty="0" smtClean="0">
                        <a:solidFill>
                          <a:srgbClr val="0066CC"/>
                        </a:solidFill>
                        <a:latin typeface="Cambria Math" panose="02040503050406030204" pitchFamily="18" charset="0"/>
                      </a:rPr>
                      <m:t>𝒇</m:t>
                    </m:r>
                  </m:oMath>
                </a14:m>
                <a:r>
                  <a:rPr lang="en-US" altLang="en-US" sz="2800" dirty="0">
                    <a:solidFill>
                      <a:srgbClr val="695082"/>
                    </a:solidFill>
                  </a:rPr>
                  <a:t>,</a:t>
                </a:r>
              </a:p>
              <a:p>
                <a:pPr marL="0" indent="0">
                  <a:lnSpc>
                    <a:spcPct val="85000"/>
                  </a:lnSpc>
                  <a:buNone/>
                </a:pPr>
                <a:r>
                  <a:rPr lang="en-US" altLang="en-US" sz="2800" dirty="0"/>
                  <a:t> </a:t>
                </a:r>
              </a:p>
            </p:txBody>
          </p:sp>
        </mc:Choice>
        <mc:Fallback>
          <p:sp>
            <p:nvSpPr>
              <p:cNvPr id="710658" name="Rectangle 2">
                <a:extLst>
                  <a:ext uri="{FF2B5EF4-FFF2-40B4-BE49-F238E27FC236}">
                    <a16:creationId xmlns:a16="http://schemas.microsoft.com/office/drawing/2014/main" id="{CB091DDF-2BE4-491C-910B-E6A98B6859F5}"/>
                  </a:ext>
                </a:extLst>
              </p:cNvPr>
              <p:cNvSpPr>
                <a:spLocks noGrp="1" noRot="1" noChangeAspect="1" noMove="1" noResize="1" noEditPoints="1" noAdjustHandles="1" noChangeArrowheads="1" noChangeShapeType="1" noTextEdit="1"/>
              </p:cNvSpPr>
              <p:nvPr>
                <p:ph type="body" idx="1"/>
              </p:nvPr>
            </p:nvSpPr>
            <p:spPr>
              <a:xfrm>
                <a:off x="628650" y="1278147"/>
                <a:ext cx="10811510" cy="5200045"/>
              </a:xfrm>
              <a:blipFill>
                <a:blip r:embed="rId3"/>
                <a:stretch>
                  <a:fillRect l="-1127" t="-2345" r="-45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B13E0566-505E-4499-9D80-46D31A1C9999}"/>
                  </a:ext>
                </a:extLst>
              </p:cNvPr>
              <p:cNvSpPr txBox="1"/>
              <p:nvPr/>
            </p:nvSpPr>
            <p:spPr>
              <a:xfrm>
                <a:off x="4900201" y="2245597"/>
                <a:ext cx="3140668" cy="839269"/>
              </a:xfrm>
              <a:prstGeom prst="rect">
                <a:avLst/>
              </a:prstGeom>
              <a:solidFill>
                <a:schemeClr val="accent6">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000" b="1" i="1" smtClean="0">
                              <a:solidFill>
                                <a:srgbClr val="0066CC"/>
                              </a:solidFill>
                              <a:latin typeface="Cambria Math" panose="02040503050406030204" pitchFamily="18" charset="0"/>
                            </a:rPr>
                          </m:ctrlPr>
                        </m:naryPr>
                        <m:sub>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into</m:t>
                          </m:r>
                          <m:r>
                            <a:rPr lang="en-US" sz="2000" b="1" i="1" smtClean="0">
                              <a:solidFill>
                                <a:srgbClr val="0066CC"/>
                              </a:solidFill>
                              <a:latin typeface="Cambria Math" panose="02040503050406030204" pitchFamily="18" charset="0"/>
                            </a:rPr>
                            <m:t> </m:t>
                          </m:r>
                          <m:r>
                            <a:rPr lang="en-US" sz="2000" b="1" i="1" smtClean="0">
                              <a:solidFill>
                                <a:srgbClr val="0066CC"/>
                              </a:solidFill>
                              <a:latin typeface="Cambria Math" panose="02040503050406030204" pitchFamily="18" charset="0"/>
                            </a:rPr>
                            <m:t>𝒗</m:t>
                          </m:r>
                        </m:sub>
                        <m:sup/>
                        <m:e>
                          <m:r>
                            <a:rPr lang="en-US" sz="2000" b="1" i="1" smtClean="0">
                              <a:solidFill>
                                <a:srgbClr val="0066CC"/>
                              </a:solidFill>
                              <a:latin typeface="Cambria Math" panose="02040503050406030204" pitchFamily="18" charset="0"/>
                            </a:rPr>
                            <m:t>𝒇</m:t>
                          </m:r>
                          <m:d>
                            <m:dPr>
                              <m:ctrlPr>
                                <a:rPr lang="en-US" sz="2000" b="1" i="1" smtClean="0">
                                  <a:solidFill>
                                    <a:srgbClr val="0066CC"/>
                                  </a:solidFill>
                                  <a:latin typeface="Cambria Math" panose="02040503050406030204" pitchFamily="18" charset="0"/>
                                </a:rPr>
                              </m:ctrlPr>
                            </m:dPr>
                            <m:e>
                              <m:r>
                                <a:rPr lang="en-US" sz="2000" b="1" i="1" smtClean="0">
                                  <a:solidFill>
                                    <a:srgbClr val="0066CC"/>
                                  </a:solidFill>
                                  <a:latin typeface="Cambria Math" panose="02040503050406030204" pitchFamily="18" charset="0"/>
                                </a:rPr>
                                <m:t>𝒆</m:t>
                              </m:r>
                            </m:e>
                          </m:d>
                          <m:r>
                            <a:rPr lang="en-US" sz="2000" b="1" i="1" smtClean="0">
                              <a:solidFill>
                                <a:srgbClr val="0066CC"/>
                              </a:solidFill>
                              <a:latin typeface="Cambria Math" panose="02040503050406030204" pitchFamily="18" charset="0"/>
                            </a:rPr>
                            <m:t>=</m:t>
                          </m:r>
                          <m:nary>
                            <m:naryPr>
                              <m:chr m:val="∑"/>
                              <m:supHide m:val="on"/>
                              <m:ctrlPr>
                                <a:rPr lang="en-US" sz="2000" b="1" i="1" smtClean="0">
                                  <a:solidFill>
                                    <a:srgbClr val="0066CC"/>
                                  </a:solidFill>
                                  <a:latin typeface="Cambria Math" panose="02040503050406030204" pitchFamily="18" charset="0"/>
                                </a:rPr>
                              </m:ctrlPr>
                            </m:naryPr>
                            <m:sub>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out</m:t>
                              </m:r>
                              <m:r>
                                <a:rPr lang="en-US" sz="2000" b="0" i="0" smtClean="0">
                                  <a:solidFill>
                                    <a:schemeClr val="tx1"/>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of</m:t>
                              </m:r>
                              <m:r>
                                <a:rPr lang="en-US" sz="2000" b="1" i="1" smtClean="0">
                                  <a:solidFill>
                                    <a:srgbClr val="0066CC"/>
                                  </a:solidFill>
                                  <a:latin typeface="Cambria Math" panose="02040503050406030204" pitchFamily="18" charset="0"/>
                                </a:rPr>
                                <m:t> </m:t>
                              </m:r>
                              <m:r>
                                <a:rPr lang="en-US" sz="2000" b="1" i="1" smtClean="0">
                                  <a:solidFill>
                                    <a:srgbClr val="0066CC"/>
                                  </a:solidFill>
                                  <a:latin typeface="Cambria Math" panose="02040503050406030204" pitchFamily="18" charset="0"/>
                                </a:rPr>
                                <m:t>𝒗</m:t>
                              </m:r>
                            </m:sub>
                            <m:sup/>
                            <m:e>
                              <m:r>
                                <a:rPr lang="en-US" sz="2000" b="1" i="1" smtClean="0">
                                  <a:solidFill>
                                    <a:srgbClr val="0066CC"/>
                                  </a:solidFill>
                                  <a:latin typeface="Cambria Math" panose="02040503050406030204" pitchFamily="18" charset="0"/>
                                </a:rPr>
                                <m:t>𝒇</m:t>
                              </m:r>
                              <m:r>
                                <a:rPr lang="en-US" sz="2000" b="1" i="1" smtClean="0">
                                  <a:solidFill>
                                    <a:srgbClr val="0066CC"/>
                                  </a:solidFill>
                                  <a:latin typeface="Cambria Math" panose="02040503050406030204" pitchFamily="18" charset="0"/>
                                </a:rPr>
                                <m:t>(</m:t>
                              </m:r>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m:t>
                              </m:r>
                            </m:e>
                          </m:nary>
                        </m:e>
                      </m:nary>
                    </m:oMath>
                  </m:oMathPara>
                </a14:m>
                <a:endParaRPr lang="en-US" b="1" dirty="0"/>
              </a:p>
            </p:txBody>
          </p:sp>
        </mc:Choice>
        <mc:Fallback>
          <p:sp>
            <p:nvSpPr>
              <p:cNvPr id="3" name="TextBox 2">
                <a:extLst>
                  <a:ext uri="{FF2B5EF4-FFF2-40B4-BE49-F238E27FC236}">
                    <a16:creationId xmlns:a16="http://schemas.microsoft.com/office/drawing/2014/main" id="{B13E0566-505E-4499-9D80-46D31A1C9999}"/>
                  </a:ext>
                </a:extLst>
              </p:cNvPr>
              <p:cNvSpPr txBox="1">
                <a:spLocks noRot="1" noChangeAspect="1" noMove="1" noResize="1" noEditPoints="1" noAdjustHandles="1" noChangeArrowheads="1" noChangeShapeType="1" noTextEdit="1"/>
              </p:cNvSpPr>
              <p:nvPr/>
            </p:nvSpPr>
            <p:spPr>
              <a:xfrm>
                <a:off x="4900201" y="2245597"/>
                <a:ext cx="3140668" cy="839269"/>
              </a:xfrm>
              <a:prstGeom prst="rect">
                <a:avLst/>
              </a:prstGeom>
              <a:blipFill>
                <a:blip r:embed="rId4"/>
                <a:stretch>
                  <a:fillRect/>
                </a:stretch>
              </a:blipFill>
            </p:spPr>
            <p:txBody>
              <a:bodyPr/>
              <a:lstStyle/>
              <a:p>
                <a:r>
                  <a:rPr lang="en-US">
                    <a:noFill/>
                  </a:rPr>
                  <a:t> </a:t>
                </a:r>
              </a:p>
            </p:txBody>
          </p:sp>
        </mc:Fallback>
      </mc:AlternateContent>
      <p:sp>
        <p:nvSpPr>
          <p:cNvPr id="46" name="Slide Number Placeholder 3">
            <a:extLst>
              <a:ext uri="{FF2B5EF4-FFF2-40B4-BE49-F238E27FC236}">
                <a16:creationId xmlns:a16="http://schemas.microsoft.com/office/drawing/2014/main" id="{8682F2DF-919C-413D-9B59-A40AF3ACD726}"/>
              </a:ext>
            </a:extLst>
          </p:cNvPr>
          <p:cNvSpPr>
            <a:spLocks noGrp="1"/>
          </p:cNvSpPr>
          <p:nvPr>
            <p:ph type="sldNum" sz="quarter" idx="10"/>
          </p:nvPr>
        </p:nvSpPr>
        <p:spPr/>
        <p:txBody>
          <a:bodyPr/>
          <a:lstStyle/>
          <a:p>
            <a:fld id="{E962C5CE-5F29-4369-A268-DF953E3BBA7B}" type="slidenum">
              <a:rPr lang="en-US" altLang="en-US"/>
              <a:pPr/>
              <a:t>28</a:t>
            </a:fld>
            <a:endParaRPr lang="en-US" altLang="en-US" sz="1400"/>
          </a:p>
        </p:txBody>
      </p:sp>
      <p:sp>
        <p:nvSpPr>
          <p:cNvPr id="710659" name="Rectangle 3">
            <a:extLst>
              <a:ext uri="{FF2B5EF4-FFF2-40B4-BE49-F238E27FC236}">
                <a16:creationId xmlns:a16="http://schemas.microsoft.com/office/drawing/2014/main" id="{5F4FD653-3E81-4970-A885-9A04BFB66492}"/>
              </a:ext>
            </a:extLst>
          </p:cNvPr>
          <p:cNvSpPr>
            <a:spLocks noGrp="1" noChangeArrowheads="1"/>
          </p:cNvSpPr>
          <p:nvPr>
            <p:ph type="title"/>
          </p:nvPr>
        </p:nvSpPr>
        <p:spPr/>
        <p:txBody>
          <a:bodyPr/>
          <a:lstStyle/>
          <a:p>
            <a:r>
              <a:rPr lang="en-US" altLang="en-US" dirty="0"/>
              <a:t>Flows</a:t>
            </a:r>
          </a:p>
        </p:txBody>
      </p:sp>
      <p:grpSp>
        <p:nvGrpSpPr>
          <p:cNvPr id="28" name="Group 27">
            <a:extLst>
              <a:ext uri="{FF2B5EF4-FFF2-40B4-BE49-F238E27FC236}">
                <a16:creationId xmlns:a16="http://schemas.microsoft.com/office/drawing/2014/main" id="{2F886C7A-5F8C-4D5A-B1FC-3D24401D8DE7}"/>
              </a:ext>
            </a:extLst>
          </p:cNvPr>
          <p:cNvGrpSpPr/>
          <p:nvPr/>
        </p:nvGrpSpPr>
        <p:grpSpPr>
          <a:xfrm>
            <a:off x="4395659" y="3250309"/>
            <a:ext cx="6599476" cy="3137327"/>
            <a:chOff x="4395659" y="2923138"/>
            <a:chExt cx="6599476" cy="3137327"/>
          </a:xfrm>
        </p:grpSpPr>
        <p:cxnSp>
          <p:nvCxnSpPr>
            <p:cNvPr id="51" name="AutoShape 68">
              <a:extLst>
                <a:ext uri="{FF2B5EF4-FFF2-40B4-BE49-F238E27FC236}">
                  <a16:creationId xmlns:a16="http://schemas.microsoft.com/office/drawing/2014/main" id="{CAB3C207-5366-428C-872E-7F5DDD5A8A0A}"/>
                </a:ext>
              </a:extLst>
            </p:cNvPr>
            <p:cNvCxnSpPr>
              <a:cxnSpLocks noChangeShapeType="1"/>
              <a:stCxn id="710721" idx="1"/>
              <a:endCxn id="710708" idx="5"/>
            </p:cNvCxnSpPr>
            <p:nvPr/>
          </p:nvCxnSpPr>
          <p:spPr bwMode="auto">
            <a:xfrm flipH="1" flipV="1">
              <a:off x="6575184" y="4634480"/>
              <a:ext cx="2273571" cy="112970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06" name="Oval 50">
              <a:extLst>
                <a:ext uri="{FF2B5EF4-FFF2-40B4-BE49-F238E27FC236}">
                  <a16:creationId xmlns:a16="http://schemas.microsoft.com/office/drawing/2014/main" id="{5EDB66B3-A335-46A8-B0A4-E18E80459647}"/>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710707" name="Oval 51">
              <a:extLst>
                <a:ext uri="{FF2B5EF4-FFF2-40B4-BE49-F238E27FC236}">
                  <a16:creationId xmlns:a16="http://schemas.microsoft.com/office/drawing/2014/main" id="{C791F0FD-59F6-4EAA-9A7F-5FEB226AA91C}"/>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710708" name="Oval 52">
              <a:extLst>
                <a:ext uri="{FF2B5EF4-FFF2-40B4-BE49-F238E27FC236}">
                  <a16:creationId xmlns:a16="http://schemas.microsoft.com/office/drawing/2014/main" id="{7433E6CD-DBA9-4397-BB73-2328DC47DBFF}"/>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710709" name="Oval 53">
              <a:extLst>
                <a:ext uri="{FF2B5EF4-FFF2-40B4-BE49-F238E27FC236}">
                  <a16:creationId xmlns:a16="http://schemas.microsoft.com/office/drawing/2014/main" id="{DB0B1551-4016-4996-9CB3-8D6736D27F5C}"/>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710710" name="AutoShape 54">
              <a:extLst>
                <a:ext uri="{FF2B5EF4-FFF2-40B4-BE49-F238E27FC236}">
                  <a16:creationId xmlns:a16="http://schemas.microsoft.com/office/drawing/2014/main" id="{3963BDDA-EEB2-4C16-A1BE-D107140B66AB}"/>
                </a:ext>
              </a:extLst>
            </p:cNvPr>
            <p:cNvCxnSpPr>
              <a:cxnSpLocks noChangeShapeType="1"/>
              <a:stCxn id="710706" idx="7"/>
              <a:endCxn id="710707" idx="3"/>
            </p:cNvCxnSpPr>
            <p:nvPr/>
          </p:nvCxnSpPr>
          <p:spPr bwMode="auto">
            <a:xfrm flipV="1">
              <a:off x="4691944" y="3223173"/>
              <a:ext cx="1637789"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1" name="AutoShape 55">
              <a:extLst>
                <a:ext uri="{FF2B5EF4-FFF2-40B4-BE49-F238E27FC236}">
                  <a16:creationId xmlns:a16="http://schemas.microsoft.com/office/drawing/2014/main" id="{500797BD-7630-4137-AC5D-99C13711BAB5}"/>
                </a:ext>
              </a:extLst>
            </p:cNvPr>
            <p:cNvCxnSpPr>
              <a:cxnSpLocks noChangeShapeType="1"/>
              <a:stCxn id="710706" idx="6"/>
              <a:endCxn id="710708" idx="2"/>
            </p:cNvCxnSpPr>
            <p:nvPr/>
          </p:nvCxnSpPr>
          <p:spPr bwMode="auto">
            <a:xfrm>
              <a:off x="4742778" y="4510979"/>
              <a:ext cx="1536121"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2" name="AutoShape 56">
              <a:extLst>
                <a:ext uri="{FF2B5EF4-FFF2-40B4-BE49-F238E27FC236}">
                  <a16:creationId xmlns:a16="http://schemas.microsoft.com/office/drawing/2014/main" id="{04F6A8EE-5010-42E5-9B2F-E956649EB9DD}"/>
                </a:ext>
              </a:extLst>
            </p:cNvPr>
            <p:cNvCxnSpPr>
              <a:cxnSpLocks noChangeShapeType="1"/>
              <a:stCxn id="710706" idx="5"/>
              <a:endCxn id="710709" idx="1"/>
            </p:cNvCxnSpPr>
            <p:nvPr/>
          </p:nvCxnSpPr>
          <p:spPr bwMode="auto">
            <a:xfrm>
              <a:off x="4691944" y="4634480"/>
              <a:ext cx="1637789" cy="112970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3" name="AutoShape 57">
              <a:extLst>
                <a:ext uri="{FF2B5EF4-FFF2-40B4-BE49-F238E27FC236}">
                  <a16:creationId xmlns:a16="http://schemas.microsoft.com/office/drawing/2014/main" id="{CB5CA9F1-C5CC-4E55-8567-407127EDD6FD}"/>
                </a:ext>
              </a:extLst>
            </p:cNvPr>
            <p:cNvCxnSpPr>
              <a:cxnSpLocks noChangeShapeType="1"/>
              <a:stCxn id="710708" idx="6"/>
              <a:endCxn id="710720" idx="2"/>
            </p:cNvCxnSpPr>
            <p:nvPr/>
          </p:nvCxnSpPr>
          <p:spPr bwMode="auto">
            <a:xfrm>
              <a:off x="6626018" y="4510979"/>
              <a:ext cx="2171903"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5" name="AutoShape 59">
              <a:extLst>
                <a:ext uri="{FF2B5EF4-FFF2-40B4-BE49-F238E27FC236}">
                  <a16:creationId xmlns:a16="http://schemas.microsoft.com/office/drawing/2014/main" id="{FF578E0C-BCE9-4BDC-BE4D-1C3233FE9069}"/>
                </a:ext>
              </a:extLst>
            </p:cNvPr>
            <p:cNvCxnSpPr>
              <a:cxnSpLocks noChangeShapeType="1"/>
              <a:stCxn id="710708" idx="4"/>
              <a:endCxn id="710709"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6" name="AutoShape 60">
              <a:extLst>
                <a:ext uri="{FF2B5EF4-FFF2-40B4-BE49-F238E27FC236}">
                  <a16:creationId xmlns:a16="http://schemas.microsoft.com/office/drawing/2014/main" id="{5D951401-EF5F-40F8-8FF8-28BC78F6A7BA}"/>
                </a:ext>
              </a:extLst>
            </p:cNvPr>
            <p:cNvCxnSpPr>
              <a:cxnSpLocks noChangeShapeType="1"/>
              <a:stCxn id="710707" idx="6"/>
              <a:endCxn id="710719" idx="2"/>
            </p:cNvCxnSpPr>
            <p:nvPr/>
          </p:nvCxnSpPr>
          <p:spPr bwMode="auto">
            <a:xfrm>
              <a:off x="6626018" y="3098894"/>
              <a:ext cx="2171903"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7" name="AutoShape 61">
              <a:extLst>
                <a:ext uri="{FF2B5EF4-FFF2-40B4-BE49-F238E27FC236}">
                  <a16:creationId xmlns:a16="http://schemas.microsoft.com/office/drawing/2014/main" id="{A929A23E-9723-40FB-8B80-4463475544AE}"/>
                </a:ext>
              </a:extLst>
            </p:cNvPr>
            <p:cNvCxnSpPr>
              <a:cxnSpLocks noChangeShapeType="1"/>
              <a:stCxn id="710709" idx="6"/>
              <a:endCxn id="710721" idx="2"/>
            </p:cNvCxnSpPr>
            <p:nvPr/>
          </p:nvCxnSpPr>
          <p:spPr bwMode="auto">
            <a:xfrm>
              <a:off x="6626018" y="5886906"/>
              <a:ext cx="2171903" cy="0"/>
            </a:xfrm>
            <a:prstGeom prst="straightConnector1">
              <a:avLst/>
            </a:prstGeom>
            <a:noFill/>
            <a:ln w="127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8" name="AutoShape 62">
              <a:extLst>
                <a:ext uri="{FF2B5EF4-FFF2-40B4-BE49-F238E27FC236}">
                  <a16:creationId xmlns:a16="http://schemas.microsoft.com/office/drawing/2014/main" id="{56B2200F-0095-48E8-A6B5-E08D3FED1F4F}"/>
                </a:ext>
              </a:extLst>
            </p:cNvPr>
            <p:cNvCxnSpPr>
              <a:cxnSpLocks noChangeShapeType="1"/>
              <a:stCxn id="710707" idx="4"/>
              <a:endCxn id="710708" idx="0"/>
            </p:cNvCxnSpPr>
            <p:nvPr/>
          </p:nvCxnSpPr>
          <p:spPr bwMode="auto">
            <a:xfrm>
              <a:off x="6452459"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19" name="Oval 63">
              <a:extLst>
                <a:ext uri="{FF2B5EF4-FFF2-40B4-BE49-F238E27FC236}">
                  <a16:creationId xmlns:a16="http://schemas.microsoft.com/office/drawing/2014/main" id="{6D6CA7B8-81FA-4ECF-9EC2-0188554C97F8}"/>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710720" name="Oval 64">
              <a:extLst>
                <a:ext uri="{FF2B5EF4-FFF2-40B4-BE49-F238E27FC236}">
                  <a16:creationId xmlns:a16="http://schemas.microsoft.com/office/drawing/2014/main" id="{5FADFF93-67BC-4F3C-BA9D-F45E800F686D}"/>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710721" name="Oval 65">
              <a:extLst>
                <a:ext uri="{FF2B5EF4-FFF2-40B4-BE49-F238E27FC236}">
                  <a16:creationId xmlns:a16="http://schemas.microsoft.com/office/drawing/2014/main" id="{5FF356EB-F06B-477C-AA8F-9ACC5EDE5A9F}"/>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710722" name="AutoShape 66">
              <a:extLst>
                <a:ext uri="{FF2B5EF4-FFF2-40B4-BE49-F238E27FC236}">
                  <a16:creationId xmlns:a16="http://schemas.microsoft.com/office/drawing/2014/main" id="{6CAC5FAF-7C24-4B59-9E5B-970C57F85D75}"/>
                </a:ext>
              </a:extLst>
            </p:cNvPr>
            <p:cNvCxnSpPr>
              <a:cxnSpLocks noChangeShapeType="1"/>
              <a:stCxn id="710720" idx="4"/>
              <a:endCxn id="710721"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3" name="AutoShape 67">
              <a:extLst>
                <a:ext uri="{FF2B5EF4-FFF2-40B4-BE49-F238E27FC236}">
                  <a16:creationId xmlns:a16="http://schemas.microsoft.com/office/drawing/2014/main" id="{02A1F7FD-3A69-496D-A0C6-9E0B7498F083}"/>
                </a:ext>
              </a:extLst>
            </p:cNvPr>
            <p:cNvCxnSpPr>
              <a:cxnSpLocks noChangeShapeType="1"/>
              <a:stCxn id="710719" idx="4"/>
              <a:endCxn id="710720"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4" name="AutoShape 68">
              <a:extLst>
                <a:ext uri="{FF2B5EF4-FFF2-40B4-BE49-F238E27FC236}">
                  <a16:creationId xmlns:a16="http://schemas.microsoft.com/office/drawing/2014/main" id="{A59DDDAD-046C-41D6-AD72-EFD283E2916C}"/>
                </a:ext>
              </a:extLst>
            </p:cNvPr>
            <p:cNvCxnSpPr>
              <a:cxnSpLocks noChangeShapeType="1"/>
              <a:stCxn id="710707" idx="5"/>
              <a:endCxn id="710720" idx="1"/>
            </p:cNvCxnSpPr>
            <p:nvPr/>
          </p:nvCxnSpPr>
          <p:spPr bwMode="auto">
            <a:xfrm>
              <a:off x="6575184" y="3223173"/>
              <a:ext cx="2273571"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5" name="Oval 69">
              <a:extLst>
                <a:ext uri="{FF2B5EF4-FFF2-40B4-BE49-F238E27FC236}">
                  <a16:creationId xmlns:a16="http://schemas.microsoft.com/office/drawing/2014/main" id="{5DBB04F5-4A14-4512-B3D9-38E24230652F}"/>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710726" name="AutoShape 70">
              <a:extLst>
                <a:ext uri="{FF2B5EF4-FFF2-40B4-BE49-F238E27FC236}">
                  <a16:creationId xmlns:a16="http://schemas.microsoft.com/office/drawing/2014/main" id="{D1F58022-A270-4460-9379-D0A7FAF1B20E}"/>
                </a:ext>
              </a:extLst>
            </p:cNvPr>
            <p:cNvCxnSpPr>
              <a:cxnSpLocks noChangeShapeType="1"/>
              <a:stCxn id="710719" idx="6"/>
              <a:endCxn id="710725" idx="1"/>
            </p:cNvCxnSpPr>
            <p:nvPr/>
          </p:nvCxnSpPr>
          <p:spPr bwMode="auto">
            <a:xfrm>
              <a:off x="9145040" y="3098894"/>
              <a:ext cx="1553810" cy="1288583"/>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7" name="AutoShape 71">
              <a:extLst>
                <a:ext uri="{FF2B5EF4-FFF2-40B4-BE49-F238E27FC236}">
                  <a16:creationId xmlns:a16="http://schemas.microsoft.com/office/drawing/2014/main" id="{8009E4A0-472B-406A-AFD6-0553FE5CC77C}"/>
                </a:ext>
              </a:extLst>
            </p:cNvPr>
            <p:cNvCxnSpPr>
              <a:cxnSpLocks noChangeShapeType="1"/>
              <a:stCxn id="710720" idx="6"/>
              <a:endCxn id="710725" idx="2"/>
            </p:cNvCxnSpPr>
            <p:nvPr/>
          </p:nvCxnSpPr>
          <p:spPr bwMode="auto">
            <a:xfrm>
              <a:off x="9145040" y="4510979"/>
              <a:ext cx="1502976"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8" name="AutoShape 72">
              <a:extLst>
                <a:ext uri="{FF2B5EF4-FFF2-40B4-BE49-F238E27FC236}">
                  <a16:creationId xmlns:a16="http://schemas.microsoft.com/office/drawing/2014/main" id="{E5CB0D21-BAA0-4835-A49D-49FE212797CB}"/>
                </a:ext>
              </a:extLst>
            </p:cNvPr>
            <p:cNvCxnSpPr>
              <a:cxnSpLocks noChangeShapeType="1"/>
              <a:stCxn id="710721" idx="7"/>
              <a:endCxn id="710725" idx="4"/>
            </p:cNvCxnSpPr>
            <p:nvPr/>
          </p:nvCxnSpPr>
          <p:spPr bwMode="auto">
            <a:xfrm flipV="1">
              <a:off x="9094206" y="4685636"/>
              <a:ext cx="1727370" cy="107854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9" name="Text Box 73">
              <a:extLst>
                <a:ext uri="{FF2B5EF4-FFF2-40B4-BE49-F238E27FC236}">
                  <a16:creationId xmlns:a16="http://schemas.microsoft.com/office/drawing/2014/main" id="{AAAB09A9-EC8D-4414-8817-65353064DC87}"/>
                </a:ext>
              </a:extLst>
            </p:cNvPr>
            <p:cNvSpPr txBox="1">
              <a:spLocks noChangeArrowheads="1"/>
            </p:cNvSpPr>
            <p:nvPr/>
          </p:nvSpPr>
          <p:spPr bwMode="auto">
            <a:xfrm>
              <a:off x="5420920" y="5112122"/>
              <a:ext cx="612528"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0/</a:t>
              </a:r>
              <a:r>
                <a:rPr lang="en-US" altLang="en-US" sz="2000" dirty="0">
                  <a:latin typeface="Arial" panose="020B0604020202020204" pitchFamily="34" charset="0"/>
                  <a:cs typeface="Arial" panose="020B0604020202020204" pitchFamily="34" charset="0"/>
                </a:rPr>
                <a:t>15</a:t>
              </a:r>
            </a:p>
          </p:txBody>
        </p:sp>
        <p:sp>
          <p:nvSpPr>
            <p:cNvPr id="710730" name="Text Box 74">
              <a:extLst>
                <a:ext uri="{FF2B5EF4-FFF2-40B4-BE49-F238E27FC236}">
                  <a16:creationId xmlns:a16="http://schemas.microsoft.com/office/drawing/2014/main" id="{876DCB81-C2CB-43B6-8640-CF55C1427FEF}"/>
                </a:ext>
              </a:extLst>
            </p:cNvPr>
            <p:cNvSpPr txBox="1">
              <a:spLocks noChangeArrowheads="1"/>
            </p:cNvSpPr>
            <p:nvPr/>
          </p:nvSpPr>
          <p:spPr bwMode="auto">
            <a:xfrm>
              <a:off x="5458549" y="4352895"/>
              <a:ext cx="45333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0/</a:t>
              </a:r>
              <a:r>
                <a:rPr lang="en-US" altLang="en-US" sz="2000" dirty="0">
                  <a:latin typeface="Arial" panose="020B0604020202020204" pitchFamily="34" charset="0"/>
                  <a:cs typeface="Arial" panose="020B0604020202020204" pitchFamily="34" charset="0"/>
                </a:rPr>
                <a:t>5</a:t>
              </a:r>
              <a:endParaRPr lang="en-US" altLang="en-US" sz="1600" dirty="0">
                <a:latin typeface="Arial" panose="020B0604020202020204" pitchFamily="34" charset="0"/>
                <a:cs typeface="Arial" panose="020B0604020202020204" pitchFamily="34" charset="0"/>
              </a:endParaRPr>
            </a:p>
          </p:txBody>
        </p:sp>
        <p:sp>
          <p:nvSpPr>
            <p:cNvPr id="710731" name="Text Box 75">
              <a:extLst>
                <a:ext uri="{FF2B5EF4-FFF2-40B4-BE49-F238E27FC236}">
                  <a16:creationId xmlns:a16="http://schemas.microsoft.com/office/drawing/2014/main" id="{987DF8DB-99E2-4C14-B47B-F33F6E8164DE}"/>
                </a:ext>
              </a:extLst>
            </p:cNvPr>
            <p:cNvSpPr txBox="1">
              <a:spLocks noChangeArrowheads="1"/>
            </p:cNvSpPr>
            <p:nvPr/>
          </p:nvSpPr>
          <p:spPr bwMode="auto">
            <a:xfrm>
              <a:off x="7331165" y="5713346"/>
              <a:ext cx="624271" cy="307777"/>
            </a:xfrm>
            <a:prstGeom prst="rect">
              <a:avLst/>
            </a:prstGeom>
            <a:solidFill>
              <a:schemeClr val="bg1"/>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0/</a:t>
              </a:r>
              <a:r>
                <a:rPr lang="en-US" altLang="en-US" sz="2000" dirty="0">
                  <a:latin typeface="Arial" panose="020B0604020202020204" pitchFamily="34" charset="0"/>
                  <a:cs typeface="Arial" panose="020B0604020202020204" pitchFamily="34" charset="0"/>
                </a:rPr>
                <a:t>30</a:t>
              </a:r>
            </a:p>
          </p:txBody>
        </p:sp>
        <p:sp>
          <p:nvSpPr>
            <p:cNvPr id="710732" name="Text Box 76">
              <a:extLst>
                <a:ext uri="{FF2B5EF4-FFF2-40B4-BE49-F238E27FC236}">
                  <a16:creationId xmlns:a16="http://schemas.microsoft.com/office/drawing/2014/main" id="{9B3B7885-AA6D-45BF-BF0E-9859076B1F0F}"/>
                </a:ext>
              </a:extLst>
            </p:cNvPr>
            <p:cNvSpPr txBox="1">
              <a:spLocks noChangeArrowheads="1"/>
            </p:cNvSpPr>
            <p:nvPr/>
          </p:nvSpPr>
          <p:spPr bwMode="auto">
            <a:xfrm>
              <a:off x="8736366" y="4983795"/>
              <a:ext cx="600782"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0/</a:t>
              </a:r>
              <a:r>
                <a:rPr lang="en-US" altLang="en-US" sz="2000" dirty="0">
                  <a:latin typeface="Arial" panose="020B0604020202020204" pitchFamily="34" charset="0"/>
                  <a:cs typeface="Arial" panose="020B0604020202020204" pitchFamily="34" charset="0"/>
                </a:rPr>
                <a:t>15</a:t>
              </a:r>
            </a:p>
          </p:txBody>
        </p:sp>
        <p:sp>
          <p:nvSpPr>
            <p:cNvPr id="710733" name="Text Box 77">
              <a:extLst>
                <a:ext uri="{FF2B5EF4-FFF2-40B4-BE49-F238E27FC236}">
                  <a16:creationId xmlns:a16="http://schemas.microsoft.com/office/drawing/2014/main" id="{B8E7733D-771B-4363-B990-E50FE4B44B69}"/>
                </a:ext>
              </a:extLst>
            </p:cNvPr>
            <p:cNvSpPr txBox="1">
              <a:spLocks noChangeArrowheads="1"/>
            </p:cNvSpPr>
            <p:nvPr/>
          </p:nvSpPr>
          <p:spPr bwMode="auto">
            <a:xfrm>
              <a:off x="5300960" y="3595078"/>
              <a:ext cx="68567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4/</a:t>
              </a:r>
              <a:r>
                <a:rPr lang="en-US" altLang="en-US" sz="2000" dirty="0">
                  <a:latin typeface="Arial" panose="020B0604020202020204" pitchFamily="34" charset="0"/>
                  <a:cs typeface="Arial" panose="020B0604020202020204" pitchFamily="34" charset="0"/>
                </a:rPr>
                <a:t>10</a:t>
              </a:r>
            </a:p>
          </p:txBody>
        </p:sp>
        <p:sp>
          <p:nvSpPr>
            <p:cNvPr id="710734" name="Text Box 78">
              <a:extLst>
                <a:ext uri="{FF2B5EF4-FFF2-40B4-BE49-F238E27FC236}">
                  <a16:creationId xmlns:a16="http://schemas.microsoft.com/office/drawing/2014/main" id="{7EF45083-C70B-47F5-AFFB-7C03B08F5B21}"/>
                </a:ext>
              </a:extLst>
            </p:cNvPr>
            <p:cNvSpPr txBox="1">
              <a:spLocks noChangeArrowheads="1"/>
            </p:cNvSpPr>
            <p:nvPr/>
          </p:nvSpPr>
          <p:spPr bwMode="auto">
            <a:xfrm>
              <a:off x="7486213" y="4352895"/>
              <a:ext cx="469223"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 4</a:t>
              </a:r>
              <a:r>
                <a:rPr lang="en-US" altLang="en-US" sz="2000" dirty="0">
                  <a:latin typeface="Arial" panose="020B0604020202020204" pitchFamily="34" charset="0"/>
                  <a:cs typeface="Arial" panose="020B0604020202020204" pitchFamily="34" charset="0"/>
                </a:rPr>
                <a:t>/8</a:t>
              </a:r>
            </a:p>
          </p:txBody>
        </p:sp>
        <p:sp>
          <p:nvSpPr>
            <p:cNvPr id="710735" name="Text Box 79">
              <a:extLst>
                <a:ext uri="{FF2B5EF4-FFF2-40B4-BE49-F238E27FC236}">
                  <a16:creationId xmlns:a16="http://schemas.microsoft.com/office/drawing/2014/main" id="{2AF06533-A0D6-429A-B95A-970349B525E9}"/>
                </a:ext>
              </a:extLst>
            </p:cNvPr>
            <p:cNvSpPr txBox="1">
              <a:spLocks noChangeArrowheads="1"/>
            </p:cNvSpPr>
            <p:nvPr/>
          </p:nvSpPr>
          <p:spPr bwMode="auto">
            <a:xfrm>
              <a:off x="7425727" y="3622107"/>
              <a:ext cx="62427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0/</a:t>
              </a:r>
              <a:r>
                <a:rPr lang="en-US" altLang="en-US" sz="2000" dirty="0">
                  <a:latin typeface="Arial" panose="020B0604020202020204" pitchFamily="34" charset="0"/>
                  <a:cs typeface="Arial" panose="020B0604020202020204" pitchFamily="34" charset="0"/>
                </a:rPr>
                <a:t>15</a:t>
              </a:r>
            </a:p>
          </p:txBody>
        </p:sp>
        <p:sp>
          <p:nvSpPr>
            <p:cNvPr id="710736" name="Text Box 80">
              <a:extLst>
                <a:ext uri="{FF2B5EF4-FFF2-40B4-BE49-F238E27FC236}">
                  <a16:creationId xmlns:a16="http://schemas.microsoft.com/office/drawing/2014/main" id="{8E2CA782-EF26-454E-82E8-A7C0ACB122B9}"/>
                </a:ext>
              </a:extLst>
            </p:cNvPr>
            <p:cNvSpPr txBox="1">
              <a:spLocks noChangeArrowheads="1"/>
            </p:cNvSpPr>
            <p:nvPr/>
          </p:nvSpPr>
          <p:spPr bwMode="auto">
            <a:xfrm>
              <a:off x="7444248" y="2939710"/>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400" b="1" dirty="0">
                  <a:solidFill>
                    <a:srgbClr val="C00000"/>
                  </a:solidFill>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0/</a:t>
              </a:r>
              <a:r>
                <a:rPr lang="en-US" altLang="en-US" sz="2000" dirty="0">
                  <a:latin typeface="Arial" panose="020B0604020202020204" pitchFamily="34" charset="0"/>
                  <a:cs typeface="Arial" panose="020B0604020202020204" pitchFamily="34" charset="0"/>
                </a:rPr>
                <a:t>9</a:t>
              </a:r>
            </a:p>
          </p:txBody>
        </p:sp>
        <p:sp>
          <p:nvSpPr>
            <p:cNvPr id="710737" name="Text Box 81">
              <a:extLst>
                <a:ext uri="{FF2B5EF4-FFF2-40B4-BE49-F238E27FC236}">
                  <a16:creationId xmlns:a16="http://schemas.microsoft.com/office/drawing/2014/main" id="{5EEB67EA-FA04-42E4-9A86-1D24118DC709}"/>
                </a:ext>
              </a:extLst>
            </p:cNvPr>
            <p:cNvSpPr txBox="1">
              <a:spLocks noChangeArrowheads="1"/>
            </p:cNvSpPr>
            <p:nvPr/>
          </p:nvSpPr>
          <p:spPr bwMode="auto">
            <a:xfrm>
              <a:off x="7444248" y="5043023"/>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0/</a:t>
              </a:r>
              <a:r>
                <a:rPr lang="en-US" altLang="en-US" sz="2000" dirty="0">
                  <a:latin typeface="Arial" panose="020B0604020202020204" pitchFamily="34" charset="0"/>
                  <a:cs typeface="Arial" panose="020B0604020202020204" pitchFamily="34" charset="0"/>
                </a:rPr>
                <a:t>6</a:t>
              </a:r>
            </a:p>
          </p:txBody>
        </p:sp>
        <p:sp>
          <p:nvSpPr>
            <p:cNvPr id="710738" name="Text Box 82">
              <a:extLst>
                <a:ext uri="{FF2B5EF4-FFF2-40B4-BE49-F238E27FC236}">
                  <a16:creationId xmlns:a16="http://schemas.microsoft.com/office/drawing/2014/main" id="{205F31AB-659B-4FEC-B166-3C1CABADD2CF}"/>
                </a:ext>
              </a:extLst>
            </p:cNvPr>
            <p:cNvSpPr txBox="1">
              <a:spLocks noChangeArrowheads="1"/>
            </p:cNvSpPr>
            <p:nvPr/>
          </p:nvSpPr>
          <p:spPr bwMode="auto">
            <a:xfrm>
              <a:off x="9678052" y="5087101"/>
              <a:ext cx="62284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0/</a:t>
              </a:r>
              <a:r>
                <a:rPr lang="en-US" altLang="en-US" sz="2000" dirty="0">
                  <a:latin typeface="Arial" panose="020B0604020202020204" pitchFamily="34" charset="0"/>
                  <a:cs typeface="Arial" panose="020B0604020202020204" pitchFamily="34" charset="0"/>
                </a:rPr>
                <a:t>10</a:t>
              </a:r>
            </a:p>
          </p:txBody>
        </p:sp>
        <p:sp>
          <p:nvSpPr>
            <p:cNvPr id="710739" name="Text Box 83">
              <a:extLst>
                <a:ext uri="{FF2B5EF4-FFF2-40B4-BE49-F238E27FC236}">
                  <a16:creationId xmlns:a16="http://schemas.microsoft.com/office/drawing/2014/main" id="{8296BE71-6B6F-463B-8C0A-94F5E736B46E}"/>
                </a:ext>
              </a:extLst>
            </p:cNvPr>
            <p:cNvSpPr txBox="1">
              <a:spLocks noChangeArrowheads="1"/>
            </p:cNvSpPr>
            <p:nvPr/>
          </p:nvSpPr>
          <p:spPr bwMode="auto">
            <a:xfrm>
              <a:off x="9704822" y="4352895"/>
              <a:ext cx="5960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 4/</a:t>
              </a:r>
              <a:r>
                <a:rPr lang="en-US" altLang="en-US" sz="2000" dirty="0">
                  <a:latin typeface="Arial" panose="020B0604020202020204" pitchFamily="34" charset="0"/>
                  <a:cs typeface="Arial" panose="020B0604020202020204" pitchFamily="34" charset="0"/>
                </a:rPr>
                <a:t>10</a:t>
              </a:r>
              <a:endParaRPr lang="en-US" altLang="en-US" sz="1600" dirty="0">
                <a:latin typeface="Arial" panose="020B0604020202020204" pitchFamily="34" charset="0"/>
                <a:cs typeface="Arial" panose="020B0604020202020204" pitchFamily="34" charset="0"/>
              </a:endParaRPr>
            </a:p>
          </p:txBody>
        </p:sp>
        <p:sp>
          <p:nvSpPr>
            <p:cNvPr id="710740" name="Text Box 84">
              <a:extLst>
                <a:ext uri="{FF2B5EF4-FFF2-40B4-BE49-F238E27FC236}">
                  <a16:creationId xmlns:a16="http://schemas.microsoft.com/office/drawing/2014/main" id="{0F354EAC-9BAF-4735-9DC8-6E0300D4C60E}"/>
                </a:ext>
              </a:extLst>
            </p:cNvPr>
            <p:cNvSpPr txBox="1">
              <a:spLocks noChangeArrowheads="1"/>
            </p:cNvSpPr>
            <p:nvPr/>
          </p:nvSpPr>
          <p:spPr bwMode="auto">
            <a:xfrm>
              <a:off x="9703383" y="3588301"/>
              <a:ext cx="689644"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0/</a:t>
              </a:r>
              <a:r>
                <a:rPr lang="en-US" altLang="en-US" sz="2000" dirty="0">
                  <a:latin typeface="Arial" panose="020B0604020202020204" pitchFamily="34" charset="0"/>
                  <a:cs typeface="Arial" panose="020B0604020202020204" pitchFamily="34" charset="0"/>
                </a:rPr>
                <a:t>10</a:t>
              </a:r>
            </a:p>
          </p:txBody>
        </p:sp>
        <p:sp>
          <p:nvSpPr>
            <p:cNvPr id="710741" name="Text Box 85">
              <a:extLst>
                <a:ext uri="{FF2B5EF4-FFF2-40B4-BE49-F238E27FC236}">
                  <a16:creationId xmlns:a16="http://schemas.microsoft.com/office/drawing/2014/main" id="{DA3836EF-7B4F-4F15-B0F6-032168C5D6FA}"/>
                </a:ext>
              </a:extLst>
            </p:cNvPr>
            <p:cNvSpPr txBox="1">
              <a:spLocks noChangeArrowheads="1"/>
            </p:cNvSpPr>
            <p:nvPr/>
          </p:nvSpPr>
          <p:spPr bwMode="auto">
            <a:xfrm>
              <a:off x="8791308" y="3595078"/>
              <a:ext cx="545059"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0/</a:t>
              </a:r>
              <a:r>
                <a:rPr lang="en-US" altLang="en-US" sz="2000" dirty="0">
                  <a:latin typeface="Arial" panose="020B0604020202020204" pitchFamily="34" charset="0"/>
                  <a:cs typeface="Arial" panose="020B0604020202020204" pitchFamily="34" charset="0"/>
                </a:rPr>
                <a:t>15</a:t>
              </a:r>
            </a:p>
          </p:txBody>
        </p:sp>
        <p:sp>
          <p:nvSpPr>
            <p:cNvPr id="710742" name="Text Box 86">
              <a:extLst>
                <a:ext uri="{FF2B5EF4-FFF2-40B4-BE49-F238E27FC236}">
                  <a16:creationId xmlns:a16="http://schemas.microsoft.com/office/drawing/2014/main" id="{90B2F1EE-6551-462E-B731-7BC0ECF13613}"/>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4/</a:t>
              </a:r>
              <a:r>
                <a:rPr lang="en-US" altLang="en-US" sz="2000" dirty="0">
                  <a:latin typeface="Arial" panose="020B0604020202020204" pitchFamily="34" charset="0"/>
                  <a:cs typeface="Arial" panose="020B0604020202020204" pitchFamily="34" charset="0"/>
                </a:rPr>
                <a:t>4</a:t>
              </a:r>
            </a:p>
          </p:txBody>
        </p:sp>
        <p:sp>
          <p:nvSpPr>
            <p:cNvPr id="710743" name="Text Box 87">
              <a:extLst>
                <a:ext uri="{FF2B5EF4-FFF2-40B4-BE49-F238E27FC236}">
                  <a16:creationId xmlns:a16="http://schemas.microsoft.com/office/drawing/2014/main" id="{4ECC4A50-EA5B-4BE9-8AA2-AA53B6EA7E58}"/>
                </a:ext>
              </a:extLst>
            </p:cNvPr>
            <p:cNvSpPr txBox="1">
              <a:spLocks noChangeArrowheads="1"/>
            </p:cNvSpPr>
            <p:nvPr/>
          </p:nvSpPr>
          <p:spPr bwMode="auto">
            <a:xfrm>
              <a:off x="6268652" y="5012007"/>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0</a:t>
              </a:r>
              <a:r>
                <a:rPr lang="en-US" altLang="en-US" sz="2000" dirty="0">
                  <a:latin typeface="Arial" panose="020B0604020202020204" pitchFamily="34" charset="0"/>
                  <a:cs typeface="Arial" panose="020B0604020202020204" pitchFamily="34" charset="0"/>
                </a:rPr>
                <a:t>/4</a:t>
              </a:r>
            </a:p>
          </p:txBody>
        </p:sp>
      </p:grpSp>
      <p:sp>
        <p:nvSpPr>
          <p:cNvPr id="5" name="TextBox 4">
            <a:extLst>
              <a:ext uri="{FF2B5EF4-FFF2-40B4-BE49-F238E27FC236}">
                <a16:creationId xmlns:a16="http://schemas.microsoft.com/office/drawing/2014/main" id="{801BE216-F86A-437E-9107-5392525B598F}"/>
              </a:ext>
            </a:extLst>
          </p:cNvPr>
          <p:cNvSpPr txBox="1"/>
          <p:nvPr/>
        </p:nvSpPr>
        <p:spPr>
          <a:xfrm>
            <a:off x="8589960" y="2382040"/>
            <a:ext cx="2591870" cy="461665"/>
          </a:xfrm>
          <a:prstGeom prst="rect">
            <a:avLst/>
          </a:prstGeom>
          <a:noFill/>
        </p:spPr>
        <p:txBody>
          <a:bodyPr wrap="square" rtlCol="0">
            <a:spAutoFit/>
          </a:bodyPr>
          <a:lstStyle/>
          <a:p>
            <a:r>
              <a:rPr lang="en-US" altLang="en-US" sz="2400" dirty="0">
                <a:solidFill>
                  <a:srgbClr val="695082"/>
                </a:solidFill>
              </a:rPr>
              <a:t>[flow conservation]</a:t>
            </a:r>
          </a:p>
        </p:txBody>
      </p:sp>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7F3EBBB8-DE6C-4C8A-B1F4-58976503B7BF}"/>
                  </a:ext>
                </a:extLst>
              </p:cNvPr>
              <p:cNvSpPr txBox="1"/>
              <p:nvPr/>
            </p:nvSpPr>
            <p:spPr>
              <a:xfrm>
                <a:off x="1591098" y="3683531"/>
                <a:ext cx="2432333" cy="839269"/>
              </a:xfrm>
              <a:prstGeom prst="rect">
                <a:avLst/>
              </a:prstGeom>
              <a:solidFill>
                <a:schemeClr val="accent6">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C00000"/>
                          </a:solidFill>
                          <a:latin typeface="Cambria Math" panose="02040503050406030204" pitchFamily="18" charset="0"/>
                        </a:rPr>
                        <m:t>𝒗</m:t>
                      </m:r>
                      <m:d>
                        <m:dPr>
                          <m:ctrlPr>
                            <a:rPr lang="en-US" sz="2000" b="1" i="1" smtClean="0">
                              <a:solidFill>
                                <a:srgbClr val="C00000"/>
                              </a:solidFill>
                              <a:latin typeface="Cambria Math" panose="02040503050406030204" pitchFamily="18" charset="0"/>
                            </a:rPr>
                          </m:ctrlPr>
                        </m:dPr>
                        <m:e>
                          <m:r>
                            <a:rPr lang="en-US" sz="2000" b="1" i="1" smtClean="0">
                              <a:solidFill>
                                <a:srgbClr val="C00000"/>
                              </a:solidFill>
                              <a:latin typeface="Cambria Math" panose="02040503050406030204" pitchFamily="18" charset="0"/>
                            </a:rPr>
                            <m:t>𝒇</m:t>
                          </m:r>
                        </m:e>
                      </m:d>
                      <m:r>
                        <a:rPr lang="en-US" sz="2000" b="1" i="1" smtClean="0">
                          <a:solidFill>
                            <a:srgbClr val="0066CC"/>
                          </a:solidFill>
                          <a:latin typeface="Cambria Math" panose="02040503050406030204" pitchFamily="18" charset="0"/>
                        </a:rPr>
                        <m:t>=</m:t>
                      </m:r>
                      <m:nary>
                        <m:naryPr>
                          <m:chr m:val="∑"/>
                          <m:supHide m:val="on"/>
                          <m:ctrlPr>
                            <a:rPr lang="en-US" sz="2000" b="1" i="1" smtClean="0">
                              <a:solidFill>
                                <a:srgbClr val="0066CC"/>
                              </a:solidFill>
                              <a:latin typeface="Cambria Math" panose="02040503050406030204" pitchFamily="18" charset="0"/>
                            </a:rPr>
                          </m:ctrlPr>
                        </m:naryPr>
                        <m:sub>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out</m:t>
                          </m:r>
                          <m:r>
                            <a:rPr lang="en-US" sz="2000" b="0" i="0" smtClean="0">
                              <a:solidFill>
                                <a:schemeClr val="tx1"/>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of</m:t>
                          </m:r>
                          <m:r>
                            <a:rPr lang="en-US" sz="2000" b="1" i="1" smtClean="0">
                              <a:solidFill>
                                <a:srgbClr val="0066CC"/>
                              </a:solidFill>
                              <a:latin typeface="Cambria Math" panose="02040503050406030204" pitchFamily="18" charset="0"/>
                            </a:rPr>
                            <m:t> </m:t>
                          </m:r>
                          <m:r>
                            <a:rPr lang="en-US" sz="2000" b="1" i="1" smtClean="0">
                              <a:solidFill>
                                <a:srgbClr val="0066CC"/>
                              </a:solidFill>
                              <a:latin typeface="Cambria Math" panose="02040503050406030204" pitchFamily="18" charset="0"/>
                            </a:rPr>
                            <m:t>𝒔</m:t>
                          </m:r>
                        </m:sub>
                        <m:sup/>
                        <m:e>
                          <m:r>
                            <a:rPr lang="en-US" sz="2000" b="1" i="1" smtClean="0">
                              <a:solidFill>
                                <a:srgbClr val="0066CC"/>
                              </a:solidFill>
                              <a:latin typeface="Cambria Math" panose="02040503050406030204" pitchFamily="18" charset="0"/>
                            </a:rPr>
                            <m:t>𝒇</m:t>
                          </m:r>
                          <m:d>
                            <m:dPr>
                              <m:ctrlPr>
                                <a:rPr lang="en-US" sz="2000" b="1" i="1" smtClean="0">
                                  <a:solidFill>
                                    <a:srgbClr val="0066CC"/>
                                  </a:solidFill>
                                  <a:latin typeface="Cambria Math" panose="02040503050406030204" pitchFamily="18" charset="0"/>
                                </a:rPr>
                              </m:ctrlPr>
                            </m:dPr>
                            <m:e>
                              <m:r>
                                <a:rPr lang="en-US" sz="2000" b="1" i="1" smtClean="0">
                                  <a:solidFill>
                                    <a:srgbClr val="0066CC"/>
                                  </a:solidFill>
                                  <a:latin typeface="Cambria Math" panose="02040503050406030204" pitchFamily="18" charset="0"/>
                                </a:rPr>
                                <m:t>𝒆</m:t>
                              </m:r>
                            </m:e>
                          </m:d>
                        </m:e>
                      </m:nary>
                    </m:oMath>
                  </m:oMathPara>
                </a14:m>
                <a:endParaRPr lang="en-US" b="1" dirty="0"/>
              </a:p>
            </p:txBody>
          </p:sp>
        </mc:Choice>
        <mc:Fallback>
          <p:sp>
            <p:nvSpPr>
              <p:cNvPr id="53" name="TextBox 52">
                <a:extLst>
                  <a:ext uri="{FF2B5EF4-FFF2-40B4-BE49-F238E27FC236}">
                    <a16:creationId xmlns:a16="http://schemas.microsoft.com/office/drawing/2014/main" id="{7F3EBBB8-DE6C-4C8A-B1F4-58976503B7BF}"/>
                  </a:ext>
                </a:extLst>
              </p:cNvPr>
              <p:cNvSpPr txBox="1">
                <a:spLocks noRot="1" noChangeAspect="1" noMove="1" noResize="1" noEditPoints="1" noAdjustHandles="1" noChangeArrowheads="1" noChangeShapeType="1" noTextEdit="1"/>
              </p:cNvSpPr>
              <p:nvPr/>
            </p:nvSpPr>
            <p:spPr>
              <a:xfrm>
                <a:off x="1591098" y="3683531"/>
                <a:ext cx="2432333" cy="839269"/>
              </a:xfrm>
              <a:prstGeom prst="rect">
                <a:avLst/>
              </a:prstGeom>
              <a:blipFill>
                <a:blip r:embed="rId5"/>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0BDA5399-575F-4399-9653-CA691F5F7CC4}"/>
              </a:ext>
            </a:extLst>
          </p:cNvPr>
          <p:cNvSpPr txBox="1"/>
          <p:nvPr/>
        </p:nvSpPr>
        <p:spPr>
          <a:xfrm>
            <a:off x="3611880" y="5557539"/>
            <a:ext cx="1300677" cy="461665"/>
          </a:xfrm>
          <a:prstGeom prst="rect">
            <a:avLst/>
          </a:prstGeom>
          <a:noFill/>
        </p:spPr>
        <p:txBody>
          <a:bodyPr wrap="none" rtlCol="0">
            <a:spAutoFit/>
          </a:bodyPr>
          <a:lstStyle/>
          <a:p>
            <a:r>
              <a:rPr lang="en-US" sz="2400" dirty="0"/>
              <a:t>value = </a:t>
            </a:r>
            <a:r>
              <a:rPr lang="en-US" sz="2400" b="1" dirty="0">
                <a:solidFill>
                  <a:srgbClr val="C00000"/>
                </a:solidFill>
              </a:rPr>
              <a:t>4</a:t>
            </a:r>
          </a:p>
        </p:txBody>
      </p:sp>
    </p:spTree>
    <p:extLst>
      <p:ext uri="{BB962C8B-B14F-4D97-AF65-F5344CB8AC3E}">
        <p14:creationId xmlns:p14="http://schemas.microsoft.com/office/powerpoint/2010/main" val="230258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065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0658">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D98590-7AC3-4AE0-9AAE-68A001DD507D}"/>
              </a:ext>
            </a:extLst>
          </p:cNvPr>
          <p:cNvSpPr/>
          <p:nvPr/>
        </p:nvSpPr>
        <p:spPr bwMode="auto">
          <a:xfrm>
            <a:off x="3840479" y="1732644"/>
            <a:ext cx="2432304" cy="402059"/>
          </a:xfrm>
          <a:prstGeom prst="rect">
            <a:avLst/>
          </a:prstGeom>
          <a:solidFill>
            <a:schemeClr val="accent6">
              <a:lumMod val="20000"/>
              <a:lumOff val="80000"/>
            </a:schemeClr>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mc:AlternateContent xmlns:mc="http://schemas.openxmlformats.org/markup-compatibility/2006">
        <mc:Choice xmlns:a14="http://schemas.microsoft.com/office/drawing/2010/main" Requires="a14">
          <p:sp>
            <p:nvSpPr>
              <p:cNvPr id="710658" name="Rectangle 2">
                <a:extLst>
                  <a:ext uri="{FF2B5EF4-FFF2-40B4-BE49-F238E27FC236}">
                    <a16:creationId xmlns:a16="http://schemas.microsoft.com/office/drawing/2014/main" id="{CB091DDF-2BE4-491C-910B-E6A98B6859F5}"/>
                  </a:ext>
                </a:extLst>
              </p:cNvPr>
              <p:cNvSpPr>
                <a:spLocks noGrp="1" noChangeArrowheads="1"/>
              </p:cNvSpPr>
              <p:nvPr>
                <p:ph type="body" idx="1"/>
              </p:nvPr>
            </p:nvSpPr>
            <p:spPr>
              <a:xfrm>
                <a:off x="628650" y="1278147"/>
                <a:ext cx="10811510" cy="5200045"/>
              </a:xfrm>
            </p:spPr>
            <p:txBody>
              <a:bodyPr>
                <a:normAutofit/>
              </a:bodyPr>
              <a:lstStyle/>
              <a:p>
                <a:pPr marL="0" indent="0">
                  <a:lnSpc>
                    <a:spcPct val="85000"/>
                  </a:lnSpc>
                  <a:buNone/>
                </a:pPr>
                <a:r>
                  <a:rPr lang="en-US" altLang="en-US" sz="2800" b="1" dirty="0">
                    <a:solidFill>
                      <a:srgbClr val="695082"/>
                    </a:solidFill>
                  </a:rPr>
                  <a:t>Defn: </a:t>
                </a:r>
                <a:r>
                  <a:rPr lang="en-US" altLang="en-US" sz="2800" dirty="0"/>
                  <a:t>An </a:t>
                </a:r>
                <a14:m>
                  <m:oMath xmlns:m="http://schemas.openxmlformats.org/officeDocument/2006/math">
                    <m:r>
                      <a:rPr lang="en-US" altLang="en-US" sz="2800" b="1" i="1" dirty="0" smtClean="0">
                        <a:solidFill>
                          <a:srgbClr val="C00000"/>
                        </a:solidFill>
                        <a:latin typeface="Cambria Math" panose="02040503050406030204" pitchFamily="18" charset="0"/>
                      </a:rPr>
                      <m:t>𝒔</m:t>
                    </m:r>
                  </m:oMath>
                </a14:m>
                <a:r>
                  <a:rPr lang="en-US" altLang="en-US" sz="2800" dirty="0">
                    <a:solidFill>
                      <a:srgbClr val="C00000"/>
                    </a:solidFill>
                  </a:rPr>
                  <a:t>-</a:t>
                </a:r>
                <a14:m>
                  <m:oMath xmlns:m="http://schemas.openxmlformats.org/officeDocument/2006/math">
                    <m:r>
                      <a:rPr lang="en-US" altLang="en-US" sz="2800" b="1" i="1" dirty="0" smtClean="0">
                        <a:solidFill>
                          <a:srgbClr val="C00000"/>
                        </a:solidFill>
                        <a:latin typeface="Cambria Math" panose="02040503050406030204" pitchFamily="18" charset="0"/>
                      </a:rPr>
                      <m:t>𝒕</m:t>
                    </m:r>
                  </m:oMath>
                </a14:m>
                <a:r>
                  <a:rPr lang="en-US" altLang="en-US" sz="2800" dirty="0">
                    <a:solidFill>
                      <a:srgbClr val="C00000"/>
                    </a:solidFill>
                  </a:rPr>
                  <a:t> flow</a:t>
                </a:r>
                <a:r>
                  <a:rPr lang="en-US" altLang="en-US" sz="2800" dirty="0"/>
                  <a:t> in a flow network is a function </a:t>
                </a:r>
                <a14:m>
                  <m:oMath xmlns:m="http://schemas.openxmlformats.org/officeDocument/2006/math">
                    <m:r>
                      <a:rPr lang="en-US" altLang="en-US" sz="2800" b="1" i="1" dirty="0">
                        <a:solidFill>
                          <a:srgbClr val="0066CC"/>
                        </a:solidFill>
                        <a:latin typeface="Cambria Math" panose="02040503050406030204" pitchFamily="18" charset="0"/>
                      </a:rPr>
                      <m:t>𝒇</m:t>
                    </m:r>
                    <m:r>
                      <a:rPr lang="en-US" altLang="en-US" sz="2800" i="1" dirty="0">
                        <a:solidFill>
                          <a:srgbClr val="0066CC"/>
                        </a:solidFill>
                        <a:latin typeface="Cambria Math" panose="02040503050406030204" pitchFamily="18" charset="0"/>
                      </a:rPr>
                      <m:t>: </m:t>
                    </m:r>
                    <m:r>
                      <a:rPr lang="en-US" altLang="en-US" sz="2800" b="1" i="1" dirty="0">
                        <a:solidFill>
                          <a:srgbClr val="0066CC"/>
                        </a:solidFill>
                        <a:latin typeface="Cambria Math" panose="02040503050406030204" pitchFamily="18" charset="0"/>
                      </a:rPr>
                      <m:t>𝑬</m:t>
                    </m:r>
                    <m:r>
                      <a:rPr lang="en-US" altLang="en-US" sz="2800" i="1" dirty="0">
                        <a:solidFill>
                          <a:srgbClr val="0066CC"/>
                        </a:solidFill>
                        <a:latin typeface="Cambria Math" panose="02040503050406030204" pitchFamily="18" charset="0"/>
                      </a:rPr>
                      <m:t> </m:t>
                    </m:r>
                    <m:r>
                      <a:rPr lang="en-US" altLang="en-US" sz="2800" i="1" dirty="0">
                        <a:solidFill>
                          <a:srgbClr val="0066CC"/>
                        </a:solidFill>
                        <a:latin typeface="Cambria Math" panose="02040503050406030204" pitchFamily="18" charset="0"/>
                        <a:sym typeface="Symbol" panose="05050102010706020507" pitchFamily="18" charset="2"/>
                      </a:rPr>
                      <m:t> </m:t>
                    </m:r>
                    <m:r>
                      <a:rPr lang="en-US" altLang="en-US" sz="2800" b="1" i="1" dirty="0">
                        <a:solidFill>
                          <a:srgbClr val="0066CC"/>
                        </a:solidFill>
                        <a:latin typeface="Cambria Math" panose="02040503050406030204" pitchFamily="18" charset="0"/>
                        <a:ea typeface="Cambria Math" panose="02040503050406030204" pitchFamily="18" charset="0"/>
                        <a:sym typeface="Symbol" panose="05050102010706020507" pitchFamily="18" charset="2"/>
                      </a:rPr>
                      <m:t>ℝ</m:t>
                    </m:r>
                  </m:oMath>
                </a14:m>
                <a:r>
                  <a:rPr lang="en-US" altLang="en-US" sz="2800" dirty="0"/>
                  <a:t> that satisfies:</a:t>
                </a:r>
              </a:p>
              <a:p>
                <a:pPr lvl="2"/>
                <a:r>
                  <a:rPr lang="en-US" altLang="en-US" sz="2400" dirty="0"/>
                  <a:t>For each </a:t>
                </a:r>
                <a14:m>
                  <m:oMath xmlns:m="http://schemas.openxmlformats.org/officeDocument/2006/math">
                    <m:r>
                      <a:rPr lang="en-US" altLang="en-US" sz="2400" b="1" i="1" smtClean="0">
                        <a:solidFill>
                          <a:srgbClr val="0066CC"/>
                        </a:solidFill>
                        <a:latin typeface="Cambria Math" panose="02040503050406030204" pitchFamily="18" charset="0"/>
                      </a:rPr>
                      <m:t>𝒆</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𝑬</m:t>
                    </m:r>
                  </m:oMath>
                </a14:m>
                <a:r>
                  <a:rPr lang="en-US" altLang="en-US" sz="2400" dirty="0"/>
                  <a:t>: </a:t>
                </a:r>
                <a14:m>
                  <m:oMath xmlns:m="http://schemas.openxmlformats.org/officeDocument/2006/math">
                    <m:r>
                      <a:rPr lang="en-US" altLang="en-US" sz="2400" b="1" i="1" dirty="0">
                        <a:solidFill>
                          <a:srgbClr val="0066CC"/>
                        </a:solidFill>
                        <a:latin typeface="Cambria Math" panose="02040503050406030204" pitchFamily="18" charset="0"/>
                      </a:rPr>
                      <m:t>𝟎</m:t>
                    </m:r>
                    <m:r>
                      <a:rPr lang="en-US" altLang="en-US" sz="2400" b="1" i="1" dirty="0">
                        <a:solidFill>
                          <a:srgbClr val="0066CC"/>
                        </a:solidFill>
                        <a:latin typeface="Cambria Math" panose="02040503050406030204" pitchFamily="18" charset="0"/>
                        <a:sym typeface="Symbol" panose="05050102010706020507" pitchFamily="18" charset="2"/>
                      </a:rPr>
                      <m:t>≤ </m:t>
                    </m:r>
                    <m:r>
                      <a:rPr lang="en-US" altLang="en-US" sz="2400" b="1" i="1" dirty="0">
                        <a:solidFill>
                          <a:srgbClr val="0066CC"/>
                        </a:solidFill>
                        <a:latin typeface="Cambria Math" panose="02040503050406030204" pitchFamily="18" charset="0"/>
                      </a:rPr>
                      <m:t>𝒇</m:t>
                    </m:r>
                    <m:d>
                      <m:dPr>
                        <m:ctrlPr>
                          <a:rPr lang="en-US" altLang="en-US" sz="2400" b="1" i="1" dirty="0">
                            <a:solidFill>
                              <a:srgbClr val="0066CC"/>
                            </a:solidFill>
                            <a:latin typeface="Cambria Math" panose="02040503050406030204" pitchFamily="18" charset="0"/>
                          </a:rPr>
                        </m:ctrlPr>
                      </m:dPr>
                      <m:e>
                        <m:r>
                          <a:rPr lang="en-US" altLang="en-US" sz="2400" b="1" i="1" dirty="0" smtClean="0">
                            <a:solidFill>
                              <a:srgbClr val="0066CC"/>
                            </a:solidFill>
                            <a:latin typeface="Cambria Math" panose="02040503050406030204" pitchFamily="18" charset="0"/>
                          </a:rPr>
                          <m:t>𝒆</m:t>
                        </m:r>
                      </m:e>
                    </m:d>
                    <m:r>
                      <a:rPr lang="en-US" altLang="en-US" sz="2400" i="1" dirty="0">
                        <a:solidFill>
                          <a:srgbClr val="0066CC"/>
                        </a:solidFill>
                        <a:latin typeface="Cambria Math" panose="02040503050406030204" pitchFamily="18" charset="0"/>
                        <a:sym typeface="Symbol" panose="05050102010706020507" pitchFamily="18" charset="2"/>
                      </a:rPr>
                      <m:t>≤ </m:t>
                    </m:r>
                    <m:r>
                      <a:rPr lang="en-US" altLang="en-US" sz="2400" b="1" i="1" dirty="0">
                        <a:solidFill>
                          <a:srgbClr val="0066CC"/>
                        </a:solidFill>
                        <a:latin typeface="Cambria Math" panose="02040503050406030204" pitchFamily="18" charset="0"/>
                        <a:sym typeface="Symbol" panose="05050102010706020507" pitchFamily="18" charset="2"/>
                      </a:rPr>
                      <m:t>𝒄</m:t>
                    </m:r>
                    <m:r>
                      <a:rPr lang="en-US" altLang="en-US" sz="2400" i="1" dirty="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𝒆</m:t>
                    </m:r>
                    <m:r>
                      <a:rPr lang="en-US" altLang="en-US" sz="2400" i="1" dirty="0">
                        <a:solidFill>
                          <a:srgbClr val="0066CC"/>
                        </a:solidFill>
                        <a:latin typeface="Cambria Math" panose="02040503050406030204" pitchFamily="18" charset="0"/>
                        <a:sym typeface="Symbol" panose="05050102010706020507" pitchFamily="18" charset="2"/>
                      </a:rPr>
                      <m:t>)</m:t>
                    </m:r>
                  </m:oMath>
                </a14:m>
                <a:r>
                  <a:rPr lang="en-US" altLang="en-US" sz="2400" dirty="0"/>
                  <a:t>                                     </a:t>
                </a:r>
                <a:r>
                  <a:rPr lang="en-US" altLang="en-US" sz="2400" dirty="0">
                    <a:solidFill>
                      <a:srgbClr val="695082"/>
                    </a:solidFill>
                  </a:rPr>
                  <a:t>[capacity constraints]</a:t>
                </a:r>
              </a:p>
              <a:p>
                <a:pPr lvl="2">
                  <a:spcBef>
                    <a:spcPts val="1800"/>
                  </a:spcBef>
                </a:pPr>
                <a:r>
                  <a:rPr lang="en-US" altLang="en-US" sz="2400" dirty="0">
                    <a:solidFill>
                      <a:srgbClr val="695082"/>
                    </a:solidFill>
                  </a:rPr>
                  <a:t>For each </a:t>
                </a:r>
                <a14:m>
                  <m:oMath xmlns:m="http://schemas.openxmlformats.org/officeDocument/2006/math">
                    <m:r>
                      <a:rPr lang="en-US" altLang="en-US" sz="2400" b="1" i="1" smtClean="0">
                        <a:solidFill>
                          <a:srgbClr val="0066CC"/>
                        </a:solidFill>
                        <a:latin typeface="Cambria Math" panose="02040503050406030204" pitchFamily="18" charset="0"/>
                      </a:rPr>
                      <m:t>𝒗</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𝑽</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𝒔</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𝒕</m:t>
                    </m:r>
                    <m:r>
                      <a:rPr lang="en-US" altLang="en-US" sz="2400" b="1" i="1" smtClean="0">
                        <a:solidFill>
                          <a:srgbClr val="0066CC"/>
                        </a:solidFill>
                        <a:latin typeface="Cambria Math" panose="02040503050406030204" pitchFamily="18" charset="0"/>
                      </a:rPr>
                      <m:t>} </m:t>
                    </m:r>
                  </m:oMath>
                </a14:m>
                <a:r>
                  <a:rPr lang="en-US" altLang="en-US" sz="2400" dirty="0">
                    <a:solidFill>
                      <a:srgbClr val="695082"/>
                    </a:solidFill>
                  </a:rPr>
                  <a:t>:</a:t>
                </a:r>
                <a:endParaRPr lang="en-US" altLang="en-US" sz="700" dirty="0">
                  <a:solidFill>
                    <a:srgbClr val="695082"/>
                  </a:solidFill>
                </a:endParaRPr>
              </a:p>
              <a:p>
                <a:pPr marL="0" indent="0">
                  <a:spcBef>
                    <a:spcPts val="3000"/>
                  </a:spcBef>
                  <a:buNone/>
                </a:pPr>
                <a:r>
                  <a:rPr lang="en-US" altLang="en-US" sz="2800" b="1" dirty="0" err="1">
                    <a:solidFill>
                      <a:srgbClr val="695082"/>
                    </a:solidFill>
                  </a:rPr>
                  <a:t>Defn</a:t>
                </a:r>
                <a:r>
                  <a:rPr lang="en-US" altLang="en-US" sz="2800" b="1" dirty="0">
                    <a:solidFill>
                      <a:srgbClr val="695082"/>
                    </a:solidFill>
                  </a:rPr>
                  <a:t>:</a:t>
                </a:r>
                <a:r>
                  <a:rPr lang="en-US" altLang="en-US" sz="2800" dirty="0">
                    <a:solidFill>
                      <a:srgbClr val="695082"/>
                    </a:solidFill>
                  </a:rPr>
                  <a:t> The </a:t>
                </a:r>
                <a:r>
                  <a:rPr lang="en-US" altLang="en-US" sz="2800" dirty="0">
                    <a:solidFill>
                      <a:srgbClr val="C00000"/>
                    </a:solidFill>
                  </a:rPr>
                  <a:t>value</a:t>
                </a:r>
                <a:r>
                  <a:rPr lang="en-US" altLang="en-US" sz="2800" dirty="0">
                    <a:solidFill>
                      <a:srgbClr val="695082"/>
                    </a:solidFill>
                  </a:rPr>
                  <a:t> of flow </a:t>
                </a:r>
                <a14:m>
                  <m:oMath xmlns:m="http://schemas.openxmlformats.org/officeDocument/2006/math">
                    <m:r>
                      <a:rPr lang="en-US" altLang="en-US" sz="2800" b="1" i="1" dirty="0" smtClean="0">
                        <a:solidFill>
                          <a:srgbClr val="0066CC"/>
                        </a:solidFill>
                        <a:latin typeface="Cambria Math" panose="02040503050406030204" pitchFamily="18" charset="0"/>
                      </a:rPr>
                      <m:t>𝒇</m:t>
                    </m:r>
                  </m:oMath>
                </a14:m>
                <a:r>
                  <a:rPr lang="en-US" altLang="en-US" sz="2800" dirty="0">
                    <a:solidFill>
                      <a:srgbClr val="695082"/>
                    </a:solidFill>
                  </a:rPr>
                  <a:t>,</a:t>
                </a:r>
              </a:p>
              <a:p>
                <a:pPr marL="0" indent="0">
                  <a:lnSpc>
                    <a:spcPct val="85000"/>
                  </a:lnSpc>
                  <a:buNone/>
                </a:pPr>
                <a:r>
                  <a:rPr lang="en-US" altLang="en-US" sz="2800" dirty="0"/>
                  <a:t> </a:t>
                </a:r>
              </a:p>
            </p:txBody>
          </p:sp>
        </mc:Choice>
        <mc:Fallback>
          <p:sp>
            <p:nvSpPr>
              <p:cNvPr id="710658" name="Rectangle 2">
                <a:extLst>
                  <a:ext uri="{FF2B5EF4-FFF2-40B4-BE49-F238E27FC236}">
                    <a16:creationId xmlns:a16="http://schemas.microsoft.com/office/drawing/2014/main" id="{CB091DDF-2BE4-491C-910B-E6A98B6859F5}"/>
                  </a:ext>
                </a:extLst>
              </p:cNvPr>
              <p:cNvSpPr>
                <a:spLocks noGrp="1" noRot="1" noChangeAspect="1" noMove="1" noResize="1" noEditPoints="1" noAdjustHandles="1" noChangeArrowheads="1" noChangeShapeType="1" noTextEdit="1"/>
              </p:cNvSpPr>
              <p:nvPr>
                <p:ph type="body" idx="1"/>
              </p:nvPr>
            </p:nvSpPr>
            <p:spPr>
              <a:xfrm>
                <a:off x="628650" y="1278147"/>
                <a:ext cx="10811510" cy="5200045"/>
              </a:xfrm>
              <a:blipFill>
                <a:blip r:embed="rId3"/>
                <a:stretch>
                  <a:fillRect l="-1127" t="-2345" r="-45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B13E0566-505E-4499-9D80-46D31A1C9999}"/>
                  </a:ext>
                </a:extLst>
              </p:cNvPr>
              <p:cNvSpPr txBox="1"/>
              <p:nvPr/>
            </p:nvSpPr>
            <p:spPr>
              <a:xfrm>
                <a:off x="4900201" y="2245597"/>
                <a:ext cx="3140668" cy="839269"/>
              </a:xfrm>
              <a:prstGeom prst="rect">
                <a:avLst/>
              </a:prstGeom>
              <a:solidFill>
                <a:schemeClr val="accent6">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000" b="1" i="1" smtClean="0">
                              <a:solidFill>
                                <a:srgbClr val="0066CC"/>
                              </a:solidFill>
                              <a:latin typeface="Cambria Math" panose="02040503050406030204" pitchFamily="18" charset="0"/>
                            </a:rPr>
                          </m:ctrlPr>
                        </m:naryPr>
                        <m:sub>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into</m:t>
                          </m:r>
                          <m:r>
                            <a:rPr lang="en-US" sz="2000" b="1" i="1" smtClean="0">
                              <a:solidFill>
                                <a:srgbClr val="0066CC"/>
                              </a:solidFill>
                              <a:latin typeface="Cambria Math" panose="02040503050406030204" pitchFamily="18" charset="0"/>
                            </a:rPr>
                            <m:t> </m:t>
                          </m:r>
                          <m:r>
                            <a:rPr lang="en-US" sz="2000" b="1" i="1" smtClean="0">
                              <a:solidFill>
                                <a:srgbClr val="0066CC"/>
                              </a:solidFill>
                              <a:latin typeface="Cambria Math" panose="02040503050406030204" pitchFamily="18" charset="0"/>
                            </a:rPr>
                            <m:t>𝒗</m:t>
                          </m:r>
                        </m:sub>
                        <m:sup/>
                        <m:e>
                          <m:r>
                            <a:rPr lang="en-US" sz="2000" b="1" i="1" smtClean="0">
                              <a:solidFill>
                                <a:srgbClr val="0066CC"/>
                              </a:solidFill>
                              <a:latin typeface="Cambria Math" panose="02040503050406030204" pitchFamily="18" charset="0"/>
                            </a:rPr>
                            <m:t>𝒇</m:t>
                          </m:r>
                          <m:d>
                            <m:dPr>
                              <m:ctrlPr>
                                <a:rPr lang="en-US" sz="2000" b="1" i="1" smtClean="0">
                                  <a:solidFill>
                                    <a:srgbClr val="0066CC"/>
                                  </a:solidFill>
                                  <a:latin typeface="Cambria Math" panose="02040503050406030204" pitchFamily="18" charset="0"/>
                                </a:rPr>
                              </m:ctrlPr>
                            </m:dPr>
                            <m:e>
                              <m:r>
                                <a:rPr lang="en-US" sz="2000" b="1" i="1" smtClean="0">
                                  <a:solidFill>
                                    <a:srgbClr val="0066CC"/>
                                  </a:solidFill>
                                  <a:latin typeface="Cambria Math" panose="02040503050406030204" pitchFamily="18" charset="0"/>
                                </a:rPr>
                                <m:t>𝒆</m:t>
                              </m:r>
                            </m:e>
                          </m:d>
                          <m:r>
                            <a:rPr lang="en-US" sz="2000" b="1" i="1" smtClean="0">
                              <a:solidFill>
                                <a:srgbClr val="0066CC"/>
                              </a:solidFill>
                              <a:latin typeface="Cambria Math" panose="02040503050406030204" pitchFamily="18" charset="0"/>
                            </a:rPr>
                            <m:t>=</m:t>
                          </m:r>
                          <m:nary>
                            <m:naryPr>
                              <m:chr m:val="∑"/>
                              <m:supHide m:val="on"/>
                              <m:ctrlPr>
                                <a:rPr lang="en-US" sz="2000" b="1" i="1" smtClean="0">
                                  <a:solidFill>
                                    <a:srgbClr val="0066CC"/>
                                  </a:solidFill>
                                  <a:latin typeface="Cambria Math" panose="02040503050406030204" pitchFamily="18" charset="0"/>
                                </a:rPr>
                              </m:ctrlPr>
                            </m:naryPr>
                            <m:sub>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out</m:t>
                              </m:r>
                              <m:r>
                                <a:rPr lang="en-US" sz="2000" b="0" i="0" smtClean="0">
                                  <a:solidFill>
                                    <a:schemeClr val="tx1"/>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of</m:t>
                              </m:r>
                              <m:r>
                                <a:rPr lang="en-US" sz="2000" b="1" i="1" smtClean="0">
                                  <a:solidFill>
                                    <a:srgbClr val="0066CC"/>
                                  </a:solidFill>
                                  <a:latin typeface="Cambria Math" panose="02040503050406030204" pitchFamily="18" charset="0"/>
                                </a:rPr>
                                <m:t> </m:t>
                              </m:r>
                              <m:r>
                                <a:rPr lang="en-US" sz="2000" b="1" i="1" smtClean="0">
                                  <a:solidFill>
                                    <a:srgbClr val="0066CC"/>
                                  </a:solidFill>
                                  <a:latin typeface="Cambria Math" panose="02040503050406030204" pitchFamily="18" charset="0"/>
                                </a:rPr>
                                <m:t>𝒗</m:t>
                              </m:r>
                            </m:sub>
                            <m:sup/>
                            <m:e>
                              <m:r>
                                <a:rPr lang="en-US" sz="2000" b="1" i="1" smtClean="0">
                                  <a:solidFill>
                                    <a:srgbClr val="0066CC"/>
                                  </a:solidFill>
                                  <a:latin typeface="Cambria Math" panose="02040503050406030204" pitchFamily="18" charset="0"/>
                                </a:rPr>
                                <m:t>𝒇</m:t>
                              </m:r>
                              <m:r>
                                <a:rPr lang="en-US" sz="2000" b="1" i="1" smtClean="0">
                                  <a:solidFill>
                                    <a:srgbClr val="0066CC"/>
                                  </a:solidFill>
                                  <a:latin typeface="Cambria Math" panose="02040503050406030204" pitchFamily="18" charset="0"/>
                                </a:rPr>
                                <m:t>(</m:t>
                              </m:r>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m:t>
                              </m:r>
                            </m:e>
                          </m:nary>
                        </m:e>
                      </m:nary>
                    </m:oMath>
                  </m:oMathPara>
                </a14:m>
                <a:endParaRPr lang="en-US" b="1" dirty="0"/>
              </a:p>
            </p:txBody>
          </p:sp>
        </mc:Choice>
        <mc:Fallback>
          <p:sp>
            <p:nvSpPr>
              <p:cNvPr id="3" name="TextBox 2">
                <a:extLst>
                  <a:ext uri="{FF2B5EF4-FFF2-40B4-BE49-F238E27FC236}">
                    <a16:creationId xmlns:a16="http://schemas.microsoft.com/office/drawing/2014/main" id="{B13E0566-505E-4499-9D80-46D31A1C9999}"/>
                  </a:ext>
                </a:extLst>
              </p:cNvPr>
              <p:cNvSpPr txBox="1">
                <a:spLocks noRot="1" noChangeAspect="1" noMove="1" noResize="1" noEditPoints="1" noAdjustHandles="1" noChangeArrowheads="1" noChangeShapeType="1" noTextEdit="1"/>
              </p:cNvSpPr>
              <p:nvPr/>
            </p:nvSpPr>
            <p:spPr>
              <a:xfrm>
                <a:off x="4900201" y="2245597"/>
                <a:ext cx="3140668" cy="839269"/>
              </a:xfrm>
              <a:prstGeom prst="rect">
                <a:avLst/>
              </a:prstGeom>
              <a:blipFill>
                <a:blip r:embed="rId4"/>
                <a:stretch>
                  <a:fillRect/>
                </a:stretch>
              </a:blipFill>
            </p:spPr>
            <p:txBody>
              <a:bodyPr/>
              <a:lstStyle/>
              <a:p>
                <a:r>
                  <a:rPr lang="en-US">
                    <a:noFill/>
                  </a:rPr>
                  <a:t> </a:t>
                </a:r>
              </a:p>
            </p:txBody>
          </p:sp>
        </mc:Fallback>
      </mc:AlternateContent>
      <p:sp>
        <p:nvSpPr>
          <p:cNvPr id="46" name="Slide Number Placeholder 3">
            <a:extLst>
              <a:ext uri="{FF2B5EF4-FFF2-40B4-BE49-F238E27FC236}">
                <a16:creationId xmlns:a16="http://schemas.microsoft.com/office/drawing/2014/main" id="{8682F2DF-919C-413D-9B59-A40AF3ACD726}"/>
              </a:ext>
            </a:extLst>
          </p:cNvPr>
          <p:cNvSpPr>
            <a:spLocks noGrp="1"/>
          </p:cNvSpPr>
          <p:nvPr>
            <p:ph type="sldNum" sz="quarter" idx="10"/>
          </p:nvPr>
        </p:nvSpPr>
        <p:spPr/>
        <p:txBody>
          <a:bodyPr/>
          <a:lstStyle/>
          <a:p>
            <a:fld id="{E962C5CE-5F29-4369-A268-DF953E3BBA7B}" type="slidenum">
              <a:rPr lang="en-US" altLang="en-US"/>
              <a:pPr/>
              <a:t>29</a:t>
            </a:fld>
            <a:endParaRPr lang="en-US" altLang="en-US" sz="1400"/>
          </a:p>
        </p:txBody>
      </p:sp>
      <p:sp>
        <p:nvSpPr>
          <p:cNvPr id="710659" name="Rectangle 3">
            <a:extLst>
              <a:ext uri="{FF2B5EF4-FFF2-40B4-BE49-F238E27FC236}">
                <a16:creationId xmlns:a16="http://schemas.microsoft.com/office/drawing/2014/main" id="{5F4FD653-3E81-4970-A885-9A04BFB66492}"/>
              </a:ext>
            </a:extLst>
          </p:cNvPr>
          <p:cNvSpPr>
            <a:spLocks noGrp="1" noChangeArrowheads="1"/>
          </p:cNvSpPr>
          <p:nvPr>
            <p:ph type="title"/>
          </p:nvPr>
        </p:nvSpPr>
        <p:spPr/>
        <p:txBody>
          <a:bodyPr/>
          <a:lstStyle/>
          <a:p>
            <a:r>
              <a:rPr lang="en-US" altLang="en-US" dirty="0"/>
              <a:t>Flows</a:t>
            </a:r>
          </a:p>
        </p:txBody>
      </p:sp>
      <p:grpSp>
        <p:nvGrpSpPr>
          <p:cNvPr id="28" name="Group 27">
            <a:extLst>
              <a:ext uri="{FF2B5EF4-FFF2-40B4-BE49-F238E27FC236}">
                <a16:creationId xmlns:a16="http://schemas.microsoft.com/office/drawing/2014/main" id="{2F886C7A-5F8C-4D5A-B1FC-3D24401D8DE7}"/>
              </a:ext>
            </a:extLst>
          </p:cNvPr>
          <p:cNvGrpSpPr/>
          <p:nvPr/>
        </p:nvGrpSpPr>
        <p:grpSpPr>
          <a:xfrm>
            <a:off x="4395659" y="3250309"/>
            <a:ext cx="6599476" cy="3137327"/>
            <a:chOff x="4395659" y="2923138"/>
            <a:chExt cx="6599476" cy="3137327"/>
          </a:xfrm>
        </p:grpSpPr>
        <p:cxnSp>
          <p:nvCxnSpPr>
            <p:cNvPr id="51" name="AutoShape 68">
              <a:extLst>
                <a:ext uri="{FF2B5EF4-FFF2-40B4-BE49-F238E27FC236}">
                  <a16:creationId xmlns:a16="http://schemas.microsoft.com/office/drawing/2014/main" id="{CAB3C207-5366-428C-872E-7F5DDD5A8A0A}"/>
                </a:ext>
              </a:extLst>
            </p:cNvPr>
            <p:cNvCxnSpPr>
              <a:cxnSpLocks noChangeShapeType="1"/>
              <a:stCxn id="710721" idx="1"/>
              <a:endCxn id="710708" idx="5"/>
            </p:cNvCxnSpPr>
            <p:nvPr/>
          </p:nvCxnSpPr>
          <p:spPr bwMode="auto">
            <a:xfrm flipH="1" flipV="1">
              <a:off x="6575184" y="4634480"/>
              <a:ext cx="2273571" cy="112970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06" name="Oval 50">
              <a:extLst>
                <a:ext uri="{FF2B5EF4-FFF2-40B4-BE49-F238E27FC236}">
                  <a16:creationId xmlns:a16="http://schemas.microsoft.com/office/drawing/2014/main" id="{5EDB66B3-A335-46A8-B0A4-E18E80459647}"/>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710707" name="Oval 51">
              <a:extLst>
                <a:ext uri="{FF2B5EF4-FFF2-40B4-BE49-F238E27FC236}">
                  <a16:creationId xmlns:a16="http://schemas.microsoft.com/office/drawing/2014/main" id="{C791F0FD-59F6-4EAA-9A7F-5FEB226AA91C}"/>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710708" name="Oval 52">
              <a:extLst>
                <a:ext uri="{FF2B5EF4-FFF2-40B4-BE49-F238E27FC236}">
                  <a16:creationId xmlns:a16="http://schemas.microsoft.com/office/drawing/2014/main" id="{7433E6CD-DBA9-4397-BB73-2328DC47DBFF}"/>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710709" name="Oval 53">
              <a:extLst>
                <a:ext uri="{FF2B5EF4-FFF2-40B4-BE49-F238E27FC236}">
                  <a16:creationId xmlns:a16="http://schemas.microsoft.com/office/drawing/2014/main" id="{DB0B1551-4016-4996-9CB3-8D6736D27F5C}"/>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710710" name="AutoShape 54">
              <a:extLst>
                <a:ext uri="{FF2B5EF4-FFF2-40B4-BE49-F238E27FC236}">
                  <a16:creationId xmlns:a16="http://schemas.microsoft.com/office/drawing/2014/main" id="{3963BDDA-EEB2-4C16-A1BE-D107140B66AB}"/>
                </a:ext>
              </a:extLst>
            </p:cNvPr>
            <p:cNvCxnSpPr>
              <a:cxnSpLocks noChangeShapeType="1"/>
              <a:stCxn id="710706" idx="7"/>
              <a:endCxn id="710707" idx="3"/>
            </p:cNvCxnSpPr>
            <p:nvPr/>
          </p:nvCxnSpPr>
          <p:spPr bwMode="auto">
            <a:xfrm flipV="1">
              <a:off x="4691944" y="3223173"/>
              <a:ext cx="1637789" cy="1164304"/>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1" name="AutoShape 55">
              <a:extLst>
                <a:ext uri="{FF2B5EF4-FFF2-40B4-BE49-F238E27FC236}">
                  <a16:creationId xmlns:a16="http://schemas.microsoft.com/office/drawing/2014/main" id="{500797BD-7630-4137-AC5D-99C13711BAB5}"/>
                </a:ext>
              </a:extLst>
            </p:cNvPr>
            <p:cNvCxnSpPr>
              <a:cxnSpLocks noChangeShapeType="1"/>
              <a:stCxn id="710706" idx="6"/>
              <a:endCxn id="710708" idx="2"/>
            </p:cNvCxnSpPr>
            <p:nvPr/>
          </p:nvCxnSpPr>
          <p:spPr bwMode="auto">
            <a:xfrm>
              <a:off x="4742778" y="4510979"/>
              <a:ext cx="1536121"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2" name="AutoShape 56">
              <a:extLst>
                <a:ext uri="{FF2B5EF4-FFF2-40B4-BE49-F238E27FC236}">
                  <a16:creationId xmlns:a16="http://schemas.microsoft.com/office/drawing/2014/main" id="{04F6A8EE-5010-42E5-9B2F-E956649EB9DD}"/>
                </a:ext>
              </a:extLst>
            </p:cNvPr>
            <p:cNvCxnSpPr>
              <a:cxnSpLocks noChangeShapeType="1"/>
              <a:stCxn id="710706" idx="5"/>
              <a:endCxn id="710709" idx="1"/>
            </p:cNvCxnSpPr>
            <p:nvPr/>
          </p:nvCxnSpPr>
          <p:spPr bwMode="auto">
            <a:xfrm>
              <a:off x="4691944" y="4634480"/>
              <a:ext cx="1637789" cy="112970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3" name="AutoShape 57">
              <a:extLst>
                <a:ext uri="{FF2B5EF4-FFF2-40B4-BE49-F238E27FC236}">
                  <a16:creationId xmlns:a16="http://schemas.microsoft.com/office/drawing/2014/main" id="{CB5CA9F1-C5CC-4E55-8567-407127EDD6FD}"/>
                </a:ext>
              </a:extLst>
            </p:cNvPr>
            <p:cNvCxnSpPr>
              <a:cxnSpLocks noChangeShapeType="1"/>
              <a:stCxn id="710708" idx="6"/>
              <a:endCxn id="710720" idx="2"/>
            </p:cNvCxnSpPr>
            <p:nvPr/>
          </p:nvCxnSpPr>
          <p:spPr bwMode="auto">
            <a:xfrm>
              <a:off x="6626018" y="4510979"/>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5" name="AutoShape 59">
              <a:extLst>
                <a:ext uri="{FF2B5EF4-FFF2-40B4-BE49-F238E27FC236}">
                  <a16:creationId xmlns:a16="http://schemas.microsoft.com/office/drawing/2014/main" id="{FF578E0C-BCE9-4BDC-BE4D-1C3233FE9069}"/>
                </a:ext>
              </a:extLst>
            </p:cNvPr>
            <p:cNvCxnSpPr>
              <a:cxnSpLocks noChangeShapeType="1"/>
              <a:stCxn id="710708" idx="4"/>
              <a:endCxn id="710709"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6" name="AutoShape 60">
              <a:extLst>
                <a:ext uri="{FF2B5EF4-FFF2-40B4-BE49-F238E27FC236}">
                  <a16:creationId xmlns:a16="http://schemas.microsoft.com/office/drawing/2014/main" id="{5D951401-EF5F-40F8-8FF8-28BC78F6A7BA}"/>
                </a:ext>
              </a:extLst>
            </p:cNvPr>
            <p:cNvCxnSpPr>
              <a:cxnSpLocks noChangeShapeType="1"/>
              <a:stCxn id="710707" idx="6"/>
              <a:endCxn id="710719" idx="2"/>
            </p:cNvCxnSpPr>
            <p:nvPr/>
          </p:nvCxnSpPr>
          <p:spPr bwMode="auto">
            <a:xfrm>
              <a:off x="6626018" y="3098894"/>
              <a:ext cx="2171903"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7" name="AutoShape 61">
              <a:extLst>
                <a:ext uri="{FF2B5EF4-FFF2-40B4-BE49-F238E27FC236}">
                  <a16:creationId xmlns:a16="http://schemas.microsoft.com/office/drawing/2014/main" id="{A929A23E-9723-40FB-8B80-4463475544AE}"/>
                </a:ext>
              </a:extLst>
            </p:cNvPr>
            <p:cNvCxnSpPr>
              <a:cxnSpLocks noChangeShapeType="1"/>
              <a:stCxn id="710709" idx="6"/>
              <a:endCxn id="710721" idx="2"/>
            </p:cNvCxnSpPr>
            <p:nvPr/>
          </p:nvCxnSpPr>
          <p:spPr bwMode="auto">
            <a:xfrm>
              <a:off x="6626018" y="5886906"/>
              <a:ext cx="2171903" cy="0"/>
            </a:xfrm>
            <a:prstGeom prst="straightConnector1">
              <a:avLst/>
            </a:prstGeom>
            <a:noFill/>
            <a:ln w="127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8" name="AutoShape 62">
              <a:extLst>
                <a:ext uri="{FF2B5EF4-FFF2-40B4-BE49-F238E27FC236}">
                  <a16:creationId xmlns:a16="http://schemas.microsoft.com/office/drawing/2014/main" id="{56B2200F-0095-48E8-A6B5-E08D3FED1F4F}"/>
                </a:ext>
              </a:extLst>
            </p:cNvPr>
            <p:cNvCxnSpPr>
              <a:cxnSpLocks noChangeShapeType="1"/>
              <a:stCxn id="710707" idx="4"/>
              <a:endCxn id="710708" idx="0"/>
            </p:cNvCxnSpPr>
            <p:nvPr/>
          </p:nvCxnSpPr>
          <p:spPr bwMode="auto">
            <a:xfrm>
              <a:off x="6452459" y="3274651"/>
              <a:ext cx="0" cy="106167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19" name="Oval 63">
              <a:extLst>
                <a:ext uri="{FF2B5EF4-FFF2-40B4-BE49-F238E27FC236}">
                  <a16:creationId xmlns:a16="http://schemas.microsoft.com/office/drawing/2014/main" id="{6D6CA7B8-81FA-4ECF-9EC2-0188554C97F8}"/>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710720" name="Oval 64">
              <a:extLst>
                <a:ext uri="{FF2B5EF4-FFF2-40B4-BE49-F238E27FC236}">
                  <a16:creationId xmlns:a16="http://schemas.microsoft.com/office/drawing/2014/main" id="{5FADFF93-67BC-4F3C-BA9D-F45E800F686D}"/>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710721" name="Oval 65">
              <a:extLst>
                <a:ext uri="{FF2B5EF4-FFF2-40B4-BE49-F238E27FC236}">
                  <a16:creationId xmlns:a16="http://schemas.microsoft.com/office/drawing/2014/main" id="{5FF356EB-F06B-477C-AA8F-9ACC5EDE5A9F}"/>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710722" name="AutoShape 66">
              <a:extLst>
                <a:ext uri="{FF2B5EF4-FFF2-40B4-BE49-F238E27FC236}">
                  <a16:creationId xmlns:a16="http://schemas.microsoft.com/office/drawing/2014/main" id="{6CAC5FAF-7C24-4B59-9E5B-970C57F85D75}"/>
                </a:ext>
              </a:extLst>
            </p:cNvPr>
            <p:cNvCxnSpPr>
              <a:cxnSpLocks noChangeShapeType="1"/>
              <a:stCxn id="710720" idx="4"/>
              <a:endCxn id="710721"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3" name="AutoShape 67">
              <a:extLst>
                <a:ext uri="{FF2B5EF4-FFF2-40B4-BE49-F238E27FC236}">
                  <a16:creationId xmlns:a16="http://schemas.microsoft.com/office/drawing/2014/main" id="{02A1F7FD-3A69-496D-A0C6-9E0B7498F083}"/>
                </a:ext>
              </a:extLst>
            </p:cNvPr>
            <p:cNvCxnSpPr>
              <a:cxnSpLocks noChangeShapeType="1"/>
              <a:stCxn id="710719" idx="4"/>
              <a:endCxn id="710720"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4" name="AutoShape 68">
              <a:extLst>
                <a:ext uri="{FF2B5EF4-FFF2-40B4-BE49-F238E27FC236}">
                  <a16:creationId xmlns:a16="http://schemas.microsoft.com/office/drawing/2014/main" id="{A59DDDAD-046C-41D6-AD72-EFD283E2916C}"/>
                </a:ext>
              </a:extLst>
            </p:cNvPr>
            <p:cNvCxnSpPr>
              <a:cxnSpLocks noChangeShapeType="1"/>
              <a:stCxn id="710707" idx="5"/>
              <a:endCxn id="710720" idx="1"/>
            </p:cNvCxnSpPr>
            <p:nvPr/>
          </p:nvCxnSpPr>
          <p:spPr bwMode="auto">
            <a:xfrm>
              <a:off x="6575184" y="3223173"/>
              <a:ext cx="2273571"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5" name="Oval 69">
              <a:extLst>
                <a:ext uri="{FF2B5EF4-FFF2-40B4-BE49-F238E27FC236}">
                  <a16:creationId xmlns:a16="http://schemas.microsoft.com/office/drawing/2014/main" id="{5DBB04F5-4A14-4512-B3D9-38E24230652F}"/>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710726" name="AutoShape 70">
              <a:extLst>
                <a:ext uri="{FF2B5EF4-FFF2-40B4-BE49-F238E27FC236}">
                  <a16:creationId xmlns:a16="http://schemas.microsoft.com/office/drawing/2014/main" id="{D1F58022-A270-4460-9379-D0A7FAF1B20E}"/>
                </a:ext>
              </a:extLst>
            </p:cNvPr>
            <p:cNvCxnSpPr>
              <a:cxnSpLocks noChangeShapeType="1"/>
              <a:stCxn id="710719" idx="6"/>
              <a:endCxn id="710725" idx="1"/>
            </p:cNvCxnSpPr>
            <p:nvPr/>
          </p:nvCxnSpPr>
          <p:spPr bwMode="auto">
            <a:xfrm>
              <a:off x="9145040" y="3098894"/>
              <a:ext cx="1553810" cy="1288583"/>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7" name="AutoShape 71">
              <a:extLst>
                <a:ext uri="{FF2B5EF4-FFF2-40B4-BE49-F238E27FC236}">
                  <a16:creationId xmlns:a16="http://schemas.microsoft.com/office/drawing/2014/main" id="{8009E4A0-472B-406A-AFD6-0553FE5CC77C}"/>
                </a:ext>
              </a:extLst>
            </p:cNvPr>
            <p:cNvCxnSpPr>
              <a:cxnSpLocks noChangeShapeType="1"/>
              <a:stCxn id="710720" idx="6"/>
              <a:endCxn id="710725" idx="2"/>
            </p:cNvCxnSpPr>
            <p:nvPr/>
          </p:nvCxnSpPr>
          <p:spPr bwMode="auto">
            <a:xfrm>
              <a:off x="9145040" y="4510979"/>
              <a:ext cx="1502976"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8" name="AutoShape 72">
              <a:extLst>
                <a:ext uri="{FF2B5EF4-FFF2-40B4-BE49-F238E27FC236}">
                  <a16:creationId xmlns:a16="http://schemas.microsoft.com/office/drawing/2014/main" id="{E5CB0D21-BAA0-4835-A49D-49FE212797CB}"/>
                </a:ext>
              </a:extLst>
            </p:cNvPr>
            <p:cNvCxnSpPr>
              <a:cxnSpLocks noChangeShapeType="1"/>
              <a:stCxn id="710721" idx="7"/>
              <a:endCxn id="710725" idx="4"/>
            </p:cNvCxnSpPr>
            <p:nvPr/>
          </p:nvCxnSpPr>
          <p:spPr bwMode="auto">
            <a:xfrm flipV="1">
              <a:off x="9094206" y="4685636"/>
              <a:ext cx="1727370" cy="107854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9" name="Text Box 73">
              <a:extLst>
                <a:ext uri="{FF2B5EF4-FFF2-40B4-BE49-F238E27FC236}">
                  <a16:creationId xmlns:a16="http://schemas.microsoft.com/office/drawing/2014/main" id="{AAAB09A9-EC8D-4414-8817-65353064DC87}"/>
                </a:ext>
              </a:extLst>
            </p:cNvPr>
            <p:cNvSpPr txBox="1">
              <a:spLocks noChangeArrowheads="1"/>
            </p:cNvSpPr>
            <p:nvPr/>
          </p:nvSpPr>
          <p:spPr bwMode="auto">
            <a:xfrm>
              <a:off x="5420920" y="5112122"/>
              <a:ext cx="612528"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0" name="Text Box 74">
              <a:extLst>
                <a:ext uri="{FF2B5EF4-FFF2-40B4-BE49-F238E27FC236}">
                  <a16:creationId xmlns:a16="http://schemas.microsoft.com/office/drawing/2014/main" id="{876DCB81-C2CB-43B6-8640-CF55C1427FEF}"/>
                </a:ext>
              </a:extLst>
            </p:cNvPr>
            <p:cNvSpPr txBox="1">
              <a:spLocks noChangeArrowheads="1"/>
            </p:cNvSpPr>
            <p:nvPr/>
          </p:nvSpPr>
          <p:spPr bwMode="auto">
            <a:xfrm>
              <a:off x="5458549" y="4352895"/>
              <a:ext cx="45333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5</a:t>
              </a:r>
              <a:endParaRPr lang="en-US" altLang="en-US" sz="1600" dirty="0">
                <a:latin typeface="Arial" panose="020B0604020202020204" pitchFamily="34" charset="0"/>
                <a:cs typeface="Arial" panose="020B0604020202020204" pitchFamily="34" charset="0"/>
              </a:endParaRPr>
            </a:p>
          </p:txBody>
        </p:sp>
        <p:sp>
          <p:nvSpPr>
            <p:cNvPr id="710731" name="Text Box 75">
              <a:extLst>
                <a:ext uri="{FF2B5EF4-FFF2-40B4-BE49-F238E27FC236}">
                  <a16:creationId xmlns:a16="http://schemas.microsoft.com/office/drawing/2014/main" id="{987DF8DB-99E2-4C14-B47B-F33F6E8164DE}"/>
                </a:ext>
              </a:extLst>
            </p:cNvPr>
            <p:cNvSpPr txBox="1">
              <a:spLocks noChangeArrowheads="1"/>
            </p:cNvSpPr>
            <p:nvPr/>
          </p:nvSpPr>
          <p:spPr bwMode="auto">
            <a:xfrm>
              <a:off x="7331165" y="5713346"/>
              <a:ext cx="624271" cy="307777"/>
            </a:xfrm>
            <a:prstGeom prst="rect">
              <a:avLst/>
            </a:prstGeom>
            <a:solidFill>
              <a:schemeClr val="bg1"/>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30</a:t>
              </a:r>
            </a:p>
          </p:txBody>
        </p:sp>
        <p:sp>
          <p:nvSpPr>
            <p:cNvPr id="710732" name="Text Box 76">
              <a:extLst>
                <a:ext uri="{FF2B5EF4-FFF2-40B4-BE49-F238E27FC236}">
                  <a16:creationId xmlns:a16="http://schemas.microsoft.com/office/drawing/2014/main" id="{9B3B7885-AA6D-45BF-BF0E-9859076B1F0F}"/>
                </a:ext>
              </a:extLst>
            </p:cNvPr>
            <p:cNvSpPr txBox="1">
              <a:spLocks noChangeArrowheads="1"/>
            </p:cNvSpPr>
            <p:nvPr/>
          </p:nvSpPr>
          <p:spPr bwMode="auto">
            <a:xfrm>
              <a:off x="8736366" y="4983795"/>
              <a:ext cx="600782"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3" name="Text Box 77">
              <a:extLst>
                <a:ext uri="{FF2B5EF4-FFF2-40B4-BE49-F238E27FC236}">
                  <a16:creationId xmlns:a16="http://schemas.microsoft.com/office/drawing/2014/main" id="{B8E7733D-771B-4363-B990-E50FE4B44B69}"/>
                </a:ext>
              </a:extLst>
            </p:cNvPr>
            <p:cNvSpPr txBox="1">
              <a:spLocks noChangeArrowheads="1"/>
            </p:cNvSpPr>
            <p:nvPr/>
          </p:nvSpPr>
          <p:spPr bwMode="auto">
            <a:xfrm>
              <a:off x="5300960" y="3595078"/>
              <a:ext cx="68567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4/</a:t>
              </a:r>
              <a:r>
                <a:rPr lang="en-US" altLang="en-US" sz="2000" dirty="0">
                  <a:latin typeface="Arial" panose="020B0604020202020204" pitchFamily="34" charset="0"/>
                  <a:cs typeface="Arial" panose="020B0604020202020204" pitchFamily="34" charset="0"/>
                </a:rPr>
                <a:t>10</a:t>
              </a:r>
            </a:p>
          </p:txBody>
        </p:sp>
        <p:sp>
          <p:nvSpPr>
            <p:cNvPr id="710734" name="Text Box 78">
              <a:extLst>
                <a:ext uri="{FF2B5EF4-FFF2-40B4-BE49-F238E27FC236}">
                  <a16:creationId xmlns:a16="http://schemas.microsoft.com/office/drawing/2014/main" id="{7EF45083-C70B-47F5-AFFB-7C03B08F5B21}"/>
                </a:ext>
              </a:extLst>
            </p:cNvPr>
            <p:cNvSpPr txBox="1">
              <a:spLocks noChangeArrowheads="1"/>
            </p:cNvSpPr>
            <p:nvPr/>
          </p:nvSpPr>
          <p:spPr bwMode="auto">
            <a:xfrm>
              <a:off x="7486213" y="4352895"/>
              <a:ext cx="469223"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 4</a:t>
              </a:r>
              <a:r>
                <a:rPr lang="en-US" altLang="en-US" sz="2000" dirty="0">
                  <a:latin typeface="Arial" panose="020B0604020202020204" pitchFamily="34" charset="0"/>
                  <a:cs typeface="Arial" panose="020B0604020202020204" pitchFamily="34" charset="0"/>
                </a:rPr>
                <a:t>/8</a:t>
              </a:r>
            </a:p>
          </p:txBody>
        </p:sp>
        <p:sp>
          <p:nvSpPr>
            <p:cNvPr id="710735" name="Text Box 79">
              <a:extLst>
                <a:ext uri="{FF2B5EF4-FFF2-40B4-BE49-F238E27FC236}">
                  <a16:creationId xmlns:a16="http://schemas.microsoft.com/office/drawing/2014/main" id="{2AF06533-A0D6-429A-B95A-970349B525E9}"/>
                </a:ext>
              </a:extLst>
            </p:cNvPr>
            <p:cNvSpPr txBox="1">
              <a:spLocks noChangeArrowheads="1"/>
            </p:cNvSpPr>
            <p:nvPr/>
          </p:nvSpPr>
          <p:spPr bwMode="auto">
            <a:xfrm>
              <a:off x="7425727" y="3622107"/>
              <a:ext cx="62427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15</a:t>
              </a:r>
            </a:p>
          </p:txBody>
        </p:sp>
        <p:sp>
          <p:nvSpPr>
            <p:cNvPr id="710736" name="Text Box 80">
              <a:extLst>
                <a:ext uri="{FF2B5EF4-FFF2-40B4-BE49-F238E27FC236}">
                  <a16:creationId xmlns:a16="http://schemas.microsoft.com/office/drawing/2014/main" id="{8E2CA782-EF26-454E-82E8-A7C0ACB122B9}"/>
                </a:ext>
              </a:extLst>
            </p:cNvPr>
            <p:cNvSpPr txBox="1">
              <a:spLocks noChangeArrowheads="1"/>
            </p:cNvSpPr>
            <p:nvPr/>
          </p:nvSpPr>
          <p:spPr bwMode="auto">
            <a:xfrm>
              <a:off x="7444248" y="2939710"/>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400" b="1" dirty="0">
                  <a:solidFill>
                    <a:srgbClr val="C00000"/>
                  </a:solidFill>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9</a:t>
              </a:r>
            </a:p>
          </p:txBody>
        </p:sp>
        <p:sp>
          <p:nvSpPr>
            <p:cNvPr id="710737" name="Text Box 81">
              <a:extLst>
                <a:ext uri="{FF2B5EF4-FFF2-40B4-BE49-F238E27FC236}">
                  <a16:creationId xmlns:a16="http://schemas.microsoft.com/office/drawing/2014/main" id="{5EEB67EA-FA04-42E4-9A86-1D24118DC709}"/>
                </a:ext>
              </a:extLst>
            </p:cNvPr>
            <p:cNvSpPr txBox="1">
              <a:spLocks noChangeArrowheads="1"/>
            </p:cNvSpPr>
            <p:nvPr/>
          </p:nvSpPr>
          <p:spPr bwMode="auto">
            <a:xfrm>
              <a:off x="7444248" y="5043023"/>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6</a:t>
              </a:r>
            </a:p>
          </p:txBody>
        </p:sp>
        <p:sp>
          <p:nvSpPr>
            <p:cNvPr id="710738" name="Text Box 82">
              <a:extLst>
                <a:ext uri="{FF2B5EF4-FFF2-40B4-BE49-F238E27FC236}">
                  <a16:creationId xmlns:a16="http://schemas.microsoft.com/office/drawing/2014/main" id="{205F31AB-659B-4FEC-B166-3C1CABADD2CF}"/>
                </a:ext>
              </a:extLst>
            </p:cNvPr>
            <p:cNvSpPr txBox="1">
              <a:spLocks noChangeArrowheads="1"/>
            </p:cNvSpPr>
            <p:nvPr/>
          </p:nvSpPr>
          <p:spPr bwMode="auto">
            <a:xfrm>
              <a:off x="9678052" y="5087101"/>
              <a:ext cx="62284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710739" name="Text Box 83">
              <a:extLst>
                <a:ext uri="{FF2B5EF4-FFF2-40B4-BE49-F238E27FC236}">
                  <a16:creationId xmlns:a16="http://schemas.microsoft.com/office/drawing/2014/main" id="{8296BE71-6B6F-463B-8C0A-94F5E736B46E}"/>
                </a:ext>
              </a:extLst>
            </p:cNvPr>
            <p:cNvSpPr txBox="1">
              <a:spLocks noChangeArrowheads="1"/>
            </p:cNvSpPr>
            <p:nvPr/>
          </p:nvSpPr>
          <p:spPr bwMode="auto">
            <a:xfrm>
              <a:off x="9704822" y="4352895"/>
              <a:ext cx="5960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 4/</a:t>
              </a:r>
              <a:r>
                <a:rPr lang="en-US" altLang="en-US" sz="2000" dirty="0">
                  <a:latin typeface="Arial" panose="020B0604020202020204" pitchFamily="34" charset="0"/>
                  <a:cs typeface="Arial" panose="020B0604020202020204" pitchFamily="34" charset="0"/>
                </a:rPr>
                <a:t>10</a:t>
              </a:r>
              <a:endParaRPr lang="en-US" altLang="en-US" sz="1600" dirty="0">
                <a:latin typeface="Arial" panose="020B0604020202020204" pitchFamily="34" charset="0"/>
                <a:cs typeface="Arial" panose="020B0604020202020204" pitchFamily="34" charset="0"/>
              </a:endParaRPr>
            </a:p>
          </p:txBody>
        </p:sp>
        <p:sp>
          <p:nvSpPr>
            <p:cNvPr id="710740" name="Text Box 84">
              <a:extLst>
                <a:ext uri="{FF2B5EF4-FFF2-40B4-BE49-F238E27FC236}">
                  <a16:creationId xmlns:a16="http://schemas.microsoft.com/office/drawing/2014/main" id="{0F354EAC-9BAF-4735-9DC8-6E0300D4C60E}"/>
                </a:ext>
              </a:extLst>
            </p:cNvPr>
            <p:cNvSpPr txBox="1">
              <a:spLocks noChangeArrowheads="1"/>
            </p:cNvSpPr>
            <p:nvPr/>
          </p:nvSpPr>
          <p:spPr bwMode="auto">
            <a:xfrm>
              <a:off x="9703383" y="3588301"/>
              <a:ext cx="689644"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710741" name="Text Box 85">
              <a:extLst>
                <a:ext uri="{FF2B5EF4-FFF2-40B4-BE49-F238E27FC236}">
                  <a16:creationId xmlns:a16="http://schemas.microsoft.com/office/drawing/2014/main" id="{DA3836EF-7B4F-4F15-B0F6-032168C5D6FA}"/>
                </a:ext>
              </a:extLst>
            </p:cNvPr>
            <p:cNvSpPr txBox="1">
              <a:spLocks noChangeArrowheads="1"/>
            </p:cNvSpPr>
            <p:nvPr/>
          </p:nvSpPr>
          <p:spPr bwMode="auto">
            <a:xfrm>
              <a:off x="8791308" y="3595078"/>
              <a:ext cx="545059"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15</a:t>
              </a:r>
            </a:p>
          </p:txBody>
        </p:sp>
        <p:sp>
          <p:nvSpPr>
            <p:cNvPr id="710742" name="Text Box 86">
              <a:extLst>
                <a:ext uri="{FF2B5EF4-FFF2-40B4-BE49-F238E27FC236}">
                  <a16:creationId xmlns:a16="http://schemas.microsoft.com/office/drawing/2014/main" id="{90B2F1EE-6551-462E-B731-7BC0ECF13613}"/>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4/</a:t>
              </a:r>
              <a:r>
                <a:rPr lang="en-US" altLang="en-US" sz="2000" dirty="0">
                  <a:latin typeface="Arial" panose="020B0604020202020204" pitchFamily="34" charset="0"/>
                  <a:cs typeface="Arial" panose="020B0604020202020204" pitchFamily="34" charset="0"/>
                </a:rPr>
                <a:t>4</a:t>
              </a:r>
            </a:p>
          </p:txBody>
        </p:sp>
        <p:sp>
          <p:nvSpPr>
            <p:cNvPr id="710743" name="Text Box 87">
              <a:extLst>
                <a:ext uri="{FF2B5EF4-FFF2-40B4-BE49-F238E27FC236}">
                  <a16:creationId xmlns:a16="http://schemas.microsoft.com/office/drawing/2014/main" id="{4ECC4A50-EA5B-4BE9-8AA2-AA53B6EA7E58}"/>
                </a:ext>
              </a:extLst>
            </p:cNvPr>
            <p:cNvSpPr txBox="1">
              <a:spLocks noChangeArrowheads="1"/>
            </p:cNvSpPr>
            <p:nvPr/>
          </p:nvSpPr>
          <p:spPr bwMode="auto">
            <a:xfrm>
              <a:off x="6268652" y="5012007"/>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grpSp>
      <p:sp>
        <p:nvSpPr>
          <p:cNvPr id="5" name="TextBox 4">
            <a:extLst>
              <a:ext uri="{FF2B5EF4-FFF2-40B4-BE49-F238E27FC236}">
                <a16:creationId xmlns:a16="http://schemas.microsoft.com/office/drawing/2014/main" id="{801BE216-F86A-437E-9107-5392525B598F}"/>
              </a:ext>
            </a:extLst>
          </p:cNvPr>
          <p:cNvSpPr txBox="1"/>
          <p:nvPr/>
        </p:nvSpPr>
        <p:spPr>
          <a:xfrm>
            <a:off x="8589960" y="2382040"/>
            <a:ext cx="2591870" cy="461665"/>
          </a:xfrm>
          <a:prstGeom prst="rect">
            <a:avLst/>
          </a:prstGeom>
          <a:noFill/>
        </p:spPr>
        <p:txBody>
          <a:bodyPr wrap="square" rtlCol="0">
            <a:spAutoFit/>
          </a:bodyPr>
          <a:lstStyle/>
          <a:p>
            <a:r>
              <a:rPr lang="en-US" altLang="en-US" sz="2400" dirty="0">
                <a:solidFill>
                  <a:srgbClr val="695082"/>
                </a:solidFill>
              </a:rPr>
              <a:t>[flow conservation]</a:t>
            </a:r>
          </a:p>
        </p:txBody>
      </p:sp>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7F3EBBB8-DE6C-4C8A-B1F4-58976503B7BF}"/>
                  </a:ext>
                </a:extLst>
              </p:cNvPr>
              <p:cNvSpPr txBox="1"/>
              <p:nvPr/>
            </p:nvSpPr>
            <p:spPr>
              <a:xfrm>
                <a:off x="1600200" y="3683019"/>
                <a:ext cx="2432333" cy="839269"/>
              </a:xfrm>
              <a:prstGeom prst="rect">
                <a:avLst/>
              </a:prstGeom>
              <a:solidFill>
                <a:schemeClr val="accent6">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C00000"/>
                          </a:solidFill>
                          <a:latin typeface="Cambria Math" panose="02040503050406030204" pitchFamily="18" charset="0"/>
                        </a:rPr>
                        <m:t>𝒗</m:t>
                      </m:r>
                      <m:d>
                        <m:dPr>
                          <m:ctrlPr>
                            <a:rPr lang="en-US" sz="2000" b="1" i="1" smtClean="0">
                              <a:solidFill>
                                <a:srgbClr val="C00000"/>
                              </a:solidFill>
                              <a:latin typeface="Cambria Math" panose="02040503050406030204" pitchFamily="18" charset="0"/>
                            </a:rPr>
                          </m:ctrlPr>
                        </m:dPr>
                        <m:e>
                          <m:r>
                            <a:rPr lang="en-US" sz="2000" b="1" i="1" smtClean="0">
                              <a:solidFill>
                                <a:srgbClr val="C00000"/>
                              </a:solidFill>
                              <a:latin typeface="Cambria Math" panose="02040503050406030204" pitchFamily="18" charset="0"/>
                            </a:rPr>
                            <m:t>𝒇</m:t>
                          </m:r>
                        </m:e>
                      </m:d>
                      <m:r>
                        <a:rPr lang="en-US" sz="2000" b="1" i="1" smtClean="0">
                          <a:solidFill>
                            <a:srgbClr val="0066CC"/>
                          </a:solidFill>
                          <a:latin typeface="Cambria Math" panose="02040503050406030204" pitchFamily="18" charset="0"/>
                        </a:rPr>
                        <m:t>=</m:t>
                      </m:r>
                      <m:nary>
                        <m:naryPr>
                          <m:chr m:val="∑"/>
                          <m:supHide m:val="on"/>
                          <m:ctrlPr>
                            <a:rPr lang="en-US" sz="2000" b="1" i="1" smtClean="0">
                              <a:solidFill>
                                <a:srgbClr val="0066CC"/>
                              </a:solidFill>
                              <a:latin typeface="Cambria Math" panose="02040503050406030204" pitchFamily="18" charset="0"/>
                            </a:rPr>
                          </m:ctrlPr>
                        </m:naryPr>
                        <m:sub>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out</m:t>
                          </m:r>
                          <m:r>
                            <a:rPr lang="en-US" sz="2000" b="0" i="0" smtClean="0">
                              <a:solidFill>
                                <a:schemeClr val="tx1"/>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of</m:t>
                          </m:r>
                          <m:r>
                            <a:rPr lang="en-US" sz="2000" b="1" i="1" smtClean="0">
                              <a:solidFill>
                                <a:srgbClr val="0066CC"/>
                              </a:solidFill>
                              <a:latin typeface="Cambria Math" panose="02040503050406030204" pitchFamily="18" charset="0"/>
                            </a:rPr>
                            <m:t> </m:t>
                          </m:r>
                          <m:r>
                            <a:rPr lang="en-US" sz="2000" b="1" i="1" smtClean="0">
                              <a:solidFill>
                                <a:srgbClr val="0066CC"/>
                              </a:solidFill>
                              <a:latin typeface="Cambria Math" panose="02040503050406030204" pitchFamily="18" charset="0"/>
                            </a:rPr>
                            <m:t>𝒔</m:t>
                          </m:r>
                        </m:sub>
                        <m:sup/>
                        <m:e>
                          <m:r>
                            <a:rPr lang="en-US" sz="2000" b="1" i="1" smtClean="0">
                              <a:solidFill>
                                <a:srgbClr val="0066CC"/>
                              </a:solidFill>
                              <a:latin typeface="Cambria Math" panose="02040503050406030204" pitchFamily="18" charset="0"/>
                            </a:rPr>
                            <m:t>𝒇</m:t>
                          </m:r>
                          <m:d>
                            <m:dPr>
                              <m:ctrlPr>
                                <a:rPr lang="en-US" sz="2000" b="1" i="1" smtClean="0">
                                  <a:solidFill>
                                    <a:srgbClr val="0066CC"/>
                                  </a:solidFill>
                                  <a:latin typeface="Cambria Math" panose="02040503050406030204" pitchFamily="18" charset="0"/>
                                </a:rPr>
                              </m:ctrlPr>
                            </m:dPr>
                            <m:e>
                              <m:r>
                                <a:rPr lang="en-US" sz="2000" b="1" i="1" smtClean="0">
                                  <a:solidFill>
                                    <a:srgbClr val="0066CC"/>
                                  </a:solidFill>
                                  <a:latin typeface="Cambria Math" panose="02040503050406030204" pitchFamily="18" charset="0"/>
                                </a:rPr>
                                <m:t>𝒆</m:t>
                              </m:r>
                            </m:e>
                          </m:d>
                        </m:e>
                      </m:nary>
                    </m:oMath>
                  </m:oMathPara>
                </a14:m>
                <a:endParaRPr lang="en-US" b="1" dirty="0"/>
              </a:p>
            </p:txBody>
          </p:sp>
        </mc:Choice>
        <mc:Fallback>
          <p:sp>
            <p:nvSpPr>
              <p:cNvPr id="53" name="TextBox 52">
                <a:extLst>
                  <a:ext uri="{FF2B5EF4-FFF2-40B4-BE49-F238E27FC236}">
                    <a16:creationId xmlns:a16="http://schemas.microsoft.com/office/drawing/2014/main" id="{7F3EBBB8-DE6C-4C8A-B1F4-58976503B7BF}"/>
                  </a:ext>
                </a:extLst>
              </p:cNvPr>
              <p:cNvSpPr txBox="1">
                <a:spLocks noRot="1" noChangeAspect="1" noMove="1" noResize="1" noEditPoints="1" noAdjustHandles="1" noChangeArrowheads="1" noChangeShapeType="1" noTextEdit="1"/>
              </p:cNvSpPr>
              <p:nvPr/>
            </p:nvSpPr>
            <p:spPr>
              <a:xfrm>
                <a:off x="1600200" y="3683019"/>
                <a:ext cx="2432333" cy="839269"/>
              </a:xfrm>
              <a:prstGeom prst="rect">
                <a:avLst/>
              </a:prstGeom>
              <a:blipFill>
                <a:blip r:embed="rId5"/>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0BDA5399-575F-4399-9653-CA691F5F7CC4}"/>
              </a:ext>
            </a:extLst>
          </p:cNvPr>
          <p:cNvSpPr txBox="1"/>
          <p:nvPr/>
        </p:nvSpPr>
        <p:spPr>
          <a:xfrm>
            <a:off x="3612996" y="5555653"/>
            <a:ext cx="1300677" cy="461665"/>
          </a:xfrm>
          <a:prstGeom prst="rect">
            <a:avLst/>
          </a:prstGeom>
          <a:noFill/>
        </p:spPr>
        <p:txBody>
          <a:bodyPr wrap="none" rtlCol="0">
            <a:spAutoFit/>
          </a:bodyPr>
          <a:lstStyle/>
          <a:p>
            <a:r>
              <a:rPr lang="en-US" sz="2400" dirty="0"/>
              <a:t>value = </a:t>
            </a:r>
            <a:r>
              <a:rPr lang="en-US" sz="2400" b="1" dirty="0">
                <a:solidFill>
                  <a:srgbClr val="C00000"/>
                </a:solidFill>
              </a:rPr>
              <a:t>4</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0AD3FC7D-3B7B-4C31-ADAF-B7FD7828F8A4}"/>
                  </a:ext>
                </a:extLst>
              </p:cNvPr>
              <p:cNvSpPr txBox="1"/>
              <p:nvPr/>
            </p:nvSpPr>
            <p:spPr>
              <a:xfrm>
                <a:off x="401690" y="5024148"/>
                <a:ext cx="4099264" cy="461665"/>
              </a:xfrm>
              <a:prstGeom prst="rect">
                <a:avLst/>
              </a:prstGeom>
              <a:noFill/>
            </p:spPr>
            <p:txBody>
              <a:bodyPr wrap="none" rtlCol="0">
                <a:spAutoFit/>
              </a:bodyPr>
              <a:lstStyle/>
              <a:p>
                <a:r>
                  <a:rPr lang="en-US" sz="2400" dirty="0"/>
                  <a:t>Only show non-zero values of </a:t>
                </a:r>
                <a14:m>
                  <m:oMath xmlns:m="http://schemas.openxmlformats.org/officeDocument/2006/math">
                    <m:r>
                      <a:rPr lang="en-US" sz="2400" b="1" i="1" dirty="0" smtClean="0">
                        <a:solidFill>
                          <a:srgbClr val="C00000"/>
                        </a:solidFill>
                        <a:latin typeface="Cambria Math" panose="02040503050406030204" pitchFamily="18" charset="0"/>
                      </a:rPr>
                      <m:t>𝒇</m:t>
                    </m:r>
                  </m:oMath>
                </a14:m>
                <a:endParaRPr lang="en-US" sz="2400" b="1" dirty="0">
                  <a:solidFill>
                    <a:srgbClr val="0066CC"/>
                  </a:solidFill>
                </a:endParaRPr>
              </a:p>
            </p:txBody>
          </p:sp>
        </mc:Choice>
        <mc:Fallback>
          <p:sp>
            <p:nvSpPr>
              <p:cNvPr id="2" name="TextBox 1">
                <a:extLst>
                  <a:ext uri="{FF2B5EF4-FFF2-40B4-BE49-F238E27FC236}">
                    <a16:creationId xmlns:a16="http://schemas.microsoft.com/office/drawing/2014/main" id="{0AD3FC7D-3B7B-4C31-ADAF-B7FD7828F8A4}"/>
                  </a:ext>
                </a:extLst>
              </p:cNvPr>
              <p:cNvSpPr txBox="1">
                <a:spLocks noRot="1" noChangeAspect="1" noMove="1" noResize="1" noEditPoints="1" noAdjustHandles="1" noChangeArrowheads="1" noChangeShapeType="1" noTextEdit="1"/>
              </p:cNvSpPr>
              <p:nvPr/>
            </p:nvSpPr>
            <p:spPr>
              <a:xfrm>
                <a:off x="401690" y="5024148"/>
                <a:ext cx="4099264" cy="461665"/>
              </a:xfrm>
              <a:prstGeom prst="rect">
                <a:avLst/>
              </a:prstGeom>
              <a:blipFill>
                <a:blip r:embed="rId6"/>
                <a:stretch>
                  <a:fillRect l="-2381" t="-10526" r="-298" b="-28947"/>
                </a:stretch>
              </a:blipFill>
            </p:spPr>
            <p:txBody>
              <a:bodyPr/>
              <a:lstStyle/>
              <a:p>
                <a:r>
                  <a:rPr lang="en-US">
                    <a:noFill/>
                  </a:rPr>
                  <a:t> </a:t>
                </a:r>
              </a:p>
            </p:txBody>
          </p:sp>
        </mc:Fallback>
      </mc:AlternateContent>
    </p:spTree>
    <p:extLst>
      <p:ext uri="{BB962C8B-B14F-4D97-AF65-F5344CB8AC3E}">
        <p14:creationId xmlns:p14="http://schemas.microsoft.com/office/powerpoint/2010/main" val="214807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4D63A-613E-FA32-39D3-584E0ED2E0F4}"/>
            </a:ext>
          </a:extLst>
        </p:cNvPr>
        <p:cNvGrpSpPr/>
        <p:nvPr/>
      </p:nvGrpSpPr>
      <p:grpSpPr>
        <a:xfrm>
          <a:off x="0" y="0"/>
          <a:ext cx="0" cy="0"/>
          <a:chOff x="0" y="0"/>
          <a:chExt cx="0" cy="0"/>
        </a:xfrm>
      </p:grpSpPr>
      <p:sp>
        <p:nvSpPr>
          <p:cNvPr id="13315" name="Rectangle 2">
            <a:extLst>
              <a:ext uri="{FF2B5EF4-FFF2-40B4-BE49-F238E27FC236}">
                <a16:creationId xmlns:a16="http://schemas.microsoft.com/office/drawing/2014/main" id="{B694081B-21DA-09AD-0FE5-E5E35D300E70}"/>
              </a:ext>
            </a:extLst>
          </p:cNvPr>
          <p:cNvSpPr>
            <a:spLocks noGrp="1" noChangeArrowheads="1"/>
          </p:cNvSpPr>
          <p:nvPr>
            <p:ph type="title"/>
          </p:nvPr>
        </p:nvSpPr>
        <p:spPr>
          <a:xfrm>
            <a:off x="588818" y="-115166"/>
            <a:ext cx="10515600" cy="1325563"/>
          </a:xfrm>
        </p:spPr>
        <p:txBody>
          <a:bodyPr>
            <a:normAutofit/>
          </a:bodyPr>
          <a:lstStyle/>
          <a:p>
            <a:pPr eaLnBrk="1" hangingPunct="1"/>
            <a:r>
              <a:rPr lang="en-US" altLang="en-US" dirty="0"/>
              <a:t> Bellman Ford– Four Steps</a:t>
            </a:r>
          </a:p>
        </p:txBody>
      </p:sp>
      <p:sp>
        <p:nvSpPr>
          <p:cNvPr id="13316" name="Rectangle 3">
            <a:extLst>
              <a:ext uri="{FF2B5EF4-FFF2-40B4-BE49-F238E27FC236}">
                <a16:creationId xmlns:a16="http://schemas.microsoft.com/office/drawing/2014/main" id="{54E571C9-DBD7-D865-24AC-625316830B0A}"/>
              </a:ext>
            </a:extLst>
          </p:cNvPr>
          <p:cNvSpPr>
            <a:spLocks noGrp="1" noChangeArrowheads="1"/>
          </p:cNvSpPr>
          <p:nvPr>
            <p:ph idx="1"/>
          </p:nvPr>
        </p:nvSpPr>
        <p:spPr>
          <a:xfrm>
            <a:off x="3011055" y="979054"/>
            <a:ext cx="9180945" cy="5878945"/>
          </a:xfrm>
        </p:spPr>
        <p:txBody>
          <a:bodyPr>
            <a:normAutofit/>
          </a:bodyPr>
          <a:lstStyle/>
          <a:p>
            <a:pPr marL="514350" indent="-514350" eaLnBrk="1" hangingPunct="1">
              <a:lnSpc>
                <a:spcPct val="90000"/>
              </a:lnSpc>
              <a:buFont typeface="+mj-lt"/>
              <a:buAutoNum type="arabicPeriod"/>
            </a:pPr>
            <a:r>
              <a:rPr lang="en-US" altLang="en-US" sz="2400" dirty="0"/>
              <a:t>Formulate the answer with a recursive structure</a:t>
            </a:r>
          </a:p>
          <a:p>
            <a:pPr lvl="1"/>
            <a:r>
              <a:rPr lang="en-US" altLang="en-US" sz="2000" dirty="0"/>
              <a:t>What are the options for the last choice?</a:t>
            </a:r>
          </a:p>
          <a:p>
            <a:pPr lvl="1"/>
            <a:r>
              <a:rPr lang="en-US" altLang="en-US" sz="2000" dirty="0"/>
              <a:t>For each such option, what does the subproblem look like? How do we use it?</a:t>
            </a:r>
            <a:endParaRPr lang="en-US" altLang="en-US" sz="1600" dirty="0"/>
          </a:p>
          <a:p>
            <a:pPr marL="514350" indent="-514350" eaLnBrk="1" hangingPunct="1">
              <a:lnSpc>
                <a:spcPct val="90000"/>
              </a:lnSpc>
              <a:buFont typeface="+mj-lt"/>
              <a:buAutoNum type="arabicPeriod"/>
            </a:pPr>
            <a:r>
              <a:rPr lang="en-US" altLang="en-US" sz="2400" dirty="0"/>
              <a:t>Choose a memory structure.</a:t>
            </a:r>
            <a:endParaRPr lang="en-US" altLang="en-US" sz="2000" dirty="0"/>
          </a:p>
          <a:p>
            <a:pPr lvl="1"/>
            <a:r>
              <a:rPr lang="en-US" altLang="en-US" sz="2000" dirty="0"/>
              <a:t>Figure out the possible values of all parameters in the recursive calls.</a:t>
            </a:r>
          </a:p>
          <a:p>
            <a:pPr lvl="1"/>
            <a:r>
              <a:rPr lang="en-US" altLang="en-US" sz="2000" dirty="0"/>
              <a:t>How many subproblems (options for last choice) are there?</a:t>
            </a:r>
          </a:p>
          <a:p>
            <a:pPr lvl="1"/>
            <a:r>
              <a:rPr lang="en-US" altLang="en-US" sz="2000" dirty="0"/>
              <a:t>What are the parameters needed to identify each?</a:t>
            </a:r>
          </a:p>
          <a:p>
            <a:pPr lvl="1"/>
            <a:r>
              <a:rPr lang="en-US" altLang="en-US" sz="2000" dirty="0"/>
              <a:t>How many different values could there be per parameter?</a:t>
            </a:r>
            <a:endParaRPr lang="en-US" altLang="en-US" sz="1600" dirty="0"/>
          </a:p>
          <a:p>
            <a:pPr marL="514350" indent="-514350" eaLnBrk="1" hangingPunct="1">
              <a:lnSpc>
                <a:spcPct val="90000"/>
              </a:lnSpc>
              <a:buFont typeface="+mj-lt"/>
              <a:buAutoNum type="arabicPeriod"/>
            </a:pPr>
            <a:r>
              <a:rPr lang="en-US" altLang="en-US" sz="2400" dirty="0"/>
              <a:t>Specify an order of evaluation. </a:t>
            </a:r>
            <a:endParaRPr lang="en-US" altLang="en-US" sz="2000" dirty="0"/>
          </a:p>
          <a:p>
            <a:pPr lvl="1"/>
            <a:r>
              <a:rPr lang="en-US" altLang="en-US" sz="2000" dirty="0"/>
              <a:t>Want to guarantee that the necessary subproblem solutions are in memory when you need them.</a:t>
            </a:r>
          </a:p>
          <a:p>
            <a:pPr lvl="1"/>
            <a:r>
              <a:rPr lang="en-US" altLang="en-US" sz="2000" dirty="0"/>
              <a:t>With this step: a “Bottom-up” (iterative) algorithm</a:t>
            </a:r>
          </a:p>
          <a:p>
            <a:pPr lvl="1"/>
            <a:r>
              <a:rPr lang="en-US" altLang="en-US" sz="2000" dirty="0"/>
              <a:t>Without this step: a “Top-down” (recursive) algorithm</a:t>
            </a:r>
          </a:p>
          <a:p>
            <a:pPr marL="457200" indent="-457200">
              <a:buFont typeface="+mj-lt"/>
              <a:buAutoNum type="arabicPeriod"/>
            </a:pPr>
            <a:r>
              <a:rPr lang="en-US" altLang="en-US" sz="2400" dirty="0"/>
              <a:t>See if there’s a way to save space</a:t>
            </a:r>
          </a:p>
          <a:p>
            <a:pPr lvl="1"/>
            <a:r>
              <a:rPr lang="en-US" altLang="en-US" sz="2000" dirty="0"/>
              <a:t>Is it possible to reuse some memory locations?</a:t>
            </a:r>
          </a:p>
        </p:txBody>
      </p:sp>
    </p:spTree>
    <p:extLst>
      <p:ext uri="{BB962C8B-B14F-4D97-AF65-F5344CB8AC3E}">
        <p14:creationId xmlns:p14="http://schemas.microsoft.com/office/powerpoint/2010/main" val="1001413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D98590-7AC3-4AE0-9AAE-68A001DD507D}"/>
              </a:ext>
            </a:extLst>
          </p:cNvPr>
          <p:cNvSpPr/>
          <p:nvPr/>
        </p:nvSpPr>
        <p:spPr bwMode="auto">
          <a:xfrm>
            <a:off x="3840479" y="1732644"/>
            <a:ext cx="2432304" cy="402059"/>
          </a:xfrm>
          <a:prstGeom prst="rect">
            <a:avLst/>
          </a:prstGeom>
          <a:solidFill>
            <a:schemeClr val="accent6">
              <a:lumMod val="20000"/>
              <a:lumOff val="80000"/>
            </a:schemeClr>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mc:AlternateContent xmlns:mc="http://schemas.openxmlformats.org/markup-compatibility/2006">
        <mc:Choice xmlns:a14="http://schemas.microsoft.com/office/drawing/2010/main" Requires="a14">
          <p:sp>
            <p:nvSpPr>
              <p:cNvPr id="710658" name="Rectangle 2">
                <a:extLst>
                  <a:ext uri="{FF2B5EF4-FFF2-40B4-BE49-F238E27FC236}">
                    <a16:creationId xmlns:a16="http://schemas.microsoft.com/office/drawing/2014/main" id="{CB091DDF-2BE4-491C-910B-E6A98B6859F5}"/>
                  </a:ext>
                </a:extLst>
              </p:cNvPr>
              <p:cNvSpPr>
                <a:spLocks noGrp="1" noChangeArrowheads="1"/>
              </p:cNvSpPr>
              <p:nvPr>
                <p:ph type="body" idx="1"/>
              </p:nvPr>
            </p:nvSpPr>
            <p:spPr>
              <a:xfrm>
                <a:off x="628650" y="1278147"/>
                <a:ext cx="10811510" cy="5200045"/>
              </a:xfrm>
            </p:spPr>
            <p:txBody>
              <a:bodyPr>
                <a:normAutofit/>
              </a:bodyPr>
              <a:lstStyle/>
              <a:p>
                <a:pPr marL="0" indent="0">
                  <a:lnSpc>
                    <a:spcPct val="85000"/>
                  </a:lnSpc>
                  <a:buNone/>
                </a:pPr>
                <a:r>
                  <a:rPr lang="en-US" altLang="en-US" sz="2800" b="1" dirty="0">
                    <a:solidFill>
                      <a:srgbClr val="695082"/>
                    </a:solidFill>
                  </a:rPr>
                  <a:t>Defn: </a:t>
                </a:r>
                <a:r>
                  <a:rPr lang="en-US" altLang="en-US" sz="2800" dirty="0"/>
                  <a:t>An </a:t>
                </a:r>
                <a14:m>
                  <m:oMath xmlns:m="http://schemas.openxmlformats.org/officeDocument/2006/math">
                    <m:r>
                      <a:rPr lang="en-US" altLang="en-US" sz="2800" b="1" i="1" dirty="0" smtClean="0">
                        <a:solidFill>
                          <a:srgbClr val="C00000"/>
                        </a:solidFill>
                        <a:latin typeface="Cambria Math" panose="02040503050406030204" pitchFamily="18" charset="0"/>
                      </a:rPr>
                      <m:t>𝒔</m:t>
                    </m:r>
                  </m:oMath>
                </a14:m>
                <a:r>
                  <a:rPr lang="en-US" altLang="en-US" sz="2800" dirty="0">
                    <a:solidFill>
                      <a:srgbClr val="C00000"/>
                    </a:solidFill>
                  </a:rPr>
                  <a:t>-</a:t>
                </a:r>
                <a14:m>
                  <m:oMath xmlns:m="http://schemas.openxmlformats.org/officeDocument/2006/math">
                    <m:r>
                      <a:rPr lang="en-US" altLang="en-US" sz="2800" b="1" i="1" dirty="0" smtClean="0">
                        <a:solidFill>
                          <a:srgbClr val="C00000"/>
                        </a:solidFill>
                        <a:latin typeface="Cambria Math" panose="02040503050406030204" pitchFamily="18" charset="0"/>
                      </a:rPr>
                      <m:t>𝒕</m:t>
                    </m:r>
                  </m:oMath>
                </a14:m>
                <a:r>
                  <a:rPr lang="en-US" altLang="en-US" sz="2800" dirty="0">
                    <a:solidFill>
                      <a:srgbClr val="C00000"/>
                    </a:solidFill>
                  </a:rPr>
                  <a:t> flow</a:t>
                </a:r>
                <a:r>
                  <a:rPr lang="en-US" altLang="en-US" sz="2800" dirty="0"/>
                  <a:t> in a flow network is a function </a:t>
                </a:r>
                <a14:m>
                  <m:oMath xmlns:m="http://schemas.openxmlformats.org/officeDocument/2006/math">
                    <m:r>
                      <a:rPr lang="en-US" altLang="en-US" sz="2800" b="1" i="1" dirty="0">
                        <a:solidFill>
                          <a:srgbClr val="0066CC"/>
                        </a:solidFill>
                        <a:latin typeface="Cambria Math" panose="02040503050406030204" pitchFamily="18" charset="0"/>
                      </a:rPr>
                      <m:t>𝒇</m:t>
                    </m:r>
                    <m:r>
                      <a:rPr lang="en-US" altLang="en-US" sz="2800" i="1" dirty="0">
                        <a:solidFill>
                          <a:srgbClr val="0066CC"/>
                        </a:solidFill>
                        <a:latin typeface="Cambria Math" panose="02040503050406030204" pitchFamily="18" charset="0"/>
                      </a:rPr>
                      <m:t>: </m:t>
                    </m:r>
                    <m:r>
                      <a:rPr lang="en-US" altLang="en-US" sz="2800" b="1" i="1" dirty="0">
                        <a:solidFill>
                          <a:srgbClr val="0066CC"/>
                        </a:solidFill>
                        <a:latin typeface="Cambria Math" panose="02040503050406030204" pitchFamily="18" charset="0"/>
                      </a:rPr>
                      <m:t>𝑬</m:t>
                    </m:r>
                    <m:r>
                      <a:rPr lang="en-US" altLang="en-US" sz="2800" i="1" dirty="0">
                        <a:solidFill>
                          <a:srgbClr val="0066CC"/>
                        </a:solidFill>
                        <a:latin typeface="Cambria Math" panose="02040503050406030204" pitchFamily="18" charset="0"/>
                      </a:rPr>
                      <m:t> </m:t>
                    </m:r>
                    <m:r>
                      <a:rPr lang="en-US" altLang="en-US" sz="2800" i="1" dirty="0">
                        <a:solidFill>
                          <a:srgbClr val="0066CC"/>
                        </a:solidFill>
                        <a:latin typeface="Cambria Math" panose="02040503050406030204" pitchFamily="18" charset="0"/>
                        <a:sym typeface="Symbol" panose="05050102010706020507" pitchFamily="18" charset="2"/>
                      </a:rPr>
                      <m:t> </m:t>
                    </m:r>
                    <m:r>
                      <a:rPr lang="en-US" altLang="en-US" sz="2800" b="1" i="1" dirty="0">
                        <a:solidFill>
                          <a:srgbClr val="0066CC"/>
                        </a:solidFill>
                        <a:latin typeface="Cambria Math" panose="02040503050406030204" pitchFamily="18" charset="0"/>
                        <a:ea typeface="Cambria Math" panose="02040503050406030204" pitchFamily="18" charset="0"/>
                        <a:sym typeface="Symbol" panose="05050102010706020507" pitchFamily="18" charset="2"/>
                      </a:rPr>
                      <m:t>ℝ</m:t>
                    </m:r>
                  </m:oMath>
                </a14:m>
                <a:r>
                  <a:rPr lang="en-US" altLang="en-US" sz="2800" dirty="0"/>
                  <a:t> that satisfies:</a:t>
                </a:r>
              </a:p>
              <a:p>
                <a:pPr lvl="2"/>
                <a:r>
                  <a:rPr lang="en-US" altLang="en-US" sz="2400" dirty="0"/>
                  <a:t>For each </a:t>
                </a:r>
                <a14:m>
                  <m:oMath xmlns:m="http://schemas.openxmlformats.org/officeDocument/2006/math">
                    <m:r>
                      <a:rPr lang="en-US" altLang="en-US" sz="2400" b="1" i="1" smtClean="0">
                        <a:solidFill>
                          <a:srgbClr val="0066CC"/>
                        </a:solidFill>
                        <a:latin typeface="Cambria Math" panose="02040503050406030204" pitchFamily="18" charset="0"/>
                      </a:rPr>
                      <m:t>𝒆</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𝑬</m:t>
                    </m:r>
                  </m:oMath>
                </a14:m>
                <a:r>
                  <a:rPr lang="en-US" altLang="en-US" sz="2400" dirty="0"/>
                  <a:t>: </a:t>
                </a:r>
                <a14:m>
                  <m:oMath xmlns:m="http://schemas.openxmlformats.org/officeDocument/2006/math">
                    <m:r>
                      <a:rPr lang="en-US" altLang="en-US" sz="2400" b="1" i="1" dirty="0">
                        <a:solidFill>
                          <a:srgbClr val="0066CC"/>
                        </a:solidFill>
                        <a:latin typeface="Cambria Math" panose="02040503050406030204" pitchFamily="18" charset="0"/>
                      </a:rPr>
                      <m:t>𝟎</m:t>
                    </m:r>
                    <m:r>
                      <a:rPr lang="en-US" altLang="en-US" sz="2400" b="1" i="1" dirty="0">
                        <a:solidFill>
                          <a:srgbClr val="0066CC"/>
                        </a:solidFill>
                        <a:latin typeface="Cambria Math" panose="02040503050406030204" pitchFamily="18" charset="0"/>
                        <a:sym typeface="Symbol" panose="05050102010706020507" pitchFamily="18" charset="2"/>
                      </a:rPr>
                      <m:t>≤ </m:t>
                    </m:r>
                    <m:r>
                      <a:rPr lang="en-US" altLang="en-US" sz="2400" b="1" i="1" dirty="0">
                        <a:solidFill>
                          <a:srgbClr val="0066CC"/>
                        </a:solidFill>
                        <a:latin typeface="Cambria Math" panose="02040503050406030204" pitchFamily="18" charset="0"/>
                      </a:rPr>
                      <m:t>𝒇</m:t>
                    </m:r>
                    <m:d>
                      <m:dPr>
                        <m:ctrlPr>
                          <a:rPr lang="en-US" altLang="en-US" sz="2400" b="1" i="1" dirty="0">
                            <a:solidFill>
                              <a:srgbClr val="0066CC"/>
                            </a:solidFill>
                            <a:latin typeface="Cambria Math" panose="02040503050406030204" pitchFamily="18" charset="0"/>
                          </a:rPr>
                        </m:ctrlPr>
                      </m:dPr>
                      <m:e>
                        <m:r>
                          <a:rPr lang="en-US" altLang="en-US" sz="2400" b="1" i="1" dirty="0" smtClean="0">
                            <a:solidFill>
                              <a:srgbClr val="0066CC"/>
                            </a:solidFill>
                            <a:latin typeface="Cambria Math" panose="02040503050406030204" pitchFamily="18" charset="0"/>
                          </a:rPr>
                          <m:t>𝒆</m:t>
                        </m:r>
                      </m:e>
                    </m:d>
                    <m:r>
                      <a:rPr lang="en-US" altLang="en-US" sz="2400" i="1" dirty="0">
                        <a:solidFill>
                          <a:srgbClr val="0066CC"/>
                        </a:solidFill>
                        <a:latin typeface="Cambria Math" panose="02040503050406030204" pitchFamily="18" charset="0"/>
                        <a:sym typeface="Symbol" panose="05050102010706020507" pitchFamily="18" charset="2"/>
                      </a:rPr>
                      <m:t>≤ </m:t>
                    </m:r>
                    <m:r>
                      <a:rPr lang="en-US" altLang="en-US" sz="2400" b="1" i="1" dirty="0">
                        <a:solidFill>
                          <a:srgbClr val="0066CC"/>
                        </a:solidFill>
                        <a:latin typeface="Cambria Math" panose="02040503050406030204" pitchFamily="18" charset="0"/>
                        <a:sym typeface="Symbol" panose="05050102010706020507" pitchFamily="18" charset="2"/>
                      </a:rPr>
                      <m:t>𝒄</m:t>
                    </m:r>
                    <m:r>
                      <a:rPr lang="en-US" altLang="en-US" sz="2400" i="1" dirty="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𝒆</m:t>
                    </m:r>
                    <m:r>
                      <a:rPr lang="en-US" altLang="en-US" sz="2400" i="1" dirty="0">
                        <a:solidFill>
                          <a:srgbClr val="0066CC"/>
                        </a:solidFill>
                        <a:latin typeface="Cambria Math" panose="02040503050406030204" pitchFamily="18" charset="0"/>
                        <a:sym typeface="Symbol" panose="05050102010706020507" pitchFamily="18" charset="2"/>
                      </a:rPr>
                      <m:t>)</m:t>
                    </m:r>
                  </m:oMath>
                </a14:m>
                <a:r>
                  <a:rPr lang="en-US" altLang="en-US" sz="2400" dirty="0"/>
                  <a:t>                                     </a:t>
                </a:r>
                <a:r>
                  <a:rPr lang="en-US" altLang="en-US" sz="2400" dirty="0">
                    <a:solidFill>
                      <a:srgbClr val="695082"/>
                    </a:solidFill>
                  </a:rPr>
                  <a:t>[capacity constraints]</a:t>
                </a:r>
              </a:p>
              <a:p>
                <a:pPr lvl="2">
                  <a:spcBef>
                    <a:spcPts val="1800"/>
                  </a:spcBef>
                </a:pPr>
                <a:r>
                  <a:rPr lang="en-US" altLang="en-US" sz="2400" dirty="0">
                    <a:solidFill>
                      <a:srgbClr val="695082"/>
                    </a:solidFill>
                  </a:rPr>
                  <a:t>For each </a:t>
                </a:r>
                <a14:m>
                  <m:oMath xmlns:m="http://schemas.openxmlformats.org/officeDocument/2006/math">
                    <m:r>
                      <a:rPr lang="en-US" altLang="en-US" sz="2400" b="1" i="1" smtClean="0">
                        <a:solidFill>
                          <a:srgbClr val="0066CC"/>
                        </a:solidFill>
                        <a:latin typeface="Cambria Math" panose="02040503050406030204" pitchFamily="18" charset="0"/>
                      </a:rPr>
                      <m:t>𝒗</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𝑽</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𝒔</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𝒕</m:t>
                    </m:r>
                    <m:r>
                      <a:rPr lang="en-US" altLang="en-US" sz="2400" b="1" i="1" smtClean="0">
                        <a:solidFill>
                          <a:srgbClr val="0066CC"/>
                        </a:solidFill>
                        <a:latin typeface="Cambria Math" panose="02040503050406030204" pitchFamily="18" charset="0"/>
                      </a:rPr>
                      <m:t>} </m:t>
                    </m:r>
                  </m:oMath>
                </a14:m>
                <a:r>
                  <a:rPr lang="en-US" altLang="en-US" sz="2400" dirty="0">
                    <a:solidFill>
                      <a:srgbClr val="695082"/>
                    </a:solidFill>
                  </a:rPr>
                  <a:t>:</a:t>
                </a:r>
                <a:endParaRPr lang="en-US" altLang="en-US" sz="700" dirty="0">
                  <a:solidFill>
                    <a:srgbClr val="695082"/>
                  </a:solidFill>
                </a:endParaRPr>
              </a:p>
              <a:p>
                <a:pPr marL="0" indent="0">
                  <a:spcBef>
                    <a:spcPts val="3000"/>
                  </a:spcBef>
                  <a:buNone/>
                </a:pPr>
                <a:r>
                  <a:rPr lang="en-US" altLang="en-US" sz="2800" b="1" dirty="0" err="1">
                    <a:solidFill>
                      <a:srgbClr val="695082"/>
                    </a:solidFill>
                  </a:rPr>
                  <a:t>Defn</a:t>
                </a:r>
                <a:r>
                  <a:rPr lang="en-US" altLang="en-US" sz="2800" b="1" dirty="0">
                    <a:solidFill>
                      <a:srgbClr val="695082"/>
                    </a:solidFill>
                  </a:rPr>
                  <a:t>:</a:t>
                </a:r>
                <a:r>
                  <a:rPr lang="en-US" altLang="en-US" sz="2800" dirty="0">
                    <a:solidFill>
                      <a:srgbClr val="695082"/>
                    </a:solidFill>
                  </a:rPr>
                  <a:t> The </a:t>
                </a:r>
                <a:r>
                  <a:rPr lang="en-US" altLang="en-US" sz="2800" dirty="0">
                    <a:solidFill>
                      <a:srgbClr val="C00000"/>
                    </a:solidFill>
                  </a:rPr>
                  <a:t>value</a:t>
                </a:r>
                <a:r>
                  <a:rPr lang="en-US" altLang="en-US" sz="2800" dirty="0">
                    <a:solidFill>
                      <a:srgbClr val="695082"/>
                    </a:solidFill>
                  </a:rPr>
                  <a:t> of flow </a:t>
                </a:r>
                <a14:m>
                  <m:oMath xmlns:m="http://schemas.openxmlformats.org/officeDocument/2006/math">
                    <m:r>
                      <a:rPr lang="en-US" altLang="en-US" sz="2800" b="1" i="1" dirty="0" smtClean="0">
                        <a:solidFill>
                          <a:srgbClr val="0066CC"/>
                        </a:solidFill>
                        <a:latin typeface="Cambria Math" panose="02040503050406030204" pitchFamily="18" charset="0"/>
                      </a:rPr>
                      <m:t>𝒇</m:t>
                    </m:r>
                  </m:oMath>
                </a14:m>
                <a:r>
                  <a:rPr lang="en-US" altLang="en-US" sz="2800" dirty="0">
                    <a:solidFill>
                      <a:srgbClr val="695082"/>
                    </a:solidFill>
                  </a:rPr>
                  <a:t>,</a:t>
                </a:r>
              </a:p>
              <a:p>
                <a:pPr marL="0" indent="0">
                  <a:lnSpc>
                    <a:spcPct val="85000"/>
                  </a:lnSpc>
                  <a:buNone/>
                </a:pPr>
                <a:r>
                  <a:rPr lang="en-US" altLang="en-US" sz="2800" dirty="0"/>
                  <a:t> </a:t>
                </a:r>
              </a:p>
            </p:txBody>
          </p:sp>
        </mc:Choice>
        <mc:Fallback>
          <p:sp>
            <p:nvSpPr>
              <p:cNvPr id="710658" name="Rectangle 2">
                <a:extLst>
                  <a:ext uri="{FF2B5EF4-FFF2-40B4-BE49-F238E27FC236}">
                    <a16:creationId xmlns:a16="http://schemas.microsoft.com/office/drawing/2014/main" id="{CB091DDF-2BE4-491C-910B-E6A98B6859F5}"/>
                  </a:ext>
                </a:extLst>
              </p:cNvPr>
              <p:cNvSpPr>
                <a:spLocks noGrp="1" noRot="1" noChangeAspect="1" noMove="1" noResize="1" noEditPoints="1" noAdjustHandles="1" noChangeArrowheads="1" noChangeShapeType="1" noTextEdit="1"/>
              </p:cNvSpPr>
              <p:nvPr>
                <p:ph type="body" idx="1"/>
              </p:nvPr>
            </p:nvSpPr>
            <p:spPr>
              <a:xfrm>
                <a:off x="628650" y="1278147"/>
                <a:ext cx="10811510" cy="5200045"/>
              </a:xfrm>
              <a:blipFill>
                <a:blip r:embed="rId3"/>
                <a:stretch>
                  <a:fillRect l="-1127" t="-2345" r="-45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B13E0566-505E-4499-9D80-46D31A1C9999}"/>
                  </a:ext>
                </a:extLst>
              </p:cNvPr>
              <p:cNvSpPr txBox="1"/>
              <p:nvPr/>
            </p:nvSpPr>
            <p:spPr>
              <a:xfrm>
                <a:off x="4900201" y="2245597"/>
                <a:ext cx="3140668" cy="839269"/>
              </a:xfrm>
              <a:prstGeom prst="rect">
                <a:avLst/>
              </a:prstGeom>
              <a:solidFill>
                <a:schemeClr val="accent6">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000" b="1" i="1" smtClean="0">
                              <a:solidFill>
                                <a:srgbClr val="0066CC"/>
                              </a:solidFill>
                              <a:latin typeface="Cambria Math" panose="02040503050406030204" pitchFamily="18" charset="0"/>
                            </a:rPr>
                          </m:ctrlPr>
                        </m:naryPr>
                        <m:sub>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into</m:t>
                          </m:r>
                          <m:r>
                            <a:rPr lang="en-US" sz="2000" b="1" i="1" smtClean="0">
                              <a:solidFill>
                                <a:srgbClr val="0066CC"/>
                              </a:solidFill>
                              <a:latin typeface="Cambria Math" panose="02040503050406030204" pitchFamily="18" charset="0"/>
                            </a:rPr>
                            <m:t> </m:t>
                          </m:r>
                          <m:r>
                            <a:rPr lang="en-US" sz="2000" b="1" i="1" smtClean="0">
                              <a:solidFill>
                                <a:srgbClr val="0066CC"/>
                              </a:solidFill>
                              <a:latin typeface="Cambria Math" panose="02040503050406030204" pitchFamily="18" charset="0"/>
                            </a:rPr>
                            <m:t>𝒗</m:t>
                          </m:r>
                        </m:sub>
                        <m:sup/>
                        <m:e>
                          <m:r>
                            <a:rPr lang="en-US" sz="2000" b="1" i="1" smtClean="0">
                              <a:solidFill>
                                <a:srgbClr val="0066CC"/>
                              </a:solidFill>
                              <a:latin typeface="Cambria Math" panose="02040503050406030204" pitchFamily="18" charset="0"/>
                            </a:rPr>
                            <m:t>𝒇</m:t>
                          </m:r>
                          <m:d>
                            <m:dPr>
                              <m:ctrlPr>
                                <a:rPr lang="en-US" sz="2000" b="1" i="1" smtClean="0">
                                  <a:solidFill>
                                    <a:srgbClr val="0066CC"/>
                                  </a:solidFill>
                                  <a:latin typeface="Cambria Math" panose="02040503050406030204" pitchFamily="18" charset="0"/>
                                </a:rPr>
                              </m:ctrlPr>
                            </m:dPr>
                            <m:e>
                              <m:r>
                                <a:rPr lang="en-US" sz="2000" b="1" i="1" smtClean="0">
                                  <a:solidFill>
                                    <a:srgbClr val="0066CC"/>
                                  </a:solidFill>
                                  <a:latin typeface="Cambria Math" panose="02040503050406030204" pitchFamily="18" charset="0"/>
                                </a:rPr>
                                <m:t>𝒆</m:t>
                              </m:r>
                            </m:e>
                          </m:d>
                          <m:r>
                            <a:rPr lang="en-US" sz="2000" b="1" i="1" smtClean="0">
                              <a:solidFill>
                                <a:srgbClr val="0066CC"/>
                              </a:solidFill>
                              <a:latin typeface="Cambria Math" panose="02040503050406030204" pitchFamily="18" charset="0"/>
                            </a:rPr>
                            <m:t>=</m:t>
                          </m:r>
                          <m:nary>
                            <m:naryPr>
                              <m:chr m:val="∑"/>
                              <m:supHide m:val="on"/>
                              <m:ctrlPr>
                                <a:rPr lang="en-US" sz="2000" b="1" i="1" smtClean="0">
                                  <a:solidFill>
                                    <a:srgbClr val="0066CC"/>
                                  </a:solidFill>
                                  <a:latin typeface="Cambria Math" panose="02040503050406030204" pitchFamily="18" charset="0"/>
                                </a:rPr>
                              </m:ctrlPr>
                            </m:naryPr>
                            <m:sub>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out</m:t>
                              </m:r>
                              <m:r>
                                <a:rPr lang="en-US" sz="2000" b="0" i="0" smtClean="0">
                                  <a:solidFill>
                                    <a:schemeClr val="tx1"/>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of</m:t>
                              </m:r>
                              <m:r>
                                <a:rPr lang="en-US" sz="2000" b="1" i="1" smtClean="0">
                                  <a:solidFill>
                                    <a:srgbClr val="0066CC"/>
                                  </a:solidFill>
                                  <a:latin typeface="Cambria Math" panose="02040503050406030204" pitchFamily="18" charset="0"/>
                                </a:rPr>
                                <m:t> </m:t>
                              </m:r>
                              <m:r>
                                <a:rPr lang="en-US" sz="2000" b="1" i="1" smtClean="0">
                                  <a:solidFill>
                                    <a:srgbClr val="0066CC"/>
                                  </a:solidFill>
                                  <a:latin typeface="Cambria Math" panose="02040503050406030204" pitchFamily="18" charset="0"/>
                                </a:rPr>
                                <m:t>𝒗</m:t>
                              </m:r>
                            </m:sub>
                            <m:sup/>
                            <m:e>
                              <m:r>
                                <a:rPr lang="en-US" sz="2000" b="1" i="1" smtClean="0">
                                  <a:solidFill>
                                    <a:srgbClr val="0066CC"/>
                                  </a:solidFill>
                                  <a:latin typeface="Cambria Math" panose="02040503050406030204" pitchFamily="18" charset="0"/>
                                </a:rPr>
                                <m:t>𝒇</m:t>
                              </m:r>
                              <m:r>
                                <a:rPr lang="en-US" sz="2000" b="1" i="1" smtClean="0">
                                  <a:solidFill>
                                    <a:srgbClr val="0066CC"/>
                                  </a:solidFill>
                                  <a:latin typeface="Cambria Math" panose="02040503050406030204" pitchFamily="18" charset="0"/>
                                </a:rPr>
                                <m:t>(</m:t>
                              </m:r>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m:t>
                              </m:r>
                            </m:e>
                          </m:nary>
                        </m:e>
                      </m:nary>
                    </m:oMath>
                  </m:oMathPara>
                </a14:m>
                <a:endParaRPr lang="en-US" b="1" dirty="0"/>
              </a:p>
            </p:txBody>
          </p:sp>
        </mc:Choice>
        <mc:Fallback>
          <p:sp>
            <p:nvSpPr>
              <p:cNvPr id="3" name="TextBox 2">
                <a:extLst>
                  <a:ext uri="{FF2B5EF4-FFF2-40B4-BE49-F238E27FC236}">
                    <a16:creationId xmlns:a16="http://schemas.microsoft.com/office/drawing/2014/main" id="{B13E0566-505E-4499-9D80-46D31A1C9999}"/>
                  </a:ext>
                </a:extLst>
              </p:cNvPr>
              <p:cNvSpPr txBox="1">
                <a:spLocks noRot="1" noChangeAspect="1" noMove="1" noResize="1" noEditPoints="1" noAdjustHandles="1" noChangeArrowheads="1" noChangeShapeType="1" noTextEdit="1"/>
              </p:cNvSpPr>
              <p:nvPr/>
            </p:nvSpPr>
            <p:spPr>
              <a:xfrm>
                <a:off x="4900201" y="2245597"/>
                <a:ext cx="3140668" cy="839269"/>
              </a:xfrm>
              <a:prstGeom prst="rect">
                <a:avLst/>
              </a:prstGeom>
              <a:blipFill>
                <a:blip r:embed="rId4"/>
                <a:stretch>
                  <a:fillRect/>
                </a:stretch>
              </a:blipFill>
            </p:spPr>
            <p:txBody>
              <a:bodyPr/>
              <a:lstStyle/>
              <a:p>
                <a:r>
                  <a:rPr lang="en-US">
                    <a:noFill/>
                  </a:rPr>
                  <a:t> </a:t>
                </a:r>
              </a:p>
            </p:txBody>
          </p:sp>
        </mc:Fallback>
      </mc:AlternateContent>
      <p:sp>
        <p:nvSpPr>
          <p:cNvPr id="46" name="Slide Number Placeholder 3">
            <a:extLst>
              <a:ext uri="{FF2B5EF4-FFF2-40B4-BE49-F238E27FC236}">
                <a16:creationId xmlns:a16="http://schemas.microsoft.com/office/drawing/2014/main" id="{8682F2DF-919C-413D-9B59-A40AF3ACD726}"/>
              </a:ext>
            </a:extLst>
          </p:cNvPr>
          <p:cNvSpPr>
            <a:spLocks noGrp="1"/>
          </p:cNvSpPr>
          <p:nvPr>
            <p:ph type="sldNum" sz="quarter" idx="10"/>
          </p:nvPr>
        </p:nvSpPr>
        <p:spPr/>
        <p:txBody>
          <a:bodyPr/>
          <a:lstStyle/>
          <a:p>
            <a:fld id="{E962C5CE-5F29-4369-A268-DF953E3BBA7B}" type="slidenum">
              <a:rPr lang="en-US" altLang="en-US"/>
              <a:pPr/>
              <a:t>30</a:t>
            </a:fld>
            <a:endParaRPr lang="en-US" altLang="en-US" sz="1400"/>
          </a:p>
        </p:txBody>
      </p:sp>
      <p:sp>
        <p:nvSpPr>
          <p:cNvPr id="710659" name="Rectangle 3">
            <a:extLst>
              <a:ext uri="{FF2B5EF4-FFF2-40B4-BE49-F238E27FC236}">
                <a16:creationId xmlns:a16="http://schemas.microsoft.com/office/drawing/2014/main" id="{5F4FD653-3E81-4970-A885-9A04BFB66492}"/>
              </a:ext>
            </a:extLst>
          </p:cNvPr>
          <p:cNvSpPr>
            <a:spLocks noGrp="1" noChangeArrowheads="1"/>
          </p:cNvSpPr>
          <p:nvPr>
            <p:ph type="title"/>
          </p:nvPr>
        </p:nvSpPr>
        <p:spPr/>
        <p:txBody>
          <a:bodyPr/>
          <a:lstStyle/>
          <a:p>
            <a:r>
              <a:rPr lang="en-US" altLang="en-US" dirty="0"/>
              <a:t>Flows</a:t>
            </a:r>
          </a:p>
        </p:txBody>
      </p:sp>
      <p:grpSp>
        <p:nvGrpSpPr>
          <p:cNvPr id="28" name="Group 27">
            <a:extLst>
              <a:ext uri="{FF2B5EF4-FFF2-40B4-BE49-F238E27FC236}">
                <a16:creationId xmlns:a16="http://schemas.microsoft.com/office/drawing/2014/main" id="{2F886C7A-5F8C-4D5A-B1FC-3D24401D8DE7}"/>
              </a:ext>
            </a:extLst>
          </p:cNvPr>
          <p:cNvGrpSpPr/>
          <p:nvPr/>
        </p:nvGrpSpPr>
        <p:grpSpPr>
          <a:xfrm>
            <a:off x="4395659" y="3250309"/>
            <a:ext cx="6599476" cy="3137327"/>
            <a:chOff x="4395659" y="2923138"/>
            <a:chExt cx="6599476" cy="3137327"/>
          </a:xfrm>
        </p:grpSpPr>
        <p:cxnSp>
          <p:nvCxnSpPr>
            <p:cNvPr id="51" name="AutoShape 68">
              <a:extLst>
                <a:ext uri="{FF2B5EF4-FFF2-40B4-BE49-F238E27FC236}">
                  <a16:creationId xmlns:a16="http://schemas.microsoft.com/office/drawing/2014/main" id="{CAB3C207-5366-428C-872E-7F5DDD5A8A0A}"/>
                </a:ext>
              </a:extLst>
            </p:cNvPr>
            <p:cNvCxnSpPr>
              <a:cxnSpLocks noChangeShapeType="1"/>
              <a:stCxn id="710721" idx="1"/>
              <a:endCxn id="710708" idx="5"/>
            </p:cNvCxnSpPr>
            <p:nvPr/>
          </p:nvCxnSpPr>
          <p:spPr bwMode="auto">
            <a:xfrm flipH="1" flipV="1">
              <a:off x="6575184" y="4634480"/>
              <a:ext cx="2273571" cy="112970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06" name="Oval 50">
              <a:extLst>
                <a:ext uri="{FF2B5EF4-FFF2-40B4-BE49-F238E27FC236}">
                  <a16:creationId xmlns:a16="http://schemas.microsoft.com/office/drawing/2014/main" id="{5EDB66B3-A335-46A8-B0A4-E18E80459647}"/>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710707" name="Oval 51">
              <a:extLst>
                <a:ext uri="{FF2B5EF4-FFF2-40B4-BE49-F238E27FC236}">
                  <a16:creationId xmlns:a16="http://schemas.microsoft.com/office/drawing/2014/main" id="{C791F0FD-59F6-4EAA-9A7F-5FEB226AA91C}"/>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710708" name="Oval 52">
              <a:extLst>
                <a:ext uri="{FF2B5EF4-FFF2-40B4-BE49-F238E27FC236}">
                  <a16:creationId xmlns:a16="http://schemas.microsoft.com/office/drawing/2014/main" id="{7433E6CD-DBA9-4397-BB73-2328DC47DBFF}"/>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710709" name="Oval 53">
              <a:extLst>
                <a:ext uri="{FF2B5EF4-FFF2-40B4-BE49-F238E27FC236}">
                  <a16:creationId xmlns:a16="http://schemas.microsoft.com/office/drawing/2014/main" id="{DB0B1551-4016-4996-9CB3-8D6736D27F5C}"/>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710710" name="AutoShape 54">
              <a:extLst>
                <a:ext uri="{FF2B5EF4-FFF2-40B4-BE49-F238E27FC236}">
                  <a16:creationId xmlns:a16="http://schemas.microsoft.com/office/drawing/2014/main" id="{3963BDDA-EEB2-4C16-A1BE-D107140B66AB}"/>
                </a:ext>
              </a:extLst>
            </p:cNvPr>
            <p:cNvCxnSpPr>
              <a:cxnSpLocks noChangeShapeType="1"/>
              <a:stCxn id="710706" idx="7"/>
              <a:endCxn id="710707" idx="3"/>
            </p:cNvCxnSpPr>
            <p:nvPr/>
          </p:nvCxnSpPr>
          <p:spPr bwMode="auto">
            <a:xfrm flipV="1">
              <a:off x="4691944" y="3223173"/>
              <a:ext cx="1637789" cy="1164304"/>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1" name="AutoShape 55">
              <a:extLst>
                <a:ext uri="{FF2B5EF4-FFF2-40B4-BE49-F238E27FC236}">
                  <a16:creationId xmlns:a16="http://schemas.microsoft.com/office/drawing/2014/main" id="{500797BD-7630-4137-AC5D-99C13711BAB5}"/>
                </a:ext>
              </a:extLst>
            </p:cNvPr>
            <p:cNvCxnSpPr>
              <a:cxnSpLocks noChangeShapeType="1"/>
              <a:stCxn id="710706" idx="6"/>
              <a:endCxn id="710708" idx="2"/>
            </p:cNvCxnSpPr>
            <p:nvPr/>
          </p:nvCxnSpPr>
          <p:spPr bwMode="auto">
            <a:xfrm>
              <a:off x="4742778" y="4510979"/>
              <a:ext cx="1536121"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2" name="AutoShape 56">
              <a:extLst>
                <a:ext uri="{FF2B5EF4-FFF2-40B4-BE49-F238E27FC236}">
                  <a16:creationId xmlns:a16="http://schemas.microsoft.com/office/drawing/2014/main" id="{04F6A8EE-5010-42E5-9B2F-E956649EB9DD}"/>
                </a:ext>
              </a:extLst>
            </p:cNvPr>
            <p:cNvCxnSpPr>
              <a:cxnSpLocks noChangeShapeType="1"/>
              <a:stCxn id="710706" idx="5"/>
              <a:endCxn id="710709" idx="1"/>
            </p:cNvCxnSpPr>
            <p:nvPr/>
          </p:nvCxnSpPr>
          <p:spPr bwMode="auto">
            <a:xfrm>
              <a:off x="4691944" y="4634480"/>
              <a:ext cx="1637789" cy="112970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3" name="AutoShape 57">
              <a:extLst>
                <a:ext uri="{FF2B5EF4-FFF2-40B4-BE49-F238E27FC236}">
                  <a16:creationId xmlns:a16="http://schemas.microsoft.com/office/drawing/2014/main" id="{CB5CA9F1-C5CC-4E55-8567-407127EDD6FD}"/>
                </a:ext>
              </a:extLst>
            </p:cNvPr>
            <p:cNvCxnSpPr>
              <a:cxnSpLocks noChangeShapeType="1"/>
              <a:stCxn id="710708" idx="6"/>
              <a:endCxn id="710720" idx="2"/>
            </p:cNvCxnSpPr>
            <p:nvPr/>
          </p:nvCxnSpPr>
          <p:spPr bwMode="auto">
            <a:xfrm>
              <a:off x="6626018" y="4510979"/>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5" name="AutoShape 59">
              <a:extLst>
                <a:ext uri="{FF2B5EF4-FFF2-40B4-BE49-F238E27FC236}">
                  <a16:creationId xmlns:a16="http://schemas.microsoft.com/office/drawing/2014/main" id="{FF578E0C-BCE9-4BDC-BE4D-1C3233FE9069}"/>
                </a:ext>
              </a:extLst>
            </p:cNvPr>
            <p:cNvCxnSpPr>
              <a:cxnSpLocks noChangeShapeType="1"/>
              <a:stCxn id="710708" idx="4"/>
              <a:endCxn id="710709"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6" name="AutoShape 60">
              <a:extLst>
                <a:ext uri="{FF2B5EF4-FFF2-40B4-BE49-F238E27FC236}">
                  <a16:creationId xmlns:a16="http://schemas.microsoft.com/office/drawing/2014/main" id="{5D951401-EF5F-40F8-8FF8-28BC78F6A7BA}"/>
                </a:ext>
              </a:extLst>
            </p:cNvPr>
            <p:cNvCxnSpPr>
              <a:cxnSpLocks noChangeShapeType="1"/>
              <a:stCxn id="710707" idx="6"/>
              <a:endCxn id="710719" idx="2"/>
            </p:cNvCxnSpPr>
            <p:nvPr/>
          </p:nvCxnSpPr>
          <p:spPr bwMode="auto">
            <a:xfrm>
              <a:off x="6626018" y="3098894"/>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7" name="AutoShape 61">
              <a:extLst>
                <a:ext uri="{FF2B5EF4-FFF2-40B4-BE49-F238E27FC236}">
                  <a16:creationId xmlns:a16="http://schemas.microsoft.com/office/drawing/2014/main" id="{A929A23E-9723-40FB-8B80-4463475544AE}"/>
                </a:ext>
              </a:extLst>
            </p:cNvPr>
            <p:cNvCxnSpPr>
              <a:cxnSpLocks noChangeShapeType="1"/>
              <a:stCxn id="710709" idx="6"/>
              <a:endCxn id="710721" idx="2"/>
            </p:cNvCxnSpPr>
            <p:nvPr/>
          </p:nvCxnSpPr>
          <p:spPr bwMode="auto">
            <a:xfrm>
              <a:off x="6626018" y="5886906"/>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8" name="AutoShape 62">
              <a:extLst>
                <a:ext uri="{FF2B5EF4-FFF2-40B4-BE49-F238E27FC236}">
                  <a16:creationId xmlns:a16="http://schemas.microsoft.com/office/drawing/2014/main" id="{56B2200F-0095-48E8-A6B5-E08D3FED1F4F}"/>
                </a:ext>
              </a:extLst>
            </p:cNvPr>
            <p:cNvCxnSpPr>
              <a:cxnSpLocks noChangeShapeType="1"/>
              <a:stCxn id="710707" idx="4"/>
              <a:endCxn id="710708" idx="0"/>
            </p:cNvCxnSpPr>
            <p:nvPr/>
          </p:nvCxnSpPr>
          <p:spPr bwMode="auto">
            <a:xfrm>
              <a:off x="6452459" y="3274651"/>
              <a:ext cx="0" cy="106167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19" name="Oval 63">
              <a:extLst>
                <a:ext uri="{FF2B5EF4-FFF2-40B4-BE49-F238E27FC236}">
                  <a16:creationId xmlns:a16="http://schemas.microsoft.com/office/drawing/2014/main" id="{6D6CA7B8-81FA-4ECF-9EC2-0188554C97F8}"/>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710720" name="Oval 64">
              <a:extLst>
                <a:ext uri="{FF2B5EF4-FFF2-40B4-BE49-F238E27FC236}">
                  <a16:creationId xmlns:a16="http://schemas.microsoft.com/office/drawing/2014/main" id="{5FADFF93-67BC-4F3C-BA9D-F45E800F686D}"/>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710721" name="Oval 65">
              <a:extLst>
                <a:ext uri="{FF2B5EF4-FFF2-40B4-BE49-F238E27FC236}">
                  <a16:creationId xmlns:a16="http://schemas.microsoft.com/office/drawing/2014/main" id="{5FF356EB-F06B-477C-AA8F-9ACC5EDE5A9F}"/>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710722" name="AutoShape 66">
              <a:extLst>
                <a:ext uri="{FF2B5EF4-FFF2-40B4-BE49-F238E27FC236}">
                  <a16:creationId xmlns:a16="http://schemas.microsoft.com/office/drawing/2014/main" id="{6CAC5FAF-7C24-4B59-9E5B-970C57F85D75}"/>
                </a:ext>
              </a:extLst>
            </p:cNvPr>
            <p:cNvCxnSpPr>
              <a:cxnSpLocks noChangeShapeType="1"/>
              <a:stCxn id="710720" idx="4"/>
              <a:endCxn id="710721"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3" name="AutoShape 67">
              <a:extLst>
                <a:ext uri="{FF2B5EF4-FFF2-40B4-BE49-F238E27FC236}">
                  <a16:creationId xmlns:a16="http://schemas.microsoft.com/office/drawing/2014/main" id="{02A1F7FD-3A69-496D-A0C6-9E0B7498F083}"/>
                </a:ext>
              </a:extLst>
            </p:cNvPr>
            <p:cNvCxnSpPr>
              <a:cxnSpLocks noChangeShapeType="1"/>
              <a:stCxn id="710719" idx="4"/>
              <a:endCxn id="710720"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4" name="AutoShape 68">
              <a:extLst>
                <a:ext uri="{FF2B5EF4-FFF2-40B4-BE49-F238E27FC236}">
                  <a16:creationId xmlns:a16="http://schemas.microsoft.com/office/drawing/2014/main" id="{A59DDDAD-046C-41D6-AD72-EFD283E2916C}"/>
                </a:ext>
              </a:extLst>
            </p:cNvPr>
            <p:cNvCxnSpPr>
              <a:cxnSpLocks noChangeShapeType="1"/>
              <a:stCxn id="710707" idx="5"/>
              <a:endCxn id="710720" idx="1"/>
            </p:cNvCxnSpPr>
            <p:nvPr/>
          </p:nvCxnSpPr>
          <p:spPr bwMode="auto">
            <a:xfrm>
              <a:off x="6575184" y="3223173"/>
              <a:ext cx="2273571"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5" name="Oval 69">
              <a:extLst>
                <a:ext uri="{FF2B5EF4-FFF2-40B4-BE49-F238E27FC236}">
                  <a16:creationId xmlns:a16="http://schemas.microsoft.com/office/drawing/2014/main" id="{5DBB04F5-4A14-4512-B3D9-38E24230652F}"/>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710726" name="AutoShape 70">
              <a:extLst>
                <a:ext uri="{FF2B5EF4-FFF2-40B4-BE49-F238E27FC236}">
                  <a16:creationId xmlns:a16="http://schemas.microsoft.com/office/drawing/2014/main" id="{D1F58022-A270-4460-9379-D0A7FAF1B20E}"/>
                </a:ext>
              </a:extLst>
            </p:cNvPr>
            <p:cNvCxnSpPr>
              <a:cxnSpLocks noChangeShapeType="1"/>
              <a:stCxn id="710719" idx="6"/>
              <a:endCxn id="710725" idx="1"/>
            </p:cNvCxnSpPr>
            <p:nvPr/>
          </p:nvCxnSpPr>
          <p:spPr bwMode="auto">
            <a:xfrm>
              <a:off x="9145040" y="3098894"/>
              <a:ext cx="1553810" cy="1288583"/>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7" name="AutoShape 71">
              <a:extLst>
                <a:ext uri="{FF2B5EF4-FFF2-40B4-BE49-F238E27FC236}">
                  <a16:creationId xmlns:a16="http://schemas.microsoft.com/office/drawing/2014/main" id="{8009E4A0-472B-406A-AFD6-0553FE5CC77C}"/>
                </a:ext>
              </a:extLst>
            </p:cNvPr>
            <p:cNvCxnSpPr>
              <a:cxnSpLocks noChangeShapeType="1"/>
              <a:stCxn id="710720" idx="6"/>
              <a:endCxn id="710725" idx="2"/>
            </p:cNvCxnSpPr>
            <p:nvPr/>
          </p:nvCxnSpPr>
          <p:spPr bwMode="auto">
            <a:xfrm>
              <a:off x="9145040" y="4510979"/>
              <a:ext cx="1502976"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8" name="AutoShape 72">
              <a:extLst>
                <a:ext uri="{FF2B5EF4-FFF2-40B4-BE49-F238E27FC236}">
                  <a16:creationId xmlns:a16="http://schemas.microsoft.com/office/drawing/2014/main" id="{E5CB0D21-BAA0-4835-A49D-49FE212797CB}"/>
                </a:ext>
              </a:extLst>
            </p:cNvPr>
            <p:cNvCxnSpPr>
              <a:cxnSpLocks noChangeShapeType="1"/>
              <a:stCxn id="710721" idx="7"/>
              <a:endCxn id="710725" idx="4"/>
            </p:cNvCxnSpPr>
            <p:nvPr/>
          </p:nvCxnSpPr>
          <p:spPr bwMode="auto">
            <a:xfrm flipV="1">
              <a:off x="9094206" y="4685636"/>
              <a:ext cx="1727370" cy="1078544"/>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9" name="Text Box 73">
              <a:extLst>
                <a:ext uri="{FF2B5EF4-FFF2-40B4-BE49-F238E27FC236}">
                  <a16:creationId xmlns:a16="http://schemas.microsoft.com/office/drawing/2014/main" id="{AAAB09A9-EC8D-4414-8817-65353064DC87}"/>
                </a:ext>
              </a:extLst>
            </p:cNvPr>
            <p:cNvSpPr txBox="1">
              <a:spLocks noChangeArrowheads="1"/>
            </p:cNvSpPr>
            <p:nvPr/>
          </p:nvSpPr>
          <p:spPr bwMode="auto">
            <a:xfrm>
              <a:off x="5140633" y="5112122"/>
              <a:ext cx="89281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11/</a:t>
              </a:r>
              <a:r>
                <a:rPr lang="en-US" altLang="en-US" sz="2000" dirty="0">
                  <a:latin typeface="Arial" panose="020B0604020202020204" pitchFamily="34" charset="0"/>
                  <a:cs typeface="Arial" panose="020B0604020202020204" pitchFamily="34" charset="0"/>
                </a:rPr>
                <a:t>15</a:t>
              </a:r>
            </a:p>
          </p:txBody>
        </p:sp>
        <p:sp>
          <p:nvSpPr>
            <p:cNvPr id="710730" name="Text Box 74">
              <a:extLst>
                <a:ext uri="{FF2B5EF4-FFF2-40B4-BE49-F238E27FC236}">
                  <a16:creationId xmlns:a16="http://schemas.microsoft.com/office/drawing/2014/main" id="{876DCB81-C2CB-43B6-8640-CF55C1427FEF}"/>
                </a:ext>
              </a:extLst>
            </p:cNvPr>
            <p:cNvSpPr txBox="1">
              <a:spLocks noChangeArrowheads="1"/>
            </p:cNvSpPr>
            <p:nvPr/>
          </p:nvSpPr>
          <p:spPr bwMode="auto">
            <a:xfrm>
              <a:off x="5458549" y="4352895"/>
              <a:ext cx="45333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3</a:t>
              </a:r>
              <a:r>
                <a:rPr lang="en-US" altLang="en-US" sz="1600" b="1" dirty="0">
                  <a:solidFill>
                    <a:srgbClr val="C00000"/>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5</a:t>
              </a:r>
              <a:endParaRPr lang="en-US" altLang="en-US" sz="1600" dirty="0">
                <a:latin typeface="Arial" panose="020B0604020202020204" pitchFamily="34" charset="0"/>
                <a:cs typeface="Arial" panose="020B0604020202020204" pitchFamily="34" charset="0"/>
              </a:endParaRPr>
            </a:p>
          </p:txBody>
        </p:sp>
        <p:sp>
          <p:nvSpPr>
            <p:cNvPr id="710731" name="Text Box 75">
              <a:extLst>
                <a:ext uri="{FF2B5EF4-FFF2-40B4-BE49-F238E27FC236}">
                  <a16:creationId xmlns:a16="http://schemas.microsoft.com/office/drawing/2014/main" id="{987DF8DB-99E2-4C14-B47B-F33F6E8164DE}"/>
                </a:ext>
              </a:extLst>
            </p:cNvPr>
            <p:cNvSpPr txBox="1">
              <a:spLocks noChangeArrowheads="1"/>
            </p:cNvSpPr>
            <p:nvPr/>
          </p:nvSpPr>
          <p:spPr bwMode="auto">
            <a:xfrm>
              <a:off x="7331165" y="5713346"/>
              <a:ext cx="718833" cy="307777"/>
            </a:xfrm>
            <a:prstGeom prst="rect">
              <a:avLst/>
            </a:prstGeom>
            <a:solidFill>
              <a:schemeClr val="bg1"/>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11/</a:t>
              </a:r>
              <a:r>
                <a:rPr lang="en-US" altLang="en-US" sz="2000" dirty="0">
                  <a:latin typeface="Arial" panose="020B0604020202020204" pitchFamily="34" charset="0"/>
                  <a:cs typeface="Arial" panose="020B0604020202020204" pitchFamily="34" charset="0"/>
                </a:rPr>
                <a:t>30</a:t>
              </a:r>
            </a:p>
          </p:txBody>
        </p:sp>
        <p:sp>
          <p:nvSpPr>
            <p:cNvPr id="710732" name="Text Box 76">
              <a:extLst>
                <a:ext uri="{FF2B5EF4-FFF2-40B4-BE49-F238E27FC236}">
                  <a16:creationId xmlns:a16="http://schemas.microsoft.com/office/drawing/2014/main" id="{9B3B7885-AA6D-45BF-BF0E-9859076B1F0F}"/>
                </a:ext>
              </a:extLst>
            </p:cNvPr>
            <p:cNvSpPr txBox="1">
              <a:spLocks noChangeArrowheads="1"/>
            </p:cNvSpPr>
            <p:nvPr/>
          </p:nvSpPr>
          <p:spPr bwMode="auto">
            <a:xfrm>
              <a:off x="8736366" y="4983795"/>
              <a:ext cx="600782"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3" name="Text Box 77">
              <a:extLst>
                <a:ext uri="{FF2B5EF4-FFF2-40B4-BE49-F238E27FC236}">
                  <a16:creationId xmlns:a16="http://schemas.microsoft.com/office/drawing/2014/main" id="{B8E7733D-771B-4363-B990-E50FE4B44B69}"/>
                </a:ext>
              </a:extLst>
            </p:cNvPr>
            <p:cNvSpPr txBox="1">
              <a:spLocks noChangeArrowheads="1"/>
            </p:cNvSpPr>
            <p:nvPr/>
          </p:nvSpPr>
          <p:spPr bwMode="auto">
            <a:xfrm>
              <a:off x="5300960" y="3595078"/>
              <a:ext cx="68567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10734" name="Text Box 78">
              <a:extLst>
                <a:ext uri="{FF2B5EF4-FFF2-40B4-BE49-F238E27FC236}">
                  <a16:creationId xmlns:a16="http://schemas.microsoft.com/office/drawing/2014/main" id="{7EF45083-C70B-47F5-AFFB-7C03B08F5B21}"/>
                </a:ext>
              </a:extLst>
            </p:cNvPr>
            <p:cNvSpPr txBox="1">
              <a:spLocks noChangeArrowheads="1"/>
            </p:cNvSpPr>
            <p:nvPr/>
          </p:nvSpPr>
          <p:spPr bwMode="auto">
            <a:xfrm>
              <a:off x="7486213" y="4352895"/>
              <a:ext cx="469223"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 8</a:t>
              </a:r>
              <a:r>
                <a:rPr lang="en-US" altLang="en-US" sz="2000" dirty="0">
                  <a:latin typeface="Arial" panose="020B0604020202020204" pitchFamily="34" charset="0"/>
                  <a:cs typeface="Arial" panose="020B0604020202020204" pitchFamily="34" charset="0"/>
                </a:rPr>
                <a:t>/8</a:t>
              </a:r>
            </a:p>
          </p:txBody>
        </p:sp>
        <p:sp>
          <p:nvSpPr>
            <p:cNvPr id="710735" name="Text Box 79">
              <a:extLst>
                <a:ext uri="{FF2B5EF4-FFF2-40B4-BE49-F238E27FC236}">
                  <a16:creationId xmlns:a16="http://schemas.microsoft.com/office/drawing/2014/main" id="{2AF06533-A0D6-429A-B95A-970349B525E9}"/>
                </a:ext>
              </a:extLst>
            </p:cNvPr>
            <p:cNvSpPr txBox="1">
              <a:spLocks noChangeArrowheads="1"/>
            </p:cNvSpPr>
            <p:nvPr/>
          </p:nvSpPr>
          <p:spPr bwMode="auto">
            <a:xfrm>
              <a:off x="7425727" y="3622107"/>
              <a:ext cx="62427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15</a:t>
              </a:r>
            </a:p>
          </p:txBody>
        </p:sp>
        <p:sp>
          <p:nvSpPr>
            <p:cNvPr id="710736" name="Text Box 80">
              <a:extLst>
                <a:ext uri="{FF2B5EF4-FFF2-40B4-BE49-F238E27FC236}">
                  <a16:creationId xmlns:a16="http://schemas.microsoft.com/office/drawing/2014/main" id="{8E2CA782-EF26-454E-82E8-A7C0ACB122B9}"/>
                </a:ext>
              </a:extLst>
            </p:cNvPr>
            <p:cNvSpPr txBox="1">
              <a:spLocks noChangeArrowheads="1"/>
            </p:cNvSpPr>
            <p:nvPr/>
          </p:nvSpPr>
          <p:spPr bwMode="auto">
            <a:xfrm>
              <a:off x="7444248" y="2939710"/>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400" b="1" dirty="0">
                  <a:solidFill>
                    <a:srgbClr val="C00000"/>
                  </a:solidFill>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6/</a:t>
              </a:r>
              <a:r>
                <a:rPr lang="en-US" altLang="en-US" sz="2000" dirty="0">
                  <a:latin typeface="Arial" panose="020B0604020202020204" pitchFamily="34" charset="0"/>
                  <a:cs typeface="Arial" panose="020B0604020202020204" pitchFamily="34" charset="0"/>
                </a:rPr>
                <a:t>9</a:t>
              </a:r>
            </a:p>
          </p:txBody>
        </p:sp>
        <p:sp>
          <p:nvSpPr>
            <p:cNvPr id="710737" name="Text Box 81">
              <a:extLst>
                <a:ext uri="{FF2B5EF4-FFF2-40B4-BE49-F238E27FC236}">
                  <a16:creationId xmlns:a16="http://schemas.microsoft.com/office/drawing/2014/main" id="{5EEB67EA-FA04-42E4-9A86-1D24118DC709}"/>
                </a:ext>
              </a:extLst>
            </p:cNvPr>
            <p:cNvSpPr txBox="1">
              <a:spLocks noChangeArrowheads="1"/>
            </p:cNvSpPr>
            <p:nvPr/>
          </p:nvSpPr>
          <p:spPr bwMode="auto">
            <a:xfrm>
              <a:off x="7444248" y="5043023"/>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a:t>
              </a:r>
              <a:r>
                <a:rPr lang="en-US" altLang="en-US" sz="2000" dirty="0">
                  <a:latin typeface="Arial" panose="020B0604020202020204" pitchFamily="34" charset="0"/>
                  <a:cs typeface="Arial" panose="020B0604020202020204" pitchFamily="34" charset="0"/>
                </a:rPr>
                <a:t>6</a:t>
              </a:r>
            </a:p>
          </p:txBody>
        </p:sp>
        <p:sp>
          <p:nvSpPr>
            <p:cNvPr id="710738" name="Text Box 82">
              <a:extLst>
                <a:ext uri="{FF2B5EF4-FFF2-40B4-BE49-F238E27FC236}">
                  <a16:creationId xmlns:a16="http://schemas.microsoft.com/office/drawing/2014/main" id="{205F31AB-659B-4FEC-B166-3C1CABADD2CF}"/>
                </a:ext>
              </a:extLst>
            </p:cNvPr>
            <p:cNvSpPr txBox="1">
              <a:spLocks noChangeArrowheads="1"/>
            </p:cNvSpPr>
            <p:nvPr/>
          </p:nvSpPr>
          <p:spPr bwMode="auto">
            <a:xfrm>
              <a:off x="9600403" y="5160001"/>
              <a:ext cx="7149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10739" name="Text Box 83">
              <a:extLst>
                <a:ext uri="{FF2B5EF4-FFF2-40B4-BE49-F238E27FC236}">
                  <a16:creationId xmlns:a16="http://schemas.microsoft.com/office/drawing/2014/main" id="{8296BE71-6B6F-463B-8C0A-94F5E736B46E}"/>
                </a:ext>
              </a:extLst>
            </p:cNvPr>
            <p:cNvSpPr txBox="1">
              <a:spLocks noChangeArrowheads="1"/>
            </p:cNvSpPr>
            <p:nvPr/>
          </p:nvSpPr>
          <p:spPr bwMode="auto">
            <a:xfrm>
              <a:off x="9704822" y="4352895"/>
              <a:ext cx="5960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 8/</a:t>
              </a:r>
              <a:r>
                <a:rPr lang="en-US" altLang="en-US" sz="2000" dirty="0">
                  <a:latin typeface="Arial" panose="020B0604020202020204" pitchFamily="34" charset="0"/>
                  <a:cs typeface="Arial" panose="020B0604020202020204" pitchFamily="34" charset="0"/>
                </a:rPr>
                <a:t>10</a:t>
              </a:r>
              <a:endParaRPr lang="en-US" altLang="en-US" sz="1600" dirty="0">
                <a:latin typeface="Arial" panose="020B0604020202020204" pitchFamily="34" charset="0"/>
                <a:cs typeface="Arial" panose="020B0604020202020204" pitchFamily="34" charset="0"/>
              </a:endParaRPr>
            </a:p>
          </p:txBody>
        </p:sp>
        <p:sp>
          <p:nvSpPr>
            <p:cNvPr id="710740" name="Text Box 84">
              <a:extLst>
                <a:ext uri="{FF2B5EF4-FFF2-40B4-BE49-F238E27FC236}">
                  <a16:creationId xmlns:a16="http://schemas.microsoft.com/office/drawing/2014/main" id="{0F354EAC-9BAF-4735-9DC8-6E0300D4C60E}"/>
                </a:ext>
              </a:extLst>
            </p:cNvPr>
            <p:cNvSpPr txBox="1">
              <a:spLocks noChangeArrowheads="1"/>
            </p:cNvSpPr>
            <p:nvPr/>
          </p:nvSpPr>
          <p:spPr bwMode="auto">
            <a:xfrm>
              <a:off x="9703383" y="3588301"/>
              <a:ext cx="689644"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6/</a:t>
              </a:r>
              <a:r>
                <a:rPr lang="en-US" altLang="en-US" sz="2000" dirty="0">
                  <a:latin typeface="Arial" panose="020B0604020202020204" pitchFamily="34" charset="0"/>
                  <a:cs typeface="Arial" panose="020B0604020202020204" pitchFamily="34" charset="0"/>
                </a:rPr>
                <a:t>10</a:t>
              </a:r>
            </a:p>
          </p:txBody>
        </p:sp>
        <p:sp>
          <p:nvSpPr>
            <p:cNvPr id="710741" name="Text Box 85">
              <a:extLst>
                <a:ext uri="{FF2B5EF4-FFF2-40B4-BE49-F238E27FC236}">
                  <a16:creationId xmlns:a16="http://schemas.microsoft.com/office/drawing/2014/main" id="{DA3836EF-7B4F-4F15-B0F6-032168C5D6FA}"/>
                </a:ext>
              </a:extLst>
            </p:cNvPr>
            <p:cNvSpPr txBox="1">
              <a:spLocks noChangeArrowheads="1"/>
            </p:cNvSpPr>
            <p:nvPr/>
          </p:nvSpPr>
          <p:spPr bwMode="auto">
            <a:xfrm>
              <a:off x="8791308" y="3595078"/>
              <a:ext cx="545059"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15</a:t>
              </a:r>
            </a:p>
          </p:txBody>
        </p:sp>
        <p:sp>
          <p:nvSpPr>
            <p:cNvPr id="710742" name="Text Box 86">
              <a:extLst>
                <a:ext uri="{FF2B5EF4-FFF2-40B4-BE49-F238E27FC236}">
                  <a16:creationId xmlns:a16="http://schemas.microsoft.com/office/drawing/2014/main" id="{90B2F1EE-6551-462E-B731-7BC0ECF13613}"/>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4/</a:t>
              </a:r>
              <a:r>
                <a:rPr lang="en-US" altLang="en-US" sz="2000" dirty="0">
                  <a:latin typeface="Arial" panose="020B0604020202020204" pitchFamily="34" charset="0"/>
                  <a:cs typeface="Arial" panose="020B0604020202020204" pitchFamily="34" charset="0"/>
                </a:rPr>
                <a:t>4</a:t>
              </a:r>
            </a:p>
          </p:txBody>
        </p:sp>
        <p:sp>
          <p:nvSpPr>
            <p:cNvPr id="710743" name="Text Box 87">
              <a:extLst>
                <a:ext uri="{FF2B5EF4-FFF2-40B4-BE49-F238E27FC236}">
                  <a16:creationId xmlns:a16="http://schemas.microsoft.com/office/drawing/2014/main" id="{4ECC4A50-EA5B-4BE9-8AA2-AA53B6EA7E58}"/>
                </a:ext>
              </a:extLst>
            </p:cNvPr>
            <p:cNvSpPr txBox="1">
              <a:spLocks noChangeArrowheads="1"/>
            </p:cNvSpPr>
            <p:nvPr/>
          </p:nvSpPr>
          <p:spPr bwMode="auto">
            <a:xfrm>
              <a:off x="6268652" y="5012007"/>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grpSp>
      <p:sp>
        <p:nvSpPr>
          <p:cNvPr id="5" name="TextBox 4">
            <a:extLst>
              <a:ext uri="{FF2B5EF4-FFF2-40B4-BE49-F238E27FC236}">
                <a16:creationId xmlns:a16="http://schemas.microsoft.com/office/drawing/2014/main" id="{801BE216-F86A-437E-9107-5392525B598F}"/>
              </a:ext>
            </a:extLst>
          </p:cNvPr>
          <p:cNvSpPr txBox="1"/>
          <p:nvPr/>
        </p:nvSpPr>
        <p:spPr>
          <a:xfrm>
            <a:off x="8589960" y="2382040"/>
            <a:ext cx="2591870" cy="461665"/>
          </a:xfrm>
          <a:prstGeom prst="rect">
            <a:avLst/>
          </a:prstGeom>
          <a:noFill/>
        </p:spPr>
        <p:txBody>
          <a:bodyPr wrap="square" rtlCol="0">
            <a:spAutoFit/>
          </a:bodyPr>
          <a:lstStyle/>
          <a:p>
            <a:r>
              <a:rPr lang="en-US" altLang="en-US" sz="2400" dirty="0">
                <a:solidFill>
                  <a:srgbClr val="695082"/>
                </a:solidFill>
              </a:rPr>
              <a:t>[flow conservation]</a:t>
            </a:r>
          </a:p>
        </p:txBody>
      </p:sp>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7F3EBBB8-DE6C-4C8A-B1F4-58976503B7BF}"/>
                  </a:ext>
                </a:extLst>
              </p:cNvPr>
              <p:cNvSpPr txBox="1"/>
              <p:nvPr/>
            </p:nvSpPr>
            <p:spPr>
              <a:xfrm>
                <a:off x="1600200" y="3683019"/>
                <a:ext cx="2432333" cy="839269"/>
              </a:xfrm>
              <a:prstGeom prst="rect">
                <a:avLst/>
              </a:prstGeom>
              <a:solidFill>
                <a:schemeClr val="accent6">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C00000"/>
                          </a:solidFill>
                          <a:latin typeface="Cambria Math" panose="02040503050406030204" pitchFamily="18" charset="0"/>
                        </a:rPr>
                        <m:t>𝒗</m:t>
                      </m:r>
                      <m:d>
                        <m:dPr>
                          <m:ctrlPr>
                            <a:rPr lang="en-US" sz="2000" b="1" i="1" smtClean="0">
                              <a:solidFill>
                                <a:srgbClr val="C00000"/>
                              </a:solidFill>
                              <a:latin typeface="Cambria Math" panose="02040503050406030204" pitchFamily="18" charset="0"/>
                            </a:rPr>
                          </m:ctrlPr>
                        </m:dPr>
                        <m:e>
                          <m:r>
                            <a:rPr lang="en-US" sz="2000" b="1" i="1" smtClean="0">
                              <a:solidFill>
                                <a:srgbClr val="C00000"/>
                              </a:solidFill>
                              <a:latin typeface="Cambria Math" panose="02040503050406030204" pitchFamily="18" charset="0"/>
                            </a:rPr>
                            <m:t>𝒇</m:t>
                          </m:r>
                        </m:e>
                      </m:d>
                      <m:r>
                        <a:rPr lang="en-US" sz="2000" b="1" i="1" smtClean="0">
                          <a:solidFill>
                            <a:srgbClr val="0066CC"/>
                          </a:solidFill>
                          <a:latin typeface="Cambria Math" panose="02040503050406030204" pitchFamily="18" charset="0"/>
                        </a:rPr>
                        <m:t>=</m:t>
                      </m:r>
                      <m:nary>
                        <m:naryPr>
                          <m:chr m:val="∑"/>
                          <m:supHide m:val="on"/>
                          <m:ctrlPr>
                            <a:rPr lang="en-US" sz="2000" b="1" i="1" smtClean="0">
                              <a:solidFill>
                                <a:srgbClr val="0066CC"/>
                              </a:solidFill>
                              <a:latin typeface="Cambria Math" panose="02040503050406030204" pitchFamily="18" charset="0"/>
                            </a:rPr>
                          </m:ctrlPr>
                        </m:naryPr>
                        <m:sub>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out</m:t>
                          </m:r>
                          <m:r>
                            <a:rPr lang="en-US" sz="2000" b="0" i="0" smtClean="0">
                              <a:solidFill>
                                <a:schemeClr val="tx1"/>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of</m:t>
                          </m:r>
                          <m:r>
                            <a:rPr lang="en-US" sz="2000" b="1" i="1" smtClean="0">
                              <a:solidFill>
                                <a:srgbClr val="0066CC"/>
                              </a:solidFill>
                              <a:latin typeface="Cambria Math" panose="02040503050406030204" pitchFamily="18" charset="0"/>
                            </a:rPr>
                            <m:t> </m:t>
                          </m:r>
                          <m:r>
                            <a:rPr lang="en-US" sz="2000" b="1" i="1" smtClean="0">
                              <a:solidFill>
                                <a:srgbClr val="0066CC"/>
                              </a:solidFill>
                              <a:latin typeface="Cambria Math" panose="02040503050406030204" pitchFamily="18" charset="0"/>
                            </a:rPr>
                            <m:t>𝒔</m:t>
                          </m:r>
                        </m:sub>
                        <m:sup/>
                        <m:e>
                          <m:r>
                            <a:rPr lang="en-US" sz="2000" b="1" i="1" smtClean="0">
                              <a:solidFill>
                                <a:srgbClr val="0066CC"/>
                              </a:solidFill>
                              <a:latin typeface="Cambria Math" panose="02040503050406030204" pitchFamily="18" charset="0"/>
                            </a:rPr>
                            <m:t>𝒇</m:t>
                          </m:r>
                          <m:d>
                            <m:dPr>
                              <m:ctrlPr>
                                <a:rPr lang="en-US" sz="2000" b="1" i="1" smtClean="0">
                                  <a:solidFill>
                                    <a:srgbClr val="0066CC"/>
                                  </a:solidFill>
                                  <a:latin typeface="Cambria Math" panose="02040503050406030204" pitchFamily="18" charset="0"/>
                                </a:rPr>
                              </m:ctrlPr>
                            </m:dPr>
                            <m:e>
                              <m:r>
                                <a:rPr lang="en-US" sz="2000" b="1" i="1" smtClean="0">
                                  <a:solidFill>
                                    <a:srgbClr val="0066CC"/>
                                  </a:solidFill>
                                  <a:latin typeface="Cambria Math" panose="02040503050406030204" pitchFamily="18" charset="0"/>
                                </a:rPr>
                                <m:t>𝒆</m:t>
                              </m:r>
                            </m:e>
                          </m:d>
                        </m:e>
                      </m:nary>
                    </m:oMath>
                  </m:oMathPara>
                </a14:m>
                <a:endParaRPr lang="en-US" b="1" dirty="0"/>
              </a:p>
            </p:txBody>
          </p:sp>
        </mc:Choice>
        <mc:Fallback>
          <p:sp>
            <p:nvSpPr>
              <p:cNvPr id="53" name="TextBox 52">
                <a:extLst>
                  <a:ext uri="{FF2B5EF4-FFF2-40B4-BE49-F238E27FC236}">
                    <a16:creationId xmlns:a16="http://schemas.microsoft.com/office/drawing/2014/main" id="{7F3EBBB8-DE6C-4C8A-B1F4-58976503B7BF}"/>
                  </a:ext>
                </a:extLst>
              </p:cNvPr>
              <p:cNvSpPr txBox="1">
                <a:spLocks noRot="1" noChangeAspect="1" noMove="1" noResize="1" noEditPoints="1" noAdjustHandles="1" noChangeArrowheads="1" noChangeShapeType="1" noTextEdit="1"/>
              </p:cNvSpPr>
              <p:nvPr/>
            </p:nvSpPr>
            <p:spPr>
              <a:xfrm>
                <a:off x="1600200" y="3683019"/>
                <a:ext cx="2432333" cy="839269"/>
              </a:xfrm>
              <a:prstGeom prst="rect">
                <a:avLst/>
              </a:prstGeom>
              <a:blipFill>
                <a:blip r:embed="rId5"/>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0BDA5399-575F-4399-9653-CA691F5F7CC4}"/>
              </a:ext>
            </a:extLst>
          </p:cNvPr>
          <p:cNvSpPr txBox="1"/>
          <p:nvPr/>
        </p:nvSpPr>
        <p:spPr>
          <a:xfrm>
            <a:off x="3456432" y="5557539"/>
            <a:ext cx="1456168" cy="461665"/>
          </a:xfrm>
          <a:prstGeom prst="rect">
            <a:avLst/>
          </a:prstGeom>
          <a:noFill/>
        </p:spPr>
        <p:txBody>
          <a:bodyPr wrap="none" rtlCol="0">
            <a:spAutoFit/>
          </a:bodyPr>
          <a:lstStyle/>
          <a:p>
            <a:r>
              <a:rPr lang="en-US" sz="2400" dirty="0"/>
              <a:t>value = </a:t>
            </a:r>
            <a:r>
              <a:rPr lang="en-US" sz="2400" b="1" dirty="0">
                <a:solidFill>
                  <a:srgbClr val="C00000"/>
                </a:solidFill>
              </a:rPr>
              <a:t>24</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0AD3FC7D-3B7B-4C31-ADAF-B7FD7828F8A4}"/>
                  </a:ext>
                </a:extLst>
              </p:cNvPr>
              <p:cNvSpPr txBox="1"/>
              <p:nvPr/>
            </p:nvSpPr>
            <p:spPr>
              <a:xfrm>
                <a:off x="401690" y="5024148"/>
                <a:ext cx="4099264" cy="461665"/>
              </a:xfrm>
              <a:prstGeom prst="rect">
                <a:avLst/>
              </a:prstGeom>
              <a:noFill/>
            </p:spPr>
            <p:txBody>
              <a:bodyPr wrap="none" rtlCol="0">
                <a:spAutoFit/>
              </a:bodyPr>
              <a:lstStyle/>
              <a:p>
                <a:r>
                  <a:rPr lang="en-US" sz="2400" dirty="0"/>
                  <a:t>Only show non-zero values of </a:t>
                </a:r>
                <a14:m>
                  <m:oMath xmlns:m="http://schemas.openxmlformats.org/officeDocument/2006/math">
                    <m:r>
                      <a:rPr lang="en-US" sz="2400" b="1" i="1" dirty="0" smtClean="0">
                        <a:solidFill>
                          <a:srgbClr val="C00000"/>
                        </a:solidFill>
                        <a:latin typeface="Cambria Math" panose="02040503050406030204" pitchFamily="18" charset="0"/>
                      </a:rPr>
                      <m:t>𝒇</m:t>
                    </m:r>
                  </m:oMath>
                </a14:m>
                <a:endParaRPr lang="en-US" sz="2400" b="1" dirty="0">
                  <a:solidFill>
                    <a:srgbClr val="0066CC"/>
                  </a:solidFill>
                </a:endParaRPr>
              </a:p>
            </p:txBody>
          </p:sp>
        </mc:Choice>
        <mc:Fallback>
          <p:sp>
            <p:nvSpPr>
              <p:cNvPr id="2" name="TextBox 1">
                <a:extLst>
                  <a:ext uri="{FF2B5EF4-FFF2-40B4-BE49-F238E27FC236}">
                    <a16:creationId xmlns:a16="http://schemas.microsoft.com/office/drawing/2014/main" id="{0AD3FC7D-3B7B-4C31-ADAF-B7FD7828F8A4}"/>
                  </a:ext>
                </a:extLst>
              </p:cNvPr>
              <p:cNvSpPr txBox="1">
                <a:spLocks noRot="1" noChangeAspect="1" noMove="1" noResize="1" noEditPoints="1" noAdjustHandles="1" noChangeArrowheads="1" noChangeShapeType="1" noTextEdit="1"/>
              </p:cNvSpPr>
              <p:nvPr/>
            </p:nvSpPr>
            <p:spPr>
              <a:xfrm>
                <a:off x="401690" y="5024148"/>
                <a:ext cx="4099264" cy="461665"/>
              </a:xfrm>
              <a:prstGeom prst="rect">
                <a:avLst/>
              </a:prstGeom>
              <a:blipFill>
                <a:blip r:embed="rId6"/>
                <a:stretch>
                  <a:fillRect l="-2381" t="-10526" r="-298" b="-28947"/>
                </a:stretch>
              </a:blipFill>
            </p:spPr>
            <p:txBody>
              <a:bodyPr/>
              <a:lstStyle/>
              <a:p>
                <a:r>
                  <a:rPr lang="en-US">
                    <a:noFill/>
                  </a:rPr>
                  <a:t> </a:t>
                </a:r>
              </a:p>
            </p:txBody>
          </p:sp>
        </mc:Fallback>
      </mc:AlternateContent>
    </p:spTree>
    <p:extLst>
      <p:ext uri="{BB962C8B-B14F-4D97-AF65-F5344CB8AC3E}">
        <p14:creationId xmlns:p14="http://schemas.microsoft.com/office/powerpoint/2010/main" val="3505544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10658" name="Rectangle 2">
                <a:extLst>
                  <a:ext uri="{FF2B5EF4-FFF2-40B4-BE49-F238E27FC236}">
                    <a16:creationId xmlns:a16="http://schemas.microsoft.com/office/drawing/2014/main" id="{CB091DDF-2BE4-491C-910B-E6A98B6859F5}"/>
                  </a:ext>
                </a:extLst>
              </p:cNvPr>
              <p:cNvSpPr>
                <a:spLocks noGrp="1" noChangeArrowheads="1"/>
              </p:cNvSpPr>
              <p:nvPr>
                <p:ph type="body" idx="1"/>
              </p:nvPr>
            </p:nvSpPr>
            <p:spPr>
              <a:xfrm>
                <a:off x="628650" y="1437538"/>
                <a:ext cx="10811510" cy="5200045"/>
              </a:xfrm>
            </p:spPr>
            <p:txBody>
              <a:bodyPr>
                <a:normAutofit/>
              </a:bodyPr>
              <a:lstStyle/>
              <a:p>
                <a:pPr marL="0" indent="0">
                  <a:lnSpc>
                    <a:spcPct val="85000"/>
                  </a:lnSpc>
                  <a:buNone/>
                </a:pPr>
                <a:r>
                  <a:rPr lang="en-US" altLang="en-US" sz="2800" b="1" dirty="0">
                    <a:solidFill>
                      <a:srgbClr val="0066CC"/>
                    </a:solidFill>
                  </a:rPr>
                  <a:t>Given:</a:t>
                </a:r>
                <a:r>
                  <a:rPr lang="en-US" altLang="en-US" sz="2800" b="1" dirty="0">
                    <a:solidFill>
                      <a:srgbClr val="695082"/>
                    </a:solidFill>
                  </a:rPr>
                  <a:t> </a:t>
                </a:r>
                <a:r>
                  <a:rPr lang="en-US" altLang="en-US" sz="2800" dirty="0"/>
                  <a:t>a flow network </a:t>
                </a:r>
              </a:p>
              <a:p>
                <a:pPr marL="0" indent="0">
                  <a:lnSpc>
                    <a:spcPct val="85000"/>
                  </a:lnSpc>
                  <a:buNone/>
                </a:pPr>
                <a:r>
                  <a:rPr lang="en-US" altLang="en-US" sz="2800" b="1" dirty="0">
                    <a:solidFill>
                      <a:srgbClr val="006600"/>
                    </a:solidFill>
                  </a:rPr>
                  <a:t>Find:</a:t>
                </a:r>
                <a:r>
                  <a:rPr lang="en-US" altLang="en-US" sz="2800" b="1" dirty="0">
                    <a:solidFill>
                      <a:srgbClr val="695082"/>
                    </a:solidFill>
                  </a:rPr>
                  <a:t> </a:t>
                </a:r>
                <a:r>
                  <a:rPr lang="en-US" altLang="en-US" sz="2800" dirty="0"/>
                  <a:t>an </a:t>
                </a:r>
                <a14:m>
                  <m:oMath xmlns:m="http://schemas.openxmlformats.org/officeDocument/2006/math">
                    <m:r>
                      <a:rPr lang="en-US" altLang="en-US" sz="2800" b="1" i="1" dirty="0" smtClean="0">
                        <a:solidFill>
                          <a:srgbClr val="0066CC"/>
                        </a:solidFill>
                        <a:latin typeface="Cambria Math" panose="02040503050406030204" pitchFamily="18" charset="0"/>
                      </a:rPr>
                      <m:t>𝒔</m:t>
                    </m:r>
                  </m:oMath>
                </a14:m>
                <a:r>
                  <a:rPr lang="en-US" altLang="en-US" sz="2800" dirty="0"/>
                  <a:t>-</a:t>
                </a:r>
                <a14:m>
                  <m:oMath xmlns:m="http://schemas.openxmlformats.org/officeDocument/2006/math">
                    <m:r>
                      <a:rPr lang="en-US" altLang="en-US" sz="2800" b="1" i="1" dirty="0" smtClean="0">
                        <a:solidFill>
                          <a:srgbClr val="0066CC"/>
                        </a:solidFill>
                        <a:latin typeface="Cambria Math" panose="02040503050406030204" pitchFamily="18" charset="0"/>
                      </a:rPr>
                      <m:t>𝒕</m:t>
                    </m:r>
                  </m:oMath>
                </a14:m>
                <a:r>
                  <a:rPr lang="en-US" altLang="en-US" sz="2800" dirty="0"/>
                  <a:t> flow of maximum value</a:t>
                </a:r>
              </a:p>
            </p:txBody>
          </p:sp>
        </mc:Choice>
        <mc:Fallback>
          <p:sp>
            <p:nvSpPr>
              <p:cNvPr id="710658" name="Rectangle 2">
                <a:extLst>
                  <a:ext uri="{FF2B5EF4-FFF2-40B4-BE49-F238E27FC236}">
                    <a16:creationId xmlns:a16="http://schemas.microsoft.com/office/drawing/2014/main" id="{CB091DDF-2BE4-491C-910B-E6A98B6859F5}"/>
                  </a:ext>
                </a:extLst>
              </p:cNvPr>
              <p:cNvSpPr>
                <a:spLocks noGrp="1" noRot="1" noChangeAspect="1" noMove="1" noResize="1" noEditPoints="1" noAdjustHandles="1" noChangeArrowheads="1" noChangeShapeType="1" noTextEdit="1"/>
              </p:cNvSpPr>
              <p:nvPr>
                <p:ph type="body" idx="1"/>
              </p:nvPr>
            </p:nvSpPr>
            <p:spPr>
              <a:xfrm>
                <a:off x="628650" y="1437538"/>
                <a:ext cx="10811510" cy="5200045"/>
              </a:xfrm>
              <a:blipFill>
                <a:blip r:embed="rId3"/>
                <a:stretch>
                  <a:fillRect l="-1127" t="-2345"/>
                </a:stretch>
              </a:blipFill>
            </p:spPr>
            <p:txBody>
              <a:bodyPr/>
              <a:lstStyle/>
              <a:p>
                <a:r>
                  <a:rPr lang="en-US">
                    <a:noFill/>
                  </a:rPr>
                  <a:t> </a:t>
                </a:r>
              </a:p>
            </p:txBody>
          </p:sp>
        </mc:Fallback>
      </mc:AlternateContent>
      <p:sp>
        <p:nvSpPr>
          <p:cNvPr id="46" name="Slide Number Placeholder 3">
            <a:extLst>
              <a:ext uri="{FF2B5EF4-FFF2-40B4-BE49-F238E27FC236}">
                <a16:creationId xmlns:a16="http://schemas.microsoft.com/office/drawing/2014/main" id="{8682F2DF-919C-413D-9B59-A40AF3ACD726}"/>
              </a:ext>
            </a:extLst>
          </p:cNvPr>
          <p:cNvSpPr>
            <a:spLocks noGrp="1"/>
          </p:cNvSpPr>
          <p:nvPr>
            <p:ph type="sldNum" sz="quarter" idx="10"/>
          </p:nvPr>
        </p:nvSpPr>
        <p:spPr/>
        <p:txBody>
          <a:bodyPr/>
          <a:lstStyle/>
          <a:p>
            <a:fld id="{E962C5CE-5F29-4369-A268-DF953E3BBA7B}" type="slidenum">
              <a:rPr lang="en-US" altLang="en-US"/>
              <a:pPr/>
              <a:t>31</a:t>
            </a:fld>
            <a:endParaRPr lang="en-US" altLang="en-US" sz="1400"/>
          </a:p>
        </p:txBody>
      </p:sp>
      <p:sp>
        <p:nvSpPr>
          <p:cNvPr id="710659" name="Rectangle 3">
            <a:extLst>
              <a:ext uri="{FF2B5EF4-FFF2-40B4-BE49-F238E27FC236}">
                <a16:creationId xmlns:a16="http://schemas.microsoft.com/office/drawing/2014/main" id="{5F4FD653-3E81-4970-A885-9A04BFB66492}"/>
              </a:ext>
            </a:extLst>
          </p:cNvPr>
          <p:cNvSpPr>
            <a:spLocks noGrp="1" noChangeArrowheads="1"/>
          </p:cNvSpPr>
          <p:nvPr>
            <p:ph type="title"/>
          </p:nvPr>
        </p:nvSpPr>
        <p:spPr/>
        <p:txBody>
          <a:bodyPr/>
          <a:lstStyle/>
          <a:p>
            <a:r>
              <a:rPr lang="en-US" altLang="en-US" dirty="0"/>
              <a:t>Maximum Flow Problem</a:t>
            </a:r>
          </a:p>
        </p:txBody>
      </p:sp>
      <p:grpSp>
        <p:nvGrpSpPr>
          <p:cNvPr id="28" name="Group 27">
            <a:extLst>
              <a:ext uri="{FF2B5EF4-FFF2-40B4-BE49-F238E27FC236}">
                <a16:creationId xmlns:a16="http://schemas.microsoft.com/office/drawing/2014/main" id="{2F886C7A-5F8C-4D5A-B1FC-3D24401D8DE7}"/>
              </a:ext>
            </a:extLst>
          </p:cNvPr>
          <p:cNvGrpSpPr/>
          <p:nvPr/>
        </p:nvGrpSpPr>
        <p:grpSpPr>
          <a:xfrm>
            <a:off x="4395659" y="2923138"/>
            <a:ext cx="6599476" cy="3137327"/>
            <a:chOff x="4395659" y="2923138"/>
            <a:chExt cx="6599476" cy="3137327"/>
          </a:xfrm>
        </p:grpSpPr>
        <p:cxnSp>
          <p:nvCxnSpPr>
            <p:cNvPr id="51" name="AutoShape 68">
              <a:extLst>
                <a:ext uri="{FF2B5EF4-FFF2-40B4-BE49-F238E27FC236}">
                  <a16:creationId xmlns:a16="http://schemas.microsoft.com/office/drawing/2014/main" id="{CAB3C207-5366-428C-872E-7F5DDD5A8A0A}"/>
                </a:ext>
              </a:extLst>
            </p:cNvPr>
            <p:cNvCxnSpPr>
              <a:cxnSpLocks noChangeShapeType="1"/>
              <a:stCxn id="710721" idx="1"/>
              <a:endCxn id="710708" idx="5"/>
            </p:cNvCxnSpPr>
            <p:nvPr/>
          </p:nvCxnSpPr>
          <p:spPr bwMode="auto">
            <a:xfrm flipH="1" flipV="1">
              <a:off x="6575184" y="4634480"/>
              <a:ext cx="2273571" cy="112970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06" name="Oval 50">
              <a:extLst>
                <a:ext uri="{FF2B5EF4-FFF2-40B4-BE49-F238E27FC236}">
                  <a16:creationId xmlns:a16="http://schemas.microsoft.com/office/drawing/2014/main" id="{5EDB66B3-A335-46A8-B0A4-E18E80459647}"/>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710707" name="Oval 51">
              <a:extLst>
                <a:ext uri="{FF2B5EF4-FFF2-40B4-BE49-F238E27FC236}">
                  <a16:creationId xmlns:a16="http://schemas.microsoft.com/office/drawing/2014/main" id="{C791F0FD-59F6-4EAA-9A7F-5FEB226AA91C}"/>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710708" name="Oval 52">
              <a:extLst>
                <a:ext uri="{FF2B5EF4-FFF2-40B4-BE49-F238E27FC236}">
                  <a16:creationId xmlns:a16="http://schemas.microsoft.com/office/drawing/2014/main" id="{7433E6CD-DBA9-4397-BB73-2328DC47DBFF}"/>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710709" name="Oval 53">
              <a:extLst>
                <a:ext uri="{FF2B5EF4-FFF2-40B4-BE49-F238E27FC236}">
                  <a16:creationId xmlns:a16="http://schemas.microsoft.com/office/drawing/2014/main" id="{DB0B1551-4016-4996-9CB3-8D6736D27F5C}"/>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710710" name="AutoShape 54">
              <a:extLst>
                <a:ext uri="{FF2B5EF4-FFF2-40B4-BE49-F238E27FC236}">
                  <a16:creationId xmlns:a16="http://schemas.microsoft.com/office/drawing/2014/main" id="{3963BDDA-EEB2-4C16-A1BE-D107140B66AB}"/>
                </a:ext>
              </a:extLst>
            </p:cNvPr>
            <p:cNvCxnSpPr>
              <a:cxnSpLocks noChangeShapeType="1"/>
              <a:stCxn id="710706" idx="7"/>
              <a:endCxn id="710707" idx="3"/>
            </p:cNvCxnSpPr>
            <p:nvPr/>
          </p:nvCxnSpPr>
          <p:spPr bwMode="auto">
            <a:xfrm flipV="1">
              <a:off x="4691944" y="3223173"/>
              <a:ext cx="1637789" cy="1164304"/>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1" name="AutoShape 55">
              <a:extLst>
                <a:ext uri="{FF2B5EF4-FFF2-40B4-BE49-F238E27FC236}">
                  <a16:creationId xmlns:a16="http://schemas.microsoft.com/office/drawing/2014/main" id="{500797BD-7630-4137-AC5D-99C13711BAB5}"/>
                </a:ext>
              </a:extLst>
            </p:cNvPr>
            <p:cNvCxnSpPr>
              <a:cxnSpLocks noChangeShapeType="1"/>
              <a:stCxn id="710706" idx="6"/>
              <a:endCxn id="710708" idx="2"/>
            </p:cNvCxnSpPr>
            <p:nvPr/>
          </p:nvCxnSpPr>
          <p:spPr bwMode="auto">
            <a:xfrm>
              <a:off x="4742778" y="4510979"/>
              <a:ext cx="1536121"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2" name="AutoShape 56">
              <a:extLst>
                <a:ext uri="{FF2B5EF4-FFF2-40B4-BE49-F238E27FC236}">
                  <a16:creationId xmlns:a16="http://schemas.microsoft.com/office/drawing/2014/main" id="{04F6A8EE-5010-42E5-9B2F-E956649EB9DD}"/>
                </a:ext>
              </a:extLst>
            </p:cNvPr>
            <p:cNvCxnSpPr>
              <a:cxnSpLocks noChangeShapeType="1"/>
              <a:stCxn id="710706" idx="5"/>
              <a:endCxn id="710709" idx="1"/>
            </p:cNvCxnSpPr>
            <p:nvPr/>
          </p:nvCxnSpPr>
          <p:spPr bwMode="auto">
            <a:xfrm>
              <a:off x="4691944" y="4634480"/>
              <a:ext cx="1637789" cy="112970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3" name="AutoShape 57">
              <a:extLst>
                <a:ext uri="{FF2B5EF4-FFF2-40B4-BE49-F238E27FC236}">
                  <a16:creationId xmlns:a16="http://schemas.microsoft.com/office/drawing/2014/main" id="{CB5CA9F1-C5CC-4E55-8567-407127EDD6FD}"/>
                </a:ext>
              </a:extLst>
            </p:cNvPr>
            <p:cNvCxnSpPr>
              <a:cxnSpLocks noChangeShapeType="1"/>
              <a:stCxn id="710708" idx="6"/>
              <a:endCxn id="710720" idx="2"/>
            </p:cNvCxnSpPr>
            <p:nvPr/>
          </p:nvCxnSpPr>
          <p:spPr bwMode="auto">
            <a:xfrm>
              <a:off x="6626018" y="4510979"/>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5" name="AutoShape 59">
              <a:extLst>
                <a:ext uri="{FF2B5EF4-FFF2-40B4-BE49-F238E27FC236}">
                  <a16:creationId xmlns:a16="http://schemas.microsoft.com/office/drawing/2014/main" id="{FF578E0C-BCE9-4BDC-BE4D-1C3233FE9069}"/>
                </a:ext>
              </a:extLst>
            </p:cNvPr>
            <p:cNvCxnSpPr>
              <a:cxnSpLocks noChangeShapeType="1"/>
              <a:stCxn id="710708" idx="4"/>
              <a:endCxn id="710709"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6" name="AutoShape 60">
              <a:extLst>
                <a:ext uri="{FF2B5EF4-FFF2-40B4-BE49-F238E27FC236}">
                  <a16:creationId xmlns:a16="http://schemas.microsoft.com/office/drawing/2014/main" id="{5D951401-EF5F-40F8-8FF8-28BC78F6A7BA}"/>
                </a:ext>
              </a:extLst>
            </p:cNvPr>
            <p:cNvCxnSpPr>
              <a:cxnSpLocks noChangeShapeType="1"/>
              <a:stCxn id="710707" idx="6"/>
              <a:endCxn id="710719" idx="2"/>
            </p:cNvCxnSpPr>
            <p:nvPr/>
          </p:nvCxnSpPr>
          <p:spPr bwMode="auto">
            <a:xfrm>
              <a:off x="6626018" y="3098894"/>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7" name="AutoShape 61">
              <a:extLst>
                <a:ext uri="{FF2B5EF4-FFF2-40B4-BE49-F238E27FC236}">
                  <a16:creationId xmlns:a16="http://schemas.microsoft.com/office/drawing/2014/main" id="{A929A23E-9723-40FB-8B80-4463475544AE}"/>
                </a:ext>
              </a:extLst>
            </p:cNvPr>
            <p:cNvCxnSpPr>
              <a:cxnSpLocks noChangeShapeType="1"/>
              <a:stCxn id="710709" idx="6"/>
              <a:endCxn id="710721" idx="2"/>
            </p:cNvCxnSpPr>
            <p:nvPr/>
          </p:nvCxnSpPr>
          <p:spPr bwMode="auto">
            <a:xfrm>
              <a:off x="6626018" y="5886906"/>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8" name="AutoShape 62">
              <a:extLst>
                <a:ext uri="{FF2B5EF4-FFF2-40B4-BE49-F238E27FC236}">
                  <a16:creationId xmlns:a16="http://schemas.microsoft.com/office/drawing/2014/main" id="{56B2200F-0095-48E8-A6B5-E08D3FED1F4F}"/>
                </a:ext>
              </a:extLst>
            </p:cNvPr>
            <p:cNvCxnSpPr>
              <a:cxnSpLocks noChangeShapeType="1"/>
              <a:stCxn id="710707" idx="4"/>
              <a:endCxn id="710708" idx="0"/>
            </p:cNvCxnSpPr>
            <p:nvPr/>
          </p:nvCxnSpPr>
          <p:spPr bwMode="auto">
            <a:xfrm>
              <a:off x="6452459" y="3274651"/>
              <a:ext cx="0" cy="106167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19" name="Oval 63">
              <a:extLst>
                <a:ext uri="{FF2B5EF4-FFF2-40B4-BE49-F238E27FC236}">
                  <a16:creationId xmlns:a16="http://schemas.microsoft.com/office/drawing/2014/main" id="{6D6CA7B8-81FA-4ECF-9EC2-0188554C97F8}"/>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710720" name="Oval 64">
              <a:extLst>
                <a:ext uri="{FF2B5EF4-FFF2-40B4-BE49-F238E27FC236}">
                  <a16:creationId xmlns:a16="http://schemas.microsoft.com/office/drawing/2014/main" id="{5FADFF93-67BC-4F3C-BA9D-F45E800F686D}"/>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710721" name="Oval 65">
              <a:extLst>
                <a:ext uri="{FF2B5EF4-FFF2-40B4-BE49-F238E27FC236}">
                  <a16:creationId xmlns:a16="http://schemas.microsoft.com/office/drawing/2014/main" id="{5FF356EB-F06B-477C-AA8F-9ACC5EDE5A9F}"/>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710722" name="AutoShape 66">
              <a:extLst>
                <a:ext uri="{FF2B5EF4-FFF2-40B4-BE49-F238E27FC236}">
                  <a16:creationId xmlns:a16="http://schemas.microsoft.com/office/drawing/2014/main" id="{6CAC5FAF-7C24-4B59-9E5B-970C57F85D75}"/>
                </a:ext>
              </a:extLst>
            </p:cNvPr>
            <p:cNvCxnSpPr>
              <a:cxnSpLocks noChangeShapeType="1"/>
              <a:stCxn id="710720" idx="4"/>
              <a:endCxn id="710721"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3" name="AutoShape 67">
              <a:extLst>
                <a:ext uri="{FF2B5EF4-FFF2-40B4-BE49-F238E27FC236}">
                  <a16:creationId xmlns:a16="http://schemas.microsoft.com/office/drawing/2014/main" id="{02A1F7FD-3A69-496D-A0C6-9E0B7498F083}"/>
                </a:ext>
              </a:extLst>
            </p:cNvPr>
            <p:cNvCxnSpPr>
              <a:cxnSpLocks noChangeShapeType="1"/>
              <a:stCxn id="710719" idx="4"/>
              <a:endCxn id="710720"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4" name="AutoShape 68">
              <a:extLst>
                <a:ext uri="{FF2B5EF4-FFF2-40B4-BE49-F238E27FC236}">
                  <a16:creationId xmlns:a16="http://schemas.microsoft.com/office/drawing/2014/main" id="{A59DDDAD-046C-41D6-AD72-EFD283E2916C}"/>
                </a:ext>
              </a:extLst>
            </p:cNvPr>
            <p:cNvCxnSpPr>
              <a:cxnSpLocks noChangeShapeType="1"/>
              <a:stCxn id="710707" idx="5"/>
              <a:endCxn id="710720" idx="1"/>
            </p:cNvCxnSpPr>
            <p:nvPr/>
          </p:nvCxnSpPr>
          <p:spPr bwMode="auto">
            <a:xfrm>
              <a:off x="6575184" y="3223173"/>
              <a:ext cx="2273571"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5" name="Oval 69">
              <a:extLst>
                <a:ext uri="{FF2B5EF4-FFF2-40B4-BE49-F238E27FC236}">
                  <a16:creationId xmlns:a16="http://schemas.microsoft.com/office/drawing/2014/main" id="{5DBB04F5-4A14-4512-B3D9-38E24230652F}"/>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710726" name="AutoShape 70">
              <a:extLst>
                <a:ext uri="{FF2B5EF4-FFF2-40B4-BE49-F238E27FC236}">
                  <a16:creationId xmlns:a16="http://schemas.microsoft.com/office/drawing/2014/main" id="{D1F58022-A270-4460-9379-D0A7FAF1B20E}"/>
                </a:ext>
              </a:extLst>
            </p:cNvPr>
            <p:cNvCxnSpPr>
              <a:cxnSpLocks noChangeShapeType="1"/>
              <a:stCxn id="710719" idx="6"/>
              <a:endCxn id="710725" idx="1"/>
            </p:cNvCxnSpPr>
            <p:nvPr/>
          </p:nvCxnSpPr>
          <p:spPr bwMode="auto">
            <a:xfrm>
              <a:off x="9145040" y="3098894"/>
              <a:ext cx="1553810" cy="1288583"/>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7" name="AutoShape 71">
              <a:extLst>
                <a:ext uri="{FF2B5EF4-FFF2-40B4-BE49-F238E27FC236}">
                  <a16:creationId xmlns:a16="http://schemas.microsoft.com/office/drawing/2014/main" id="{8009E4A0-472B-406A-AFD6-0553FE5CC77C}"/>
                </a:ext>
              </a:extLst>
            </p:cNvPr>
            <p:cNvCxnSpPr>
              <a:cxnSpLocks noChangeShapeType="1"/>
              <a:stCxn id="710720" idx="6"/>
              <a:endCxn id="710725" idx="2"/>
            </p:cNvCxnSpPr>
            <p:nvPr/>
          </p:nvCxnSpPr>
          <p:spPr bwMode="auto">
            <a:xfrm>
              <a:off x="9145040" y="4510979"/>
              <a:ext cx="1502976"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8" name="AutoShape 72">
              <a:extLst>
                <a:ext uri="{FF2B5EF4-FFF2-40B4-BE49-F238E27FC236}">
                  <a16:creationId xmlns:a16="http://schemas.microsoft.com/office/drawing/2014/main" id="{E5CB0D21-BAA0-4835-A49D-49FE212797CB}"/>
                </a:ext>
              </a:extLst>
            </p:cNvPr>
            <p:cNvCxnSpPr>
              <a:cxnSpLocks noChangeShapeType="1"/>
              <a:stCxn id="710721" idx="7"/>
              <a:endCxn id="710725" idx="4"/>
            </p:cNvCxnSpPr>
            <p:nvPr/>
          </p:nvCxnSpPr>
          <p:spPr bwMode="auto">
            <a:xfrm flipV="1">
              <a:off x="9094206" y="4685636"/>
              <a:ext cx="1727370" cy="1078544"/>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9" name="Text Box 73">
              <a:extLst>
                <a:ext uri="{FF2B5EF4-FFF2-40B4-BE49-F238E27FC236}">
                  <a16:creationId xmlns:a16="http://schemas.microsoft.com/office/drawing/2014/main" id="{AAAB09A9-EC8D-4414-8817-65353064DC87}"/>
                </a:ext>
              </a:extLst>
            </p:cNvPr>
            <p:cNvSpPr txBox="1">
              <a:spLocks noChangeArrowheads="1"/>
            </p:cNvSpPr>
            <p:nvPr/>
          </p:nvSpPr>
          <p:spPr bwMode="auto">
            <a:xfrm>
              <a:off x="5140633" y="5112122"/>
              <a:ext cx="89281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11/</a:t>
              </a:r>
              <a:r>
                <a:rPr lang="en-US" altLang="en-US" sz="2000" dirty="0">
                  <a:latin typeface="Arial" panose="020B0604020202020204" pitchFamily="34" charset="0"/>
                  <a:cs typeface="Arial" panose="020B0604020202020204" pitchFamily="34" charset="0"/>
                </a:rPr>
                <a:t>15</a:t>
              </a:r>
            </a:p>
          </p:txBody>
        </p:sp>
        <p:sp>
          <p:nvSpPr>
            <p:cNvPr id="710730" name="Text Box 74">
              <a:extLst>
                <a:ext uri="{FF2B5EF4-FFF2-40B4-BE49-F238E27FC236}">
                  <a16:creationId xmlns:a16="http://schemas.microsoft.com/office/drawing/2014/main" id="{876DCB81-C2CB-43B6-8640-CF55C1427FEF}"/>
                </a:ext>
              </a:extLst>
            </p:cNvPr>
            <p:cNvSpPr txBox="1">
              <a:spLocks noChangeArrowheads="1"/>
            </p:cNvSpPr>
            <p:nvPr/>
          </p:nvSpPr>
          <p:spPr bwMode="auto">
            <a:xfrm>
              <a:off x="5458549" y="4352895"/>
              <a:ext cx="45333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3</a:t>
              </a:r>
              <a:r>
                <a:rPr lang="en-US" altLang="en-US" sz="1600" b="1" dirty="0">
                  <a:solidFill>
                    <a:srgbClr val="C00000"/>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5</a:t>
              </a:r>
              <a:endParaRPr lang="en-US" altLang="en-US" sz="1600" dirty="0">
                <a:latin typeface="Arial" panose="020B0604020202020204" pitchFamily="34" charset="0"/>
                <a:cs typeface="Arial" panose="020B0604020202020204" pitchFamily="34" charset="0"/>
              </a:endParaRPr>
            </a:p>
          </p:txBody>
        </p:sp>
        <p:sp>
          <p:nvSpPr>
            <p:cNvPr id="710731" name="Text Box 75">
              <a:extLst>
                <a:ext uri="{FF2B5EF4-FFF2-40B4-BE49-F238E27FC236}">
                  <a16:creationId xmlns:a16="http://schemas.microsoft.com/office/drawing/2014/main" id="{987DF8DB-99E2-4C14-B47B-F33F6E8164DE}"/>
                </a:ext>
              </a:extLst>
            </p:cNvPr>
            <p:cNvSpPr txBox="1">
              <a:spLocks noChangeArrowheads="1"/>
            </p:cNvSpPr>
            <p:nvPr/>
          </p:nvSpPr>
          <p:spPr bwMode="auto">
            <a:xfrm>
              <a:off x="7331165" y="5713346"/>
              <a:ext cx="718833" cy="307777"/>
            </a:xfrm>
            <a:prstGeom prst="rect">
              <a:avLst/>
            </a:prstGeom>
            <a:solidFill>
              <a:schemeClr val="bg1"/>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11/</a:t>
              </a:r>
              <a:r>
                <a:rPr lang="en-US" altLang="en-US" sz="2000" dirty="0">
                  <a:latin typeface="Arial" panose="020B0604020202020204" pitchFamily="34" charset="0"/>
                  <a:cs typeface="Arial" panose="020B0604020202020204" pitchFamily="34" charset="0"/>
                </a:rPr>
                <a:t>30</a:t>
              </a:r>
            </a:p>
          </p:txBody>
        </p:sp>
        <p:sp>
          <p:nvSpPr>
            <p:cNvPr id="710732" name="Text Box 76">
              <a:extLst>
                <a:ext uri="{FF2B5EF4-FFF2-40B4-BE49-F238E27FC236}">
                  <a16:creationId xmlns:a16="http://schemas.microsoft.com/office/drawing/2014/main" id="{9B3B7885-AA6D-45BF-BF0E-9859076B1F0F}"/>
                </a:ext>
              </a:extLst>
            </p:cNvPr>
            <p:cNvSpPr txBox="1">
              <a:spLocks noChangeArrowheads="1"/>
            </p:cNvSpPr>
            <p:nvPr/>
          </p:nvSpPr>
          <p:spPr bwMode="auto">
            <a:xfrm>
              <a:off x="8736366" y="4983795"/>
              <a:ext cx="600782"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3" name="Text Box 77">
              <a:extLst>
                <a:ext uri="{FF2B5EF4-FFF2-40B4-BE49-F238E27FC236}">
                  <a16:creationId xmlns:a16="http://schemas.microsoft.com/office/drawing/2014/main" id="{B8E7733D-771B-4363-B990-E50FE4B44B69}"/>
                </a:ext>
              </a:extLst>
            </p:cNvPr>
            <p:cNvSpPr txBox="1">
              <a:spLocks noChangeArrowheads="1"/>
            </p:cNvSpPr>
            <p:nvPr/>
          </p:nvSpPr>
          <p:spPr bwMode="auto">
            <a:xfrm>
              <a:off x="5300960" y="3595078"/>
              <a:ext cx="68567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10734" name="Text Box 78">
              <a:extLst>
                <a:ext uri="{FF2B5EF4-FFF2-40B4-BE49-F238E27FC236}">
                  <a16:creationId xmlns:a16="http://schemas.microsoft.com/office/drawing/2014/main" id="{7EF45083-C70B-47F5-AFFB-7C03B08F5B21}"/>
                </a:ext>
              </a:extLst>
            </p:cNvPr>
            <p:cNvSpPr txBox="1">
              <a:spLocks noChangeArrowheads="1"/>
            </p:cNvSpPr>
            <p:nvPr/>
          </p:nvSpPr>
          <p:spPr bwMode="auto">
            <a:xfrm>
              <a:off x="7486213" y="4352895"/>
              <a:ext cx="469223"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 8</a:t>
              </a:r>
              <a:r>
                <a:rPr lang="en-US" altLang="en-US" sz="2000" dirty="0">
                  <a:latin typeface="Arial" panose="020B0604020202020204" pitchFamily="34" charset="0"/>
                  <a:cs typeface="Arial" panose="020B0604020202020204" pitchFamily="34" charset="0"/>
                </a:rPr>
                <a:t>/8</a:t>
              </a:r>
            </a:p>
          </p:txBody>
        </p:sp>
        <p:sp>
          <p:nvSpPr>
            <p:cNvPr id="710735" name="Text Box 79">
              <a:extLst>
                <a:ext uri="{FF2B5EF4-FFF2-40B4-BE49-F238E27FC236}">
                  <a16:creationId xmlns:a16="http://schemas.microsoft.com/office/drawing/2014/main" id="{2AF06533-A0D6-429A-B95A-970349B525E9}"/>
                </a:ext>
              </a:extLst>
            </p:cNvPr>
            <p:cNvSpPr txBox="1">
              <a:spLocks noChangeArrowheads="1"/>
            </p:cNvSpPr>
            <p:nvPr/>
          </p:nvSpPr>
          <p:spPr bwMode="auto">
            <a:xfrm>
              <a:off x="7425727" y="3622107"/>
              <a:ext cx="62427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15</a:t>
              </a:r>
            </a:p>
          </p:txBody>
        </p:sp>
        <p:sp>
          <p:nvSpPr>
            <p:cNvPr id="710736" name="Text Box 80">
              <a:extLst>
                <a:ext uri="{FF2B5EF4-FFF2-40B4-BE49-F238E27FC236}">
                  <a16:creationId xmlns:a16="http://schemas.microsoft.com/office/drawing/2014/main" id="{8E2CA782-EF26-454E-82E8-A7C0ACB122B9}"/>
                </a:ext>
              </a:extLst>
            </p:cNvPr>
            <p:cNvSpPr txBox="1">
              <a:spLocks noChangeArrowheads="1"/>
            </p:cNvSpPr>
            <p:nvPr/>
          </p:nvSpPr>
          <p:spPr bwMode="auto">
            <a:xfrm>
              <a:off x="7444248" y="2939710"/>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400" b="1" dirty="0">
                  <a:solidFill>
                    <a:srgbClr val="C00000"/>
                  </a:solidFill>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6/</a:t>
              </a:r>
              <a:r>
                <a:rPr lang="en-US" altLang="en-US" sz="2000" dirty="0">
                  <a:latin typeface="Arial" panose="020B0604020202020204" pitchFamily="34" charset="0"/>
                  <a:cs typeface="Arial" panose="020B0604020202020204" pitchFamily="34" charset="0"/>
                </a:rPr>
                <a:t>9</a:t>
              </a:r>
            </a:p>
          </p:txBody>
        </p:sp>
        <p:sp>
          <p:nvSpPr>
            <p:cNvPr id="710737" name="Text Box 81">
              <a:extLst>
                <a:ext uri="{FF2B5EF4-FFF2-40B4-BE49-F238E27FC236}">
                  <a16:creationId xmlns:a16="http://schemas.microsoft.com/office/drawing/2014/main" id="{5EEB67EA-FA04-42E4-9A86-1D24118DC709}"/>
                </a:ext>
              </a:extLst>
            </p:cNvPr>
            <p:cNvSpPr txBox="1">
              <a:spLocks noChangeArrowheads="1"/>
            </p:cNvSpPr>
            <p:nvPr/>
          </p:nvSpPr>
          <p:spPr bwMode="auto">
            <a:xfrm>
              <a:off x="7444248" y="5043023"/>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a:t>
              </a:r>
              <a:r>
                <a:rPr lang="en-US" altLang="en-US" sz="2000" dirty="0">
                  <a:latin typeface="Arial" panose="020B0604020202020204" pitchFamily="34" charset="0"/>
                  <a:cs typeface="Arial" panose="020B0604020202020204" pitchFamily="34" charset="0"/>
                </a:rPr>
                <a:t>6</a:t>
              </a:r>
            </a:p>
          </p:txBody>
        </p:sp>
        <p:sp>
          <p:nvSpPr>
            <p:cNvPr id="710738" name="Text Box 82">
              <a:extLst>
                <a:ext uri="{FF2B5EF4-FFF2-40B4-BE49-F238E27FC236}">
                  <a16:creationId xmlns:a16="http://schemas.microsoft.com/office/drawing/2014/main" id="{205F31AB-659B-4FEC-B166-3C1CABADD2CF}"/>
                </a:ext>
              </a:extLst>
            </p:cNvPr>
            <p:cNvSpPr txBox="1">
              <a:spLocks noChangeArrowheads="1"/>
            </p:cNvSpPr>
            <p:nvPr/>
          </p:nvSpPr>
          <p:spPr bwMode="auto">
            <a:xfrm>
              <a:off x="9600403" y="5160001"/>
              <a:ext cx="7149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10739" name="Text Box 83">
              <a:extLst>
                <a:ext uri="{FF2B5EF4-FFF2-40B4-BE49-F238E27FC236}">
                  <a16:creationId xmlns:a16="http://schemas.microsoft.com/office/drawing/2014/main" id="{8296BE71-6B6F-463B-8C0A-94F5E736B46E}"/>
                </a:ext>
              </a:extLst>
            </p:cNvPr>
            <p:cNvSpPr txBox="1">
              <a:spLocks noChangeArrowheads="1"/>
            </p:cNvSpPr>
            <p:nvPr/>
          </p:nvSpPr>
          <p:spPr bwMode="auto">
            <a:xfrm>
              <a:off x="9704822" y="4352895"/>
              <a:ext cx="5960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 8/</a:t>
              </a:r>
              <a:r>
                <a:rPr lang="en-US" altLang="en-US" sz="2000" dirty="0">
                  <a:latin typeface="Arial" panose="020B0604020202020204" pitchFamily="34" charset="0"/>
                  <a:cs typeface="Arial" panose="020B0604020202020204" pitchFamily="34" charset="0"/>
                </a:rPr>
                <a:t>10</a:t>
              </a:r>
              <a:endParaRPr lang="en-US" altLang="en-US" sz="1600" dirty="0">
                <a:latin typeface="Arial" panose="020B0604020202020204" pitchFamily="34" charset="0"/>
                <a:cs typeface="Arial" panose="020B0604020202020204" pitchFamily="34" charset="0"/>
              </a:endParaRPr>
            </a:p>
          </p:txBody>
        </p:sp>
        <p:sp>
          <p:nvSpPr>
            <p:cNvPr id="710740" name="Text Box 84">
              <a:extLst>
                <a:ext uri="{FF2B5EF4-FFF2-40B4-BE49-F238E27FC236}">
                  <a16:creationId xmlns:a16="http://schemas.microsoft.com/office/drawing/2014/main" id="{0F354EAC-9BAF-4735-9DC8-6E0300D4C60E}"/>
                </a:ext>
              </a:extLst>
            </p:cNvPr>
            <p:cNvSpPr txBox="1">
              <a:spLocks noChangeArrowheads="1"/>
            </p:cNvSpPr>
            <p:nvPr/>
          </p:nvSpPr>
          <p:spPr bwMode="auto">
            <a:xfrm>
              <a:off x="9703383" y="3588301"/>
              <a:ext cx="689644"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6/</a:t>
              </a:r>
              <a:r>
                <a:rPr lang="en-US" altLang="en-US" sz="2000" dirty="0">
                  <a:latin typeface="Arial" panose="020B0604020202020204" pitchFamily="34" charset="0"/>
                  <a:cs typeface="Arial" panose="020B0604020202020204" pitchFamily="34" charset="0"/>
                </a:rPr>
                <a:t>10</a:t>
              </a:r>
            </a:p>
          </p:txBody>
        </p:sp>
        <p:sp>
          <p:nvSpPr>
            <p:cNvPr id="710741" name="Text Box 85">
              <a:extLst>
                <a:ext uri="{FF2B5EF4-FFF2-40B4-BE49-F238E27FC236}">
                  <a16:creationId xmlns:a16="http://schemas.microsoft.com/office/drawing/2014/main" id="{DA3836EF-7B4F-4F15-B0F6-032168C5D6FA}"/>
                </a:ext>
              </a:extLst>
            </p:cNvPr>
            <p:cNvSpPr txBox="1">
              <a:spLocks noChangeArrowheads="1"/>
            </p:cNvSpPr>
            <p:nvPr/>
          </p:nvSpPr>
          <p:spPr bwMode="auto">
            <a:xfrm>
              <a:off x="8791308" y="3595078"/>
              <a:ext cx="545059"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15</a:t>
              </a:r>
            </a:p>
          </p:txBody>
        </p:sp>
        <p:sp>
          <p:nvSpPr>
            <p:cNvPr id="710742" name="Text Box 86">
              <a:extLst>
                <a:ext uri="{FF2B5EF4-FFF2-40B4-BE49-F238E27FC236}">
                  <a16:creationId xmlns:a16="http://schemas.microsoft.com/office/drawing/2014/main" id="{90B2F1EE-6551-462E-B731-7BC0ECF13613}"/>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4/</a:t>
              </a:r>
              <a:r>
                <a:rPr lang="en-US" altLang="en-US" sz="2000" dirty="0">
                  <a:latin typeface="Arial" panose="020B0604020202020204" pitchFamily="34" charset="0"/>
                  <a:cs typeface="Arial" panose="020B0604020202020204" pitchFamily="34" charset="0"/>
                </a:rPr>
                <a:t>4</a:t>
              </a:r>
            </a:p>
          </p:txBody>
        </p:sp>
        <p:sp>
          <p:nvSpPr>
            <p:cNvPr id="710743" name="Text Box 87">
              <a:extLst>
                <a:ext uri="{FF2B5EF4-FFF2-40B4-BE49-F238E27FC236}">
                  <a16:creationId xmlns:a16="http://schemas.microsoft.com/office/drawing/2014/main" id="{4ECC4A50-EA5B-4BE9-8AA2-AA53B6EA7E58}"/>
                </a:ext>
              </a:extLst>
            </p:cNvPr>
            <p:cNvSpPr txBox="1">
              <a:spLocks noChangeArrowheads="1"/>
            </p:cNvSpPr>
            <p:nvPr/>
          </p:nvSpPr>
          <p:spPr bwMode="auto">
            <a:xfrm>
              <a:off x="6268652" y="5012007"/>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grpSp>
      <p:sp>
        <p:nvSpPr>
          <p:cNvPr id="52" name="TextBox 51">
            <a:extLst>
              <a:ext uri="{FF2B5EF4-FFF2-40B4-BE49-F238E27FC236}">
                <a16:creationId xmlns:a16="http://schemas.microsoft.com/office/drawing/2014/main" id="{D95B3B17-292E-4FC0-A21F-07FA171C2F7F}"/>
              </a:ext>
            </a:extLst>
          </p:cNvPr>
          <p:cNvSpPr txBox="1"/>
          <p:nvPr/>
        </p:nvSpPr>
        <p:spPr>
          <a:xfrm>
            <a:off x="3456432" y="5230368"/>
            <a:ext cx="1456168" cy="461665"/>
          </a:xfrm>
          <a:prstGeom prst="rect">
            <a:avLst/>
          </a:prstGeom>
          <a:noFill/>
        </p:spPr>
        <p:txBody>
          <a:bodyPr wrap="none" rtlCol="0">
            <a:spAutoFit/>
          </a:bodyPr>
          <a:lstStyle/>
          <a:p>
            <a:r>
              <a:rPr lang="en-US" sz="2400" dirty="0"/>
              <a:t>value = </a:t>
            </a:r>
            <a:r>
              <a:rPr lang="en-US" sz="2400" b="1" dirty="0">
                <a:solidFill>
                  <a:srgbClr val="C00000"/>
                </a:solidFill>
              </a:rPr>
              <a:t>24</a:t>
            </a:r>
          </a:p>
        </p:txBody>
      </p:sp>
    </p:spTree>
    <p:extLst>
      <p:ext uri="{BB962C8B-B14F-4D97-AF65-F5344CB8AC3E}">
        <p14:creationId xmlns:p14="http://schemas.microsoft.com/office/powerpoint/2010/main" val="2275773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3">
            <a:extLst>
              <a:ext uri="{FF2B5EF4-FFF2-40B4-BE49-F238E27FC236}">
                <a16:creationId xmlns:a16="http://schemas.microsoft.com/office/drawing/2014/main" id="{F420F244-D791-470C-BD03-EEC2629DBC05}"/>
              </a:ext>
            </a:extLst>
          </p:cNvPr>
          <p:cNvSpPr>
            <a:spLocks noGrp="1"/>
          </p:cNvSpPr>
          <p:nvPr>
            <p:ph type="sldNum" sz="quarter" idx="10"/>
          </p:nvPr>
        </p:nvSpPr>
        <p:spPr/>
        <p:txBody>
          <a:bodyPr/>
          <a:lstStyle/>
          <a:p>
            <a:fld id="{5BD908E7-344E-4546-9FFA-23D8789779CD}" type="slidenum">
              <a:rPr lang="en-US" altLang="en-US"/>
              <a:pPr/>
              <a:t>32</a:t>
            </a:fld>
            <a:endParaRPr lang="en-US" altLang="en-US" sz="1400"/>
          </a:p>
        </p:txBody>
      </p:sp>
      <p:sp>
        <p:nvSpPr>
          <p:cNvPr id="760834" name="Rectangle 2">
            <a:extLst>
              <a:ext uri="{FF2B5EF4-FFF2-40B4-BE49-F238E27FC236}">
                <a16:creationId xmlns:a16="http://schemas.microsoft.com/office/drawing/2014/main" id="{CF1536BA-04D4-4F4C-8326-CA720A54215F}"/>
              </a:ext>
            </a:extLst>
          </p:cNvPr>
          <p:cNvSpPr>
            <a:spLocks noGrp="1" noChangeArrowheads="1"/>
          </p:cNvSpPr>
          <p:nvPr>
            <p:ph type="title"/>
          </p:nvPr>
        </p:nvSpPr>
        <p:spPr/>
        <p:txBody>
          <a:bodyPr/>
          <a:lstStyle/>
          <a:p>
            <a:r>
              <a:rPr lang="en-US" altLang="en-US" dirty="0"/>
              <a:t>Towards a Max Flow Algorithm</a:t>
            </a:r>
          </a:p>
        </p:txBody>
      </p:sp>
      <mc:AlternateContent xmlns:mc="http://schemas.openxmlformats.org/markup-compatibility/2006">
        <mc:Choice xmlns:a14="http://schemas.microsoft.com/office/drawing/2010/main" Requires="a14">
          <p:sp>
            <p:nvSpPr>
              <p:cNvPr id="760835" name="Rectangle 3">
                <a:extLst>
                  <a:ext uri="{FF2B5EF4-FFF2-40B4-BE49-F238E27FC236}">
                    <a16:creationId xmlns:a16="http://schemas.microsoft.com/office/drawing/2014/main" id="{CB9AA1ED-F27B-43FA-919D-D30C0DBD7523}"/>
                  </a:ext>
                </a:extLst>
              </p:cNvPr>
              <p:cNvSpPr>
                <a:spLocks noGrp="1" noChangeArrowheads="1"/>
              </p:cNvSpPr>
              <p:nvPr>
                <p:ph type="body" idx="1"/>
              </p:nvPr>
            </p:nvSpPr>
            <p:spPr>
              <a:xfrm>
                <a:off x="628649" y="1290974"/>
                <a:ext cx="10535537" cy="5200045"/>
              </a:xfrm>
            </p:spPr>
            <p:txBody>
              <a:bodyPr/>
              <a:lstStyle/>
              <a:p>
                <a:pPr marL="0" indent="0">
                  <a:buNone/>
                </a:pPr>
                <a:r>
                  <a:rPr lang="en-US" altLang="en-US" sz="2800" dirty="0">
                    <a:latin typeface="Arial" panose="020B0604020202020204" pitchFamily="34" charset="0"/>
                    <a:cs typeface="Arial" panose="020B0604020202020204" pitchFamily="34" charset="0"/>
                  </a:rPr>
                  <a:t>What about the following greedy algorithm?</a:t>
                </a:r>
              </a:p>
              <a:p>
                <a:pPr marL="0" indent="0">
                  <a:buNone/>
                </a:pPr>
                <a:endParaRPr lang="en-US" altLang="en-US" sz="500" dirty="0">
                  <a:latin typeface="Arial" panose="020B0604020202020204" pitchFamily="34" charset="0"/>
                  <a:cs typeface="Arial" panose="020B0604020202020204" pitchFamily="34" charset="0"/>
                </a:endParaRPr>
              </a:p>
              <a:p>
                <a:pPr lvl="1"/>
                <a:r>
                  <a:rPr lang="en-US" altLang="en-US" sz="2400" dirty="0">
                    <a:latin typeface="Arial" panose="020B0604020202020204" pitchFamily="34" charset="0"/>
                    <a:cs typeface="Arial" panose="020B0604020202020204" pitchFamily="34" charset="0"/>
                  </a:rPr>
                  <a:t>Start with </a:t>
                </a:r>
                <a14:m>
                  <m:oMath xmlns:m="http://schemas.openxmlformats.org/officeDocument/2006/math">
                    <m:r>
                      <a:rPr lang="en-US" altLang="en-US" sz="2400" b="1" i="1" dirty="0" smtClean="0">
                        <a:solidFill>
                          <a:srgbClr val="0066CC"/>
                        </a:solidFill>
                        <a:latin typeface="Cambria Math" panose="02040503050406030204" pitchFamily="18" charset="0"/>
                      </a:rPr>
                      <m:t>𝒇</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𝒆</m:t>
                    </m:r>
                    <m:r>
                      <a:rPr lang="en-US" altLang="en-US" sz="2400" b="1" i="1" dirty="0" smtClean="0">
                        <a:solidFill>
                          <a:srgbClr val="0066CC"/>
                        </a:solidFill>
                        <a:latin typeface="Cambria Math" panose="02040503050406030204" pitchFamily="18" charset="0"/>
                      </a:rPr>
                      <m:t>) = </m:t>
                    </m:r>
                    <m:r>
                      <a:rPr lang="en-US" altLang="en-US" sz="2400" b="1" i="1" dirty="0" smtClean="0">
                        <a:solidFill>
                          <a:srgbClr val="0066CC"/>
                        </a:solidFill>
                        <a:latin typeface="Cambria Math" panose="02040503050406030204" pitchFamily="18" charset="0"/>
                      </a:rPr>
                      <m:t>𝟎</m:t>
                    </m:r>
                  </m:oMath>
                </a14:m>
                <a:r>
                  <a:rPr lang="en-US" altLang="en-US" sz="2400" dirty="0">
                    <a:latin typeface="Arial" panose="020B0604020202020204" pitchFamily="34" charset="0"/>
                    <a:cs typeface="Arial" panose="020B0604020202020204" pitchFamily="34" charset="0"/>
                  </a:rPr>
                  <a:t> for all edges </a:t>
                </a:r>
                <a14:m>
                  <m:oMath xmlns:m="http://schemas.openxmlformats.org/officeDocument/2006/math">
                    <m:r>
                      <a:rPr lang="en-US" altLang="en-US" sz="2400" b="1" i="1" smtClean="0">
                        <a:solidFill>
                          <a:srgbClr val="0066CC"/>
                        </a:solidFill>
                        <a:latin typeface="Cambria Math" panose="02040503050406030204" pitchFamily="18" charset="0"/>
                      </a:rPr>
                      <m:t>𝒆</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𝑬</m:t>
                    </m:r>
                  </m:oMath>
                </a14:m>
                <a:r>
                  <a:rPr lang="en-US" altLang="en-US" sz="2400" dirty="0">
                    <a:latin typeface="Arial" panose="020B0604020202020204" pitchFamily="34" charset="0"/>
                    <a:cs typeface="Arial" panose="020B0604020202020204" pitchFamily="34" charset="0"/>
                  </a:rPr>
                  <a:t>.</a:t>
                </a:r>
              </a:p>
              <a:p>
                <a:pPr lvl="1"/>
                <a:r>
                  <a:rPr lang="en-US" altLang="en-US" sz="2400" dirty="0">
                    <a:latin typeface="Arial" panose="020B0604020202020204" pitchFamily="34" charset="0"/>
                    <a:cs typeface="Arial" panose="020B0604020202020204" pitchFamily="34" charset="0"/>
                  </a:rPr>
                  <a:t>While there is an </a:t>
                </a:r>
                <a14:m>
                  <m:oMath xmlns:m="http://schemas.openxmlformats.org/officeDocument/2006/math">
                    <m:r>
                      <a:rPr lang="en-US" altLang="en-US" sz="2400" b="1" i="1" dirty="0" smtClean="0">
                        <a:solidFill>
                          <a:srgbClr val="0066CC"/>
                        </a:solidFill>
                        <a:latin typeface="Cambria Math" panose="02040503050406030204" pitchFamily="18" charset="0"/>
                      </a:rPr>
                      <m:t>𝒔</m:t>
                    </m:r>
                  </m:oMath>
                </a14:m>
                <a:r>
                  <a:rPr lang="en-US" altLang="en-US" sz="2400" dirty="0">
                    <a:latin typeface="Arial" panose="020B0604020202020204" pitchFamily="34" charset="0"/>
                    <a:cs typeface="Arial" panose="020B0604020202020204" pitchFamily="34" charset="0"/>
                  </a:rPr>
                  <a:t>-</a:t>
                </a:r>
                <a14:m>
                  <m:oMath xmlns:m="http://schemas.openxmlformats.org/officeDocument/2006/math">
                    <m:r>
                      <a:rPr lang="en-US" altLang="en-US" sz="2400" b="1" i="1" dirty="0" smtClean="0">
                        <a:solidFill>
                          <a:srgbClr val="0066CC"/>
                        </a:solidFill>
                        <a:latin typeface="Cambria Math" panose="02040503050406030204" pitchFamily="18" charset="0"/>
                      </a:rPr>
                      <m:t>𝒕</m:t>
                    </m:r>
                  </m:oMath>
                </a14:m>
                <a:r>
                  <a:rPr lang="en-US" altLang="en-US" sz="2400" dirty="0">
                    <a:latin typeface="Arial" panose="020B0604020202020204" pitchFamily="34" charset="0"/>
                    <a:cs typeface="Arial" panose="020B0604020202020204" pitchFamily="34" charset="0"/>
                  </a:rPr>
                  <a:t> path </a:t>
                </a:r>
                <a14:m>
                  <m:oMath xmlns:m="http://schemas.openxmlformats.org/officeDocument/2006/math">
                    <m:r>
                      <a:rPr lang="en-US" altLang="en-US" sz="2400" b="1" i="1" dirty="0" smtClean="0">
                        <a:solidFill>
                          <a:srgbClr val="0066CC"/>
                        </a:solidFill>
                        <a:latin typeface="Cambria Math" panose="02040503050406030204" pitchFamily="18" charset="0"/>
                      </a:rPr>
                      <m:t>𝑷</m:t>
                    </m:r>
                  </m:oMath>
                </a14:m>
                <a:r>
                  <a:rPr lang="en-US" altLang="en-US" sz="2400" dirty="0">
                    <a:latin typeface="Arial" panose="020B0604020202020204" pitchFamily="34" charset="0"/>
                    <a:cs typeface="Arial" panose="020B0604020202020204" pitchFamily="34" charset="0"/>
                  </a:rPr>
                  <a:t> where each edge has </a:t>
                </a:r>
                <a14:m>
                  <m:oMath xmlns:m="http://schemas.openxmlformats.org/officeDocument/2006/math">
                    <m:r>
                      <a:rPr lang="en-US" altLang="en-US" sz="2400" b="1" i="1" dirty="0" smtClean="0">
                        <a:solidFill>
                          <a:srgbClr val="0066CC"/>
                        </a:solidFill>
                        <a:latin typeface="Cambria Math" panose="02040503050406030204" pitchFamily="18" charset="0"/>
                      </a:rPr>
                      <m:t>𝒇</m:t>
                    </m:r>
                    <m:d>
                      <m:dPr>
                        <m:ctrlPr>
                          <a:rPr lang="en-US" altLang="en-US" sz="2400" b="1" i="1" dirty="0" smtClean="0">
                            <a:solidFill>
                              <a:srgbClr val="0066CC"/>
                            </a:solidFill>
                            <a:latin typeface="Cambria Math" panose="02040503050406030204" pitchFamily="18" charset="0"/>
                          </a:rPr>
                        </m:ctrlPr>
                      </m:dPr>
                      <m:e>
                        <m:r>
                          <a:rPr lang="en-US" altLang="en-US" sz="2400" b="1" i="1" dirty="0" smtClean="0">
                            <a:solidFill>
                              <a:srgbClr val="0066CC"/>
                            </a:solidFill>
                            <a:latin typeface="Cambria Math" panose="02040503050406030204" pitchFamily="18" charset="0"/>
                          </a:rPr>
                          <m:t>𝒆</m:t>
                        </m:r>
                      </m:e>
                    </m:d>
                    <m:r>
                      <a:rPr lang="en-US" altLang="en-US" sz="2400" b="1" i="1" dirty="0" smtClean="0">
                        <a:solidFill>
                          <a:srgbClr val="0066CC"/>
                        </a:solidFill>
                        <a:latin typeface="Cambria Math" panose="02040503050406030204" pitchFamily="18" charset="0"/>
                      </a:rPr>
                      <m:t>&lt;</m:t>
                    </m:r>
                    <m:r>
                      <a:rPr lang="en-US" altLang="en-US" sz="2400" b="1" i="1" dirty="0" smtClean="0">
                        <a:solidFill>
                          <a:srgbClr val="0066CC"/>
                        </a:solidFill>
                        <a:latin typeface="Cambria Math" panose="02040503050406030204" pitchFamily="18" charset="0"/>
                      </a:rPr>
                      <m:t>𝒄</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𝒆</m:t>
                    </m:r>
                    <m:r>
                      <a:rPr lang="en-US" altLang="en-US" sz="2400" b="1" i="1" dirty="0" smtClean="0">
                        <a:solidFill>
                          <a:srgbClr val="0066CC"/>
                        </a:solidFill>
                        <a:latin typeface="Cambria Math" panose="02040503050406030204" pitchFamily="18" charset="0"/>
                      </a:rPr>
                      <m:t>)</m:t>
                    </m:r>
                  </m:oMath>
                </a14:m>
                <a:r>
                  <a:rPr lang="en-US" altLang="en-US" sz="2400" dirty="0">
                    <a:latin typeface="Arial" panose="020B0604020202020204" pitchFamily="34" charset="0"/>
                    <a:cs typeface="Arial" panose="020B0604020202020204" pitchFamily="34" charset="0"/>
                  </a:rPr>
                  <a:t>.</a:t>
                </a:r>
              </a:p>
              <a:p>
                <a:pPr lvl="2"/>
                <a:r>
                  <a:rPr lang="en-US" altLang="en-US" sz="2400" dirty="0">
                    <a:latin typeface="Arial" panose="020B0604020202020204" pitchFamily="34" charset="0"/>
                    <a:cs typeface="Arial" panose="020B0604020202020204" pitchFamily="34" charset="0"/>
                  </a:rPr>
                  <a:t>“Augment” flow along </a:t>
                </a:r>
                <a14:m>
                  <m:oMath xmlns:m="http://schemas.openxmlformats.org/officeDocument/2006/math">
                    <m:r>
                      <a:rPr lang="en-US" altLang="en-US" sz="2400" b="1" i="1" dirty="0" smtClean="0">
                        <a:solidFill>
                          <a:srgbClr val="0066CC"/>
                        </a:solidFill>
                        <a:latin typeface="Cambria Math" panose="02040503050406030204" pitchFamily="18" charset="0"/>
                      </a:rPr>
                      <m:t>𝑷</m:t>
                    </m:r>
                  </m:oMath>
                </a14:m>
                <a:r>
                  <a:rPr lang="en-US" altLang="en-US" sz="2400" dirty="0">
                    <a:latin typeface="Arial" panose="020B0604020202020204" pitchFamily="34" charset="0"/>
                    <a:cs typeface="Arial" panose="020B0604020202020204" pitchFamily="34" charset="0"/>
                  </a:rPr>
                  <a:t>; that is:</a:t>
                </a:r>
              </a:p>
              <a:p>
                <a:pPr lvl="3"/>
                <a:r>
                  <a:rPr lang="en-US" altLang="en-US" dirty="0">
                    <a:latin typeface="Arial" panose="020B0604020202020204" pitchFamily="34" charset="0"/>
                    <a:cs typeface="Arial" panose="020B0604020202020204" pitchFamily="34" charset="0"/>
                  </a:rPr>
                  <a:t>Let </a:t>
                </a:r>
                <a14:m>
                  <m:oMath xmlns:m="http://schemas.openxmlformats.org/officeDocument/2006/math">
                    <m:r>
                      <a:rPr lang="en-US" altLang="en-US" b="1" i="1" smtClean="0">
                        <a:solidFill>
                          <a:srgbClr val="0066CC"/>
                        </a:solidFill>
                        <a:latin typeface="Cambria Math" panose="02040503050406030204" pitchFamily="18" charset="0"/>
                      </a:rPr>
                      <m:t>𝜶</m:t>
                    </m:r>
                    <m:r>
                      <a:rPr lang="en-US" altLang="en-US" b="1" i="1" smtClean="0">
                        <a:solidFill>
                          <a:srgbClr val="0066CC"/>
                        </a:solidFill>
                        <a:latin typeface="Cambria Math" panose="02040503050406030204" pitchFamily="18" charset="0"/>
                      </a:rPr>
                      <m:t>=</m:t>
                    </m:r>
                    <m:limLow>
                      <m:limLowPr>
                        <m:ctrlPr>
                          <a:rPr lang="en-US" altLang="en-US" i="1" smtClean="0">
                            <a:solidFill>
                              <a:srgbClr val="0066CC"/>
                            </a:solidFill>
                            <a:latin typeface="Cambria Math" panose="02040503050406030204" pitchFamily="18" charset="0"/>
                          </a:rPr>
                        </m:ctrlPr>
                      </m:limLowPr>
                      <m:e>
                        <m:r>
                          <m:rPr>
                            <m:sty m:val="p"/>
                          </m:rPr>
                          <a:rPr lang="en-US" altLang="en-US" b="0" i="0" smtClean="0">
                            <a:solidFill>
                              <a:srgbClr val="0066CC"/>
                            </a:solidFill>
                            <a:latin typeface="Cambria Math" panose="02040503050406030204" pitchFamily="18" charset="0"/>
                          </a:rPr>
                          <m:t>min</m:t>
                        </m:r>
                      </m:e>
                      <m:lim>
                        <m:r>
                          <a:rPr lang="en-US" altLang="en-US" b="1" i="1" smtClean="0">
                            <a:solidFill>
                              <a:srgbClr val="0066CC"/>
                            </a:solidFill>
                            <a:latin typeface="Cambria Math" panose="02040503050406030204" pitchFamily="18" charset="0"/>
                          </a:rPr>
                          <m:t>𝒆</m:t>
                        </m:r>
                        <m:r>
                          <a:rPr lang="en-US" altLang="en-US" b="1" i="1" smtClean="0">
                            <a:solidFill>
                              <a:srgbClr val="0066CC"/>
                            </a:solidFill>
                            <a:latin typeface="Cambria Math" panose="02040503050406030204" pitchFamily="18" charset="0"/>
                          </a:rPr>
                          <m:t>∈</m:t>
                        </m:r>
                        <m:r>
                          <a:rPr lang="en-US" altLang="en-US" b="1" i="1" smtClean="0">
                            <a:solidFill>
                              <a:srgbClr val="0066CC"/>
                            </a:solidFill>
                            <a:latin typeface="Cambria Math" panose="02040503050406030204" pitchFamily="18" charset="0"/>
                          </a:rPr>
                          <m:t>𝑷</m:t>
                        </m:r>
                      </m:lim>
                    </m:limLow>
                    <m:r>
                      <a:rPr lang="en-US" altLang="en-US" b="0" i="1" smtClean="0">
                        <a:solidFill>
                          <a:srgbClr val="0066CC"/>
                        </a:solidFill>
                        <a:latin typeface="Cambria Math" panose="02040503050406030204" pitchFamily="18" charset="0"/>
                      </a:rPr>
                      <m:t>(</m:t>
                    </m:r>
                    <m:r>
                      <a:rPr lang="en-US" altLang="en-US" b="1" i="1" smtClean="0">
                        <a:solidFill>
                          <a:srgbClr val="0066CC"/>
                        </a:solidFill>
                        <a:latin typeface="Cambria Math" panose="02040503050406030204" pitchFamily="18" charset="0"/>
                      </a:rPr>
                      <m:t>𝒄</m:t>
                    </m:r>
                    <m:d>
                      <m:dPr>
                        <m:ctrlPr>
                          <a:rPr lang="en-US" altLang="en-US" b="1" i="1" smtClean="0">
                            <a:solidFill>
                              <a:srgbClr val="0066CC"/>
                            </a:solidFill>
                            <a:latin typeface="Cambria Math" panose="02040503050406030204" pitchFamily="18" charset="0"/>
                          </a:rPr>
                        </m:ctrlPr>
                      </m:dPr>
                      <m:e>
                        <m:r>
                          <a:rPr lang="en-US" altLang="en-US" b="1" i="1" smtClean="0">
                            <a:solidFill>
                              <a:srgbClr val="0066CC"/>
                            </a:solidFill>
                            <a:latin typeface="Cambria Math" panose="02040503050406030204" pitchFamily="18" charset="0"/>
                          </a:rPr>
                          <m:t>𝒆</m:t>
                        </m:r>
                      </m:e>
                    </m:d>
                    <m:r>
                      <a:rPr lang="en-US" altLang="en-US" b="1" i="1" smtClean="0">
                        <a:solidFill>
                          <a:srgbClr val="0066CC"/>
                        </a:solidFill>
                        <a:latin typeface="Cambria Math" panose="02040503050406030204" pitchFamily="18" charset="0"/>
                      </a:rPr>
                      <m:t>−</m:t>
                    </m:r>
                    <m:r>
                      <a:rPr lang="en-US" altLang="en-US" b="1" i="1" smtClean="0">
                        <a:solidFill>
                          <a:srgbClr val="0066CC"/>
                        </a:solidFill>
                        <a:latin typeface="Cambria Math" panose="02040503050406030204" pitchFamily="18" charset="0"/>
                      </a:rPr>
                      <m:t>𝒇</m:t>
                    </m:r>
                    <m:d>
                      <m:dPr>
                        <m:ctrlPr>
                          <a:rPr lang="en-US" altLang="en-US" b="1" i="1" smtClean="0">
                            <a:solidFill>
                              <a:srgbClr val="0066CC"/>
                            </a:solidFill>
                            <a:latin typeface="Cambria Math" panose="02040503050406030204" pitchFamily="18" charset="0"/>
                          </a:rPr>
                        </m:ctrlPr>
                      </m:dPr>
                      <m:e>
                        <m:r>
                          <a:rPr lang="en-US" altLang="en-US" b="1" i="1" smtClean="0">
                            <a:solidFill>
                              <a:srgbClr val="0066CC"/>
                            </a:solidFill>
                            <a:latin typeface="Cambria Math" panose="02040503050406030204" pitchFamily="18" charset="0"/>
                          </a:rPr>
                          <m:t>𝒆</m:t>
                        </m:r>
                      </m:e>
                    </m:d>
                    <m:r>
                      <a:rPr lang="en-US" altLang="en-US" b="1" i="1" smtClean="0">
                        <a:solidFill>
                          <a:srgbClr val="0066CC"/>
                        </a:solidFill>
                        <a:latin typeface="Cambria Math" panose="02040503050406030204" pitchFamily="18" charset="0"/>
                      </a:rPr>
                      <m:t>)</m:t>
                    </m:r>
                  </m:oMath>
                </a14:m>
                <a:endParaRPr lang="en-US" altLang="en-US" b="1" dirty="0">
                  <a:latin typeface="Arial" panose="020B0604020202020204" pitchFamily="34" charset="0"/>
                  <a:cs typeface="Arial" panose="020B0604020202020204" pitchFamily="34" charset="0"/>
                </a:endParaRPr>
              </a:p>
              <a:p>
                <a:pPr lvl="3"/>
                <a:r>
                  <a:rPr lang="en-US" altLang="en-US" dirty="0">
                    <a:latin typeface="Arial" panose="020B0604020202020204" pitchFamily="34" charset="0"/>
                    <a:cs typeface="Arial" panose="020B0604020202020204" pitchFamily="34" charset="0"/>
                  </a:rPr>
                  <a:t>Add</a:t>
                </a:r>
                <a14:m>
                  <m:oMath xmlns:m="http://schemas.openxmlformats.org/officeDocument/2006/math">
                    <m:r>
                      <a:rPr lang="en-US" altLang="en-US" b="0" i="0" smtClean="0">
                        <a:solidFill>
                          <a:srgbClr val="0066CC"/>
                        </a:solidFill>
                        <a:latin typeface="Cambria Math" panose="02040503050406030204" pitchFamily="18" charset="0"/>
                      </a:rPr>
                      <m:t> </m:t>
                    </m:r>
                    <m:r>
                      <a:rPr lang="en-US" altLang="en-US" b="1" i="1">
                        <a:solidFill>
                          <a:srgbClr val="0066CC"/>
                        </a:solidFill>
                        <a:latin typeface="Cambria Math" panose="02040503050406030204" pitchFamily="18" charset="0"/>
                      </a:rPr>
                      <m:t>𝜶</m:t>
                    </m:r>
                  </m:oMath>
                </a14:m>
                <a:r>
                  <a:rPr lang="en-US" altLang="en-US" dirty="0">
                    <a:latin typeface="Arial" panose="020B0604020202020204" pitchFamily="34" charset="0"/>
                    <a:cs typeface="Arial" panose="020B0604020202020204" pitchFamily="34" charset="0"/>
                  </a:rPr>
                  <a:t> to flow on every edge </a:t>
                </a:r>
                <a14:m>
                  <m:oMath xmlns:m="http://schemas.openxmlformats.org/officeDocument/2006/math">
                    <m:r>
                      <a:rPr lang="en-US" altLang="en-US" b="1" i="1">
                        <a:solidFill>
                          <a:srgbClr val="0066CC"/>
                        </a:solidFill>
                        <a:latin typeface="Cambria Math" panose="02040503050406030204" pitchFamily="18" charset="0"/>
                      </a:rPr>
                      <m:t>𝒆</m:t>
                    </m:r>
                  </m:oMath>
                </a14:m>
                <a:r>
                  <a:rPr lang="en-US" altLang="en-US" dirty="0">
                    <a:latin typeface="Arial" panose="020B0604020202020204" pitchFamily="34" charset="0"/>
                    <a:cs typeface="Arial" panose="020B0604020202020204" pitchFamily="34" charset="0"/>
                  </a:rPr>
                  <a:t> along path </a:t>
                </a:r>
                <a14:m>
                  <m:oMath xmlns:m="http://schemas.openxmlformats.org/officeDocument/2006/math">
                    <m:r>
                      <a:rPr lang="en-US" altLang="en-US" b="1" i="1" dirty="0">
                        <a:solidFill>
                          <a:srgbClr val="0066CC"/>
                        </a:solidFill>
                        <a:latin typeface="Cambria Math" panose="02040503050406030204" pitchFamily="18" charset="0"/>
                      </a:rPr>
                      <m:t>𝑷</m:t>
                    </m:r>
                  </m:oMath>
                </a14:m>
                <a:r>
                  <a:rPr lang="en-US" altLang="en-US" dirty="0">
                    <a:latin typeface="Arial" panose="020B0604020202020204" pitchFamily="34" charset="0"/>
                    <a:cs typeface="Arial" panose="020B0604020202020204" pitchFamily="34" charset="0"/>
                  </a:rPr>
                  <a:t>.  (Adds </a:t>
                </a:r>
                <a14:m>
                  <m:oMath xmlns:m="http://schemas.openxmlformats.org/officeDocument/2006/math">
                    <m:r>
                      <a:rPr lang="en-US" altLang="en-US" b="1" i="1" smtClean="0">
                        <a:solidFill>
                          <a:srgbClr val="0066CC"/>
                        </a:solidFill>
                        <a:latin typeface="Cambria Math" panose="02040503050406030204" pitchFamily="18" charset="0"/>
                      </a:rPr>
                      <m:t>𝜶</m:t>
                    </m:r>
                  </m:oMath>
                </a14:m>
                <a:r>
                  <a:rPr lang="en-US" altLang="en-US" dirty="0">
                    <a:latin typeface="Arial" panose="020B0604020202020204" pitchFamily="34" charset="0"/>
                    <a:cs typeface="Arial" panose="020B0604020202020204" pitchFamily="34" charset="0"/>
                  </a:rPr>
                  <a:t> to </a:t>
                </a:r>
                <a14:m>
                  <m:oMath xmlns:m="http://schemas.openxmlformats.org/officeDocument/2006/math">
                    <m:r>
                      <a:rPr lang="en-US" altLang="en-US" b="1" i="1" dirty="0" smtClean="0">
                        <a:solidFill>
                          <a:srgbClr val="0066CC"/>
                        </a:solidFill>
                        <a:latin typeface="Cambria Math" panose="02040503050406030204" pitchFamily="18" charset="0"/>
                      </a:rPr>
                      <m:t>𝒗</m:t>
                    </m:r>
                    <m:r>
                      <a:rPr lang="en-US" altLang="en-US" b="1" i="1" dirty="0" smtClean="0">
                        <a:solidFill>
                          <a:srgbClr val="0066CC"/>
                        </a:solidFill>
                        <a:latin typeface="Cambria Math" panose="02040503050406030204" pitchFamily="18" charset="0"/>
                      </a:rPr>
                      <m:t>(</m:t>
                    </m:r>
                    <m:r>
                      <a:rPr lang="en-US" altLang="en-US" b="1" i="1" dirty="0" smtClean="0">
                        <a:solidFill>
                          <a:srgbClr val="0066CC"/>
                        </a:solidFill>
                        <a:latin typeface="Cambria Math" panose="02040503050406030204" pitchFamily="18" charset="0"/>
                      </a:rPr>
                      <m:t>𝒇</m:t>
                    </m:r>
                    <m:r>
                      <a:rPr lang="en-US" altLang="en-US" b="1" i="1" dirty="0" smtClean="0">
                        <a:solidFill>
                          <a:srgbClr val="0066CC"/>
                        </a:solidFill>
                        <a:latin typeface="Cambria Math" panose="02040503050406030204" pitchFamily="18" charset="0"/>
                      </a:rPr>
                      <m:t>)</m:t>
                    </m:r>
                  </m:oMath>
                </a14:m>
                <a:r>
                  <a:rPr lang="en-US" altLang="en-US" dirty="0">
                    <a:latin typeface="Arial" panose="020B0604020202020204" pitchFamily="34" charset="0"/>
                    <a:cs typeface="Arial" panose="020B0604020202020204" pitchFamily="34" charset="0"/>
                  </a:rPr>
                  <a:t>.)</a:t>
                </a:r>
              </a:p>
              <a:p>
                <a:pPr marL="0" indent="0">
                  <a:spcBef>
                    <a:spcPts val="1800"/>
                  </a:spcBef>
                  <a:buNone/>
                </a:pPr>
                <a:r>
                  <a:rPr lang="en-US" altLang="en-US" sz="2800" dirty="0">
                    <a:latin typeface="Arial" panose="020B0604020202020204" pitchFamily="34" charset="0"/>
                    <a:cs typeface="Arial" panose="020B0604020202020204" pitchFamily="34" charset="0"/>
                  </a:rPr>
                  <a:t>Can get stuck...</a:t>
                </a:r>
              </a:p>
            </p:txBody>
          </p:sp>
        </mc:Choice>
        <mc:Fallback>
          <p:sp>
            <p:nvSpPr>
              <p:cNvPr id="760835" name="Rectangle 3">
                <a:extLst>
                  <a:ext uri="{FF2B5EF4-FFF2-40B4-BE49-F238E27FC236}">
                    <a16:creationId xmlns:a16="http://schemas.microsoft.com/office/drawing/2014/main" id="{CB9AA1ED-F27B-43FA-919D-D30C0DBD7523}"/>
                  </a:ext>
                </a:extLst>
              </p:cNvPr>
              <p:cNvSpPr>
                <a:spLocks noGrp="1" noRot="1" noChangeAspect="1" noMove="1" noResize="1" noEditPoints="1" noAdjustHandles="1" noChangeArrowheads="1" noChangeShapeType="1" noTextEdit="1"/>
              </p:cNvSpPr>
              <p:nvPr>
                <p:ph type="body" idx="1"/>
              </p:nvPr>
            </p:nvSpPr>
            <p:spPr>
              <a:xfrm>
                <a:off x="628649" y="1290974"/>
                <a:ext cx="10535537" cy="5200045"/>
              </a:xfrm>
              <a:blipFill>
                <a:blip r:embed="rId3"/>
                <a:stretch>
                  <a:fillRect l="-1157" t="-2110"/>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F12C9F25-278B-4BCE-88A0-06EAE9FC3908}"/>
              </a:ext>
            </a:extLst>
          </p:cNvPr>
          <p:cNvGrpSpPr/>
          <p:nvPr/>
        </p:nvGrpSpPr>
        <p:grpSpPr>
          <a:xfrm>
            <a:off x="2119864" y="4193350"/>
            <a:ext cx="3443721" cy="1832384"/>
            <a:chOff x="7250772" y="3899531"/>
            <a:chExt cx="3443721" cy="1832384"/>
          </a:xfrm>
        </p:grpSpPr>
        <p:sp>
          <p:nvSpPr>
            <p:cNvPr id="760836" name="Oval 4">
              <a:extLst>
                <a:ext uri="{FF2B5EF4-FFF2-40B4-BE49-F238E27FC236}">
                  <a16:creationId xmlns:a16="http://schemas.microsoft.com/office/drawing/2014/main" id="{23CE8540-A7BF-4366-9044-71DBB16ABC4E}"/>
                </a:ext>
              </a:extLst>
            </p:cNvPr>
            <p:cNvSpPr>
              <a:spLocks noChangeAspect="1" noChangeArrowheads="1"/>
            </p:cNvSpPr>
            <p:nvPr/>
          </p:nvSpPr>
          <p:spPr bwMode="auto">
            <a:xfrm>
              <a:off x="7250772" y="4639233"/>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s</a:t>
              </a:r>
            </a:p>
          </p:txBody>
        </p:sp>
        <p:sp>
          <p:nvSpPr>
            <p:cNvPr id="760837" name="Oval 5">
              <a:extLst>
                <a:ext uri="{FF2B5EF4-FFF2-40B4-BE49-F238E27FC236}">
                  <a16:creationId xmlns:a16="http://schemas.microsoft.com/office/drawing/2014/main" id="{7B133FFA-0472-4AE4-AF91-CB1F71522A01}"/>
                </a:ext>
              </a:extLst>
            </p:cNvPr>
            <p:cNvSpPr>
              <a:spLocks noChangeAspect="1" noChangeArrowheads="1"/>
            </p:cNvSpPr>
            <p:nvPr/>
          </p:nvSpPr>
          <p:spPr bwMode="auto">
            <a:xfrm>
              <a:off x="8832008" y="3899531"/>
              <a:ext cx="3634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u</a:t>
              </a:r>
            </a:p>
          </p:txBody>
        </p:sp>
        <p:sp>
          <p:nvSpPr>
            <p:cNvPr id="760838" name="Oval 6">
              <a:extLst>
                <a:ext uri="{FF2B5EF4-FFF2-40B4-BE49-F238E27FC236}">
                  <a16:creationId xmlns:a16="http://schemas.microsoft.com/office/drawing/2014/main" id="{492C8B18-B815-4775-A65B-16246AC75330}"/>
                </a:ext>
              </a:extLst>
            </p:cNvPr>
            <p:cNvSpPr>
              <a:spLocks noChangeAspect="1" noChangeArrowheads="1"/>
            </p:cNvSpPr>
            <p:nvPr/>
          </p:nvSpPr>
          <p:spPr bwMode="auto">
            <a:xfrm>
              <a:off x="8849965" y="5366155"/>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v</a:t>
              </a:r>
            </a:p>
          </p:txBody>
        </p:sp>
        <p:cxnSp>
          <p:nvCxnSpPr>
            <p:cNvPr id="760839" name="AutoShape 7">
              <a:extLst>
                <a:ext uri="{FF2B5EF4-FFF2-40B4-BE49-F238E27FC236}">
                  <a16:creationId xmlns:a16="http://schemas.microsoft.com/office/drawing/2014/main" id="{D496964F-5FD4-42A8-99BE-C2EE8B9ADA8B}"/>
                </a:ext>
              </a:extLst>
            </p:cNvPr>
            <p:cNvCxnSpPr>
              <a:cxnSpLocks noChangeShapeType="1"/>
              <a:stCxn id="760836" idx="7"/>
              <a:endCxn id="760837" idx="3"/>
            </p:cNvCxnSpPr>
            <p:nvPr/>
          </p:nvCxnSpPr>
          <p:spPr bwMode="auto">
            <a:xfrm flipV="1">
              <a:off x="7562968" y="4211727"/>
              <a:ext cx="1322267" cy="48107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60840" name="AutoShape 8">
              <a:extLst>
                <a:ext uri="{FF2B5EF4-FFF2-40B4-BE49-F238E27FC236}">
                  <a16:creationId xmlns:a16="http://schemas.microsoft.com/office/drawing/2014/main" id="{C25250D4-2170-4FC6-B49D-4626CCED7BC9}"/>
                </a:ext>
              </a:extLst>
            </p:cNvPr>
            <p:cNvCxnSpPr>
              <a:cxnSpLocks noChangeShapeType="1"/>
              <a:stCxn id="760836" idx="5"/>
              <a:endCxn id="760838" idx="2"/>
            </p:cNvCxnSpPr>
            <p:nvPr/>
          </p:nvCxnSpPr>
          <p:spPr bwMode="auto">
            <a:xfrm>
              <a:off x="7562968" y="4951429"/>
              <a:ext cx="1286997" cy="59760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60841" name="AutoShape 9">
              <a:extLst>
                <a:ext uri="{FF2B5EF4-FFF2-40B4-BE49-F238E27FC236}">
                  <a16:creationId xmlns:a16="http://schemas.microsoft.com/office/drawing/2014/main" id="{0A9349CE-8B20-439E-958E-432A12F17128}"/>
                </a:ext>
              </a:extLst>
            </p:cNvPr>
            <p:cNvCxnSpPr>
              <a:cxnSpLocks noChangeShapeType="1"/>
              <a:stCxn id="760838" idx="6"/>
              <a:endCxn id="760843" idx="3"/>
            </p:cNvCxnSpPr>
            <p:nvPr/>
          </p:nvCxnSpPr>
          <p:spPr bwMode="auto">
            <a:xfrm flipV="1">
              <a:off x="9215725" y="4921203"/>
              <a:ext cx="1166572" cy="627832"/>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60842" name="AutoShape 10">
              <a:extLst>
                <a:ext uri="{FF2B5EF4-FFF2-40B4-BE49-F238E27FC236}">
                  <a16:creationId xmlns:a16="http://schemas.microsoft.com/office/drawing/2014/main" id="{130A22B6-9867-4938-AA0E-B932EC81092E}"/>
                </a:ext>
              </a:extLst>
            </p:cNvPr>
            <p:cNvCxnSpPr>
              <a:cxnSpLocks noChangeShapeType="1"/>
              <a:stCxn id="760837" idx="4"/>
              <a:endCxn id="760838" idx="0"/>
            </p:cNvCxnSpPr>
            <p:nvPr/>
          </p:nvCxnSpPr>
          <p:spPr bwMode="auto">
            <a:xfrm>
              <a:off x="9013738" y="4265291"/>
              <a:ext cx="19107" cy="1100864"/>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60843" name="Oval 11">
              <a:extLst>
                <a:ext uri="{FF2B5EF4-FFF2-40B4-BE49-F238E27FC236}">
                  <a16:creationId xmlns:a16="http://schemas.microsoft.com/office/drawing/2014/main" id="{78D5A64D-C322-4F3C-94B3-1D2AA850DB10}"/>
                </a:ext>
              </a:extLst>
            </p:cNvPr>
            <p:cNvSpPr>
              <a:spLocks noChangeAspect="1" noChangeArrowheads="1"/>
            </p:cNvSpPr>
            <p:nvPr/>
          </p:nvSpPr>
          <p:spPr bwMode="auto">
            <a:xfrm>
              <a:off x="10328733" y="4609007"/>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t</a:t>
              </a:r>
            </a:p>
          </p:txBody>
        </p:sp>
        <p:cxnSp>
          <p:nvCxnSpPr>
            <p:cNvPr id="760844" name="AutoShape 12">
              <a:extLst>
                <a:ext uri="{FF2B5EF4-FFF2-40B4-BE49-F238E27FC236}">
                  <a16:creationId xmlns:a16="http://schemas.microsoft.com/office/drawing/2014/main" id="{9991F34B-2A07-4FFF-BC3E-AA3ADF0355DC}"/>
                </a:ext>
              </a:extLst>
            </p:cNvPr>
            <p:cNvCxnSpPr>
              <a:cxnSpLocks noChangeShapeType="1"/>
              <a:stCxn id="760837" idx="5"/>
              <a:endCxn id="760843" idx="1"/>
            </p:cNvCxnSpPr>
            <p:nvPr/>
          </p:nvCxnSpPr>
          <p:spPr bwMode="auto">
            <a:xfrm>
              <a:off x="9142241" y="4211727"/>
              <a:ext cx="1240056" cy="45084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60845" name="Text Box 13">
              <a:extLst>
                <a:ext uri="{FF2B5EF4-FFF2-40B4-BE49-F238E27FC236}">
                  <a16:creationId xmlns:a16="http://schemas.microsoft.com/office/drawing/2014/main" id="{70F8B0A5-0EE8-48E7-BFB8-6BF8EA1952A8}"/>
                </a:ext>
              </a:extLst>
            </p:cNvPr>
            <p:cNvSpPr txBox="1">
              <a:spLocks noChangeArrowheads="1"/>
            </p:cNvSpPr>
            <p:nvPr/>
          </p:nvSpPr>
          <p:spPr bwMode="auto">
            <a:xfrm>
              <a:off x="7688105" y="4294235"/>
              <a:ext cx="80799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20</a:t>
              </a:r>
            </a:p>
          </p:txBody>
        </p:sp>
        <p:sp>
          <p:nvSpPr>
            <p:cNvPr id="760847" name="Text Box 15">
              <a:extLst>
                <a:ext uri="{FF2B5EF4-FFF2-40B4-BE49-F238E27FC236}">
                  <a16:creationId xmlns:a16="http://schemas.microsoft.com/office/drawing/2014/main" id="{594F0220-F980-4961-BC4D-B415EC4D69AE}"/>
                </a:ext>
              </a:extLst>
            </p:cNvPr>
            <p:cNvSpPr txBox="1">
              <a:spLocks noChangeArrowheads="1"/>
            </p:cNvSpPr>
            <p:nvPr/>
          </p:nvSpPr>
          <p:spPr bwMode="auto">
            <a:xfrm>
              <a:off x="9732560" y="4290890"/>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760848" name="Text Box 16">
              <a:extLst>
                <a:ext uri="{FF2B5EF4-FFF2-40B4-BE49-F238E27FC236}">
                  <a16:creationId xmlns:a16="http://schemas.microsoft.com/office/drawing/2014/main" id="{428B6CF3-1B14-452D-A454-53BC3C7F0525}"/>
                </a:ext>
              </a:extLst>
            </p:cNvPr>
            <p:cNvSpPr txBox="1">
              <a:spLocks noChangeArrowheads="1"/>
            </p:cNvSpPr>
            <p:nvPr/>
          </p:nvSpPr>
          <p:spPr bwMode="auto">
            <a:xfrm>
              <a:off x="7863530" y="5050177"/>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760849" name="Text Box 17">
              <a:extLst>
                <a:ext uri="{FF2B5EF4-FFF2-40B4-BE49-F238E27FC236}">
                  <a16:creationId xmlns:a16="http://schemas.microsoft.com/office/drawing/2014/main" id="{0761CA2C-7992-4FE9-A8BA-AC06F05F48FB}"/>
                </a:ext>
              </a:extLst>
            </p:cNvPr>
            <p:cNvSpPr txBox="1">
              <a:spLocks noChangeArrowheads="1"/>
            </p:cNvSpPr>
            <p:nvPr/>
          </p:nvSpPr>
          <p:spPr bwMode="auto">
            <a:xfrm>
              <a:off x="9606390" y="5035064"/>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20</a:t>
              </a:r>
            </a:p>
          </p:txBody>
        </p:sp>
        <p:sp>
          <p:nvSpPr>
            <p:cNvPr id="760850" name="Text Box 18">
              <a:extLst>
                <a:ext uri="{FF2B5EF4-FFF2-40B4-BE49-F238E27FC236}">
                  <a16:creationId xmlns:a16="http://schemas.microsoft.com/office/drawing/2014/main" id="{38DF3B2D-8452-4CD3-A7A9-D3B3AE4CBDFB}"/>
                </a:ext>
              </a:extLst>
            </p:cNvPr>
            <p:cNvSpPr txBox="1">
              <a:spLocks noChangeArrowheads="1"/>
            </p:cNvSpPr>
            <p:nvPr/>
          </p:nvSpPr>
          <p:spPr bwMode="auto">
            <a:xfrm>
              <a:off x="8652692" y="4619376"/>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30</a:t>
              </a:r>
            </a:p>
          </p:txBody>
        </p: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A6C95F5-FF6F-4AC1-AF19-D7F8559E4C8B}"/>
                  </a:ext>
                </a:extLst>
              </p:cNvPr>
              <p:cNvSpPr txBox="1"/>
              <p:nvPr/>
            </p:nvSpPr>
            <p:spPr>
              <a:xfrm>
                <a:off x="5674264" y="4304830"/>
                <a:ext cx="2564042" cy="1569660"/>
              </a:xfrm>
              <a:prstGeom prst="rect">
                <a:avLst/>
              </a:prstGeom>
              <a:noFill/>
            </p:spPr>
            <p:txBody>
              <a:bodyPr wrap="square" rtlCol="0">
                <a:spAutoFit/>
              </a:bodyPr>
              <a:lstStyle/>
              <a:p>
                <a:r>
                  <a:rPr lang="en-US" sz="2400" dirty="0"/>
                  <a:t>Has flow value </a:t>
                </a:r>
                <a:r>
                  <a:rPr lang="en-US" sz="2400" b="1" dirty="0">
                    <a:solidFill>
                      <a:srgbClr val="C00000"/>
                    </a:solidFill>
                  </a:rPr>
                  <a:t>20</a:t>
                </a:r>
              </a:p>
              <a:p>
                <a:r>
                  <a:rPr lang="en-US" sz="2400" dirty="0"/>
                  <a:t>and no path</a:t>
                </a:r>
                <a:r>
                  <a:rPr lang="en-US" sz="2400" b="1" dirty="0">
                    <a:solidFill>
                      <a:srgbClr val="C00000"/>
                    </a:solidFill>
                  </a:rPr>
                  <a:t> </a:t>
                </a:r>
                <a14:m>
                  <m:oMath xmlns:m="http://schemas.openxmlformats.org/officeDocument/2006/math">
                    <m:r>
                      <a:rPr lang="en-US" sz="2400" b="1" i="1" dirty="0" smtClean="0">
                        <a:solidFill>
                          <a:srgbClr val="0066CC"/>
                        </a:solidFill>
                        <a:latin typeface="Cambria Math" panose="02040503050406030204" pitchFamily="18" charset="0"/>
                      </a:rPr>
                      <m:t>𝑷</m:t>
                    </m:r>
                  </m:oMath>
                </a14:m>
                <a:r>
                  <a:rPr lang="en-US" sz="2400" dirty="0"/>
                  <a:t> </a:t>
                </a:r>
              </a:p>
              <a:p>
                <a:endParaRPr lang="en-US" sz="2400" dirty="0"/>
              </a:p>
              <a:p>
                <a:r>
                  <a:rPr lang="en-US" sz="2400" dirty="0"/>
                  <a:t>but </a:t>
                </a:r>
                <a:r>
                  <a:rPr lang="en-US" sz="2400" b="1" dirty="0">
                    <a:solidFill>
                      <a:srgbClr val="0066CC"/>
                    </a:solidFill>
                  </a:rPr>
                  <a:t>30</a:t>
                </a:r>
                <a:r>
                  <a:rPr lang="en-US" sz="2400" dirty="0"/>
                  <a:t> is possible</a:t>
                </a:r>
              </a:p>
            </p:txBody>
          </p:sp>
        </mc:Choice>
        <mc:Fallback xmlns="">
          <p:sp>
            <p:nvSpPr>
              <p:cNvPr id="27" name="TextBox 26">
                <a:extLst>
                  <a:ext uri="{FF2B5EF4-FFF2-40B4-BE49-F238E27FC236}">
                    <a16:creationId xmlns:a16="http://schemas.microsoft.com/office/drawing/2014/main" id="{BA6C95F5-FF6F-4AC1-AF19-D7F8559E4C8B}"/>
                  </a:ext>
                </a:extLst>
              </p:cNvPr>
              <p:cNvSpPr txBox="1">
                <a:spLocks noRot="1" noChangeAspect="1" noMove="1" noResize="1" noEditPoints="1" noAdjustHandles="1" noChangeArrowheads="1" noChangeShapeType="1" noTextEdit="1"/>
              </p:cNvSpPr>
              <p:nvPr/>
            </p:nvSpPr>
            <p:spPr>
              <a:xfrm>
                <a:off x="5674264" y="4304830"/>
                <a:ext cx="2564042" cy="1569660"/>
              </a:xfrm>
              <a:prstGeom prst="rect">
                <a:avLst/>
              </a:prstGeom>
              <a:blipFill>
                <a:blip r:embed="rId4"/>
                <a:stretch>
                  <a:fillRect l="-3810" t="-3101" b="-7752"/>
                </a:stretch>
              </a:blipFill>
            </p:spPr>
            <p:txBody>
              <a:bodyPr/>
              <a:lstStyle/>
              <a:p>
                <a:r>
                  <a:rPr lang="en-US">
                    <a:noFill/>
                  </a:rPr>
                  <a:t> </a:t>
                </a:r>
              </a:p>
            </p:txBody>
          </p:sp>
        </mc:Fallback>
      </mc:AlternateContent>
      <p:grpSp>
        <p:nvGrpSpPr>
          <p:cNvPr id="86" name="Group 85">
            <a:extLst>
              <a:ext uri="{FF2B5EF4-FFF2-40B4-BE49-F238E27FC236}">
                <a16:creationId xmlns:a16="http://schemas.microsoft.com/office/drawing/2014/main" id="{239B4736-DA2B-4F84-870E-614EF5D5EC9C}"/>
              </a:ext>
            </a:extLst>
          </p:cNvPr>
          <p:cNvGrpSpPr/>
          <p:nvPr/>
        </p:nvGrpSpPr>
        <p:grpSpPr>
          <a:xfrm>
            <a:off x="7977471" y="4144309"/>
            <a:ext cx="3443721" cy="1832384"/>
            <a:chOff x="7250772" y="3899531"/>
            <a:chExt cx="3443721" cy="1832384"/>
          </a:xfrm>
        </p:grpSpPr>
        <p:sp>
          <p:nvSpPr>
            <p:cNvPr id="87" name="Oval 4">
              <a:extLst>
                <a:ext uri="{FF2B5EF4-FFF2-40B4-BE49-F238E27FC236}">
                  <a16:creationId xmlns:a16="http://schemas.microsoft.com/office/drawing/2014/main" id="{ACCB682C-DD40-4E06-9896-DB3E4F497F87}"/>
                </a:ext>
              </a:extLst>
            </p:cNvPr>
            <p:cNvSpPr>
              <a:spLocks noChangeAspect="1" noChangeArrowheads="1"/>
            </p:cNvSpPr>
            <p:nvPr/>
          </p:nvSpPr>
          <p:spPr bwMode="auto">
            <a:xfrm>
              <a:off x="7250772" y="4639233"/>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s</a:t>
              </a:r>
            </a:p>
          </p:txBody>
        </p:sp>
        <p:sp>
          <p:nvSpPr>
            <p:cNvPr id="88" name="Oval 5">
              <a:extLst>
                <a:ext uri="{FF2B5EF4-FFF2-40B4-BE49-F238E27FC236}">
                  <a16:creationId xmlns:a16="http://schemas.microsoft.com/office/drawing/2014/main" id="{8F48ED88-1321-4980-9204-057AF421928C}"/>
                </a:ext>
              </a:extLst>
            </p:cNvPr>
            <p:cNvSpPr>
              <a:spLocks noChangeAspect="1" noChangeArrowheads="1"/>
            </p:cNvSpPr>
            <p:nvPr/>
          </p:nvSpPr>
          <p:spPr bwMode="auto">
            <a:xfrm>
              <a:off x="8832008" y="3899531"/>
              <a:ext cx="3634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u</a:t>
              </a:r>
            </a:p>
          </p:txBody>
        </p:sp>
        <p:sp>
          <p:nvSpPr>
            <p:cNvPr id="89" name="Oval 6">
              <a:extLst>
                <a:ext uri="{FF2B5EF4-FFF2-40B4-BE49-F238E27FC236}">
                  <a16:creationId xmlns:a16="http://schemas.microsoft.com/office/drawing/2014/main" id="{FBB7DFE4-4E24-4136-AB71-D076E912B84E}"/>
                </a:ext>
              </a:extLst>
            </p:cNvPr>
            <p:cNvSpPr>
              <a:spLocks noChangeAspect="1" noChangeArrowheads="1"/>
            </p:cNvSpPr>
            <p:nvPr/>
          </p:nvSpPr>
          <p:spPr bwMode="auto">
            <a:xfrm>
              <a:off x="8849965" y="5366155"/>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v</a:t>
              </a:r>
            </a:p>
          </p:txBody>
        </p:sp>
        <p:cxnSp>
          <p:nvCxnSpPr>
            <p:cNvPr id="90" name="AutoShape 7">
              <a:extLst>
                <a:ext uri="{FF2B5EF4-FFF2-40B4-BE49-F238E27FC236}">
                  <a16:creationId xmlns:a16="http://schemas.microsoft.com/office/drawing/2014/main" id="{3D60BD0E-1B7E-437B-90A6-91FA3456BBA3}"/>
                </a:ext>
              </a:extLst>
            </p:cNvPr>
            <p:cNvCxnSpPr>
              <a:cxnSpLocks noChangeShapeType="1"/>
              <a:stCxn id="87" idx="7"/>
              <a:endCxn id="88" idx="3"/>
            </p:cNvCxnSpPr>
            <p:nvPr/>
          </p:nvCxnSpPr>
          <p:spPr bwMode="auto">
            <a:xfrm flipV="1">
              <a:off x="7562968" y="4211727"/>
              <a:ext cx="1322267" cy="481070"/>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1" name="AutoShape 8">
              <a:extLst>
                <a:ext uri="{FF2B5EF4-FFF2-40B4-BE49-F238E27FC236}">
                  <a16:creationId xmlns:a16="http://schemas.microsoft.com/office/drawing/2014/main" id="{35E7A849-EC49-4F86-B741-E32F6D6A9E7E}"/>
                </a:ext>
              </a:extLst>
            </p:cNvPr>
            <p:cNvCxnSpPr>
              <a:cxnSpLocks noChangeShapeType="1"/>
              <a:stCxn id="87" idx="5"/>
              <a:endCxn id="89" idx="2"/>
            </p:cNvCxnSpPr>
            <p:nvPr/>
          </p:nvCxnSpPr>
          <p:spPr bwMode="auto">
            <a:xfrm>
              <a:off x="7562968" y="4951429"/>
              <a:ext cx="1286997" cy="597606"/>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2" name="AutoShape 9">
              <a:extLst>
                <a:ext uri="{FF2B5EF4-FFF2-40B4-BE49-F238E27FC236}">
                  <a16:creationId xmlns:a16="http://schemas.microsoft.com/office/drawing/2014/main" id="{C69007C2-ED7E-47BA-8B10-0D70555567CB}"/>
                </a:ext>
              </a:extLst>
            </p:cNvPr>
            <p:cNvCxnSpPr>
              <a:cxnSpLocks noChangeShapeType="1"/>
              <a:stCxn id="89" idx="6"/>
              <a:endCxn id="94" idx="3"/>
            </p:cNvCxnSpPr>
            <p:nvPr/>
          </p:nvCxnSpPr>
          <p:spPr bwMode="auto">
            <a:xfrm flipV="1">
              <a:off x="9215725" y="4921203"/>
              <a:ext cx="1166572" cy="627832"/>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3" name="AutoShape 10">
              <a:extLst>
                <a:ext uri="{FF2B5EF4-FFF2-40B4-BE49-F238E27FC236}">
                  <a16:creationId xmlns:a16="http://schemas.microsoft.com/office/drawing/2014/main" id="{83CBAE20-9947-455E-91E2-59BEE74B8F83}"/>
                </a:ext>
              </a:extLst>
            </p:cNvPr>
            <p:cNvCxnSpPr>
              <a:cxnSpLocks noChangeShapeType="1"/>
              <a:stCxn id="88" idx="4"/>
              <a:endCxn id="89" idx="0"/>
            </p:cNvCxnSpPr>
            <p:nvPr/>
          </p:nvCxnSpPr>
          <p:spPr bwMode="auto">
            <a:xfrm>
              <a:off x="9013738" y="4265291"/>
              <a:ext cx="19107" cy="1100864"/>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4" name="Oval 11">
              <a:extLst>
                <a:ext uri="{FF2B5EF4-FFF2-40B4-BE49-F238E27FC236}">
                  <a16:creationId xmlns:a16="http://schemas.microsoft.com/office/drawing/2014/main" id="{C11DFE48-DAA6-4FAF-B220-C49A69DC6E0E}"/>
                </a:ext>
              </a:extLst>
            </p:cNvPr>
            <p:cNvSpPr>
              <a:spLocks noChangeAspect="1" noChangeArrowheads="1"/>
            </p:cNvSpPr>
            <p:nvPr/>
          </p:nvSpPr>
          <p:spPr bwMode="auto">
            <a:xfrm>
              <a:off x="10328733" y="4609007"/>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t</a:t>
              </a:r>
            </a:p>
          </p:txBody>
        </p:sp>
        <p:cxnSp>
          <p:nvCxnSpPr>
            <p:cNvPr id="95" name="AutoShape 12">
              <a:extLst>
                <a:ext uri="{FF2B5EF4-FFF2-40B4-BE49-F238E27FC236}">
                  <a16:creationId xmlns:a16="http://schemas.microsoft.com/office/drawing/2014/main" id="{A60334D6-C90F-473C-8E9D-53554E7DB83E}"/>
                </a:ext>
              </a:extLst>
            </p:cNvPr>
            <p:cNvCxnSpPr>
              <a:cxnSpLocks noChangeShapeType="1"/>
              <a:stCxn id="88" idx="5"/>
              <a:endCxn id="94" idx="1"/>
            </p:cNvCxnSpPr>
            <p:nvPr/>
          </p:nvCxnSpPr>
          <p:spPr bwMode="auto">
            <a:xfrm>
              <a:off x="9142241" y="4211727"/>
              <a:ext cx="1240056" cy="450844"/>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6" name="Text Box 13">
              <a:extLst>
                <a:ext uri="{FF2B5EF4-FFF2-40B4-BE49-F238E27FC236}">
                  <a16:creationId xmlns:a16="http://schemas.microsoft.com/office/drawing/2014/main" id="{3F84EEFD-D3ED-4454-B695-F70B69E6B132}"/>
                </a:ext>
              </a:extLst>
            </p:cNvPr>
            <p:cNvSpPr txBox="1">
              <a:spLocks noChangeArrowheads="1"/>
            </p:cNvSpPr>
            <p:nvPr/>
          </p:nvSpPr>
          <p:spPr bwMode="auto">
            <a:xfrm>
              <a:off x="7688105" y="4294235"/>
              <a:ext cx="807992" cy="400110"/>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20</a:t>
              </a:r>
            </a:p>
          </p:txBody>
        </p:sp>
        <p:sp>
          <p:nvSpPr>
            <p:cNvPr id="97" name="Text Box 15">
              <a:extLst>
                <a:ext uri="{FF2B5EF4-FFF2-40B4-BE49-F238E27FC236}">
                  <a16:creationId xmlns:a16="http://schemas.microsoft.com/office/drawing/2014/main" id="{1D22AD1E-AC72-4826-AAA6-21D273739E8B}"/>
                </a:ext>
              </a:extLst>
            </p:cNvPr>
            <p:cNvSpPr txBox="1">
              <a:spLocks noChangeArrowheads="1"/>
            </p:cNvSpPr>
            <p:nvPr/>
          </p:nvSpPr>
          <p:spPr bwMode="auto">
            <a:xfrm>
              <a:off x="9428626" y="4237094"/>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99" name="Text Box 17">
              <a:extLst>
                <a:ext uri="{FF2B5EF4-FFF2-40B4-BE49-F238E27FC236}">
                  <a16:creationId xmlns:a16="http://schemas.microsoft.com/office/drawing/2014/main" id="{410E59A6-C966-4C30-B1A8-46F5FEFDBFF1}"/>
                </a:ext>
              </a:extLst>
            </p:cNvPr>
            <p:cNvSpPr txBox="1">
              <a:spLocks noChangeArrowheads="1"/>
            </p:cNvSpPr>
            <p:nvPr/>
          </p:nvSpPr>
          <p:spPr bwMode="auto">
            <a:xfrm>
              <a:off x="9606390" y="5035064"/>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20/</a:t>
              </a:r>
              <a:r>
                <a:rPr lang="en-US" altLang="en-US" sz="2000" dirty="0">
                  <a:solidFill>
                    <a:srgbClr val="0066CC"/>
                  </a:solidFill>
                  <a:latin typeface="Arial" panose="020B0604020202020204" pitchFamily="34" charset="0"/>
                  <a:cs typeface="Arial" panose="020B0604020202020204" pitchFamily="34" charset="0"/>
                </a:rPr>
                <a:t>2</a:t>
              </a:r>
              <a:r>
                <a:rPr lang="en-US" altLang="en-US" sz="2000" dirty="0">
                  <a:latin typeface="Arial" panose="020B0604020202020204" pitchFamily="34" charset="0"/>
                  <a:cs typeface="Arial" panose="020B0604020202020204" pitchFamily="34" charset="0"/>
                </a:rPr>
                <a:t>0</a:t>
              </a:r>
            </a:p>
          </p:txBody>
        </p:sp>
        <p:sp>
          <p:nvSpPr>
            <p:cNvPr id="100" name="Text Box 18">
              <a:extLst>
                <a:ext uri="{FF2B5EF4-FFF2-40B4-BE49-F238E27FC236}">
                  <a16:creationId xmlns:a16="http://schemas.microsoft.com/office/drawing/2014/main" id="{CB1237A1-DBB0-4CC7-9C23-9C39CE90B0F1}"/>
                </a:ext>
              </a:extLst>
            </p:cNvPr>
            <p:cNvSpPr txBox="1">
              <a:spLocks noChangeArrowheads="1"/>
            </p:cNvSpPr>
            <p:nvPr/>
          </p:nvSpPr>
          <p:spPr bwMode="auto">
            <a:xfrm>
              <a:off x="8652691" y="4619376"/>
              <a:ext cx="733535"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30</a:t>
              </a:r>
            </a:p>
          </p:txBody>
        </p:sp>
        <p:sp>
          <p:nvSpPr>
            <p:cNvPr id="101" name="Text Box 15">
              <a:extLst>
                <a:ext uri="{FF2B5EF4-FFF2-40B4-BE49-F238E27FC236}">
                  <a16:creationId xmlns:a16="http://schemas.microsoft.com/office/drawing/2014/main" id="{8FC524DA-3395-4B0C-8678-8AEDA28F08CD}"/>
                </a:ext>
              </a:extLst>
            </p:cNvPr>
            <p:cNvSpPr txBox="1">
              <a:spLocks noChangeArrowheads="1"/>
            </p:cNvSpPr>
            <p:nvPr/>
          </p:nvSpPr>
          <p:spPr bwMode="auto">
            <a:xfrm>
              <a:off x="7719175" y="5054034"/>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grpSp>
    </p:spTree>
    <p:extLst>
      <p:ext uri="{BB962C8B-B14F-4D97-AF65-F5344CB8AC3E}">
        <p14:creationId xmlns:p14="http://schemas.microsoft.com/office/powerpoint/2010/main" val="109768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10658" name="Rectangle 2">
                <a:extLst>
                  <a:ext uri="{FF2B5EF4-FFF2-40B4-BE49-F238E27FC236}">
                    <a16:creationId xmlns:a16="http://schemas.microsoft.com/office/drawing/2014/main" id="{CB091DDF-2BE4-491C-910B-E6A98B6859F5}"/>
                  </a:ext>
                </a:extLst>
              </p:cNvPr>
              <p:cNvSpPr>
                <a:spLocks noGrp="1" noChangeArrowheads="1"/>
              </p:cNvSpPr>
              <p:nvPr>
                <p:ph type="body" idx="1"/>
              </p:nvPr>
            </p:nvSpPr>
            <p:spPr>
              <a:xfrm>
                <a:off x="628650" y="950976"/>
                <a:ext cx="10811510" cy="5200045"/>
              </a:xfrm>
            </p:spPr>
            <p:txBody>
              <a:bodyPr>
                <a:noAutofit/>
              </a:bodyPr>
              <a:lstStyle/>
              <a:p>
                <a:pPr marL="0" indent="0">
                  <a:buNone/>
                </a:pPr>
                <a:endParaRPr lang="en-US" altLang="en-US" sz="2800" dirty="0"/>
              </a:p>
              <a:p>
                <a:pPr marL="0" indent="0">
                  <a:buNone/>
                </a:pPr>
                <a:r>
                  <a:rPr lang="en-US" altLang="en-US" sz="2800" dirty="0"/>
                  <a:t>On every </a:t>
                </a:r>
                <a14:m>
                  <m:oMath xmlns:m="http://schemas.openxmlformats.org/officeDocument/2006/math">
                    <m:r>
                      <a:rPr lang="en-US" altLang="en-US" sz="2800" b="1" i="1" dirty="0" smtClean="0">
                        <a:solidFill>
                          <a:srgbClr val="0066CC"/>
                        </a:solidFill>
                        <a:latin typeface="Cambria Math" panose="02040503050406030204" pitchFamily="18" charset="0"/>
                      </a:rPr>
                      <m:t>𝒔</m:t>
                    </m:r>
                  </m:oMath>
                </a14:m>
                <a:r>
                  <a:rPr lang="en-US" altLang="en-US" sz="2800" dirty="0"/>
                  <a:t>-</a:t>
                </a:r>
                <a14:m>
                  <m:oMath xmlns:m="http://schemas.openxmlformats.org/officeDocument/2006/math">
                    <m:r>
                      <a:rPr lang="en-US" altLang="en-US" sz="2800" b="1" i="1" dirty="0" smtClean="0">
                        <a:solidFill>
                          <a:srgbClr val="0066CC"/>
                        </a:solidFill>
                        <a:latin typeface="Cambria Math" panose="02040503050406030204" pitchFamily="18" charset="0"/>
                      </a:rPr>
                      <m:t>𝒕</m:t>
                    </m:r>
                  </m:oMath>
                </a14:m>
                <a:r>
                  <a:rPr lang="en-US" altLang="en-US" sz="2800" dirty="0"/>
                  <a:t> path there is some edge with </a:t>
                </a:r>
                <a14:m>
                  <m:oMath xmlns:m="http://schemas.openxmlformats.org/officeDocument/2006/math">
                    <m:r>
                      <a:rPr lang="en-US" altLang="en-US" sz="2800" b="1" i="1" smtClean="0">
                        <a:solidFill>
                          <a:srgbClr val="0066CC"/>
                        </a:solidFill>
                        <a:latin typeface="Cambria Math" panose="02040503050406030204" pitchFamily="18" charset="0"/>
                      </a:rPr>
                      <m:t>𝒇</m:t>
                    </m:r>
                    <m:d>
                      <m:dPr>
                        <m:ctrlPr>
                          <a:rPr lang="en-US" altLang="en-US" sz="2800" b="1" i="1" smtClean="0">
                            <a:solidFill>
                              <a:srgbClr val="0066CC"/>
                            </a:solidFill>
                            <a:latin typeface="Cambria Math" panose="02040503050406030204" pitchFamily="18" charset="0"/>
                          </a:rPr>
                        </m:ctrlPr>
                      </m:dPr>
                      <m:e>
                        <m:r>
                          <a:rPr lang="en-US" altLang="en-US" sz="2800" b="1" i="1" smtClean="0">
                            <a:solidFill>
                              <a:srgbClr val="0066CC"/>
                            </a:solidFill>
                            <a:latin typeface="Cambria Math" panose="02040503050406030204" pitchFamily="18" charset="0"/>
                          </a:rPr>
                          <m:t>𝒆</m:t>
                        </m:r>
                      </m:e>
                    </m:d>
                    <m:r>
                      <a:rPr lang="en-US" altLang="en-US" sz="2800" b="1" i="1" smtClean="0">
                        <a:solidFill>
                          <a:srgbClr val="0066CC"/>
                        </a:solidFill>
                        <a:latin typeface="Cambria Math" panose="02040503050406030204" pitchFamily="18" charset="0"/>
                      </a:rPr>
                      <m:t>=</m:t>
                    </m:r>
                    <m:r>
                      <a:rPr lang="en-US" altLang="en-US" sz="2800" b="1" i="1" smtClean="0">
                        <a:solidFill>
                          <a:srgbClr val="0066CC"/>
                        </a:solidFill>
                        <a:latin typeface="Cambria Math" panose="02040503050406030204" pitchFamily="18" charset="0"/>
                      </a:rPr>
                      <m:t>𝒄</m:t>
                    </m:r>
                    <m:r>
                      <a:rPr lang="en-US" altLang="en-US" sz="2800" b="1" i="1" smtClean="0">
                        <a:solidFill>
                          <a:srgbClr val="0066CC"/>
                        </a:solidFill>
                        <a:latin typeface="Cambria Math" panose="02040503050406030204" pitchFamily="18" charset="0"/>
                      </a:rPr>
                      <m:t>(</m:t>
                    </m:r>
                    <m:r>
                      <a:rPr lang="en-US" altLang="en-US" sz="2800" b="1" i="1" smtClean="0">
                        <a:solidFill>
                          <a:srgbClr val="0066CC"/>
                        </a:solidFill>
                        <a:latin typeface="Cambria Math" panose="02040503050406030204" pitchFamily="18" charset="0"/>
                      </a:rPr>
                      <m:t>𝒆</m:t>
                    </m:r>
                    <m:r>
                      <a:rPr lang="en-US" altLang="en-US" sz="2800" b="1" i="1" smtClean="0">
                        <a:solidFill>
                          <a:srgbClr val="0066CC"/>
                        </a:solidFill>
                        <a:latin typeface="Cambria Math" panose="02040503050406030204" pitchFamily="18" charset="0"/>
                      </a:rPr>
                      <m:t>)</m:t>
                    </m:r>
                  </m:oMath>
                </a14:m>
                <a:r>
                  <a:rPr lang="en-US" altLang="en-US" sz="2800" dirty="0"/>
                  <a:t>:</a:t>
                </a:r>
              </a:p>
            </p:txBody>
          </p:sp>
        </mc:Choice>
        <mc:Fallback xmlns="">
          <p:sp>
            <p:nvSpPr>
              <p:cNvPr id="710658" name="Rectangle 2">
                <a:extLst>
                  <a:ext uri="{FF2B5EF4-FFF2-40B4-BE49-F238E27FC236}">
                    <a16:creationId xmlns:a16="http://schemas.microsoft.com/office/drawing/2014/main" id="{CB091DDF-2BE4-491C-910B-E6A98B6859F5}"/>
                  </a:ext>
                </a:extLst>
              </p:cNvPr>
              <p:cNvSpPr>
                <a:spLocks noGrp="1" noRot="1" noChangeAspect="1" noMove="1" noResize="1" noEditPoints="1" noAdjustHandles="1" noChangeArrowheads="1" noChangeShapeType="1" noTextEdit="1"/>
              </p:cNvSpPr>
              <p:nvPr>
                <p:ph type="body" idx="1"/>
              </p:nvPr>
            </p:nvSpPr>
            <p:spPr>
              <a:xfrm>
                <a:off x="628650" y="950976"/>
                <a:ext cx="10811510" cy="5200045"/>
              </a:xfrm>
              <a:blipFill>
                <a:blip r:embed="rId3"/>
                <a:stretch>
                  <a:fillRect l="-1127"/>
                </a:stretch>
              </a:blipFill>
            </p:spPr>
            <p:txBody>
              <a:bodyPr/>
              <a:lstStyle/>
              <a:p>
                <a:r>
                  <a:rPr lang="en-US">
                    <a:noFill/>
                  </a:rPr>
                  <a:t> </a:t>
                </a:r>
              </a:p>
            </p:txBody>
          </p:sp>
        </mc:Fallback>
      </mc:AlternateContent>
      <p:sp>
        <p:nvSpPr>
          <p:cNvPr id="46" name="Slide Number Placeholder 3">
            <a:extLst>
              <a:ext uri="{FF2B5EF4-FFF2-40B4-BE49-F238E27FC236}">
                <a16:creationId xmlns:a16="http://schemas.microsoft.com/office/drawing/2014/main" id="{8682F2DF-919C-413D-9B59-A40AF3ACD726}"/>
              </a:ext>
            </a:extLst>
          </p:cNvPr>
          <p:cNvSpPr>
            <a:spLocks noGrp="1"/>
          </p:cNvSpPr>
          <p:nvPr>
            <p:ph type="sldNum" sz="quarter" idx="10"/>
          </p:nvPr>
        </p:nvSpPr>
        <p:spPr/>
        <p:txBody>
          <a:bodyPr/>
          <a:lstStyle/>
          <a:p>
            <a:fld id="{E962C5CE-5F29-4369-A268-DF953E3BBA7B}" type="slidenum">
              <a:rPr lang="en-US" altLang="en-US"/>
              <a:pPr/>
              <a:t>33</a:t>
            </a:fld>
            <a:endParaRPr lang="en-US" altLang="en-US" sz="1400"/>
          </a:p>
        </p:txBody>
      </p:sp>
      <p:sp>
        <p:nvSpPr>
          <p:cNvPr id="710659" name="Rectangle 3">
            <a:extLst>
              <a:ext uri="{FF2B5EF4-FFF2-40B4-BE49-F238E27FC236}">
                <a16:creationId xmlns:a16="http://schemas.microsoft.com/office/drawing/2014/main" id="{5F4FD653-3E81-4970-A885-9A04BFB66492}"/>
              </a:ext>
            </a:extLst>
          </p:cNvPr>
          <p:cNvSpPr>
            <a:spLocks noGrp="1" noChangeArrowheads="1"/>
          </p:cNvSpPr>
          <p:nvPr>
            <p:ph type="title"/>
          </p:nvPr>
        </p:nvSpPr>
        <p:spPr/>
        <p:txBody>
          <a:bodyPr/>
          <a:lstStyle/>
          <a:p>
            <a:r>
              <a:rPr lang="en-US" altLang="en-US" dirty="0"/>
              <a:t>Another “Stuck” Example</a:t>
            </a:r>
          </a:p>
        </p:txBody>
      </p:sp>
      <p:grpSp>
        <p:nvGrpSpPr>
          <p:cNvPr id="28" name="Group 27">
            <a:extLst>
              <a:ext uri="{FF2B5EF4-FFF2-40B4-BE49-F238E27FC236}">
                <a16:creationId xmlns:a16="http://schemas.microsoft.com/office/drawing/2014/main" id="{2F886C7A-5F8C-4D5A-B1FC-3D24401D8DE7}"/>
              </a:ext>
            </a:extLst>
          </p:cNvPr>
          <p:cNvGrpSpPr/>
          <p:nvPr/>
        </p:nvGrpSpPr>
        <p:grpSpPr>
          <a:xfrm>
            <a:off x="4395659" y="2159739"/>
            <a:ext cx="6599476" cy="3137327"/>
            <a:chOff x="4395659" y="2923138"/>
            <a:chExt cx="6599476" cy="3137327"/>
          </a:xfrm>
        </p:grpSpPr>
        <p:cxnSp>
          <p:nvCxnSpPr>
            <p:cNvPr id="51" name="AutoShape 68">
              <a:extLst>
                <a:ext uri="{FF2B5EF4-FFF2-40B4-BE49-F238E27FC236}">
                  <a16:creationId xmlns:a16="http://schemas.microsoft.com/office/drawing/2014/main" id="{CAB3C207-5366-428C-872E-7F5DDD5A8A0A}"/>
                </a:ext>
              </a:extLst>
            </p:cNvPr>
            <p:cNvCxnSpPr>
              <a:cxnSpLocks noChangeShapeType="1"/>
              <a:stCxn id="710721" idx="1"/>
              <a:endCxn id="710708" idx="5"/>
            </p:cNvCxnSpPr>
            <p:nvPr/>
          </p:nvCxnSpPr>
          <p:spPr bwMode="auto">
            <a:xfrm flipH="1" flipV="1">
              <a:off x="6575184" y="4634480"/>
              <a:ext cx="2273571" cy="112970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06" name="Oval 50">
              <a:extLst>
                <a:ext uri="{FF2B5EF4-FFF2-40B4-BE49-F238E27FC236}">
                  <a16:creationId xmlns:a16="http://schemas.microsoft.com/office/drawing/2014/main" id="{5EDB66B3-A335-46A8-B0A4-E18E80459647}"/>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710707" name="Oval 51">
              <a:extLst>
                <a:ext uri="{FF2B5EF4-FFF2-40B4-BE49-F238E27FC236}">
                  <a16:creationId xmlns:a16="http://schemas.microsoft.com/office/drawing/2014/main" id="{C791F0FD-59F6-4EAA-9A7F-5FEB226AA91C}"/>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710708" name="Oval 52">
              <a:extLst>
                <a:ext uri="{FF2B5EF4-FFF2-40B4-BE49-F238E27FC236}">
                  <a16:creationId xmlns:a16="http://schemas.microsoft.com/office/drawing/2014/main" id="{7433E6CD-DBA9-4397-BB73-2328DC47DBFF}"/>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710709" name="Oval 53">
              <a:extLst>
                <a:ext uri="{FF2B5EF4-FFF2-40B4-BE49-F238E27FC236}">
                  <a16:creationId xmlns:a16="http://schemas.microsoft.com/office/drawing/2014/main" id="{DB0B1551-4016-4996-9CB3-8D6736D27F5C}"/>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710710" name="AutoShape 54">
              <a:extLst>
                <a:ext uri="{FF2B5EF4-FFF2-40B4-BE49-F238E27FC236}">
                  <a16:creationId xmlns:a16="http://schemas.microsoft.com/office/drawing/2014/main" id="{3963BDDA-EEB2-4C16-A1BE-D107140B66AB}"/>
                </a:ext>
              </a:extLst>
            </p:cNvPr>
            <p:cNvCxnSpPr>
              <a:cxnSpLocks noChangeShapeType="1"/>
              <a:stCxn id="710706" idx="7"/>
              <a:endCxn id="710707" idx="3"/>
            </p:cNvCxnSpPr>
            <p:nvPr/>
          </p:nvCxnSpPr>
          <p:spPr bwMode="auto">
            <a:xfrm flipV="1">
              <a:off x="4691944" y="3223173"/>
              <a:ext cx="1637789" cy="1164304"/>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1" name="AutoShape 55">
              <a:extLst>
                <a:ext uri="{FF2B5EF4-FFF2-40B4-BE49-F238E27FC236}">
                  <a16:creationId xmlns:a16="http://schemas.microsoft.com/office/drawing/2014/main" id="{500797BD-7630-4137-AC5D-99C13711BAB5}"/>
                </a:ext>
              </a:extLst>
            </p:cNvPr>
            <p:cNvCxnSpPr>
              <a:cxnSpLocks noChangeShapeType="1"/>
              <a:stCxn id="710706" idx="6"/>
              <a:endCxn id="710708" idx="2"/>
            </p:cNvCxnSpPr>
            <p:nvPr/>
          </p:nvCxnSpPr>
          <p:spPr bwMode="auto">
            <a:xfrm>
              <a:off x="4742778" y="4510979"/>
              <a:ext cx="1536121"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2" name="AutoShape 56">
              <a:extLst>
                <a:ext uri="{FF2B5EF4-FFF2-40B4-BE49-F238E27FC236}">
                  <a16:creationId xmlns:a16="http://schemas.microsoft.com/office/drawing/2014/main" id="{04F6A8EE-5010-42E5-9B2F-E956649EB9DD}"/>
                </a:ext>
              </a:extLst>
            </p:cNvPr>
            <p:cNvCxnSpPr>
              <a:cxnSpLocks noChangeShapeType="1"/>
              <a:stCxn id="710706" idx="5"/>
              <a:endCxn id="710709" idx="1"/>
            </p:cNvCxnSpPr>
            <p:nvPr/>
          </p:nvCxnSpPr>
          <p:spPr bwMode="auto">
            <a:xfrm>
              <a:off x="4691944" y="4634480"/>
              <a:ext cx="1637789" cy="112970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3" name="AutoShape 57">
              <a:extLst>
                <a:ext uri="{FF2B5EF4-FFF2-40B4-BE49-F238E27FC236}">
                  <a16:creationId xmlns:a16="http://schemas.microsoft.com/office/drawing/2014/main" id="{CB5CA9F1-C5CC-4E55-8567-407127EDD6FD}"/>
                </a:ext>
              </a:extLst>
            </p:cNvPr>
            <p:cNvCxnSpPr>
              <a:cxnSpLocks noChangeShapeType="1"/>
              <a:stCxn id="710708" idx="6"/>
              <a:endCxn id="710720" idx="2"/>
            </p:cNvCxnSpPr>
            <p:nvPr/>
          </p:nvCxnSpPr>
          <p:spPr bwMode="auto">
            <a:xfrm>
              <a:off x="6626018" y="4510979"/>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5" name="AutoShape 59">
              <a:extLst>
                <a:ext uri="{FF2B5EF4-FFF2-40B4-BE49-F238E27FC236}">
                  <a16:creationId xmlns:a16="http://schemas.microsoft.com/office/drawing/2014/main" id="{FF578E0C-BCE9-4BDC-BE4D-1C3233FE9069}"/>
                </a:ext>
              </a:extLst>
            </p:cNvPr>
            <p:cNvCxnSpPr>
              <a:cxnSpLocks noChangeShapeType="1"/>
              <a:stCxn id="710708" idx="4"/>
              <a:endCxn id="710709"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6" name="AutoShape 60">
              <a:extLst>
                <a:ext uri="{FF2B5EF4-FFF2-40B4-BE49-F238E27FC236}">
                  <a16:creationId xmlns:a16="http://schemas.microsoft.com/office/drawing/2014/main" id="{5D951401-EF5F-40F8-8FF8-28BC78F6A7BA}"/>
                </a:ext>
              </a:extLst>
            </p:cNvPr>
            <p:cNvCxnSpPr>
              <a:cxnSpLocks noChangeShapeType="1"/>
              <a:stCxn id="710707" idx="6"/>
              <a:endCxn id="710719" idx="2"/>
            </p:cNvCxnSpPr>
            <p:nvPr/>
          </p:nvCxnSpPr>
          <p:spPr bwMode="auto">
            <a:xfrm>
              <a:off x="6626018" y="3098894"/>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7" name="AutoShape 61">
              <a:extLst>
                <a:ext uri="{FF2B5EF4-FFF2-40B4-BE49-F238E27FC236}">
                  <a16:creationId xmlns:a16="http://schemas.microsoft.com/office/drawing/2014/main" id="{A929A23E-9723-40FB-8B80-4463475544AE}"/>
                </a:ext>
              </a:extLst>
            </p:cNvPr>
            <p:cNvCxnSpPr>
              <a:cxnSpLocks noChangeShapeType="1"/>
              <a:stCxn id="710709" idx="6"/>
              <a:endCxn id="710721" idx="2"/>
            </p:cNvCxnSpPr>
            <p:nvPr/>
          </p:nvCxnSpPr>
          <p:spPr bwMode="auto">
            <a:xfrm>
              <a:off x="6626018" y="5886906"/>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8" name="AutoShape 62">
              <a:extLst>
                <a:ext uri="{FF2B5EF4-FFF2-40B4-BE49-F238E27FC236}">
                  <a16:creationId xmlns:a16="http://schemas.microsoft.com/office/drawing/2014/main" id="{56B2200F-0095-48E8-A6B5-E08D3FED1F4F}"/>
                </a:ext>
              </a:extLst>
            </p:cNvPr>
            <p:cNvCxnSpPr>
              <a:cxnSpLocks noChangeShapeType="1"/>
              <a:stCxn id="710707" idx="4"/>
              <a:endCxn id="710708" idx="0"/>
            </p:cNvCxnSpPr>
            <p:nvPr/>
          </p:nvCxnSpPr>
          <p:spPr bwMode="auto">
            <a:xfrm>
              <a:off x="6452459" y="3274651"/>
              <a:ext cx="0" cy="106167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19" name="Oval 63">
              <a:extLst>
                <a:ext uri="{FF2B5EF4-FFF2-40B4-BE49-F238E27FC236}">
                  <a16:creationId xmlns:a16="http://schemas.microsoft.com/office/drawing/2014/main" id="{6D6CA7B8-81FA-4ECF-9EC2-0188554C97F8}"/>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710720" name="Oval 64">
              <a:extLst>
                <a:ext uri="{FF2B5EF4-FFF2-40B4-BE49-F238E27FC236}">
                  <a16:creationId xmlns:a16="http://schemas.microsoft.com/office/drawing/2014/main" id="{5FADFF93-67BC-4F3C-BA9D-F45E800F686D}"/>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710721" name="Oval 65">
              <a:extLst>
                <a:ext uri="{FF2B5EF4-FFF2-40B4-BE49-F238E27FC236}">
                  <a16:creationId xmlns:a16="http://schemas.microsoft.com/office/drawing/2014/main" id="{5FF356EB-F06B-477C-AA8F-9ACC5EDE5A9F}"/>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710722" name="AutoShape 66">
              <a:extLst>
                <a:ext uri="{FF2B5EF4-FFF2-40B4-BE49-F238E27FC236}">
                  <a16:creationId xmlns:a16="http://schemas.microsoft.com/office/drawing/2014/main" id="{6CAC5FAF-7C24-4B59-9E5B-970C57F85D75}"/>
                </a:ext>
              </a:extLst>
            </p:cNvPr>
            <p:cNvCxnSpPr>
              <a:cxnSpLocks noChangeShapeType="1"/>
              <a:stCxn id="710720" idx="4"/>
              <a:endCxn id="710721"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3" name="AutoShape 67">
              <a:extLst>
                <a:ext uri="{FF2B5EF4-FFF2-40B4-BE49-F238E27FC236}">
                  <a16:creationId xmlns:a16="http://schemas.microsoft.com/office/drawing/2014/main" id="{02A1F7FD-3A69-496D-A0C6-9E0B7498F083}"/>
                </a:ext>
              </a:extLst>
            </p:cNvPr>
            <p:cNvCxnSpPr>
              <a:cxnSpLocks noChangeShapeType="1"/>
              <a:stCxn id="710719" idx="4"/>
              <a:endCxn id="710720"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4" name="AutoShape 68">
              <a:extLst>
                <a:ext uri="{FF2B5EF4-FFF2-40B4-BE49-F238E27FC236}">
                  <a16:creationId xmlns:a16="http://schemas.microsoft.com/office/drawing/2014/main" id="{A59DDDAD-046C-41D6-AD72-EFD283E2916C}"/>
                </a:ext>
              </a:extLst>
            </p:cNvPr>
            <p:cNvCxnSpPr>
              <a:cxnSpLocks noChangeShapeType="1"/>
              <a:stCxn id="710707" idx="5"/>
              <a:endCxn id="710720" idx="1"/>
            </p:cNvCxnSpPr>
            <p:nvPr/>
          </p:nvCxnSpPr>
          <p:spPr bwMode="auto">
            <a:xfrm>
              <a:off x="6575184" y="3223173"/>
              <a:ext cx="2273571"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5" name="Oval 69">
              <a:extLst>
                <a:ext uri="{FF2B5EF4-FFF2-40B4-BE49-F238E27FC236}">
                  <a16:creationId xmlns:a16="http://schemas.microsoft.com/office/drawing/2014/main" id="{5DBB04F5-4A14-4512-B3D9-38E24230652F}"/>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710726" name="AutoShape 70">
              <a:extLst>
                <a:ext uri="{FF2B5EF4-FFF2-40B4-BE49-F238E27FC236}">
                  <a16:creationId xmlns:a16="http://schemas.microsoft.com/office/drawing/2014/main" id="{D1F58022-A270-4460-9379-D0A7FAF1B20E}"/>
                </a:ext>
              </a:extLst>
            </p:cNvPr>
            <p:cNvCxnSpPr>
              <a:cxnSpLocks noChangeShapeType="1"/>
              <a:stCxn id="710719" idx="6"/>
              <a:endCxn id="710725" idx="1"/>
            </p:cNvCxnSpPr>
            <p:nvPr/>
          </p:nvCxnSpPr>
          <p:spPr bwMode="auto">
            <a:xfrm>
              <a:off x="9145040" y="3098894"/>
              <a:ext cx="1553810" cy="1288583"/>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7" name="AutoShape 71">
              <a:extLst>
                <a:ext uri="{FF2B5EF4-FFF2-40B4-BE49-F238E27FC236}">
                  <a16:creationId xmlns:a16="http://schemas.microsoft.com/office/drawing/2014/main" id="{8009E4A0-472B-406A-AFD6-0553FE5CC77C}"/>
                </a:ext>
              </a:extLst>
            </p:cNvPr>
            <p:cNvCxnSpPr>
              <a:cxnSpLocks noChangeShapeType="1"/>
              <a:stCxn id="710720" idx="6"/>
              <a:endCxn id="710725" idx="2"/>
            </p:cNvCxnSpPr>
            <p:nvPr/>
          </p:nvCxnSpPr>
          <p:spPr bwMode="auto">
            <a:xfrm>
              <a:off x="9145040" y="4510979"/>
              <a:ext cx="1502976"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8" name="AutoShape 72">
              <a:extLst>
                <a:ext uri="{FF2B5EF4-FFF2-40B4-BE49-F238E27FC236}">
                  <a16:creationId xmlns:a16="http://schemas.microsoft.com/office/drawing/2014/main" id="{E5CB0D21-BAA0-4835-A49D-49FE212797CB}"/>
                </a:ext>
              </a:extLst>
            </p:cNvPr>
            <p:cNvCxnSpPr>
              <a:cxnSpLocks noChangeShapeType="1"/>
              <a:stCxn id="710721" idx="7"/>
              <a:endCxn id="710725" idx="4"/>
            </p:cNvCxnSpPr>
            <p:nvPr/>
          </p:nvCxnSpPr>
          <p:spPr bwMode="auto">
            <a:xfrm flipV="1">
              <a:off x="9094206" y="4685636"/>
              <a:ext cx="1727370" cy="1078544"/>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9" name="Text Box 73">
              <a:extLst>
                <a:ext uri="{FF2B5EF4-FFF2-40B4-BE49-F238E27FC236}">
                  <a16:creationId xmlns:a16="http://schemas.microsoft.com/office/drawing/2014/main" id="{AAAB09A9-EC8D-4414-8817-65353064DC87}"/>
                </a:ext>
              </a:extLst>
            </p:cNvPr>
            <p:cNvSpPr txBox="1">
              <a:spLocks noChangeArrowheads="1"/>
            </p:cNvSpPr>
            <p:nvPr/>
          </p:nvSpPr>
          <p:spPr bwMode="auto">
            <a:xfrm>
              <a:off x="5140633" y="5112122"/>
              <a:ext cx="89281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11/</a:t>
              </a:r>
              <a:r>
                <a:rPr lang="en-US" altLang="en-US" sz="2000" dirty="0">
                  <a:latin typeface="Arial" panose="020B0604020202020204" pitchFamily="34" charset="0"/>
                  <a:cs typeface="Arial" panose="020B0604020202020204" pitchFamily="34" charset="0"/>
                </a:rPr>
                <a:t>15</a:t>
              </a:r>
            </a:p>
          </p:txBody>
        </p:sp>
        <p:sp>
          <p:nvSpPr>
            <p:cNvPr id="710730" name="Text Box 74">
              <a:extLst>
                <a:ext uri="{FF2B5EF4-FFF2-40B4-BE49-F238E27FC236}">
                  <a16:creationId xmlns:a16="http://schemas.microsoft.com/office/drawing/2014/main" id="{876DCB81-C2CB-43B6-8640-CF55C1427FEF}"/>
                </a:ext>
              </a:extLst>
            </p:cNvPr>
            <p:cNvSpPr txBox="1">
              <a:spLocks noChangeArrowheads="1"/>
            </p:cNvSpPr>
            <p:nvPr/>
          </p:nvSpPr>
          <p:spPr bwMode="auto">
            <a:xfrm>
              <a:off x="5458549" y="4352895"/>
              <a:ext cx="453335" cy="307777"/>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3/</a:t>
              </a:r>
              <a:r>
                <a:rPr lang="en-US" altLang="en-US" sz="2000" dirty="0">
                  <a:latin typeface="Arial" panose="020B0604020202020204" pitchFamily="34" charset="0"/>
                  <a:cs typeface="Arial" panose="020B0604020202020204" pitchFamily="34" charset="0"/>
                </a:rPr>
                <a:t>5</a:t>
              </a:r>
              <a:endParaRPr lang="en-US" altLang="en-US" sz="1600" dirty="0">
                <a:latin typeface="Arial" panose="020B0604020202020204" pitchFamily="34" charset="0"/>
                <a:cs typeface="Arial" panose="020B0604020202020204" pitchFamily="34" charset="0"/>
              </a:endParaRPr>
            </a:p>
          </p:txBody>
        </p:sp>
        <p:sp>
          <p:nvSpPr>
            <p:cNvPr id="710731" name="Text Box 75">
              <a:extLst>
                <a:ext uri="{FF2B5EF4-FFF2-40B4-BE49-F238E27FC236}">
                  <a16:creationId xmlns:a16="http://schemas.microsoft.com/office/drawing/2014/main" id="{987DF8DB-99E2-4C14-B47B-F33F6E8164DE}"/>
                </a:ext>
              </a:extLst>
            </p:cNvPr>
            <p:cNvSpPr txBox="1">
              <a:spLocks noChangeArrowheads="1"/>
            </p:cNvSpPr>
            <p:nvPr/>
          </p:nvSpPr>
          <p:spPr bwMode="auto">
            <a:xfrm>
              <a:off x="7331165" y="5713346"/>
              <a:ext cx="718833" cy="307777"/>
            </a:xfrm>
            <a:prstGeom prst="rect">
              <a:avLst/>
            </a:prstGeom>
            <a:solidFill>
              <a:schemeClr val="bg1"/>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11/</a:t>
              </a:r>
              <a:r>
                <a:rPr lang="en-US" altLang="en-US" sz="2000" dirty="0">
                  <a:latin typeface="Arial" panose="020B0604020202020204" pitchFamily="34" charset="0"/>
                  <a:cs typeface="Arial" panose="020B0604020202020204" pitchFamily="34" charset="0"/>
                </a:rPr>
                <a:t>30</a:t>
              </a:r>
            </a:p>
          </p:txBody>
        </p:sp>
        <p:sp>
          <p:nvSpPr>
            <p:cNvPr id="710732" name="Text Box 76">
              <a:extLst>
                <a:ext uri="{FF2B5EF4-FFF2-40B4-BE49-F238E27FC236}">
                  <a16:creationId xmlns:a16="http://schemas.microsoft.com/office/drawing/2014/main" id="{9B3B7885-AA6D-45BF-BF0E-9859076B1F0F}"/>
                </a:ext>
              </a:extLst>
            </p:cNvPr>
            <p:cNvSpPr txBox="1">
              <a:spLocks noChangeArrowheads="1"/>
            </p:cNvSpPr>
            <p:nvPr/>
          </p:nvSpPr>
          <p:spPr bwMode="auto">
            <a:xfrm>
              <a:off x="8736366" y="4983795"/>
              <a:ext cx="600782"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3" name="Text Box 77">
              <a:extLst>
                <a:ext uri="{FF2B5EF4-FFF2-40B4-BE49-F238E27FC236}">
                  <a16:creationId xmlns:a16="http://schemas.microsoft.com/office/drawing/2014/main" id="{B8E7733D-771B-4363-B990-E50FE4B44B69}"/>
                </a:ext>
              </a:extLst>
            </p:cNvPr>
            <p:cNvSpPr txBox="1">
              <a:spLocks noChangeArrowheads="1"/>
            </p:cNvSpPr>
            <p:nvPr/>
          </p:nvSpPr>
          <p:spPr bwMode="auto">
            <a:xfrm>
              <a:off x="5300960" y="3595078"/>
              <a:ext cx="68567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10734" name="Text Box 78">
              <a:extLst>
                <a:ext uri="{FF2B5EF4-FFF2-40B4-BE49-F238E27FC236}">
                  <a16:creationId xmlns:a16="http://schemas.microsoft.com/office/drawing/2014/main" id="{7EF45083-C70B-47F5-AFFB-7C03B08F5B21}"/>
                </a:ext>
              </a:extLst>
            </p:cNvPr>
            <p:cNvSpPr txBox="1">
              <a:spLocks noChangeArrowheads="1"/>
            </p:cNvSpPr>
            <p:nvPr/>
          </p:nvSpPr>
          <p:spPr bwMode="auto">
            <a:xfrm>
              <a:off x="7486213" y="4352895"/>
              <a:ext cx="469223"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 8</a:t>
              </a:r>
              <a:r>
                <a:rPr lang="en-US" altLang="en-US" sz="2000" dirty="0">
                  <a:solidFill>
                    <a:srgbClr val="C00000"/>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8</a:t>
              </a:r>
            </a:p>
          </p:txBody>
        </p:sp>
        <p:sp>
          <p:nvSpPr>
            <p:cNvPr id="710735" name="Text Box 79">
              <a:extLst>
                <a:ext uri="{FF2B5EF4-FFF2-40B4-BE49-F238E27FC236}">
                  <a16:creationId xmlns:a16="http://schemas.microsoft.com/office/drawing/2014/main" id="{2AF06533-A0D6-429A-B95A-970349B525E9}"/>
                </a:ext>
              </a:extLst>
            </p:cNvPr>
            <p:cNvSpPr txBox="1">
              <a:spLocks noChangeArrowheads="1"/>
            </p:cNvSpPr>
            <p:nvPr/>
          </p:nvSpPr>
          <p:spPr bwMode="auto">
            <a:xfrm>
              <a:off x="7425727" y="3622107"/>
              <a:ext cx="62427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15</a:t>
              </a:r>
            </a:p>
          </p:txBody>
        </p:sp>
        <p:sp>
          <p:nvSpPr>
            <p:cNvPr id="710736" name="Text Box 80">
              <a:extLst>
                <a:ext uri="{FF2B5EF4-FFF2-40B4-BE49-F238E27FC236}">
                  <a16:creationId xmlns:a16="http://schemas.microsoft.com/office/drawing/2014/main" id="{8E2CA782-EF26-454E-82E8-A7C0ACB122B9}"/>
                </a:ext>
              </a:extLst>
            </p:cNvPr>
            <p:cNvSpPr txBox="1">
              <a:spLocks noChangeArrowheads="1"/>
            </p:cNvSpPr>
            <p:nvPr/>
          </p:nvSpPr>
          <p:spPr bwMode="auto">
            <a:xfrm>
              <a:off x="7444248" y="2939710"/>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400" b="1" dirty="0">
                  <a:solidFill>
                    <a:srgbClr val="C00000"/>
                  </a:solidFill>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6/</a:t>
              </a:r>
              <a:r>
                <a:rPr lang="en-US" altLang="en-US" sz="2000" dirty="0">
                  <a:latin typeface="Arial" panose="020B0604020202020204" pitchFamily="34" charset="0"/>
                  <a:cs typeface="Arial" panose="020B0604020202020204" pitchFamily="34" charset="0"/>
                </a:rPr>
                <a:t>9</a:t>
              </a:r>
            </a:p>
          </p:txBody>
        </p:sp>
        <p:sp>
          <p:nvSpPr>
            <p:cNvPr id="710737" name="Text Box 81">
              <a:extLst>
                <a:ext uri="{FF2B5EF4-FFF2-40B4-BE49-F238E27FC236}">
                  <a16:creationId xmlns:a16="http://schemas.microsoft.com/office/drawing/2014/main" id="{5EEB67EA-FA04-42E4-9A86-1D24118DC709}"/>
                </a:ext>
              </a:extLst>
            </p:cNvPr>
            <p:cNvSpPr txBox="1">
              <a:spLocks noChangeArrowheads="1"/>
            </p:cNvSpPr>
            <p:nvPr/>
          </p:nvSpPr>
          <p:spPr bwMode="auto">
            <a:xfrm>
              <a:off x="7444248" y="5043023"/>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a:t>
              </a:r>
              <a:r>
                <a:rPr lang="en-US" altLang="en-US" sz="2000" dirty="0">
                  <a:latin typeface="Arial" panose="020B0604020202020204" pitchFamily="34" charset="0"/>
                  <a:cs typeface="Arial" panose="020B0604020202020204" pitchFamily="34" charset="0"/>
                </a:rPr>
                <a:t>6</a:t>
              </a:r>
            </a:p>
          </p:txBody>
        </p:sp>
        <p:sp>
          <p:nvSpPr>
            <p:cNvPr id="710738" name="Text Box 82">
              <a:extLst>
                <a:ext uri="{FF2B5EF4-FFF2-40B4-BE49-F238E27FC236}">
                  <a16:creationId xmlns:a16="http://schemas.microsoft.com/office/drawing/2014/main" id="{205F31AB-659B-4FEC-B166-3C1CABADD2CF}"/>
                </a:ext>
              </a:extLst>
            </p:cNvPr>
            <p:cNvSpPr txBox="1">
              <a:spLocks noChangeArrowheads="1"/>
            </p:cNvSpPr>
            <p:nvPr/>
          </p:nvSpPr>
          <p:spPr bwMode="auto">
            <a:xfrm>
              <a:off x="9600403" y="5160001"/>
              <a:ext cx="7149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10739" name="Text Box 83">
              <a:extLst>
                <a:ext uri="{FF2B5EF4-FFF2-40B4-BE49-F238E27FC236}">
                  <a16:creationId xmlns:a16="http://schemas.microsoft.com/office/drawing/2014/main" id="{8296BE71-6B6F-463B-8C0A-94F5E736B46E}"/>
                </a:ext>
              </a:extLst>
            </p:cNvPr>
            <p:cNvSpPr txBox="1">
              <a:spLocks noChangeArrowheads="1"/>
            </p:cNvSpPr>
            <p:nvPr/>
          </p:nvSpPr>
          <p:spPr bwMode="auto">
            <a:xfrm>
              <a:off x="9704822" y="4352895"/>
              <a:ext cx="5960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8/</a:t>
              </a:r>
              <a:r>
                <a:rPr lang="en-US" altLang="en-US" sz="2000" dirty="0">
                  <a:latin typeface="Arial" panose="020B0604020202020204" pitchFamily="34" charset="0"/>
                  <a:cs typeface="Arial" panose="020B0604020202020204" pitchFamily="34" charset="0"/>
                </a:rPr>
                <a:t>10</a:t>
              </a:r>
              <a:endParaRPr lang="en-US" altLang="en-US" sz="1600" dirty="0">
                <a:latin typeface="Arial" panose="020B0604020202020204" pitchFamily="34" charset="0"/>
                <a:cs typeface="Arial" panose="020B0604020202020204" pitchFamily="34" charset="0"/>
              </a:endParaRPr>
            </a:p>
          </p:txBody>
        </p:sp>
        <p:sp>
          <p:nvSpPr>
            <p:cNvPr id="710740" name="Text Box 84">
              <a:extLst>
                <a:ext uri="{FF2B5EF4-FFF2-40B4-BE49-F238E27FC236}">
                  <a16:creationId xmlns:a16="http://schemas.microsoft.com/office/drawing/2014/main" id="{0F354EAC-9BAF-4735-9DC8-6E0300D4C60E}"/>
                </a:ext>
              </a:extLst>
            </p:cNvPr>
            <p:cNvSpPr txBox="1">
              <a:spLocks noChangeArrowheads="1"/>
            </p:cNvSpPr>
            <p:nvPr/>
          </p:nvSpPr>
          <p:spPr bwMode="auto">
            <a:xfrm>
              <a:off x="9703383" y="3588301"/>
              <a:ext cx="689644"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6/</a:t>
              </a:r>
              <a:r>
                <a:rPr lang="en-US" altLang="en-US" sz="2000" dirty="0">
                  <a:latin typeface="Arial" panose="020B0604020202020204" pitchFamily="34" charset="0"/>
                  <a:cs typeface="Arial" panose="020B0604020202020204" pitchFamily="34" charset="0"/>
                </a:rPr>
                <a:t>10</a:t>
              </a:r>
            </a:p>
          </p:txBody>
        </p:sp>
        <p:sp>
          <p:nvSpPr>
            <p:cNvPr id="710741" name="Text Box 85">
              <a:extLst>
                <a:ext uri="{FF2B5EF4-FFF2-40B4-BE49-F238E27FC236}">
                  <a16:creationId xmlns:a16="http://schemas.microsoft.com/office/drawing/2014/main" id="{DA3836EF-7B4F-4F15-B0F6-032168C5D6FA}"/>
                </a:ext>
              </a:extLst>
            </p:cNvPr>
            <p:cNvSpPr txBox="1">
              <a:spLocks noChangeArrowheads="1"/>
            </p:cNvSpPr>
            <p:nvPr/>
          </p:nvSpPr>
          <p:spPr bwMode="auto">
            <a:xfrm>
              <a:off x="8791308" y="3595078"/>
              <a:ext cx="545059"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15</a:t>
              </a:r>
            </a:p>
          </p:txBody>
        </p:sp>
        <p:sp>
          <p:nvSpPr>
            <p:cNvPr id="710742" name="Text Box 86">
              <a:extLst>
                <a:ext uri="{FF2B5EF4-FFF2-40B4-BE49-F238E27FC236}">
                  <a16:creationId xmlns:a16="http://schemas.microsoft.com/office/drawing/2014/main" id="{90B2F1EE-6551-462E-B731-7BC0ECF13613}"/>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4/</a:t>
              </a:r>
              <a:r>
                <a:rPr lang="en-US" altLang="en-US" sz="2000" dirty="0">
                  <a:latin typeface="Arial" panose="020B0604020202020204" pitchFamily="34" charset="0"/>
                  <a:cs typeface="Arial" panose="020B0604020202020204" pitchFamily="34" charset="0"/>
                </a:rPr>
                <a:t>4</a:t>
              </a:r>
            </a:p>
          </p:txBody>
        </p:sp>
        <p:sp>
          <p:nvSpPr>
            <p:cNvPr id="710743" name="Text Box 87">
              <a:extLst>
                <a:ext uri="{FF2B5EF4-FFF2-40B4-BE49-F238E27FC236}">
                  <a16:creationId xmlns:a16="http://schemas.microsoft.com/office/drawing/2014/main" id="{4ECC4A50-EA5B-4BE9-8AA2-AA53B6EA7E58}"/>
                </a:ext>
              </a:extLst>
            </p:cNvPr>
            <p:cNvSpPr txBox="1">
              <a:spLocks noChangeArrowheads="1"/>
            </p:cNvSpPr>
            <p:nvPr/>
          </p:nvSpPr>
          <p:spPr bwMode="auto">
            <a:xfrm>
              <a:off x="6268652" y="5012007"/>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grpSp>
      <p:sp>
        <p:nvSpPr>
          <p:cNvPr id="52" name="TextBox 51">
            <a:extLst>
              <a:ext uri="{FF2B5EF4-FFF2-40B4-BE49-F238E27FC236}">
                <a16:creationId xmlns:a16="http://schemas.microsoft.com/office/drawing/2014/main" id="{D95B3B17-292E-4FC0-A21F-07FA171C2F7F}"/>
              </a:ext>
            </a:extLst>
          </p:cNvPr>
          <p:cNvSpPr txBox="1"/>
          <p:nvPr/>
        </p:nvSpPr>
        <p:spPr>
          <a:xfrm>
            <a:off x="1187445" y="2423624"/>
            <a:ext cx="2487476" cy="461665"/>
          </a:xfrm>
          <a:prstGeom prst="rect">
            <a:avLst/>
          </a:prstGeom>
          <a:noFill/>
        </p:spPr>
        <p:txBody>
          <a:bodyPr wrap="none" rtlCol="0">
            <a:spAutoFit/>
          </a:bodyPr>
          <a:lstStyle/>
          <a:p>
            <a:r>
              <a:rPr lang="en-US" sz="2400" dirty="0"/>
              <a:t>Value of flow = </a:t>
            </a:r>
            <a:r>
              <a:rPr lang="en-US" sz="2400" b="1" dirty="0">
                <a:solidFill>
                  <a:srgbClr val="0066CC"/>
                </a:solidFill>
              </a:rPr>
              <a:t>24</a:t>
            </a:r>
            <a:endParaRPr lang="en-US" sz="2400" b="1" dirty="0">
              <a:solidFill>
                <a:srgbClr val="C00000"/>
              </a:solidFill>
            </a:endParaRPr>
          </a:p>
        </p:txBody>
      </p:sp>
      <p:sp>
        <p:nvSpPr>
          <p:cNvPr id="49" name="TextBox 48">
            <a:extLst>
              <a:ext uri="{FF2B5EF4-FFF2-40B4-BE49-F238E27FC236}">
                <a16:creationId xmlns:a16="http://schemas.microsoft.com/office/drawing/2014/main" id="{FCC33F47-5BC1-4F36-8505-FFC3FEA32403}"/>
              </a:ext>
            </a:extLst>
          </p:cNvPr>
          <p:cNvSpPr txBox="1"/>
          <p:nvPr/>
        </p:nvSpPr>
        <p:spPr>
          <a:xfrm>
            <a:off x="4188871" y="4895806"/>
            <a:ext cx="1208026" cy="461665"/>
          </a:xfrm>
          <a:prstGeom prst="rect">
            <a:avLst/>
          </a:prstGeom>
          <a:noFill/>
        </p:spPr>
        <p:txBody>
          <a:bodyPr wrap="square" rtlCol="0">
            <a:spAutoFit/>
          </a:bodyPr>
          <a:lstStyle/>
          <a:p>
            <a:endParaRPr lang="en-US" sz="2400" b="1" dirty="0">
              <a:solidFill>
                <a:srgbClr val="0066CC"/>
              </a:solidFill>
            </a:endParaRPr>
          </a:p>
        </p:txBody>
      </p:sp>
      <p:sp>
        <p:nvSpPr>
          <p:cNvPr id="3" name="TextBox 2">
            <a:extLst>
              <a:ext uri="{FF2B5EF4-FFF2-40B4-BE49-F238E27FC236}">
                <a16:creationId xmlns:a16="http://schemas.microsoft.com/office/drawing/2014/main" id="{5399387A-5D24-877D-27EE-35BFD7B31BCD}"/>
              </a:ext>
            </a:extLst>
          </p:cNvPr>
          <p:cNvSpPr txBox="1"/>
          <p:nvPr/>
        </p:nvSpPr>
        <p:spPr>
          <a:xfrm>
            <a:off x="2076415" y="5463053"/>
            <a:ext cx="9842656" cy="1200329"/>
          </a:xfrm>
          <a:prstGeom prst="rect">
            <a:avLst/>
          </a:prstGeom>
          <a:noFill/>
        </p:spPr>
        <p:txBody>
          <a:bodyPr wrap="square">
            <a:spAutoFit/>
          </a:bodyPr>
          <a:lstStyle/>
          <a:p>
            <a:r>
              <a:rPr lang="en-US" altLang="en-US" sz="2400" b="1" dirty="0">
                <a:solidFill>
                  <a:srgbClr val="695082"/>
                </a:solidFill>
              </a:rPr>
              <a:t>Next idea:</a:t>
            </a:r>
            <a:r>
              <a:rPr lang="en-US" altLang="en-US" sz="2400" dirty="0"/>
              <a:t> Ford-Fulkerson Algorithm, which applies greedy ideas to a “residual graph” that lets us reverse prior flow decisions from the basic greedy approach to get optimal results!</a:t>
            </a:r>
            <a:endParaRPr lang="en-US" sz="2400" dirty="0"/>
          </a:p>
        </p:txBody>
      </p:sp>
    </p:spTree>
    <p:extLst>
      <p:ext uri="{BB962C8B-B14F-4D97-AF65-F5344CB8AC3E}">
        <p14:creationId xmlns:p14="http://schemas.microsoft.com/office/powerpoint/2010/main" val="283179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74CA9F-F967-4FAB-943F-F56DF618A4F0}"/>
              </a:ext>
            </a:extLst>
          </p:cNvPr>
          <p:cNvSpPr>
            <a:spLocks noGrp="1"/>
          </p:cNvSpPr>
          <p:nvPr>
            <p:ph type="title"/>
          </p:nvPr>
        </p:nvSpPr>
        <p:spPr/>
        <p:txBody>
          <a:bodyPr>
            <a:noAutofit/>
          </a:bodyPr>
          <a:lstStyle/>
          <a:p>
            <a:r>
              <a:rPr lang="en-US" sz="3600" dirty="0"/>
              <a:t>Greed Revisited: Residual Graph &amp; Augmenting Paths</a:t>
            </a:r>
          </a:p>
        </p:txBody>
      </p:sp>
      <p:sp>
        <p:nvSpPr>
          <p:cNvPr id="4" name="Slide Number Placeholder 3">
            <a:extLst>
              <a:ext uri="{FF2B5EF4-FFF2-40B4-BE49-F238E27FC236}">
                <a16:creationId xmlns:a16="http://schemas.microsoft.com/office/drawing/2014/main" id="{AAE5148E-6D77-4AEE-8084-D22A48D4238A}"/>
              </a:ext>
            </a:extLst>
          </p:cNvPr>
          <p:cNvSpPr>
            <a:spLocks noGrp="1"/>
          </p:cNvSpPr>
          <p:nvPr>
            <p:ph type="sldNum" sz="quarter" idx="12"/>
          </p:nvPr>
        </p:nvSpPr>
        <p:spPr/>
        <p:txBody>
          <a:bodyPr/>
          <a:lstStyle/>
          <a:p>
            <a:fld id="{859767C1-1CFC-4BF3-A3D8-E4104FCBBC17}" type="slidenum">
              <a:rPr lang="en-US" smtClean="0"/>
              <a:pPr/>
              <a:t>34</a:t>
            </a:fld>
            <a:endParaRPr lang="en-US" dirty="0"/>
          </a:p>
        </p:txBody>
      </p:sp>
      <p:grpSp>
        <p:nvGrpSpPr>
          <p:cNvPr id="6" name="Group 5">
            <a:extLst>
              <a:ext uri="{FF2B5EF4-FFF2-40B4-BE49-F238E27FC236}">
                <a16:creationId xmlns:a16="http://schemas.microsoft.com/office/drawing/2014/main" id="{967C023D-F7AB-457E-999F-C953BC7130F2}"/>
              </a:ext>
            </a:extLst>
          </p:cNvPr>
          <p:cNvGrpSpPr/>
          <p:nvPr/>
        </p:nvGrpSpPr>
        <p:grpSpPr>
          <a:xfrm>
            <a:off x="944032" y="1541525"/>
            <a:ext cx="3443721" cy="1832384"/>
            <a:chOff x="7250772" y="3899531"/>
            <a:chExt cx="3443721" cy="1832384"/>
          </a:xfrm>
        </p:grpSpPr>
        <p:sp>
          <p:nvSpPr>
            <p:cNvPr id="7" name="Oval 4">
              <a:extLst>
                <a:ext uri="{FF2B5EF4-FFF2-40B4-BE49-F238E27FC236}">
                  <a16:creationId xmlns:a16="http://schemas.microsoft.com/office/drawing/2014/main" id="{A0E58068-B7F3-4B5D-A6FF-91F4EE762362}"/>
                </a:ext>
              </a:extLst>
            </p:cNvPr>
            <p:cNvSpPr>
              <a:spLocks noChangeAspect="1" noChangeArrowheads="1"/>
            </p:cNvSpPr>
            <p:nvPr/>
          </p:nvSpPr>
          <p:spPr bwMode="auto">
            <a:xfrm>
              <a:off x="7250772" y="4639233"/>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s</a:t>
              </a:r>
            </a:p>
          </p:txBody>
        </p:sp>
        <p:sp>
          <p:nvSpPr>
            <p:cNvPr id="8" name="Oval 5">
              <a:extLst>
                <a:ext uri="{FF2B5EF4-FFF2-40B4-BE49-F238E27FC236}">
                  <a16:creationId xmlns:a16="http://schemas.microsoft.com/office/drawing/2014/main" id="{9EF26965-3CF5-4291-A230-9376A40BB6C5}"/>
                </a:ext>
              </a:extLst>
            </p:cNvPr>
            <p:cNvSpPr>
              <a:spLocks noChangeAspect="1" noChangeArrowheads="1"/>
            </p:cNvSpPr>
            <p:nvPr/>
          </p:nvSpPr>
          <p:spPr bwMode="auto">
            <a:xfrm>
              <a:off x="8832008" y="3899531"/>
              <a:ext cx="3634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u</a:t>
              </a:r>
            </a:p>
          </p:txBody>
        </p:sp>
        <p:sp>
          <p:nvSpPr>
            <p:cNvPr id="9" name="Oval 6">
              <a:extLst>
                <a:ext uri="{FF2B5EF4-FFF2-40B4-BE49-F238E27FC236}">
                  <a16:creationId xmlns:a16="http://schemas.microsoft.com/office/drawing/2014/main" id="{CC93A514-CFB6-46A4-8802-D4F004D20935}"/>
                </a:ext>
              </a:extLst>
            </p:cNvPr>
            <p:cNvSpPr>
              <a:spLocks noChangeAspect="1" noChangeArrowheads="1"/>
            </p:cNvSpPr>
            <p:nvPr/>
          </p:nvSpPr>
          <p:spPr bwMode="auto">
            <a:xfrm>
              <a:off x="8849965" y="5366155"/>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v</a:t>
              </a:r>
            </a:p>
          </p:txBody>
        </p:sp>
        <p:cxnSp>
          <p:nvCxnSpPr>
            <p:cNvPr id="10" name="AutoShape 7">
              <a:extLst>
                <a:ext uri="{FF2B5EF4-FFF2-40B4-BE49-F238E27FC236}">
                  <a16:creationId xmlns:a16="http://schemas.microsoft.com/office/drawing/2014/main" id="{CC1749B0-CBF4-4D6B-8C3A-9CE32A4D807E}"/>
                </a:ext>
              </a:extLst>
            </p:cNvPr>
            <p:cNvCxnSpPr>
              <a:cxnSpLocks noChangeShapeType="1"/>
              <a:stCxn id="7" idx="7"/>
              <a:endCxn id="8" idx="3"/>
            </p:cNvCxnSpPr>
            <p:nvPr/>
          </p:nvCxnSpPr>
          <p:spPr bwMode="auto">
            <a:xfrm flipV="1">
              <a:off x="7562968" y="4211727"/>
              <a:ext cx="1322267" cy="48107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AutoShape 8">
              <a:extLst>
                <a:ext uri="{FF2B5EF4-FFF2-40B4-BE49-F238E27FC236}">
                  <a16:creationId xmlns:a16="http://schemas.microsoft.com/office/drawing/2014/main" id="{7D2B9E01-BF3F-4AE5-B826-D5A555620043}"/>
                </a:ext>
              </a:extLst>
            </p:cNvPr>
            <p:cNvCxnSpPr>
              <a:cxnSpLocks noChangeShapeType="1"/>
              <a:stCxn id="7" idx="5"/>
              <a:endCxn id="9" idx="2"/>
            </p:cNvCxnSpPr>
            <p:nvPr/>
          </p:nvCxnSpPr>
          <p:spPr bwMode="auto">
            <a:xfrm>
              <a:off x="7562968" y="4951429"/>
              <a:ext cx="1286997" cy="59760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AutoShape 9">
              <a:extLst>
                <a:ext uri="{FF2B5EF4-FFF2-40B4-BE49-F238E27FC236}">
                  <a16:creationId xmlns:a16="http://schemas.microsoft.com/office/drawing/2014/main" id="{28F3DA81-4C06-46EC-AF60-0298BEA2A3AA}"/>
                </a:ext>
              </a:extLst>
            </p:cNvPr>
            <p:cNvCxnSpPr>
              <a:cxnSpLocks noChangeShapeType="1"/>
              <a:stCxn id="9" idx="6"/>
              <a:endCxn id="14" idx="3"/>
            </p:cNvCxnSpPr>
            <p:nvPr/>
          </p:nvCxnSpPr>
          <p:spPr bwMode="auto">
            <a:xfrm flipV="1">
              <a:off x="9215725" y="4921203"/>
              <a:ext cx="1166572" cy="627832"/>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AutoShape 10">
              <a:extLst>
                <a:ext uri="{FF2B5EF4-FFF2-40B4-BE49-F238E27FC236}">
                  <a16:creationId xmlns:a16="http://schemas.microsoft.com/office/drawing/2014/main" id="{B7505C70-A240-4318-B726-D0D89135A4AB}"/>
                </a:ext>
              </a:extLst>
            </p:cNvPr>
            <p:cNvCxnSpPr>
              <a:cxnSpLocks noChangeShapeType="1"/>
              <a:stCxn id="8" idx="4"/>
              <a:endCxn id="9" idx="0"/>
            </p:cNvCxnSpPr>
            <p:nvPr/>
          </p:nvCxnSpPr>
          <p:spPr bwMode="auto">
            <a:xfrm>
              <a:off x="9013738" y="4265291"/>
              <a:ext cx="19107" cy="1100864"/>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 name="Oval 11">
              <a:extLst>
                <a:ext uri="{FF2B5EF4-FFF2-40B4-BE49-F238E27FC236}">
                  <a16:creationId xmlns:a16="http://schemas.microsoft.com/office/drawing/2014/main" id="{9B42E625-7866-4AA0-83CD-7DF7E6735170}"/>
                </a:ext>
              </a:extLst>
            </p:cNvPr>
            <p:cNvSpPr>
              <a:spLocks noChangeAspect="1" noChangeArrowheads="1"/>
            </p:cNvSpPr>
            <p:nvPr/>
          </p:nvSpPr>
          <p:spPr bwMode="auto">
            <a:xfrm>
              <a:off x="10328733" y="4609007"/>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t</a:t>
              </a:r>
            </a:p>
          </p:txBody>
        </p:sp>
        <p:cxnSp>
          <p:nvCxnSpPr>
            <p:cNvPr id="15" name="AutoShape 12">
              <a:extLst>
                <a:ext uri="{FF2B5EF4-FFF2-40B4-BE49-F238E27FC236}">
                  <a16:creationId xmlns:a16="http://schemas.microsoft.com/office/drawing/2014/main" id="{6D7A8685-77CC-4BBE-92FD-DC3703A772FE}"/>
                </a:ext>
              </a:extLst>
            </p:cNvPr>
            <p:cNvCxnSpPr>
              <a:cxnSpLocks noChangeShapeType="1"/>
              <a:stCxn id="8" idx="5"/>
              <a:endCxn id="14" idx="1"/>
            </p:cNvCxnSpPr>
            <p:nvPr/>
          </p:nvCxnSpPr>
          <p:spPr bwMode="auto">
            <a:xfrm>
              <a:off x="9142241" y="4211727"/>
              <a:ext cx="1240056" cy="45084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6" name="Text Box 13">
              <a:extLst>
                <a:ext uri="{FF2B5EF4-FFF2-40B4-BE49-F238E27FC236}">
                  <a16:creationId xmlns:a16="http://schemas.microsoft.com/office/drawing/2014/main" id="{4A6BA4BC-16F6-4491-8CE1-161655A779B6}"/>
                </a:ext>
              </a:extLst>
            </p:cNvPr>
            <p:cNvSpPr txBox="1">
              <a:spLocks noChangeArrowheads="1"/>
            </p:cNvSpPr>
            <p:nvPr/>
          </p:nvSpPr>
          <p:spPr bwMode="auto">
            <a:xfrm>
              <a:off x="7688105" y="4294235"/>
              <a:ext cx="80799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20</a:t>
              </a:r>
            </a:p>
          </p:txBody>
        </p:sp>
        <p:sp>
          <p:nvSpPr>
            <p:cNvPr id="17" name="Text Box 15">
              <a:extLst>
                <a:ext uri="{FF2B5EF4-FFF2-40B4-BE49-F238E27FC236}">
                  <a16:creationId xmlns:a16="http://schemas.microsoft.com/office/drawing/2014/main" id="{AA1D0589-0163-41E7-86FE-F22842EA9481}"/>
                </a:ext>
              </a:extLst>
            </p:cNvPr>
            <p:cNvSpPr txBox="1">
              <a:spLocks noChangeArrowheads="1"/>
            </p:cNvSpPr>
            <p:nvPr/>
          </p:nvSpPr>
          <p:spPr bwMode="auto">
            <a:xfrm>
              <a:off x="9732560" y="4290890"/>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18" name="Text Box 16">
              <a:extLst>
                <a:ext uri="{FF2B5EF4-FFF2-40B4-BE49-F238E27FC236}">
                  <a16:creationId xmlns:a16="http://schemas.microsoft.com/office/drawing/2014/main" id="{70ABF3A7-DCFB-4FCE-A67A-305050B41FCA}"/>
                </a:ext>
              </a:extLst>
            </p:cNvPr>
            <p:cNvSpPr txBox="1">
              <a:spLocks noChangeArrowheads="1"/>
            </p:cNvSpPr>
            <p:nvPr/>
          </p:nvSpPr>
          <p:spPr bwMode="auto">
            <a:xfrm>
              <a:off x="7863530" y="5050177"/>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19" name="Text Box 17">
              <a:extLst>
                <a:ext uri="{FF2B5EF4-FFF2-40B4-BE49-F238E27FC236}">
                  <a16:creationId xmlns:a16="http://schemas.microsoft.com/office/drawing/2014/main" id="{59FED25E-189F-431D-BBF1-92A68D7BC551}"/>
                </a:ext>
              </a:extLst>
            </p:cNvPr>
            <p:cNvSpPr txBox="1">
              <a:spLocks noChangeArrowheads="1"/>
            </p:cNvSpPr>
            <p:nvPr/>
          </p:nvSpPr>
          <p:spPr bwMode="auto">
            <a:xfrm>
              <a:off x="9606390" y="5035064"/>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20</a:t>
              </a:r>
            </a:p>
          </p:txBody>
        </p:sp>
        <p:sp>
          <p:nvSpPr>
            <p:cNvPr id="20" name="Text Box 18">
              <a:extLst>
                <a:ext uri="{FF2B5EF4-FFF2-40B4-BE49-F238E27FC236}">
                  <a16:creationId xmlns:a16="http://schemas.microsoft.com/office/drawing/2014/main" id="{04567866-3BF9-4F0E-8D02-7C9C87411BDD}"/>
                </a:ext>
              </a:extLst>
            </p:cNvPr>
            <p:cNvSpPr txBox="1">
              <a:spLocks noChangeArrowheads="1"/>
            </p:cNvSpPr>
            <p:nvPr/>
          </p:nvSpPr>
          <p:spPr bwMode="auto">
            <a:xfrm>
              <a:off x="8652692" y="4619376"/>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30</a:t>
              </a:r>
            </a:p>
          </p:txBody>
        </p:sp>
      </p:grpSp>
      <p:grpSp>
        <p:nvGrpSpPr>
          <p:cNvPr id="2" name="Group 1"/>
          <p:cNvGrpSpPr/>
          <p:nvPr/>
        </p:nvGrpSpPr>
        <p:grpSpPr>
          <a:xfrm>
            <a:off x="7832294" y="3866463"/>
            <a:ext cx="3443721" cy="1832384"/>
            <a:chOff x="7832294" y="3564459"/>
            <a:chExt cx="3443721" cy="1832384"/>
          </a:xfrm>
        </p:grpSpPr>
        <p:sp>
          <p:nvSpPr>
            <p:cNvPr id="38" name="Freeform: Shape 37">
              <a:extLst>
                <a:ext uri="{FF2B5EF4-FFF2-40B4-BE49-F238E27FC236}">
                  <a16:creationId xmlns:a16="http://schemas.microsoft.com/office/drawing/2014/main" id="{BBBFC114-A029-4D25-AAE6-345462B434B3}"/>
                </a:ext>
              </a:extLst>
            </p:cNvPr>
            <p:cNvSpPr/>
            <p:nvPr/>
          </p:nvSpPr>
          <p:spPr bwMode="auto">
            <a:xfrm>
              <a:off x="9654363" y="3955312"/>
              <a:ext cx="277428" cy="1127051"/>
            </a:xfrm>
            <a:custGeom>
              <a:avLst/>
              <a:gdLst>
                <a:gd name="connsiteX0" fmla="*/ 0 w 277428"/>
                <a:gd name="connsiteY0" fmla="*/ 0 h 1127051"/>
                <a:gd name="connsiteX1" fmla="*/ 276446 w 277428"/>
                <a:gd name="connsiteY1" fmla="*/ 414669 h 1127051"/>
                <a:gd name="connsiteX2" fmla="*/ 74428 w 277428"/>
                <a:gd name="connsiteY2" fmla="*/ 1127051 h 1127051"/>
              </a:gdLst>
              <a:ahLst/>
              <a:cxnLst>
                <a:cxn ang="0">
                  <a:pos x="connsiteX0" y="connsiteY0"/>
                </a:cxn>
                <a:cxn ang="0">
                  <a:pos x="connsiteX1" y="connsiteY1"/>
                </a:cxn>
                <a:cxn ang="0">
                  <a:pos x="connsiteX2" y="connsiteY2"/>
                </a:cxn>
              </a:cxnLst>
              <a:rect l="l" t="t" r="r" b="b"/>
              <a:pathLst>
                <a:path w="277428" h="1127051">
                  <a:moveTo>
                    <a:pt x="0" y="0"/>
                  </a:moveTo>
                  <a:cubicBezTo>
                    <a:pt x="132020" y="113413"/>
                    <a:pt x="264041" y="226827"/>
                    <a:pt x="276446" y="414669"/>
                  </a:cubicBezTo>
                  <a:cubicBezTo>
                    <a:pt x="288851" y="602511"/>
                    <a:pt x="181639" y="864781"/>
                    <a:pt x="74428" y="1127051"/>
                  </a:cubicBezTo>
                </a:path>
              </a:pathLst>
            </a:custGeom>
            <a:noFill/>
            <a:ln w="38100"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a:p>
          </p:txBody>
        </p:sp>
        <p:grpSp>
          <p:nvGrpSpPr>
            <p:cNvPr id="21" name="Group 20">
              <a:extLst>
                <a:ext uri="{FF2B5EF4-FFF2-40B4-BE49-F238E27FC236}">
                  <a16:creationId xmlns:a16="http://schemas.microsoft.com/office/drawing/2014/main" id="{22140FAD-A939-4D21-B214-A992D13E8AED}"/>
                </a:ext>
              </a:extLst>
            </p:cNvPr>
            <p:cNvGrpSpPr/>
            <p:nvPr/>
          </p:nvGrpSpPr>
          <p:grpSpPr>
            <a:xfrm>
              <a:off x="7832294" y="3564459"/>
              <a:ext cx="3443721" cy="1832384"/>
              <a:chOff x="7250772" y="3899531"/>
              <a:chExt cx="3443721" cy="1832384"/>
            </a:xfrm>
          </p:grpSpPr>
          <p:sp>
            <p:nvSpPr>
              <p:cNvPr id="22" name="Oval 4">
                <a:extLst>
                  <a:ext uri="{FF2B5EF4-FFF2-40B4-BE49-F238E27FC236}">
                    <a16:creationId xmlns:a16="http://schemas.microsoft.com/office/drawing/2014/main" id="{A376E8D2-2B5D-4021-847B-F5BB7AD4F4AF}"/>
                  </a:ext>
                </a:extLst>
              </p:cNvPr>
              <p:cNvSpPr>
                <a:spLocks noChangeAspect="1" noChangeArrowheads="1"/>
              </p:cNvSpPr>
              <p:nvPr/>
            </p:nvSpPr>
            <p:spPr bwMode="auto">
              <a:xfrm>
                <a:off x="7250772" y="4639233"/>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s</a:t>
                </a:r>
              </a:p>
            </p:txBody>
          </p:sp>
          <p:sp>
            <p:nvSpPr>
              <p:cNvPr id="23" name="Oval 5">
                <a:extLst>
                  <a:ext uri="{FF2B5EF4-FFF2-40B4-BE49-F238E27FC236}">
                    <a16:creationId xmlns:a16="http://schemas.microsoft.com/office/drawing/2014/main" id="{464B38FD-9053-4DDE-B531-D8A717370381}"/>
                  </a:ext>
                </a:extLst>
              </p:cNvPr>
              <p:cNvSpPr>
                <a:spLocks noChangeAspect="1" noChangeArrowheads="1"/>
              </p:cNvSpPr>
              <p:nvPr/>
            </p:nvSpPr>
            <p:spPr bwMode="auto">
              <a:xfrm>
                <a:off x="8832008" y="3899531"/>
                <a:ext cx="3634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u</a:t>
                </a:r>
              </a:p>
            </p:txBody>
          </p:sp>
          <p:sp>
            <p:nvSpPr>
              <p:cNvPr id="24" name="Oval 6">
                <a:extLst>
                  <a:ext uri="{FF2B5EF4-FFF2-40B4-BE49-F238E27FC236}">
                    <a16:creationId xmlns:a16="http://schemas.microsoft.com/office/drawing/2014/main" id="{372147D7-7F1D-493F-B995-CCF3E2F109E4}"/>
                  </a:ext>
                </a:extLst>
              </p:cNvPr>
              <p:cNvSpPr>
                <a:spLocks noChangeAspect="1" noChangeArrowheads="1"/>
              </p:cNvSpPr>
              <p:nvPr/>
            </p:nvSpPr>
            <p:spPr bwMode="auto">
              <a:xfrm>
                <a:off x="8849965" y="5366155"/>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v</a:t>
                </a:r>
              </a:p>
            </p:txBody>
          </p:sp>
          <p:cxnSp>
            <p:nvCxnSpPr>
              <p:cNvPr id="25" name="AutoShape 7">
                <a:extLst>
                  <a:ext uri="{FF2B5EF4-FFF2-40B4-BE49-F238E27FC236}">
                    <a16:creationId xmlns:a16="http://schemas.microsoft.com/office/drawing/2014/main" id="{060008A0-2136-46A4-A222-4DF9E75F9980}"/>
                  </a:ext>
                </a:extLst>
              </p:cNvPr>
              <p:cNvCxnSpPr>
                <a:cxnSpLocks noChangeShapeType="1"/>
                <a:stCxn id="22" idx="7"/>
                <a:endCxn id="23" idx="3"/>
              </p:cNvCxnSpPr>
              <p:nvPr/>
            </p:nvCxnSpPr>
            <p:spPr bwMode="auto">
              <a:xfrm flipV="1">
                <a:off x="7562968" y="4211727"/>
                <a:ext cx="1322267" cy="481070"/>
              </a:xfrm>
              <a:prstGeom prst="straightConnector1">
                <a:avLst/>
              </a:prstGeom>
              <a:noFill/>
              <a:ln w="38100">
                <a:solidFill>
                  <a:srgbClr val="C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AutoShape 8">
                <a:extLst>
                  <a:ext uri="{FF2B5EF4-FFF2-40B4-BE49-F238E27FC236}">
                    <a16:creationId xmlns:a16="http://schemas.microsoft.com/office/drawing/2014/main" id="{6AD9FBDA-D915-4F5F-A96D-165B999DAC63}"/>
                  </a:ext>
                </a:extLst>
              </p:cNvPr>
              <p:cNvCxnSpPr>
                <a:cxnSpLocks noChangeShapeType="1"/>
                <a:stCxn id="22" idx="5"/>
                <a:endCxn id="24" idx="2"/>
              </p:cNvCxnSpPr>
              <p:nvPr/>
            </p:nvCxnSpPr>
            <p:spPr bwMode="auto">
              <a:xfrm>
                <a:off x="7562968" y="4951429"/>
                <a:ext cx="1286997" cy="597606"/>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AutoShape 9">
                <a:extLst>
                  <a:ext uri="{FF2B5EF4-FFF2-40B4-BE49-F238E27FC236}">
                    <a16:creationId xmlns:a16="http://schemas.microsoft.com/office/drawing/2014/main" id="{6FA1FCC5-DB90-4374-A42D-46D4E340B21E}"/>
                  </a:ext>
                </a:extLst>
              </p:cNvPr>
              <p:cNvCxnSpPr>
                <a:cxnSpLocks noChangeShapeType="1"/>
                <a:stCxn id="24" idx="6"/>
                <a:endCxn id="29" idx="3"/>
              </p:cNvCxnSpPr>
              <p:nvPr/>
            </p:nvCxnSpPr>
            <p:spPr bwMode="auto">
              <a:xfrm flipV="1">
                <a:off x="9215725" y="4921203"/>
                <a:ext cx="1166572" cy="627832"/>
              </a:xfrm>
              <a:prstGeom prst="straightConnector1">
                <a:avLst/>
              </a:prstGeom>
              <a:noFill/>
              <a:ln w="38100">
                <a:solidFill>
                  <a:srgbClr val="C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AutoShape 10">
                <a:extLst>
                  <a:ext uri="{FF2B5EF4-FFF2-40B4-BE49-F238E27FC236}">
                    <a16:creationId xmlns:a16="http://schemas.microsoft.com/office/drawing/2014/main" id="{AD6971ED-9F05-4DC2-A83E-3E266A8F76DF}"/>
                  </a:ext>
                </a:extLst>
              </p:cNvPr>
              <p:cNvCxnSpPr>
                <a:cxnSpLocks noChangeShapeType="1"/>
                <a:stCxn id="23" idx="4"/>
                <a:endCxn id="24" idx="0"/>
              </p:cNvCxnSpPr>
              <p:nvPr/>
            </p:nvCxnSpPr>
            <p:spPr bwMode="auto">
              <a:xfrm>
                <a:off x="9013738" y="4265291"/>
                <a:ext cx="19107" cy="1100864"/>
              </a:xfrm>
              <a:prstGeom prst="straightConnector1">
                <a:avLst/>
              </a:prstGeom>
              <a:noFill/>
              <a:ln w="38100">
                <a:solidFill>
                  <a:srgbClr val="C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9" name="Oval 11">
                <a:extLst>
                  <a:ext uri="{FF2B5EF4-FFF2-40B4-BE49-F238E27FC236}">
                    <a16:creationId xmlns:a16="http://schemas.microsoft.com/office/drawing/2014/main" id="{29D1A713-DE7C-42B3-A2A7-4660E4AFA94E}"/>
                  </a:ext>
                </a:extLst>
              </p:cNvPr>
              <p:cNvSpPr>
                <a:spLocks noChangeAspect="1" noChangeArrowheads="1"/>
              </p:cNvSpPr>
              <p:nvPr/>
            </p:nvSpPr>
            <p:spPr bwMode="auto">
              <a:xfrm>
                <a:off x="10328733" y="4609007"/>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t</a:t>
                </a:r>
              </a:p>
            </p:txBody>
          </p:sp>
          <p:cxnSp>
            <p:nvCxnSpPr>
              <p:cNvPr id="30" name="AutoShape 12">
                <a:extLst>
                  <a:ext uri="{FF2B5EF4-FFF2-40B4-BE49-F238E27FC236}">
                    <a16:creationId xmlns:a16="http://schemas.microsoft.com/office/drawing/2014/main" id="{271F2B6F-EA8D-43C2-A99E-5E44E10490C7}"/>
                  </a:ext>
                </a:extLst>
              </p:cNvPr>
              <p:cNvCxnSpPr>
                <a:cxnSpLocks noChangeShapeType="1"/>
                <a:stCxn id="23" idx="5"/>
                <a:endCxn id="29" idx="1"/>
              </p:cNvCxnSpPr>
              <p:nvPr/>
            </p:nvCxnSpPr>
            <p:spPr bwMode="auto">
              <a:xfrm>
                <a:off x="9142241" y="4211727"/>
                <a:ext cx="1240056" cy="450844"/>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1" name="Text Box 13">
                <a:extLst>
                  <a:ext uri="{FF2B5EF4-FFF2-40B4-BE49-F238E27FC236}">
                    <a16:creationId xmlns:a16="http://schemas.microsoft.com/office/drawing/2014/main" id="{CDD1AE53-B652-4D97-8B23-ED3CBFE2D45F}"/>
                  </a:ext>
                </a:extLst>
              </p:cNvPr>
              <p:cNvSpPr txBox="1">
                <a:spLocks noChangeArrowheads="1"/>
              </p:cNvSpPr>
              <p:nvPr/>
            </p:nvSpPr>
            <p:spPr bwMode="auto">
              <a:xfrm>
                <a:off x="7988320" y="4273600"/>
                <a:ext cx="48149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20</a:t>
                </a:r>
              </a:p>
            </p:txBody>
          </p:sp>
          <p:sp>
            <p:nvSpPr>
              <p:cNvPr id="32" name="Text Box 15">
                <a:extLst>
                  <a:ext uri="{FF2B5EF4-FFF2-40B4-BE49-F238E27FC236}">
                    <a16:creationId xmlns:a16="http://schemas.microsoft.com/office/drawing/2014/main" id="{7D430675-B799-4BF3-AF20-5A4C7E129EC7}"/>
                  </a:ext>
                </a:extLst>
              </p:cNvPr>
              <p:cNvSpPr txBox="1">
                <a:spLocks noChangeArrowheads="1"/>
              </p:cNvSpPr>
              <p:nvPr/>
            </p:nvSpPr>
            <p:spPr bwMode="auto">
              <a:xfrm>
                <a:off x="9732560" y="4290890"/>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33" name="Text Box 16">
                <a:extLst>
                  <a:ext uri="{FF2B5EF4-FFF2-40B4-BE49-F238E27FC236}">
                    <a16:creationId xmlns:a16="http://schemas.microsoft.com/office/drawing/2014/main" id="{8A6D4366-13F3-4B3D-B26D-E70D937F7311}"/>
                  </a:ext>
                </a:extLst>
              </p:cNvPr>
              <p:cNvSpPr txBox="1">
                <a:spLocks noChangeArrowheads="1"/>
              </p:cNvSpPr>
              <p:nvPr/>
            </p:nvSpPr>
            <p:spPr bwMode="auto">
              <a:xfrm>
                <a:off x="7863530" y="5050177"/>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34" name="Text Box 17">
                <a:extLst>
                  <a:ext uri="{FF2B5EF4-FFF2-40B4-BE49-F238E27FC236}">
                    <a16:creationId xmlns:a16="http://schemas.microsoft.com/office/drawing/2014/main" id="{C49826C8-659A-4DCA-92EC-B0B8AAC18F1D}"/>
                  </a:ext>
                </a:extLst>
              </p:cNvPr>
              <p:cNvSpPr txBox="1">
                <a:spLocks noChangeArrowheads="1"/>
              </p:cNvSpPr>
              <p:nvPr/>
            </p:nvSpPr>
            <p:spPr bwMode="auto">
              <a:xfrm>
                <a:off x="9784323" y="5035064"/>
                <a:ext cx="37766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20</a:t>
                </a:r>
              </a:p>
            </p:txBody>
          </p:sp>
          <p:sp>
            <p:nvSpPr>
              <p:cNvPr id="35" name="Text Box 18">
                <a:extLst>
                  <a:ext uri="{FF2B5EF4-FFF2-40B4-BE49-F238E27FC236}">
                    <a16:creationId xmlns:a16="http://schemas.microsoft.com/office/drawing/2014/main" id="{C24E76A7-34B2-4F07-BDB9-BAB1D7312F8D}"/>
                  </a:ext>
                </a:extLst>
              </p:cNvPr>
              <p:cNvSpPr txBox="1">
                <a:spLocks noChangeArrowheads="1"/>
              </p:cNvSpPr>
              <p:nvPr/>
            </p:nvSpPr>
            <p:spPr bwMode="auto">
              <a:xfrm>
                <a:off x="8830625" y="4619376"/>
                <a:ext cx="37766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20</a:t>
                </a:r>
              </a:p>
            </p:txBody>
          </p:sp>
          <p:sp>
            <p:nvSpPr>
              <p:cNvPr id="39" name="Text Box 15">
                <a:extLst>
                  <a:ext uri="{FF2B5EF4-FFF2-40B4-BE49-F238E27FC236}">
                    <a16:creationId xmlns:a16="http://schemas.microsoft.com/office/drawing/2014/main" id="{1DDAB641-371E-45D5-B045-F3879CB3560C}"/>
                  </a:ext>
                </a:extLst>
              </p:cNvPr>
              <p:cNvSpPr txBox="1">
                <a:spLocks noChangeArrowheads="1"/>
              </p:cNvSpPr>
              <p:nvPr/>
            </p:nvSpPr>
            <p:spPr bwMode="auto">
              <a:xfrm>
                <a:off x="9142241" y="4561976"/>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grpSp>
      </p:grpSp>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25D273F5-BDFC-4CD2-B964-E72DCAB21037}"/>
                  </a:ext>
                </a:extLst>
              </p:cNvPr>
              <p:cNvSpPr txBox="1"/>
              <p:nvPr/>
            </p:nvSpPr>
            <p:spPr>
              <a:xfrm>
                <a:off x="463956" y="3997825"/>
                <a:ext cx="7258942" cy="2343334"/>
              </a:xfrm>
              <a:prstGeom prst="rect">
                <a:avLst/>
              </a:prstGeom>
              <a:noFill/>
            </p:spPr>
            <p:txBody>
              <a:bodyPr wrap="square" rtlCol="0">
                <a:spAutoFit/>
              </a:bodyPr>
              <a:lstStyle/>
              <a:p>
                <a:r>
                  <a:rPr lang="en-US" sz="2400" dirty="0"/>
                  <a:t>Suppose that we took this flow </a:t>
                </a:r>
                <a14:m>
                  <m:oMath xmlns:m="http://schemas.openxmlformats.org/officeDocument/2006/math">
                    <m:r>
                      <a:rPr lang="en-US" sz="2400" b="1" i="1" dirty="0" smtClean="0">
                        <a:solidFill>
                          <a:srgbClr val="C00000"/>
                        </a:solidFill>
                        <a:latin typeface="Cambria Math" panose="02040503050406030204" pitchFamily="18" charset="0"/>
                      </a:rPr>
                      <m:t>𝒇</m:t>
                    </m:r>
                  </m:oMath>
                </a14:m>
                <a:r>
                  <a:rPr lang="en-US" sz="2400" dirty="0"/>
                  <a:t> as a baseline, what changes could each edge handle?</a:t>
                </a:r>
              </a:p>
              <a:p>
                <a:pPr marL="342900" indent="-342900">
                  <a:buFont typeface="Arial" panose="020B0604020202020204" pitchFamily="34" charset="0"/>
                  <a:buChar char="•"/>
                </a:pPr>
                <a:r>
                  <a:rPr lang="en-US" sz="2400" dirty="0"/>
                  <a:t>We could add up to 10 units along </a:t>
                </a:r>
                <a:r>
                  <a:rPr lang="en-US" sz="2400" b="1" dirty="0" err="1"/>
                  <a:t>sv</a:t>
                </a:r>
                <a:r>
                  <a:rPr lang="en-US" sz="2400" dirty="0"/>
                  <a:t> or </a:t>
                </a:r>
                <a:r>
                  <a:rPr lang="en-US" sz="2400" b="1" dirty="0" err="1"/>
                  <a:t>ut</a:t>
                </a:r>
                <a:r>
                  <a:rPr lang="en-US" sz="2400" b="1" dirty="0"/>
                  <a:t> </a:t>
                </a:r>
                <a:r>
                  <a:rPr lang="en-US" sz="2400" dirty="0"/>
                  <a:t>or</a:t>
                </a:r>
                <a:r>
                  <a:rPr lang="en-US" sz="2400" b="1" dirty="0"/>
                  <a:t> </a:t>
                </a:r>
                <a:r>
                  <a:rPr lang="en-US" sz="2400" b="1" dirty="0" err="1"/>
                  <a:t>uv</a:t>
                </a:r>
                <a:endParaRPr lang="en-US" sz="2400" b="1" dirty="0"/>
              </a:p>
              <a:p>
                <a:pPr marL="342900" indent="-342900">
                  <a:buFont typeface="Arial" panose="020B0604020202020204" pitchFamily="34" charset="0"/>
                  <a:buChar char="•"/>
                </a:pPr>
                <a:r>
                  <a:rPr lang="en-US" sz="2400" dirty="0"/>
                  <a:t>We could reduce by up to 20 units from</a:t>
                </a:r>
                <a:r>
                  <a:rPr lang="en-US" sz="2400" b="1" dirty="0"/>
                  <a:t> </a:t>
                </a:r>
                <a:r>
                  <a:rPr lang="en-US" sz="2400" b="1" dirty="0" err="1"/>
                  <a:t>su</a:t>
                </a:r>
                <a:r>
                  <a:rPr lang="en-US" sz="2400" b="1" dirty="0"/>
                  <a:t> </a:t>
                </a:r>
                <a:r>
                  <a:rPr lang="en-US" sz="2400" dirty="0"/>
                  <a:t>or</a:t>
                </a:r>
                <a:r>
                  <a:rPr lang="en-US" sz="2400" b="1" dirty="0"/>
                  <a:t> </a:t>
                </a:r>
                <a:r>
                  <a:rPr lang="en-US" sz="2400" b="1" dirty="0" err="1"/>
                  <a:t>uv</a:t>
                </a:r>
                <a:r>
                  <a:rPr lang="en-US" sz="2400" b="1" dirty="0"/>
                  <a:t> </a:t>
                </a:r>
                <a:r>
                  <a:rPr lang="en-US" sz="2400" dirty="0"/>
                  <a:t>or</a:t>
                </a:r>
                <a:r>
                  <a:rPr lang="en-US" sz="2400" b="1" dirty="0"/>
                  <a:t> </a:t>
                </a:r>
                <a:r>
                  <a:rPr lang="en-US" sz="2400" b="1" dirty="0" err="1"/>
                  <a:t>vt</a:t>
                </a:r>
                <a:endParaRPr lang="en-US" sz="2400" b="1" dirty="0"/>
              </a:p>
              <a:p>
                <a:r>
                  <a:rPr lang="en-US" sz="2400" dirty="0"/>
                  <a:t>This gives us a </a:t>
                </a:r>
                <a:r>
                  <a:rPr lang="en-US" sz="2400" dirty="0">
                    <a:solidFill>
                      <a:srgbClr val="C00000"/>
                    </a:solidFill>
                  </a:rPr>
                  <a:t>residual graph</a:t>
                </a:r>
                <a:r>
                  <a:rPr lang="en-US" sz="2400" dirty="0"/>
                  <a:t> </a:t>
                </a:r>
                <a14:m>
                  <m:oMath xmlns:m="http://schemas.openxmlformats.org/officeDocument/2006/math">
                    <m:sSub>
                      <m:sSubPr>
                        <m:ctrlPr>
                          <a:rPr lang="en-US" sz="2400" b="1" i="1" smtClean="0">
                            <a:solidFill>
                              <a:srgbClr val="C00000"/>
                            </a:solidFill>
                            <a:latin typeface="Cambria Math" panose="02040503050406030204" pitchFamily="18" charset="0"/>
                          </a:rPr>
                        </m:ctrlPr>
                      </m:sSubPr>
                      <m:e>
                        <m:r>
                          <a:rPr lang="en-US" sz="2400" b="1" i="1" smtClean="0">
                            <a:solidFill>
                              <a:srgbClr val="C00000"/>
                            </a:solidFill>
                            <a:latin typeface="Cambria Math" panose="02040503050406030204" pitchFamily="18" charset="0"/>
                          </a:rPr>
                          <m:t>𝑮</m:t>
                        </m:r>
                      </m:e>
                      <m:sub>
                        <m:r>
                          <a:rPr lang="en-US" sz="2400" b="1" i="1" smtClean="0">
                            <a:solidFill>
                              <a:srgbClr val="C00000"/>
                            </a:solidFill>
                            <a:latin typeface="Cambria Math" panose="02040503050406030204" pitchFamily="18" charset="0"/>
                          </a:rPr>
                          <m:t>𝒇</m:t>
                        </m:r>
                      </m:sub>
                    </m:sSub>
                  </m:oMath>
                </a14:m>
                <a:r>
                  <a:rPr lang="en-US" sz="2400" dirty="0"/>
                  <a:t> of possible changes where we draw reducing as “sending back”.</a:t>
                </a:r>
              </a:p>
            </p:txBody>
          </p:sp>
        </mc:Choice>
        <mc:Fallback>
          <p:sp>
            <p:nvSpPr>
              <p:cNvPr id="36" name="TextBox 35">
                <a:extLst>
                  <a:ext uri="{FF2B5EF4-FFF2-40B4-BE49-F238E27FC236}">
                    <a16:creationId xmlns:a16="http://schemas.microsoft.com/office/drawing/2014/main" id="{25D273F5-BDFC-4CD2-B964-E72DCAB21037}"/>
                  </a:ext>
                </a:extLst>
              </p:cNvPr>
              <p:cNvSpPr txBox="1">
                <a:spLocks noRot="1" noChangeAspect="1" noMove="1" noResize="1" noEditPoints="1" noAdjustHandles="1" noChangeArrowheads="1" noChangeShapeType="1" noTextEdit="1"/>
              </p:cNvSpPr>
              <p:nvPr/>
            </p:nvSpPr>
            <p:spPr>
              <a:xfrm>
                <a:off x="463956" y="3997825"/>
                <a:ext cx="7258942" cy="2343334"/>
              </a:xfrm>
              <a:prstGeom prst="rect">
                <a:avLst/>
              </a:prstGeom>
              <a:blipFill>
                <a:blip r:embed="rId2"/>
                <a:stretch>
                  <a:fillRect l="-1259" t="-2083" b="-4948"/>
                </a:stretch>
              </a:blipFill>
            </p:spPr>
            <p:txBody>
              <a:bodyPr/>
              <a:lstStyle/>
              <a:p>
                <a:r>
                  <a:rPr lang="en-US">
                    <a:noFill/>
                  </a:rPr>
                  <a:t> </a:t>
                </a:r>
              </a:p>
            </p:txBody>
          </p:sp>
        </mc:Fallback>
      </mc:AlternateContent>
      <p:sp>
        <p:nvSpPr>
          <p:cNvPr id="37" name="TextBox 36">
            <a:extLst>
              <a:ext uri="{FF2B5EF4-FFF2-40B4-BE49-F238E27FC236}">
                <a16:creationId xmlns:a16="http://schemas.microsoft.com/office/drawing/2014/main" id="{17044CA4-D72A-4CCA-BCF6-0F9B3B741BF1}"/>
              </a:ext>
            </a:extLst>
          </p:cNvPr>
          <p:cNvSpPr txBox="1"/>
          <p:nvPr/>
        </p:nvSpPr>
        <p:spPr>
          <a:xfrm>
            <a:off x="4623503" y="1434917"/>
            <a:ext cx="7045263" cy="1938992"/>
          </a:xfrm>
          <a:prstGeom prst="rect">
            <a:avLst/>
          </a:prstGeom>
          <a:noFill/>
        </p:spPr>
        <p:txBody>
          <a:bodyPr wrap="square" rtlCol="0">
            <a:spAutoFit/>
          </a:bodyPr>
          <a:lstStyle/>
          <a:p>
            <a:r>
              <a:rPr lang="en-US" sz="2400" dirty="0"/>
              <a:t>The only way we could route more flow from </a:t>
            </a:r>
            <a:r>
              <a:rPr lang="en-US" sz="2400" b="1" dirty="0"/>
              <a:t>s </a:t>
            </a:r>
            <a:r>
              <a:rPr lang="en-US" sz="2400" dirty="0"/>
              <a:t>to </a:t>
            </a:r>
            <a:r>
              <a:rPr lang="en-US" sz="2400" b="1" dirty="0"/>
              <a:t>t</a:t>
            </a:r>
            <a:r>
              <a:rPr lang="en-US" sz="2400" dirty="0"/>
              <a:t> would be to reduce the flow from </a:t>
            </a:r>
            <a:r>
              <a:rPr lang="en-US" sz="2400" b="1" dirty="0"/>
              <a:t>u</a:t>
            </a:r>
            <a:r>
              <a:rPr lang="en-US" sz="2400" dirty="0"/>
              <a:t> to </a:t>
            </a:r>
            <a:r>
              <a:rPr lang="en-US" sz="2400" b="1" dirty="0"/>
              <a:t>v </a:t>
            </a:r>
            <a:r>
              <a:rPr lang="en-US" sz="2400" dirty="0"/>
              <a:t>to make room for that amount of extra flow from</a:t>
            </a:r>
            <a:r>
              <a:rPr lang="en-US" sz="2400" b="1" dirty="0"/>
              <a:t> s</a:t>
            </a:r>
            <a:r>
              <a:rPr lang="en-US" sz="2400" dirty="0"/>
              <a:t> to</a:t>
            </a:r>
            <a:r>
              <a:rPr lang="en-US" sz="2400" b="1" dirty="0"/>
              <a:t> v</a:t>
            </a:r>
            <a:r>
              <a:rPr lang="en-US" sz="2400" dirty="0"/>
              <a:t>.</a:t>
            </a:r>
          </a:p>
          <a:p>
            <a:r>
              <a:rPr lang="en-US" sz="2400" dirty="0"/>
              <a:t>But to conserve flow we also would need to increase the flow from </a:t>
            </a:r>
            <a:r>
              <a:rPr lang="en-US" sz="2400" b="1" dirty="0"/>
              <a:t>u </a:t>
            </a:r>
            <a:r>
              <a:rPr lang="en-US" sz="2400" dirty="0"/>
              <a:t>to </a:t>
            </a:r>
            <a:r>
              <a:rPr lang="en-US" sz="2400" b="1" dirty="0"/>
              <a:t>t </a:t>
            </a:r>
            <a:r>
              <a:rPr lang="en-US" sz="2400" dirty="0"/>
              <a:t>by that same amount.</a:t>
            </a:r>
          </a:p>
        </p:txBody>
      </p:sp>
    </p:spTree>
    <p:extLst>
      <p:ext uri="{BB962C8B-B14F-4D97-AF65-F5344CB8AC3E}">
        <p14:creationId xmlns:p14="http://schemas.microsoft.com/office/powerpoint/2010/main" val="421557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14178867-3869-4A96-80DF-154BA46026A7}"/>
              </a:ext>
            </a:extLst>
          </p:cNvPr>
          <p:cNvGrpSpPr/>
          <p:nvPr/>
        </p:nvGrpSpPr>
        <p:grpSpPr>
          <a:xfrm>
            <a:off x="6832645" y="4352819"/>
            <a:ext cx="3443721" cy="1832384"/>
            <a:chOff x="6847221" y="3929450"/>
            <a:chExt cx="3443721" cy="1832384"/>
          </a:xfrm>
        </p:grpSpPr>
        <p:sp>
          <p:nvSpPr>
            <p:cNvPr id="60" name="Freeform: Shape 59">
              <a:extLst>
                <a:ext uri="{FF2B5EF4-FFF2-40B4-BE49-F238E27FC236}">
                  <a16:creationId xmlns:a16="http://schemas.microsoft.com/office/drawing/2014/main" id="{A5DCE6CA-DE5E-4BF2-8EAA-E9BA2A6EEDDC}"/>
                </a:ext>
              </a:extLst>
            </p:cNvPr>
            <p:cNvSpPr/>
            <p:nvPr/>
          </p:nvSpPr>
          <p:spPr bwMode="auto">
            <a:xfrm>
              <a:off x="7121525" y="4184650"/>
              <a:ext cx="2990850" cy="1454150"/>
            </a:xfrm>
            <a:custGeom>
              <a:avLst/>
              <a:gdLst>
                <a:gd name="connsiteX0" fmla="*/ 0 w 2990850"/>
                <a:gd name="connsiteY0" fmla="*/ 765175 h 1454150"/>
                <a:gd name="connsiteX1" fmla="*/ 1520825 w 2990850"/>
                <a:gd name="connsiteY1" fmla="*/ 1454150 h 1454150"/>
                <a:gd name="connsiteX2" fmla="*/ 1492250 w 2990850"/>
                <a:gd name="connsiteY2" fmla="*/ 0 h 1454150"/>
                <a:gd name="connsiteX3" fmla="*/ 2990850 w 2990850"/>
                <a:gd name="connsiteY3" fmla="*/ 555625 h 1454150"/>
              </a:gdLst>
              <a:ahLst/>
              <a:cxnLst>
                <a:cxn ang="0">
                  <a:pos x="connsiteX0" y="connsiteY0"/>
                </a:cxn>
                <a:cxn ang="0">
                  <a:pos x="connsiteX1" y="connsiteY1"/>
                </a:cxn>
                <a:cxn ang="0">
                  <a:pos x="connsiteX2" y="connsiteY2"/>
                </a:cxn>
                <a:cxn ang="0">
                  <a:pos x="connsiteX3" y="connsiteY3"/>
                </a:cxn>
              </a:cxnLst>
              <a:rect l="l" t="t" r="r" b="b"/>
              <a:pathLst>
                <a:path w="2990850" h="1454150">
                  <a:moveTo>
                    <a:pt x="0" y="765175"/>
                  </a:moveTo>
                  <a:lnTo>
                    <a:pt x="1520825" y="1454150"/>
                  </a:lnTo>
                  <a:lnTo>
                    <a:pt x="1492250" y="0"/>
                  </a:lnTo>
                  <a:lnTo>
                    <a:pt x="2990850" y="555625"/>
                  </a:lnTo>
                </a:path>
              </a:pathLst>
            </a:custGeom>
            <a:noFill/>
            <a:ln w="127000"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a:p>
          </p:txBody>
        </p:sp>
        <p:grpSp>
          <p:nvGrpSpPr>
            <p:cNvPr id="41" name="Group 40">
              <a:extLst>
                <a:ext uri="{FF2B5EF4-FFF2-40B4-BE49-F238E27FC236}">
                  <a16:creationId xmlns:a16="http://schemas.microsoft.com/office/drawing/2014/main" id="{9051F756-425F-4A1B-8B3D-032DF9CE2125}"/>
                </a:ext>
              </a:extLst>
            </p:cNvPr>
            <p:cNvGrpSpPr/>
            <p:nvPr/>
          </p:nvGrpSpPr>
          <p:grpSpPr>
            <a:xfrm>
              <a:off x="6847221" y="3929450"/>
              <a:ext cx="3443721" cy="1832384"/>
              <a:chOff x="7832294" y="3564459"/>
              <a:chExt cx="3443721" cy="1832384"/>
            </a:xfrm>
          </p:grpSpPr>
          <p:sp>
            <p:nvSpPr>
              <p:cNvPr id="42" name="Freeform: Shape 41">
                <a:extLst>
                  <a:ext uri="{FF2B5EF4-FFF2-40B4-BE49-F238E27FC236}">
                    <a16:creationId xmlns:a16="http://schemas.microsoft.com/office/drawing/2014/main" id="{5F56735E-3DB4-4221-AFF8-34F32FE467A4}"/>
                  </a:ext>
                </a:extLst>
              </p:cNvPr>
              <p:cNvSpPr/>
              <p:nvPr/>
            </p:nvSpPr>
            <p:spPr bwMode="auto">
              <a:xfrm>
                <a:off x="9654363" y="3955312"/>
                <a:ext cx="277428" cy="1127051"/>
              </a:xfrm>
              <a:custGeom>
                <a:avLst/>
                <a:gdLst>
                  <a:gd name="connsiteX0" fmla="*/ 0 w 277428"/>
                  <a:gd name="connsiteY0" fmla="*/ 0 h 1127051"/>
                  <a:gd name="connsiteX1" fmla="*/ 276446 w 277428"/>
                  <a:gd name="connsiteY1" fmla="*/ 414669 h 1127051"/>
                  <a:gd name="connsiteX2" fmla="*/ 74428 w 277428"/>
                  <a:gd name="connsiteY2" fmla="*/ 1127051 h 1127051"/>
                </a:gdLst>
                <a:ahLst/>
                <a:cxnLst>
                  <a:cxn ang="0">
                    <a:pos x="connsiteX0" y="connsiteY0"/>
                  </a:cxn>
                  <a:cxn ang="0">
                    <a:pos x="connsiteX1" y="connsiteY1"/>
                  </a:cxn>
                  <a:cxn ang="0">
                    <a:pos x="connsiteX2" y="connsiteY2"/>
                  </a:cxn>
                </a:cxnLst>
                <a:rect l="l" t="t" r="r" b="b"/>
                <a:pathLst>
                  <a:path w="277428" h="1127051">
                    <a:moveTo>
                      <a:pt x="0" y="0"/>
                    </a:moveTo>
                    <a:cubicBezTo>
                      <a:pt x="132020" y="113413"/>
                      <a:pt x="264041" y="226827"/>
                      <a:pt x="276446" y="414669"/>
                    </a:cubicBezTo>
                    <a:cubicBezTo>
                      <a:pt x="288851" y="602511"/>
                      <a:pt x="181639" y="864781"/>
                      <a:pt x="74428" y="1127051"/>
                    </a:cubicBezTo>
                  </a:path>
                </a:pathLst>
              </a:custGeom>
              <a:noFill/>
              <a:ln w="38100"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a:p>
            </p:txBody>
          </p:sp>
          <p:grpSp>
            <p:nvGrpSpPr>
              <p:cNvPr id="43" name="Group 42">
                <a:extLst>
                  <a:ext uri="{FF2B5EF4-FFF2-40B4-BE49-F238E27FC236}">
                    <a16:creationId xmlns:a16="http://schemas.microsoft.com/office/drawing/2014/main" id="{D3ABBE1F-9ED6-4258-9789-B47F1A886B76}"/>
                  </a:ext>
                </a:extLst>
              </p:cNvPr>
              <p:cNvGrpSpPr/>
              <p:nvPr/>
            </p:nvGrpSpPr>
            <p:grpSpPr>
              <a:xfrm>
                <a:off x="7832294" y="3564459"/>
                <a:ext cx="3443721" cy="1832384"/>
                <a:chOff x="7250772" y="3899531"/>
                <a:chExt cx="3443721" cy="1832384"/>
              </a:xfrm>
            </p:grpSpPr>
            <p:sp>
              <p:nvSpPr>
                <p:cNvPr id="44" name="Oval 4">
                  <a:extLst>
                    <a:ext uri="{FF2B5EF4-FFF2-40B4-BE49-F238E27FC236}">
                      <a16:creationId xmlns:a16="http://schemas.microsoft.com/office/drawing/2014/main" id="{4A2ACF07-358C-45A3-B148-7D9A21B0E41F}"/>
                    </a:ext>
                  </a:extLst>
                </p:cNvPr>
                <p:cNvSpPr>
                  <a:spLocks noChangeAspect="1" noChangeArrowheads="1"/>
                </p:cNvSpPr>
                <p:nvPr/>
              </p:nvSpPr>
              <p:spPr bwMode="auto">
                <a:xfrm>
                  <a:off x="7250772" y="4639233"/>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s</a:t>
                  </a:r>
                </a:p>
              </p:txBody>
            </p:sp>
            <p:sp>
              <p:nvSpPr>
                <p:cNvPr id="45" name="Oval 5">
                  <a:extLst>
                    <a:ext uri="{FF2B5EF4-FFF2-40B4-BE49-F238E27FC236}">
                      <a16:creationId xmlns:a16="http://schemas.microsoft.com/office/drawing/2014/main" id="{061CA3A6-A727-4CC3-992D-6C5B9489FA3A}"/>
                    </a:ext>
                  </a:extLst>
                </p:cNvPr>
                <p:cNvSpPr>
                  <a:spLocks noChangeAspect="1" noChangeArrowheads="1"/>
                </p:cNvSpPr>
                <p:nvPr/>
              </p:nvSpPr>
              <p:spPr bwMode="auto">
                <a:xfrm>
                  <a:off x="8832008" y="3899531"/>
                  <a:ext cx="3634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u</a:t>
                  </a:r>
                </a:p>
              </p:txBody>
            </p:sp>
            <p:sp>
              <p:nvSpPr>
                <p:cNvPr id="46" name="Oval 6">
                  <a:extLst>
                    <a:ext uri="{FF2B5EF4-FFF2-40B4-BE49-F238E27FC236}">
                      <a16:creationId xmlns:a16="http://schemas.microsoft.com/office/drawing/2014/main" id="{9D9C797D-724D-47E3-94A2-16371D2BEA3F}"/>
                    </a:ext>
                  </a:extLst>
                </p:cNvPr>
                <p:cNvSpPr>
                  <a:spLocks noChangeAspect="1" noChangeArrowheads="1"/>
                </p:cNvSpPr>
                <p:nvPr/>
              </p:nvSpPr>
              <p:spPr bwMode="auto">
                <a:xfrm>
                  <a:off x="8849965" y="5366155"/>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v</a:t>
                  </a:r>
                </a:p>
              </p:txBody>
            </p:sp>
            <p:cxnSp>
              <p:nvCxnSpPr>
                <p:cNvPr id="47" name="AutoShape 7">
                  <a:extLst>
                    <a:ext uri="{FF2B5EF4-FFF2-40B4-BE49-F238E27FC236}">
                      <a16:creationId xmlns:a16="http://schemas.microsoft.com/office/drawing/2014/main" id="{57CAA522-054A-4BD7-A527-5EC6720BC82C}"/>
                    </a:ext>
                  </a:extLst>
                </p:cNvPr>
                <p:cNvCxnSpPr>
                  <a:cxnSpLocks noChangeShapeType="1"/>
                  <a:stCxn id="44" idx="7"/>
                  <a:endCxn id="45" idx="3"/>
                </p:cNvCxnSpPr>
                <p:nvPr/>
              </p:nvCxnSpPr>
              <p:spPr bwMode="auto">
                <a:xfrm flipV="1">
                  <a:off x="7562968" y="4211727"/>
                  <a:ext cx="1322267" cy="481070"/>
                </a:xfrm>
                <a:prstGeom prst="straightConnector1">
                  <a:avLst/>
                </a:prstGeom>
                <a:noFill/>
                <a:ln w="38100">
                  <a:solidFill>
                    <a:srgbClr val="C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 name="AutoShape 8">
                  <a:extLst>
                    <a:ext uri="{FF2B5EF4-FFF2-40B4-BE49-F238E27FC236}">
                      <a16:creationId xmlns:a16="http://schemas.microsoft.com/office/drawing/2014/main" id="{96D6CA67-61EC-4D2B-8B78-CB00799C9F06}"/>
                    </a:ext>
                  </a:extLst>
                </p:cNvPr>
                <p:cNvCxnSpPr>
                  <a:cxnSpLocks noChangeShapeType="1"/>
                  <a:stCxn id="44" idx="5"/>
                  <a:endCxn id="46" idx="2"/>
                </p:cNvCxnSpPr>
                <p:nvPr/>
              </p:nvCxnSpPr>
              <p:spPr bwMode="auto">
                <a:xfrm>
                  <a:off x="7562968" y="4951429"/>
                  <a:ext cx="1286997" cy="597606"/>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9" name="AutoShape 9">
                  <a:extLst>
                    <a:ext uri="{FF2B5EF4-FFF2-40B4-BE49-F238E27FC236}">
                      <a16:creationId xmlns:a16="http://schemas.microsoft.com/office/drawing/2014/main" id="{08AC16E4-8978-47B2-8B37-1028A77FE472}"/>
                    </a:ext>
                  </a:extLst>
                </p:cNvPr>
                <p:cNvCxnSpPr>
                  <a:cxnSpLocks noChangeShapeType="1"/>
                  <a:stCxn id="46" idx="6"/>
                  <a:endCxn id="51" idx="3"/>
                </p:cNvCxnSpPr>
                <p:nvPr/>
              </p:nvCxnSpPr>
              <p:spPr bwMode="auto">
                <a:xfrm flipV="1">
                  <a:off x="9215725" y="4921203"/>
                  <a:ext cx="1166572" cy="627832"/>
                </a:xfrm>
                <a:prstGeom prst="straightConnector1">
                  <a:avLst/>
                </a:prstGeom>
                <a:noFill/>
                <a:ln w="38100">
                  <a:solidFill>
                    <a:srgbClr val="C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 name="AutoShape 10">
                  <a:extLst>
                    <a:ext uri="{FF2B5EF4-FFF2-40B4-BE49-F238E27FC236}">
                      <a16:creationId xmlns:a16="http://schemas.microsoft.com/office/drawing/2014/main" id="{3A701F37-9E0B-4D78-A8B4-D2302515E584}"/>
                    </a:ext>
                  </a:extLst>
                </p:cNvPr>
                <p:cNvCxnSpPr>
                  <a:cxnSpLocks noChangeShapeType="1"/>
                  <a:stCxn id="45" idx="4"/>
                  <a:endCxn id="46" idx="0"/>
                </p:cNvCxnSpPr>
                <p:nvPr/>
              </p:nvCxnSpPr>
              <p:spPr bwMode="auto">
                <a:xfrm>
                  <a:off x="9013738" y="4265291"/>
                  <a:ext cx="19107" cy="1100864"/>
                </a:xfrm>
                <a:prstGeom prst="straightConnector1">
                  <a:avLst/>
                </a:prstGeom>
                <a:noFill/>
                <a:ln w="38100">
                  <a:solidFill>
                    <a:srgbClr val="C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1" name="Oval 11">
                  <a:extLst>
                    <a:ext uri="{FF2B5EF4-FFF2-40B4-BE49-F238E27FC236}">
                      <a16:creationId xmlns:a16="http://schemas.microsoft.com/office/drawing/2014/main" id="{AE374625-9F9F-4B8B-8250-904A30F3CF9E}"/>
                    </a:ext>
                  </a:extLst>
                </p:cNvPr>
                <p:cNvSpPr>
                  <a:spLocks noChangeAspect="1" noChangeArrowheads="1"/>
                </p:cNvSpPr>
                <p:nvPr/>
              </p:nvSpPr>
              <p:spPr bwMode="auto">
                <a:xfrm>
                  <a:off x="10328733" y="4609007"/>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t</a:t>
                  </a:r>
                </a:p>
              </p:txBody>
            </p:sp>
            <p:cxnSp>
              <p:nvCxnSpPr>
                <p:cNvPr id="52" name="AutoShape 12">
                  <a:extLst>
                    <a:ext uri="{FF2B5EF4-FFF2-40B4-BE49-F238E27FC236}">
                      <a16:creationId xmlns:a16="http://schemas.microsoft.com/office/drawing/2014/main" id="{FD97976C-FA1F-465A-AE2F-BA1F3D7807A3}"/>
                    </a:ext>
                  </a:extLst>
                </p:cNvPr>
                <p:cNvCxnSpPr>
                  <a:cxnSpLocks noChangeShapeType="1"/>
                  <a:stCxn id="45" idx="5"/>
                  <a:endCxn id="51" idx="1"/>
                </p:cNvCxnSpPr>
                <p:nvPr/>
              </p:nvCxnSpPr>
              <p:spPr bwMode="auto">
                <a:xfrm>
                  <a:off x="9142241" y="4211727"/>
                  <a:ext cx="1240056" cy="450844"/>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3" name="Text Box 13">
                  <a:extLst>
                    <a:ext uri="{FF2B5EF4-FFF2-40B4-BE49-F238E27FC236}">
                      <a16:creationId xmlns:a16="http://schemas.microsoft.com/office/drawing/2014/main" id="{A047D07E-4000-4E7F-9A2A-3D575E89699C}"/>
                    </a:ext>
                  </a:extLst>
                </p:cNvPr>
                <p:cNvSpPr txBox="1">
                  <a:spLocks noChangeArrowheads="1"/>
                </p:cNvSpPr>
                <p:nvPr/>
              </p:nvSpPr>
              <p:spPr bwMode="auto">
                <a:xfrm>
                  <a:off x="7988320" y="4273600"/>
                  <a:ext cx="48149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20</a:t>
                  </a:r>
                </a:p>
              </p:txBody>
            </p:sp>
            <p:sp>
              <p:nvSpPr>
                <p:cNvPr id="54" name="Text Box 15">
                  <a:extLst>
                    <a:ext uri="{FF2B5EF4-FFF2-40B4-BE49-F238E27FC236}">
                      <a16:creationId xmlns:a16="http://schemas.microsoft.com/office/drawing/2014/main" id="{914C537A-ACE9-4FD2-A486-1DF72E8053BC}"/>
                    </a:ext>
                  </a:extLst>
                </p:cNvPr>
                <p:cNvSpPr txBox="1">
                  <a:spLocks noChangeArrowheads="1"/>
                </p:cNvSpPr>
                <p:nvPr/>
              </p:nvSpPr>
              <p:spPr bwMode="auto">
                <a:xfrm>
                  <a:off x="9732560" y="4290890"/>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55" name="Text Box 16">
                  <a:extLst>
                    <a:ext uri="{FF2B5EF4-FFF2-40B4-BE49-F238E27FC236}">
                      <a16:creationId xmlns:a16="http://schemas.microsoft.com/office/drawing/2014/main" id="{E5DA8CAD-D2CE-4B46-9161-256293FFA2EC}"/>
                    </a:ext>
                  </a:extLst>
                </p:cNvPr>
                <p:cNvSpPr txBox="1">
                  <a:spLocks noChangeArrowheads="1"/>
                </p:cNvSpPr>
                <p:nvPr/>
              </p:nvSpPr>
              <p:spPr bwMode="auto">
                <a:xfrm>
                  <a:off x="7863530" y="5050177"/>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56" name="Text Box 17">
                  <a:extLst>
                    <a:ext uri="{FF2B5EF4-FFF2-40B4-BE49-F238E27FC236}">
                      <a16:creationId xmlns:a16="http://schemas.microsoft.com/office/drawing/2014/main" id="{8119AFB0-FA41-4FFC-8238-4D6DA4E2D5AC}"/>
                    </a:ext>
                  </a:extLst>
                </p:cNvPr>
                <p:cNvSpPr txBox="1">
                  <a:spLocks noChangeArrowheads="1"/>
                </p:cNvSpPr>
                <p:nvPr/>
              </p:nvSpPr>
              <p:spPr bwMode="auto">
                <a:xfrm>
                  <a:off x="9784323" y="5035064"/>
                  <a:ext cx="37766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20</a:t>
                  </a:r>
                </a:p>
              </p:txBody>
            </p:sp>
            <p:sp>
              <p:nvSpPr>
                <p:cNvPr id="57" name="Text Box 18">
                  <a:extLst>
                    <a:ext uri="{FF2B5EF4-FFF2-40B4-BE49-F238E27FC236}">
                      <a16:creationId xmlns:a16="http://schemas.microsoft.com/office/drawing/2014/main" id="{0408C30B-A0B1-4545-AD3E-F34AF9C30703}"/>
                    </a:ext>
                  </a:extLst>
                </p:cNvPr>
                <p:cNvSpPr txBox="1">
                  <a:spLocks noChangeArrowheads="1"/>
                </p:cNvSpPr>
                <p:nvPr/>
              </p:nvSpPr>
              <p:spPr bwMode="auto">
                <a:xfrm>
                  <a:off x="8830625" y="4619376"/>
                  <a:ext cx="37766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20</a:t>
                  </a:r>
                </a:p>
              </p:txBody>
            </p:sp>
            <p:sp>
              <p:nvSpPr>
                <p:cNvPr id="58" name="Text Box 15">
                  <a:extLst>
                    <a:ext uri="{FF2B5EF4-FFF2-40B4-BE49-F238E27FC236}">
                      <a16:creationId xmlns:a16="http://schemas.microsoft.com/office/drawing/2014/main" id="{3BB683A5-C785-44FE-AD1D-7F91848BC2D5}"/>
                    </a:ext>
                  </a:extLst>
                </p:cNvPr>
                <p:cNvSpPr txBox="1">
                  <a:spLocks noChangeArrowheads="1"/>
                </p:cNvSpPr>
                <p:nvPr/>
              </p:nvSpPr>
              <p:spPr bwMode="auto">
                <a:xfrm>
                  <a:off x="9159019" y="4561976"/>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grpSp>
        </p:grpSp>
      </p:grpSp>
      <p:sp>
        <p:nvSpPr>
          <p:cNvPr id="5" name="Title 4">
            <a:extLst>
              <a:ext uri="{FF2B5EF4-FFF2-40B4-BE49-F238E27FC236}">
                <a16:creationId xmlns:a16="http://schemas.microsoft.com/office/drawing/2014/main" id="{3074CA9F-F967-4FAB-943F-F56DF618A4F0}"/>
              </a:ext>
            </a:extLst>
          </p:cNvPr>
          <p:cNvSpPr>
            <a:spLocks noGrp="1"/>
          </p:cNvSpPr>
          <p:nvPr>
            <p:ph type="title"/>
          </p:nvPr>
        </p:nvSpPr>
        <p:spPr/>
        <p:txBody>
          <a:bodyPr>
            <a:noAutofit/>
          </a:bodyPr>
          <a:lstStyle/>
          <a:p>
            <a:r>
              <a:rPr lang="en-US" sz="3600" dirty="0"/>
              <a:t>Greed Revisited: Residual Graph &amp; Augmenting Paths</a:t>
            </a:r>
          </a:p>
        </p:txBody>
      </p:sp>
      <p:sp>
        <p:nvSpPr>
          <p:cNvPr id="4" name="Slide Number Placeholder 3">
            <a:extLst>
              <a:ext uri="{FF2B5EF4-FFF2-40B4-BE49-F238E27FC236}">
                <a16:creationId xmlns:a16="http://schemas.microsoft.com/office/drawing/2014/main" id="{AAE5148E-6D77-4AEE-8084-D22A48D4238A}"/>
              </a:ext>
            </a:extLst>
          </p:cNvPr>
          <p:cNvSpPr>
            <a:spLocks noGrp="1"/>
          </p:cNvSpPr>
          <p:nvPr>
            <p:ph type="sldNum" sz="quarter" idx="12"/>
          </p:nvPr>
        </p:nvSpPr>
        <p:spPr/>
        <p:txBody>
          <a:bodyPr/>
          <a:lstStyle/>
          <a:p>
            <a:fld id="{859767C1-1CFC-4BF3-A3D8-E4104FCBBC17}" type="slidenum">
              <a:rPr lang="en-US" smtClean="0"/>
              <a:pPr/>
              <a:t>35</a:t>
            </a:fld>
            <a:endParaRPr lang="en-US" dirty="0"/>
          </a:p>
        </p:txBody>
      </p:sp>
      <p:grpSp>
        <p:nvGrpSpPr>
          <p:cNvPr id="6" name="Group 5">
            <a:extLst>
              <a:ext uri="{FF2B5EF4-FFF2-40B4-BE49-F238E27FC236}">
                <a16:creationId xmlns:a16="http://schemas.microsoft.com/office/drawing/2014/main" id="{967C023D-F7AB-457E-999F-C953BC7130F2}"/>
              </a:ext>
            </a:extLst>
          </p:cNvPr>
          <p:cNvGrpSpPr/>
          <p:nvPr/>
        </p:nvGrpSpPr>
        <p:grpSpPr>
          <a:xfrm>
            <a:off x="944032" y="1591859"/>
            <a:ext cx="3443721" cy="1832384"/>
            <a:chOff x="7250772" y="3899531"/>
            <a:chExt cx="3443721" cy="1832384"/>
          </a:xfrm>
        </p:grpSpPr>
        <p:sp>
          <p:nvSpPr>
            <p:cNvPr id="7" name="Oval 4">
              <a:extLst>
                <a:ext uri="{FF2B5EF4-FFF2-40B4-BE49-F238E27FC236}">
                  <a16:creationId xmlns:a16="http://schemas.microsoft.com/office/drawing/2014/main" id="{A0E58068-B7F3-4B5D-A6FF-91F4EE762362}"/>
                </a:ext>
              </a:extLst>
            </p:cNvPr>
            <p:cNvSpPr>
              <a:spLocks noChangeAspect="1" noChangeArrowheads="1"/>
            </p:cNvSpPr>
            <p:nvPr/>
          </p:nvSpPr>
          <p:spPr bwMode="auto">
            <a:xfrm>
              <a:off x="7250772" y="4639233"/>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s</a:t>
              </a:r>
            </a:p>
          </p:txBody>
        </p:sp>
        <p:sp>
          <p:nvSpPr>
            <p:cNvPr id="8" name="Oval 5">
              <a:extLst>
                <a:ext uri="{FF2B5EF4-FFF2-40B4-BE49-F238E27FC236}">
                  <a16:creationId xmlns:a16="http://schemas.microsoft.com/office/drawing/2014/main" id="{9EF26965-3CF5-4291-A230-9376A40BB6C5}"/>
                </a:ext>
              </a:extLst>
            </p:cNvPr>
            <p:cNvSpPr>
              <a:spLocks noChangeAspect="1" noChangeArrowheads="1"/>
            </p:cNvSpPr>
            <p:nvPr/>
          </p:nvSpPr>
          <p:spPr bwMode="auto">
            <a:xfrm>
              <a:off x="8832008" y="3899531"/>
              <a:ext cx="3634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u</a:t>
              </a:r>
            </a:p>
          </p:txBody>
        </p:sp>
        <p:sp>
          <p:nvSpPr>
            <p:cNvPr id="9" name="Oval 6">
              <a:extLst>
                <a:ext uri="{FF2B5EF4-FFF2-40B4-BE49-F238E27FC236}">
                  <a16:creationId xmlns:a16="http://schemas.microsoft.com/office/drawing/2014/main" id="{CC93A514-CFB6-46A4-8802-D4F004D20935}"/>
                </a:ext>
              </a:extLst>
            </p:cNvPr>
            <p:cNvSpPr>
              <a:spLocks noChangeAspect="1" noChangeArrowheads="1"/>
            </p:cNvSpPr>
            <p:nvPr/>
          </p:nvSpPr>
          <p:spPr bwMode="auto">
            <a:xfrm>
              <a:off x="8849965" y="5366155"/>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v</a:t>
              </a:r>
            </a:p>
          </p:txBody>
        </p:sp>
        <p:cxnSp>
          <p:nvCxnSpPr>
            <p:cNvPr id="10" name="AutoShape 7">
              <a:extLst>
                <a:ext uri="{FF2B5EF4-FFF2-40B4-BE49-F238E27FC236}">
                  <a16:creationId xmlns:a16="http://schemas.microsoft.com/office/drawing/2014/main" id="{CC1749B0-CBF4-4D6B-8C3A-9CE32A4D807E}"/>
                </a:ext>
              </a:extLst>
            </p:cNvPr>
            <p:cNvCxnSpPr>
              <a:cxnSpLocks noChangeShapeType="1"/>
              <a:stCxn id="7" idx="7"/>
              <a:endCxn id="8" idx="3"/>
            </p:cNvCxnSpPr>
            <p:nvPr/>
          </p:nvCxnSpPr>
          <p:spPr bwMode="auto">
            <a:xfrm flipV="1">
              <a:off x="7562968" y="4211727"/>
              <a:ext cx="1322267" cy="48107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AutoShape 8">
              <a:extLst>
                <a:ext uri="{FF2B5EF4-FFF2-40B4-BE49-F238E27FC236}">
                  <a16:creationId xmlns:a16="http://schemas.microsoft.com/office/drawing/2014/main" id="{7D2B9E01-BF3F-4AE5-B826-D5A555620043}"/>
                </a:ext>
              </a:extLst>
            </p:cNvPr>
            <p:cNvCxnSpPr>
              <a:cxnSpLocks noChangeShapeType="1"/>
              <a:stCxn id="7" idx="5"/>
              <a:endCxn id="9" idx="2"/>
            </p:cNvCxnSpPr>
            <p:nvPr/>
          </p:nvCxnSpPr>
          <p:spPr bwMode="auto">
            <a:xfrm>
              <a:off x="7562968" y="4951429"/>
              <a:ext cx="1286997" cy="59760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AutoShape 9">
              <a:extLst>
                <a:ext uri="{FF2B5EF4-FFF2-40B4-BE49-F238E27FC236}">
                  <a16:creationId xmlns:a16="http://schemas.microsoft.com/office/drawing/2014/main" id="{28F3DA81-4C06-46EC-AF60-0298BEA2A3AA}"/>
                </a:ext>
              </a:extLst>
            </p:cNvPr>
            <p:cNvCxnSpPr>
              <a:cxnSpLocks noChangeShapeType="1"/>
              <a:stCxn id="9" idx="6"/>
              <a:endCxn id="14" idx="3"/>
            </p:cNvCxnSpPr>
            <p:nvPr/>
          </p:nvCxnSpPr>
          <p:spPr bwMode="auto">
            <a:xfrm flipV="1">
              <a:off x="9215725" y="4921203"/>
              <a:ext cx="1166572" cy="627832"/>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AutoShape 10">
              <a:extLst>
                <a:ext uri="{FF2B5EF4-FFF2-40B4-BE49-F238E27FC236}">
                  <a16:creationId xmlns:a16="http://schemas.microsoft.com/office/drawing/2014/main" id="{B7505C70-A240-4318-B726-D0D89135A4AB}"/>
                </a:ext>
              </a:extLst>
            </p:cNvPr>
            <p:cNvCxnSpPr>
              <a:cxnSpLocks noChangeShapeType="1"/>
              <a:stCxn id="8" idx="4"/>
              <a:endCxn id="9" idx="0"/>
            </p:cNvCxnSpPr>
            <p:nvPr/>
          </p:nvCxnSpPr>
          <p:spPr bwMode="auto">
            <a:xfrm>
              <a:off x="9013738" y="4265291"/>
              <a:ext cx="19107" cy="1100864"/>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 name="Oval 11">
              <a:extLst>
                <a:ext uri="{FF2B5EF4-FFF2-40B4-BE49-F238E27FC236}">
                  <a16:creationId xmlns:a16="http://schemas.microsoft.com/office/drawing/2014/main" id="{9B42E625-7866-4AA0-83CD-7DF7E6735170}"/>
                </a:ext>
              </a:extLst>
            </p:cNvPr>
            <p:cNvSpPr>
              <a:spLocks noChangeAspect="1" noChangeArrowheads="1"/>
            </p:cNvSpPr>
            <p:nvPr/>
          </p:nvSpPr>
          <p:spPr bwMode="auto">
            <a:xfrm>
              <a:off x="10328733" y="4609007"/>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t</a:t>
              </a:r>
            </a:p>
          </p:txBody>
        </p:sp>
        <p:cxnSp>
          <p:nvCxnSpPr>
            <p:cNvPr id="15" name="AutoShape 12">
              <a:extLst>
                <a:ext uri="{FF2B5EF4-FFF2-40B4-BE49-F238E27FC236}">
                  <a16:creationId xmlns:a16="http://schemas.microsoft.com/office/drawing/2014/main" id="{6D7A8685-77CC-4BBE-92FD-DC3703A772FE}"/>
                </a:ext>
              </a:extLst>
            </p:cNvPr>
            <p:cNvCxnSpPr>
              <a:cxnSpLocks noChangeShapeType="1"/>
              <a:stCxn id="8" idx="5"/>
              <a:endCxn id="14" idx="1"/>
            </p:cNvCxnSpPr>
            <p:nvPr/>
          </p:nvCxnSpPr>
          <p:spPr bwMode="auto">
            <a:xfrm>
              <a:off x="9142241" y="4211727"/>
              <a:ext cx="1240056" cy="45084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6" name="Text Box 13">
              <a:extLst>
                <a:ext uri="{FF2B5EF4-FFF2-40B4-BE49-F238E27FC236}">
                  <a16:creationId xmlns:a16="http://schemas.microsoft.com/office/drawing/2014/main" id="{4A6BA4BC-16F6-4491-8CE1-161655A779B6}"/>
                </a:ext>
              </a:extLst>
            </p:cNvPr>
            <p:cNvSpPr txBox="1">
              <a:spLocks noChangeArrowheads="1"/>
            </p:cNvSpPr>
            <p:nvPr/>
          </p:nvSpPr>
          <p:spPr bwMode="auto">
            <a:xfrm>
              <a:off x="7688105" y="4294235"/>
              <a:ext cx="80799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20</a:t>
              </a:r>
            </a:p>
          </p:txBody>
        </p:sp>
        <p:sp>
          <p:nvSpPr>
            <p:cNvPr id="17" name="Text Box 15">
              <a:extLst>
                <a:ext uri="{FF2B5EF4-FFF2-40B4-BE49-F238E27FC236}">
                  <a16:creationId xmlns:a16="http://schemas.microsoft.com/office/drawing/2014/main" id="{AA1D0589-0163-41E7-86FE-F22842EA9481}"/>
                </a:ext>
              </a:extLst>
            </p:cNvPr>
            <p:cNvSpPr txBox="1">
              <a:spLocks noChangeArrowheads="1"/>
            </p:cNvSpPr>
            <p:nvPr/>
          </p:nvSpPr>
          <p:spPr bwMode="auto">
            <a:xfrm>
              <a:off x="9732560" y="4290890"/>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18" name="Text Box 16">
              <a:extLst>
                <a:ext uri="{FF2B5EF4-FFF2-40B4-BE49-F238E27FC236}">
                  <a16:creationId xmlns:a16="http://schemas.microsoft.com/office/drawing/2014/main" id="{70ABF3A7-DCFB-4FCE-A67A-305050B41FCA}"/>
                </a:ext>
              </a:extLst>
            </p:cNvPr>
            <p:cNvSpPr txBox="1">
              <a:spLocks noChangeArrowheads="1"/>
            </p:cNvSpPr>
            <p:nvPr/>
          </p:nvSpPr>
          <p:spPr bwMode="auto">
            <a:xfrm>
              <a:off x="7863530" y="5050177"/>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19" name="Text Box 17">
              <a:extLst>
                <a:ext uri="{FF2B5EF4-FFF2-40B4-BE49-F238E27FC236}">
                  <a16:creationId xmlns:a16="http://schemas.microsoft.com/office/drawing/2014/main" id="{59FED25E-189F-431D-BBF1-92A68D7BC551}"/>
                </a:ext>
              </a:extLst>
            </p:cNvPr>
            <p:cNvSpPr txBox="1">
              <a:spLocks noChangeArrowheads="1"/>
            </p:cNvSpPr>
            <p:nvPr/>
          </p:nvSpPr>
          <p:spPr bwMode="auto">
            <a:xfrm>
              <a:off x="9606390" y="5035064"/>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20</a:t>
              </a:r>
            </a:p>
          </p:txBody>
        </p:sp>
        <p:sp>
          <p:nvSpPr>
            <p:cNvPr id="20" name="Text Box 18">
              <a:extLst>
                <a:ext uri="{FF2B5EF4-FFF2-40B4-BE49-F238E27FC236}">
                  <a16:creationId xmlns:a16="http://schemas.microsoft.com/office/drawing/2014/main" id="{04567866-3BF9-4F0E-8D02-7C9C87411BDD}"/>
                </a:ext>
              </a:extLst>
            </p:cNvPr>
            <p:cNvSpPr txBox="1">
              <a:spLocks noChangeArrowheads="1"/>
            </p:cNvSpPr>
            <p:nvPr/>
          </p:nvSpPr>
          <p:spPr bwMode="auto">
            <a:xfrm>
              <a:off x="8652692" y="4619376"/>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30</a:t>
              </a:r>
            </a:p>
          </p:txBody>
        </p:sp>
      </p:grpSp>
      <p:grpSp>
        <p:nvGrpSpPr>
          <p:cNvPr id="2" name="Group 1">
            <a:extLst>
              <a:ext uri="{FF2B5EF4-FFF2-40B4-BE49-F238E27FC236}">
                <a16:creationId xmlns:a16="http://schemas.microsoft.com/office/drawing/2014/main" id="{0401A01B-A61B-451D-8464-7AE189EC864B}"/>
              </a:ext>
            </a:extLst>
          </p:cNvPr>
          <p:cNvGrpSpPr/>
          <p:nvPr/>
        </p:nvGrpSpPr>
        <p:grpSpPr>
          <a:xfrm>
            <a:off x="985137" y="4406511"/>
            <a:ext cx="3443721" cy="1832384"/>
            <a:chOff x="7832294" y="3564459"/>
            <a:chExt cx="3443721" cy="1832384"/>
          </a:xfrm>
        </p:grpSpPr>
        <p:sp>
          <p:nvSpPr>
            <p:cNvPr id="38" name="Freeform: Shape 37">
              <a:extLst>
                <a:ext uri="{FF2B5EF4-FFF2-40B4-BE49-F238E27FC236}">
                  <a16:creationId xmlns:a16="http://schemas.microsoft.com/office/drawing/2014/main" id="{BBBFC114-A029-4D25-AAE6-345462B434B3}"/>
                </a:ext>
              </a:extLst>
            </p:cNvPr>
            <p:cNvSpPr/>
            <p:nvPr/>
          </p:nvSpPr>
          <p:spPr bwMode="auto">
            <a:xfrm>
              <a:off x="9654363" y="3955312"/>
              <a:ext cx="277428" cy="1127051"/>
            </a:xfrm>
            <a:custGeom>
              <a:avLst/>
              <a:gdLst>
                <a:gd name="connsiteX0" fmla="*/ 0 w 277428"/>
                <a:gd name="connsiteY0" fmla="*/ 0 h 1127051"/>
                <a:gd name="connsiteX1" fmla="*/ 276446 w 277428"/>
                <a:gd name="connsiteY1" fmla="*/ 414669 h 1127051"/>
                <a:gd name="connsiteX2" fmla="*/ 74428 w 277428"/>
                <a:gd name="connsiteY2" fmla="*/ 1127051 h 1127051"/>
              </a:gdLst>
              <a:ahLst/>
              <a:cxnLst>
                <a:cxn ang="0">
                  <a:pos x="connsiteX0" y="connsiteY0"/>
                </a:cxn>
                <a:cxn ang="0">
                  <a:pos x="connsiteX1" y="connsiteY1"/>
                </a:cxn>
                <a:cxn ang="0">
                  <a:pos x="connsiteX2" y="connsiteY2"/>
                </a:cxn>
              </a:cxnLst>
              <a:rect l="l" t="t" r="r" b="b"/>
              <a:pathLst>
                <a:path w="277428" h="1127051">
                  <a:moveTo>
                    <a:pt x="0" y="0"/>
                  </a:moveTo>
                  <a:cubicBezTo>
                    <a:pt x="132020" y="113413"/>
                    <a:pt x="264041" y="226827"/>
                    <a:pt x="276446" y="414669"/>
                  </a:cubicBezTo>
                  <a:cubicBezTo>
                    <a:pt x="288851" y="602511"/>
                    <a:pt x="181639" y="864781"/>
                    <a:pt x="74428" y="1127051"/>
                  </a:cubicBezTo>
                </a:path>
              </a:pathLst>
            </a:custGeom>
            <a:noFill/>
            <a:ln w="38100"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a:p>
          </p:txBody>
        </p:sp>
        <p:grpSp>
          <p:nvGrpSpPr>
            <p:cNvPr id="21" name="Group 20">
              <a:extLst>
                <a:ext uri="{FF2B5EF4-FFF2-40B4-BE49-F238E27FC236}">
                  <a16:creationId xmlns:a16="http://schemas.microsoft.com/office/drawing/2014/main" id="{22140FAD-A939-4D21-B214-A992D13E8AED}"/>
                </a:ext>
              </a:extLst>
            </p:cNvPr>
            <p:cNvGrpSpPr/>
            <p:nvPr/>
          </p:nvGrpSpPr>
          <p:grpSpPr>
            <a:xfrm>
              <a:off x="7832294" y="3564459"/>
              <a:ext cx="3443721" cy="1832384"/>
              <a:chOff x="7250772" y="3899531"/>
              <a:chExt cx="3443721" cy="1832384"/>
            </a:xfrm>
          </p:grpSpPr>
          <p:sp>
            <p:nvSpPr>
              <p:cNvPr id="22" name="Oval 4">
                <a:extLst>
                  <a:ext uri="{FF2B5EF4-FFF2-40B4-BE49-F238E27FC236}">
                    <a16:creationId xmlns:a16="http://schemas.microsoft.com/office/drawing/2014/main" id="{A376E8D2-2B5D-4021-847B-F5BB7AD4F4AF}"/>
                  </a:ext>
                </a:extLst>
              </p:cNvPr>
              <p:cNvSpPr>
                <a:spLocks noChangeAspect="1" noChangeArrowheads="1"/>
              </p:cNvSpPr>
              <p:nvPr/>
            </p:nvSpPr>
            <p:spPr bwMode="auto">
              <a:xfrm>
                <a:off x="7250772" y="4639233"/>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s</a:t>
                </a:r>
              </a:p>
            </p:txBody>
          </p:sp>
          <p:sp>
            <p:nvSpPr>
              <p:cNvPr id="23" name="Oval 5">
                <a:extLst>
                  <a:ext uri="{FF2B5EF4-FFF2-40B4-BE49-F238E27FC236}">
                    <a16:creationId xmlns:a16="http://schemas.microsoft.com/office/drawing/2014/main" id="{464B38FD-9053-4DDE-B531-D8A717370381}"/>
                  </a:ext>
                </a:extLst>
              </p:cNvPr>
              <p:cNvSpPr>
                <a:spLocks noChangeAspect="1" noChangeArrowheads="1"/>
              </p:cNvSpPr>
              <p:nvPr/>
            </p:nvSpPr>
            <p:spPr bwMode="auto">
              <a:xfrm>
                <a:off x="8832008" y="3899531"/>
                <a:ext cx="3634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u</a:t>
                </a:r>
              </a:p>
            </p:txBody>
          </p:sp>
          <p:sp>
            <p:nvSpPr>
              <p:cNvPr id="24" name="Oval 6">
                <a:extLst>
                  <a:ext uri="{FF2B5EF4-FFF2-40B4-BE49-F238E27FC236}">
                    <a16:creationId xmlns:a16="http://schemas.microsoft.com/office/drawing/2014/main" id="{372147D7-7F1D-493F-B995-CCF3E2F109E4}"/>
                  </a:ext>
                </a:extLst>
              </p:cNvPr>
              <p:cNvSpPr>
                <a:spLocks noChangeAspect="1" noChangeArrowheads="1"/>
              </p:cNvSpPr>
              <p:nvPr/>
            </p:nvSpPr>
            <p:spPr bwMode="auto">
              <a:xfrm>
                <a:off x="8849965" y="5366155"/>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v</a:t>
                </a:r>
              </a:p>
            </p:txBody>
          </p:sp>
          <p:cxnSp>
            <p:nvCxnSpPr>
              <p:cNvPr id="25" name="AutoShape 7">
                <a:extLst>
                  <a:ext uri="{FF2B5EF4-FFF2-40B4-BE49-F238E27FC236}">
                    <a16:creationId xmlns:a16="http://schemas.microsoft.com/office/drawing/2014/main" id="{060008A0-2136-46A4-A222-4DF9E75F9980}"/>
                  </a:ext>
                </a:extLst>
              </p:cNvPr>
              <p:cNvCxnSpPr>
                <a:cxnSpLocks noChangeShapeType="1"/>
                <a:stCxn id="22" idx="7"/>
                <a:endCxn id="23" idx="3"/>
              </p:cNvCxnSpPr>
              <p:nvPr/>
            </p:nvCxnSpPr>
            <p:spPr bwMode="auto">
              <a:xfrm flipV="1">
                <a:off x="7562968" y="4211727"/>
                <a:ext cx="1322267" cy="481070"/>
              </a:xfrm>
              <a:prstGeom prst="straightConnector1">
                <a:avLst/>
              </a:prstGeom>
              <a:noFill/>
              <a:ln w="38100">
                <a:solidFill>
                  <a:srgbClr val="C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AutoShape 8">
                <a:extLst>
                  <a:ext uri="{FF2B5EF4-FFF2-40B4-BE49-F238E27FC236}">
                    <a16:creationId xmlns:a16="http://schemas.microsoft.com/office/drawing/2014/main" id="{6AD9FBDA-D915-4F5F-A96D-165B999DAC63}"/>
                  </a:ext>
                </a:extLst>
              </p:cNvPr>
              <p:cNvCxnSpPr>
                <a:cxnSpLocks noChangeShapeType="1"/>
                <a:stCxn id="22" idx="5"/>
                <a:endCxn id="24" idx="2"/>
              </p:cNvCxnSpPr>
              <p:nvPr/>
            </p:nvCxnSpPr>
            <p:spPr bwMode="auto">
              <a:xfrm>
                <a:off x="7562968" y="4951429"/>
                <a:ext cx="1286997" cy="597606"/>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AutoShape 9">
                <a:extLst>
                  <a:ext uri="{FF2B5EF4-FFF2-40B4-BE49-F238E27FC236}">
                    <a16:creationId xmlns:a16="http://schemas.microsoft.com/office/drawing/2014/main" id="{6FA1FCC5-DB90-4374-A42D-46D4E340B21E}"/>
                  </a:ext>
                </a:extLst>
              </p:cNvPr>
              <p:cNvCxnSpPr>
                <a:cxnSpLocks noChangeShapeType="1"/>
                <a:stCxn id="24" idx="6"/>
                <a:endCxn id="29" idx="3"/>
              </p:cNvCxnSpPr>
              <p:nvPr/>
            </p:nvCxnSpPr>
            <p:spPr bwMode="auto">
              <a:xfrm flipV="1">
                <a:off x="9215725" y="4921203"/>
                <a:ext cx="1166572" cy="627832"/>
              </a:xfrm>
              <a:prstGeom prst="straightConnector1">
                <a:avLst/>
              </a:prstGeom>
              <a:noFill/>
              <a:ln w="38100">
                <a:solidFill>
                  <a:srgbClr val="C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AutoShape 10">
                <a:extLst>
                  <a:ext uri="{FF2B5EF4-FFF2-40B4-BE49-F238E27FC236}">
                    <a16:creationId xmlns:a16="http://schemas.microsoft.com/office/drawing/2014/main" id="{AD6971ED-9F05-4DC2-A83E-3E266A8F76DF}"/>
                  </a:ext>
                </a:extLst>
              </p:cNvPr>
              <p:cNvCxnSpPr>
                <a:cxnSpLocks noChangeShapeType="1"/>
                <a:stCxn id="23" idx="4"/>
                <a:endCxn id="24" idx="0"/>
              </p:cNvCxnSpPr>
              <p:nvPr/>
            </p:nvCxnSpPr>
            <p:spPr bwMode="auto">
              <a:xfrm>
                <a:off x="9013738" y="4265291"/>
                <a:ext cx="19107" cy="1100864"/>
              </a:xfrm>
              <a:prstGeom prst="straightConnector1">
                <a:avLst/>
              </a:prstGeom>
              <a:noFill/>
              <a:ln w="38100">
                <a:solidFill>
                  <a:srgbClr val="C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9" name="Oval 11">
                <a:extLst>
                  <a:ext uri="{FF2B5EF4-FFF2-40B4-BE49-F238E27FC236}">
                    <a16:creationId xmlns:a16="http://schemas.microsoft.com/office/drawing/2014/main" id="{29D1A713-DE7C-42B3-A2A7-4660E4AFA94E}"/>
                  </a:ext>
                </a:extLst>
              </p:cNvPr>
              <p:cNvSpPr>
                <a:spLocks noChangeAspect="1" noChangeArrowheads="1"/>
              </p:cNvSpPr>
              <p:nvPr/>
            </p:nvSpPr>
            <p:spPr bwMode="auto">
              <a:xfrm>
                <a:off x="10328733" y="4609007"/>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t</a:t>
                </a:r>
              </a:p>
            </p:txBody>
          </p:sp>
          <p:cxnSp>
            <p:nvCxnSpPr>
              <p:cNvPr id="30" name="AutoShape 12">
                <a:extLst>
                  <a:ext uri="{FF2B5EF4-FFF2-40B4-BE49-F238E27FC236}">
                    <a16:creationId xmlns:a16="http://schemas.microsoft.com/office/drawing/2014/main" id="{271F2B6F-EA8D-43C2-A99E-5E44E10490C7}"/>
                  </a:ext>
                </a:extLst>
              </p:cNvPr>
              <p:cNvCxnSpPr>
                <a:cxnSpLocks noChangeShapeType="1"/>
                <a:stCxn id="23" idx="5"/>
                <a:endCxn id="29" idx="1"/>
              </p:cNvCxnSpPr>
              <p:nvPr/>
            </p:nvCxnSpPr>
            <p:spPr bwMode="auto">
              <a:xfrm>
                <a:off x="9142241" y="4211727"/>
                <a:ext cx="1240056" cy="450844"/>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1" name="Text Box 13">
                <a:extLst>
                  <a:ext uri="{FF2B5EF4-FFF2-40B4-BE49-F238E27FC236}">
                    <a16:creationId xmlns:a16="http://schemas.microsoft.com/office/drawing/2014/main" id="{CDD1AE53-B652-4D97-8B23-ED3CBFE2D45F}"/>
                  </a:ext>
                </a:extLst>
              </p:cNvPr>
              <p:cNvSpPr txBox="1">
                <a:spLocks noChangeArrowheads="1"/>
              </p:cNvSpPr>
              <p:nvPr/>
            </p:nvSpPr>
            <p:spPr bwMode="auto">
              <a:xfrm>
                <a:off x="7988320" y="4273600"/>
                <a:ext cx="48149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20</a:t>
                </a:r>
              </a:p>
            </p:txBody>
          </p:sp>
          <p:sp>
            <p:nvSpPr>
              <p:cNvPr id="32" name="Text Box 15">
                <a:extLst>
                  <a:ext uri="{FF2B5EF4-FFF2-40B4-BE49-F238E27FC236}">
                    <a16:creationId xmlns:a16="http://schemas.microsoft.com/office/drawing/2014/main" id="{7D430675-B799-4BF3-AF20-5A4C7E129EC7}"/>
                  </a:ext>
                </a:extLst>
              </p:cNvPr>
              <p:cNvSpPr txBox="1">
                <a:spLocks noChangeArrowheads="1"/>
              </p:cNvSpPr>
              <p:nvPr/>
            </p:nvSpPr>
            <p:spPr bwMode="auto">
              <a:xfrm>
                <a:off x="9732560" y="4290890"/>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33" name="Text Box 16">
                <a:extLst>
                  <a:ext uri="{FF2B5EF4-FFF2-40B4-BE49-F238E27FC236}">
                    <a16:creationId xmlns:a16="http://schemas.microsoft.com/office/drawing/2014/main" id="{8A6D4366-13F3-4B3D-B26D-E70D937F7311}"/>
                  </a:ext>
                </a:extLst>
              </p:cNvPr>
              <p:cNvSpPr txBox="1">
                <a:spLocks noChangeArrowheads="1"/>
              </p:cNvSpPr>
              <p:nvPr/>
            </p:nvSpPr>
            <p:spPr bwMode="auto">
              <a:xfrm>
                <a:off x="7863530" y="5050177"/>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34" name="Text Box 17">
                <a:extLst>
                  <a:ext uri="{FF2B5EF4-FFF2-40B4-BE49-F238E27FC236}">
                    <a16:creationId xmlns:a16="http://schemas.microsoft.com/office/drawing/2014/main" id="{C49826C8-659A-4DCA-92EC-B0B8AAC18F1D}"/>
                  </a:ext>
                </a:extLst>
              </p:cNvPr>
              <p:cNvSpPr txBox="1">
                <a:spLocks noChangeArrowheads="1"/>
              </p:cNvSpPr>
              <p:nvPr/>
            </p:nvSpPr>
            <p:spPr bwMode="auto">
              <a:xfrm>
                <a:off x="9784323" y="5035064"/>
                <a:ext cx="37766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20</a:t>
                </a:r>
              </a:p>
            </p:txBody>
          </p:sp>
          <p:sp>
            <p:nvSpPr>
              <p:cNvPr id="35" name="Text Box 18">
                <a:extLst>
                  <a:ext uri="{FF2B5EF4-FFF2-40B4-BE49-F238E27FC236}">
                    <a16:creationId xmlns:a16="http://schemas.microsoft.com/office/drawing/2014/main" id="{C24E76A7-34B2-4F07-BDB9-BAB1D7312F8D}"/>
                  </a:ext>
                </a:extLst>
              </p:cNvPr>
              <p:cNvSpPr txBox="1">
                <a:spLocks noChangeArrowheads="1"/>
              </p:cNvSpPr>
              <p:nvPr/>
            </p:nvSpPr>
            <p:spPr bwMode="auto">
              <a:xfrm>
                <a:off x="8830625" y="4619376"/>
                <a:ext cx="37766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20</a:t>
                </a:r>
              </a:p>
            </p:txBody>
          </p:sp>
          <p:sp>
            <p:nvSpPr>
              <p:cNvPr id="39" name="Text Box 15">
                <a:extLst>
                  <a:ext uri="{FF2B5EF4-FFF2-40B4-BE49-F238E27FC236}">
                    <a16:creationId xmlns:a16="http://schemas.microsoft.com/office/drawing/2014/main" id="{1DDAB641-371E-45D5-B045-F3879CB3560C}"/>
                  </a:ext>
                </a:extLst>
              </p:cNvPr>
              <p:cNvSpPr txBox="1">
                <a:spLocks noChangeArrowheads="1"/>
              </p:cNvSpPr>
              <p:nvPr/>
            </p:nvSpPr>
            <p:spPr bwMode="auto">
              <a:xfrm>
                <a:off x="9159019" y="4561976"/>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grpSp>
      </p:grpSp>
      <p:sp>
        <p:nvSpPr>
          <p:cNvPr id="40" name="AutoShape 76">
            <a:extLst>
              <a:ext uri="{FF2B5EF4-FFF2-40B4-BE49-F238E27FC236}">
                <a16:creationId xmlns:a16="http://schemas.microsoft.com/office/drawing/2014/main" id="{AC2F4CE6-2AFF-43B8-9065-035AB2781851}"/>
              </a:ext>
            </a:extLst>
          </p:cNvPr>
          <p:cNvSpPr>
            <a:spLocks noChangeArrowheads="1"/>
          </p:cNvSpPr>
          <p:nvPr/>
        </p:nvSpPr>
        <p:spPr bwMode="auto">
          <a:xfrm rot="5413914" flipV="1">
            <a:off x="2436682" y="3740825"/>
            <a:ext cx="533400" cy="381000"/>
          </a:xfrm>
          <a:prstGeom prst="rightArrow">
            <a:avLst>
              <a:gd name="adj1" fmla="val 50000"/>
              <a:gd name="adj2" fmla="val 53751"/>
            </a:avLst>
          </a:prstGeom>
          <a:solidFill>
            <a:srgbClr val="33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a:p>
        </p:txBody>
      </p:sp>
      <p:sp>
        <p:nvSpPr>
          <p:cNvPr id="61" name="AutoShape 75">
            <a:extLst>
              <a:ext uri="{FF2B5EF4-FFF2-40B4-BE49-F238E27FC236}">
                <a16:creationId xmlns:a16="http://schemas.microsoft.com/office/drawing/2014/main" id="{CEE06E57-886D-46C5-9005-F73C4153F4AD}"/>
              </a:ext>
            </a:extLst>
          </p:cNvPr>
          <p:cNvSpPr>
            <a:spLocks noChangeArrowheads="1"/>
          </p:cNvSpPr>
          <p:nvPr/>
        </p:nvSpPr>
        <p:spPr bwMode="auto">
          <a:xfrm rot="13914" flipV="1">
            <a:off x="5376251" y="5045977"/>
            <a:ext cx="533400" cy="381000"/>
          </a:xfrm>
          <a:prstGeom prst="rightArrow">
            <a:avLst>
              <a:gd name="adj1" fmla="val 50000"/>
              <a:gd name="adj2" fmla="val 53751"/>
            </a:avLst>
          </a:prstGeom>
          <a:solidFill>
            <a:srgbClr val="33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a:p>
        </p:txBody>
      </p:sp>
      <p:sp>
        <p:nvSpPr>
          <p:cNvPr id="78" name="AutoShape 77">
            <a:extLst>
              <a:ext uri="{FF2B5EF4-FFF2-40B4-BE49-F238E27FC236}">
                <a16:creationId xmlns:a16="http://schemas.microsoft.com/office/drawing/2014/main" id="{3C58E70E-932B-4286-9954-C6B373C6E32B}"/>
              </a:ext>
            </a:extLst>
          </p:cNvPr>
          <p:cNvSpPr>
            <a:spLocks noChangeArrowheads="1"/>
          </p:cNvSpPr>
          <p:nvPr/>
        </p:nvSpPr>
        <p:spPr bwMode="auto">
          <a:xfrm rot="16186086">
            <a:off x="8298808" y="3687219"/>
            <a:ext cx="533400" cy="381000"/>
          </a:xfrm>
          <a:prstGeom prst="rightArrow">
            <a:avLst>
              <a:gd name="adj1" fmla="val 50000"/>
              <a:gd name="adj2" fmla="val 53751"/>
            </a:avLst>
          </a:prstGeom>
          <a:solidFill>
            <a:srgbClr val="33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a:p>
        </p:txBody>
      </p:sp>
      <mc:AlternateContent xmlns:mc="http://schemas.openxmlformats.org/markup-compatibility/2006">
        <mc:Choice xmlns:a14="http://schemas.microsoft.com/office/drawing/2010/main" Requires="a14">
          <p:sp>
            <p:nvSpPr>
              <p:cNvPr id="80" name="TextBox 79">
                <a:extLst>
                  <a:ext uri="{FF2B5EF4-FFF2-40B4-BE49-F238E27FC236}">
                    <a16:creationId xmlns:a16="http://schemas.microsoft.com/office/drawing/2014/main" id="{FCAD0D67-B96E-4CDF-9CBE-A2DE1A77F7F6}"/>
                  </a:ext>
                </a:extLst>
              </p:cNvPr>
              <p:cNvSpPr txBox="1"/>
              <p:nvPr/>
            </p:nvSpPr>
            <p:spPr>
              <a:xfrm>
                <a:off x="3678860" y="4243638"/>
                <a:ext cx="1731826" cy="736997"/>
              </a:xfrm>
              <a:prstGeom prst="rect">
                <a:avLst/>
              </a:prstGeom>
              <a:noFill/>
            </p:spPr>
            <p:txBody>
              <a:bodyPr wrap="square" rtlCol="0">
                <a:spAutoFit/>
              </a:bodyPr>
              <a:lstStyle/>
              <a:p>
                <a:pPr algn="ctr"/>
                <a:r>
                  <a:rPr lang="en-US" sz="2000" dirty="0"/>
                  <a:t>Residual graph </a:t>
                </a:r>
                <a14:m>
                  <m:oMath xmlns:m="http://schemas.openxmlformats.org/officeDocument/2006/math">
                    <m:sSub>
                      <m:sSubPr>
                        <m:ctrlPr>
                          <a:rPr lang="en-US" sz="2000" b="1" i="1" smtClean="0">
                            <a:solidFill>
                              <a:srgbClr val="0066CC"/>
                            </a:solidFill>
                            <a:latin typeface="Cambria Math" panose="02040503050406030204" pitchFamily="18" charset="0"/>
                          </a:rPr>
                        </m:ctrlPr>
                      </m:sSubPr>
                      <m:e>
                        <m:r>
                          <a:rPr lang="en-US" sz="2000" b="1" i="1" smtClean="0">
                            <a:solidFill>
                              <a:srgbClr val="0066CC"/>
                            </a:solidFill>
                            <a:latin typeface="Cambria Math" panose="02040503050406030204" pitchFamily="18" charset="0"/>
                          </a:rPr>
                          <m:t>𝑮</m:t>
                        </m:r>
                      </m:e>
                      <m:sub>
                        <m:r>
                          <a:rPr lang="en-US" sz="2000" b="1" i="1" smtClean="0">
                            <a:solidFill>
                              <a:srgbClr val="0066CC"/>
                            </a:solidFill>
                            <a:latin typeface="Cambria Math" panose="02040503050406030204" pitchFamily="18" charset="0"/>
                          </a:rPr>
                          <m:t>𝒇</m:t>
                        </m:r>
                      </m:sub>
                    </m:sSub>
                  </m:oMath>
                </a14:m>
                <a:r>
                  <a:rPr lang="en-US" sz="2000" dirty="0"/>
                  <a:t> </a:t>
                </a:r>
              </a:p>
            </p:txBody>
          </p:sp>
        </mc:Choice>
        <mc:Fallback>
          <p:sp>
            <p:nvSpPr>
              <p:cNvPr id="80" name="TextBox 79">
                <a:extLst>
                  <a:ext uri="{FF2B5EF4-FFF2-40B4-BE49-F238E27FC236}">
                    <a16:creationId xmlns:a16="http://schemas.microsoft.com/office/drawing/2014/main" id="{FCAD0D67-B96E-4CDF-9CBE-A2DE1A77F7F6}"/>
                  </a:ext>
                </a:extLst>
              </p:cNvPr>
              <p:cNvSpPr txBox="1">
                <a:spLocks noRot="1" noChangeAspect="1" noMove="1" noResize="1" noEditPoints="1" noAdjustHandles="1" noChangeArrowheads="1" noChangeShapeType="1" noTextEdit="1"/>
              </p:cNvSpPr>
              <p:nvPr/>
            </p:nvSpPr>
            <p:spPr>
              <a:xfrm>
                <a:off x="3678860" y="4243638"/>
                <a:ext cx="1731826" cy="736997"/>
              </a:xfrm>
              <a:prstGeom prst="rect">
                <a:avLst/>
              </a:prstGeom>
              <a:blipFill>
                <a:blip r:embed="rId2"/>
                <a:stretch>
                  <a:fillRect l="-2807" t="-4132" r="-5614" b="-661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1" name="TextBox 80">
                <a:extLst>
                  <a:ext uri="{FF2B5EF4-FFF2-40B4-BE49-F238E27FC236}">
                    <a16:creationId xmlns:a16="http://schemas.microsoft.com/office/drawing/2014/main" id="{EA9686BF-EAB1-42CB-8551-3822748C580B}"/>
                  </a:ext>
                </a:extLst>
              </p:cNvPr>
              <p:cNvSpPr txBox="1"/>
              <p:nvPr/>
            </p:nvSpPr>
            <p:spPr>
              <a:xfrm>
                <a:off x="9594847" y="4348559"/>
                <a:ext cx="1731826" cy="429220"/>
              </a:xfrm>
              <a:prstGeom prst="rect">
                <a:avLst/>
              </a:prstGeom>
              <a:noFill/>
            </p:spPr>
            <p:txBody>
              <a:bodyPr wrap="square" rtlCol="0">
                <a:spAutoFit/>
              </a:bodyPr>
              <a:lstStyle/>
              <a:p>
                <a:pPr algn="ctr"/>
                <a:r>
                  <a:rPr lang="en-US" sz="2000" dirty="0"/>
                  <a:t>Path in </a:t>
                </a:r>
                <a14:m>
                  <m:oMath xmlns:m="http://schemas.openxmlformats.org/officeDocument/2006/math">
                    <m:sSub>
                      <m:sSubPr>
                        <m:ctrlPr>
                          <a:rPr lang="en-US" sz="2000" b="1" i="1" smtClean="0">
                            <a:solidFill>
                              <a:srgbClr val="0066CC"/>
                            </a:solidFill>
                            <a:latin typeface="Cambria Math" panose="02040503050406030204" pitchFamily="18" charset="0"/>
                          </a:rPr>
                        </m:ctrlPr>
                      </m:sSubPr>
                      <m:e>
                        <m:r>
                          <a:rPr lang="en-US" sz="2000" b="1" i="1" smtClean="0">
                            <a:solidFill>
                              <a:srgbClr val="0066CC"/>
                            </a:solidFill>
                            <a:latin typeface="Cambria Math" panose="02040503050406030204" pitchFamily="18" charset="0"/>
                          </a:rPr>
                          <m:t>𝑮</m:t>
                        </m:r>
                      </m:e>
                      <m:sub>
                        <m:r>
                          <a:rPr lang="en-US" sz="2000" b="1" i="1" smtClean="0">
                            <a:solidFill>
                              <a:srgbClr val="0066CC"/>
                            </a:solidFill>
                            <a:latin typeface="Cambria Math" panose="02040503050406030204" pitchFamily="18" charset="0"/>
                          </a:rPr>
                          <m:t>𝒇</m:t>
                        </m:r>
                      </m:sub>
                    </m:sSub>
                  </m:oMath>
                </a14:m>
                <a:r>
                  <a:rPr lang="en-US" sz="2000" dirty="0"/>
                  <a:t> </a:t>
                </a:r>
              </a:p>
            </p:txBody>
          </p:sp>
        </mc:Choice>
        <mc:Fallback>
          <p:sp>
            <p:nvSpPr>
              <p:cNvPr id="81" name="TextBox 80">
                <a:extLst>
                  <a:ext uri="{FF2B5EF4-FFF2-40B4-BE49-F238E27FC236}">
                    <a16:creationId xmlns:a16="http://schemas.microsoft.com/office/drawing/2014/main" id="{EA9686BF-EAB1-42CB-8551-3822748C580B}"/>
                  </a:ext>
                </a:extLst>
              </p:cNvPr>
              <p:cNvSpPr txBox="1">
                <a:spLocks noRot="1" noChangeAspect="1" noMove="1" noResize="1" noEditPoints="1" noAdjustHandles="1" noChangeArrowheads="1" noChangeShapeType="1" noTextEdit="1"/>
              </p:cNvSpPr>
              <p:nvPr/>
            </p:nvSpPr>
            <p:spPr>
              <a:xfrm>
                <a:off x="9594847" y="4348559"/>
                <a:ext cx="1731826" cy="429220"/>
              </a:xfrm>
              <a:prstGeom prst="rect">
                <a:avLst/>
              </a:prstGeom>
              <a:blipFill>
                <a:blip r:embed="rId3"/>
                <a:stretch>
                  <a:fillRect t="-5634" b="-18310"/>
                </a:stretch>
              </a:blipFill>
            </p:spPr>
            <p:txBody>
              <a:bodyPr/>
              <a:lstStyle/>
              <a:p>
                <a:r>
                  <a:rPr lang="en-US">
                    <a:noFill/>
                  </a:rPr>
                  <a:t> </a:t>
                </a:r>
              </a:p>
            </p:txBody>
          </p:sp>
        </mc:Fallback>
      </mc:AlternateContent>
      <p:grpSp>
        <p:nvGrpSpPr>
          <p:cNvPr id="83" name="Group 82">
            <a:extLst>
              <a:ext uri="{FF2B5EF4-FFF2-40B4-BE49-F238E27FC236}">
                <a16:creationId xmlns:a16="http://schemas.microsoft.com/office/drawing/2014/main" id="{88F27292-E4E7-44FC-8AF2-042181B6A9A5}"/>
              </a:ext>
            </a:extLst>
          </p:cNvPr>
          <p:cNvGrpSpPr/>
          <p:nvPr/>
        </p:nvGrpSpPr>
        <p:grpSpPr>
          <a:xfrm>
            <a:off x="6759823" y="1573392"/>
            <a:ext cx="4945562" cy="1852090"/>
            <a:chOff x="6759823" y="1221054"/>
            <a:chExt cx="4945562" cy="1852090"/>
          </a:xfrm>
        </p:grpSpPr>
        <p:sp>
          <p:nvSpPr>
            <p:cNvPr id="77" name="Freeform: Shape 76">
              <a:extLst>
                <a:ext uri="{FF2B5EF4-FFF2-40B4-BE49-F238E27FC236}">
                  <a16:creationId xmlns:a16="http://schemas.microsoft.com/office/drawing/2014/main" id="{96DF6995-BFA7-40A9-89FF-19A382C67882}"/>
                </a:ext>
              </a:extLst>
            </p:cNvPr>
            <p:cNvSpPr/>
            <p:nvPr/>
          </p:nvSpPr>
          <p:spPr bwMode="auto">
            <a:xfrm>
              <a:off x="7055465" y="1488587"/>
              <a:ext cx="2990850" cy="1454150"/>
            </a:xfrm>
            <a:custGeom>
              <a:avLst/>
              <a:gdLst>
                <a:gd name="connsiteX0" fmla="*/ 0 w 2990850"/>
                <a:gd name="connsiteY0" fmla="*/ 765175 h 1454150"/>
                <a:gd name="connsiteX1" fmla="*/ 1520825 w 2990850"/>
                <a:gd name="connsiteY1" fmla="*/ 1454150 h 1454150"/>
                <a:gd name="connsiteX2" fmla="*/ 1492250 w 2990850"/>
                <a:gd name="connsiteY2" fmla="*/ 0 h 1454150"/>
                <a:gd name="connsiteX3" fmla="*/ 2990850 w 2990850"/>
                <a:gd name="connsiteY3" fmla="*/ 555625 h 1454150"/>
              </a:gdLst>
              <a:ahLst/>
              <a:cxnLst>
                <a:cxn ang="0">
                  <a:pos x="connsiteX0" y="connsiteY0"/>
                </a:cxn>
                <a:cxn ang="0">
                  <a:pos x="connsiteX1" y="connsiteY1"/>
                </a:cxn>
                <a:cxn ang="0">
                  <a:pos x="connsiteX2" y="connsiteY2"/>
                </a:cxn>
                <a:cxn ang="0">
                  <a:pos x="connsiteX3" y="connsiteY3"/>
                </a:cxn>
              </a:cxnLst>
              <a:rect l="l" t="t" r="r" b="b"/>
              <a:pathLst>
                <a:path w="2990850" h="1454150">
                  <a:moveTo>
                    <a:pt x="0" y="765175"/>
                  </a:moveTo>
                  <a:lnTo>
                    <a:pt x="1520825" y="1454150"/>
                  </a:lnTo>
                  <a:lnTo>
                    <a:pt x="1492250" y="0"/>
                  </a:lnTo>
                  <a:lnTo>
                    <a:pt x="2990850" y="555625"/>
                  </a:lnTo>
                </a:path>
              </a:pathLst>
            </a:custGeom>
            <a:noFill/>
            <a:ln w="127000"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a:p>
          </p:txBody>
        </p:sp>
        <p:grpSp>
          <p:nvGrpSpPr>
            <p:cNvPr id="62" name="Group 61">
              <a:extLst>
                <a:ext uri="{FF2B5EF4-FFF2-40B4-BE49-F238E27FC236}">
                  <a16:creationId xmlns:a16="http://schemas.microsoft.com/office/drawing/2014/main" id="{C86B14D5-2DA6-4C52-AFFB-00DE648CB3FC}"/>
                </a:ext>
              </a:extLst>
            </p:cNvPr>
            <p:cNvGrpSpPr/>
            <p:nvPr/>
          </p:nvGrpSpPr>
          <p:grpSpPr>
            <a:xfrm>
              <a:off x="6759823" y="1240760"/>
              <a:ext cx="3443721" cy="1832384"/>
              <a:chOff x="7250772" y="3899531"/>
              <a:chExt cx="3443721" cy="1832384"/>
            </a:xfrm>
          </p:grpSpPr>
          <p:sp>
            <p:nvSpPr>
              <p:cNvPr id="63" name="Oval 4">
                <a:extLst>
                  <a:ext uri="{FF2B5EF4-FFF2-40B4-BE49-F238E27FC236}">
                    <a16:creationId xmlns:a16="http://schemas.microsoft.com/office/drawing/2014/main" id="{179121E6-903C-4A88-8991-78AF1A28CD72}"/>
                  </a:ext>
                </a:extLst>
              </p:cNvPr>
              <p:cNvSpPr>
                <a:spLocks noChangeAspect="1" noChangeArrowheads="1"/>
              </p:cNvSpPr>
              <p:nvPr/>
            </p:nvSpPr>
            <p:spPr bwMode="auto">
              <a:xfrm>
                <a:off x="7250772" y="4639233"/>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s</a:t>
                </a:r>
              </a:p>
            </p:txBody>
          </p:sp>
          <p:sp>
            <p:nvSpPr>
              <p:cNvPr id="64" name="Oval 5">
                <a:extLst>
                  <a:ext uri="{FF2B5EF4-FFF2-40B4-BE49-F238E27FC236}">
                    <a16:creationId xmlns:a16="http://schemas.microsoft.com/office/drawing/2014/main" id="{9C93FC26-E6C7-4528-BE6C-F400D7904CA7}"/>
                  </a:ext>
                </a:extLst>
              </p:cNvPr>
              <p:cNvSpPr>
                <a:spLocks noChangeAspect="1" noChangeArrowheads="1"/>
              </p:cNvSpPr>
              <p:nvPr/>
            </p:nvSpPr>
            <p:spPr bwMode="auto">
              <a:xfrm>
                <a:off x="8832008" y="3899531"/>
                <a:ext cx="3634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u</a:t>
                </a:r>
              </a:p>
            </p:txBody>
          </p:sp>
          <p:sp>
            <p:nvSpPr>
              <p:cNvPr id="65" name="Oval 6">
                <a:extLst>
                  <a:ext uri="{FF2B5EF4-FFF2-40B4-BE49-F238E27FC236}">
                    <a16:creationId xmlns:a16="http://schemas.microsoft.com/office/drawing/2014/main" id="{28508BAB-0104-4B56-AB9D-D19B6A453CE7}"/>
                  </a:ext>
                </a:extLst>
              </p:cNvPr>
              <p:cNvSpPr>
                <a:spLocks noChangeAspect="1" noChangeArrowheads="1"/>
              </p:cNvSpPr>
              <p:nvPr/>
            </p:nvSpPr>
            <p:spPr bwMode="auto">
              <a:xfrm>
                <a:off x="8849965" y="5366155"/>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v</a:t>
                </a:r>
              </a:p>
            </p:txBody>
          </p:sp>
          <p:cxnSp>
            <p:nvCxnSpPr>
              <p:cNvPr id="66" name="AutoShape 7">
                <a:extLst>
                  <a:ext uri="{FF2B5EF4-FFF2-40B4-BE49-F238E27FC236}">
                    <a16:creationId xmlns:a16="http://schemas.microsoft.com/office/drawing/2014/main" id="{75863434-09E6-4696-90A0-2C034692DDA2}"/>
                  </a:ext>
                </a:extLst>
              </p:cNvPr>
              <p:cNvCxnSpPr>
                <a:cxnSpLocks noChangeShapeType="1"/>
                <a:stCxn id="63" idx="7"/>
                <a:endCxn id="64" idx="3"/>
              </p:cNvCxnSpPr>
              <p:nvPr/>
            </p:nvCxnSpPr>
            <p:spPr bwMode="auto">
              <a:xfrm flipV="1">
                <a:off x="7562968" y="4211727"/>
                <a:ext cx="1322267" cy="48107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7" name="AutoShape 8">
                <a:extLst>
                  <a:ext uri="{FF2B5EF4-FFF2-40B4-BE49-F238E27FC236}">
                    <a16:creationId xmlns:a16="http://schemas.microsoft.com/office/drawing/2014/main" id="{6E3E940F-45E1-4722-ACD0-2AA03F92A0A9}"/>
                  </a:ext>
                </a:extLst>
              </p:cNvPr>
              <p:cNvCxnSpPr>
                <a:cxnSpLocks noChangeShapeType="1"/>
                <a:stCxn id="63" idx="5"/>
                <a:endCxn id="65" idx="2"/>
              </p:cNvCxnSpPr>
              <p:nvPr/>
            </p:nvCxnSpPr>
            <p:spPr bwMode="auto">
              <a:xfrm>
                <a:off x="7562968" y="4951429"/>
                <a:ext cx="1286997" cy="597606"/>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8" name="AutoShape 9">
                <a:extLst>
                  <a:ext uri="{FF2B5EF4-FFF2-40B4-BE49-F238E27FC236}">
                    <a16:creationId xmlns:a16="http://schemas.microsoft.com/office/drawing/2014/main" id="{35F2F31A-A035-4BE5-8CAA-35B1BD67E168}"/>
                  </a:ext>
                </a:extLst>
              </p:cNvPr>
              <p:cNvCxnSpPr>
                <a:cxnSpLocks noChangeShapeType="1"/>
                <a:stCxn id="65" idx="6"/>
                <a:endCxn id="70" idx="3"/>
              </p:cNvCxnSpPr>
              <p:nvPr/>
            </p:nvCxnSpPr>
            <p:spPr bwMode="auto">
              <a:xfrm flipV="1">
                <a:off x="9215725" y="4921203"/>
                <a:ext cx="1166572" cy="627832"/>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9" name="AutoShape 10">
                <a:extLst>
                  <a:ext uri="{FF2B5EF4-FFF2-40B4-BE49-F238E27FC236}">
                    <a16:creationId xmlns:a16="http://schemas.microsoft.com/office/drawing/2014/main" id="{6294F58E-41EE-4CDE-A9AD-51152C9FA883}"/>
                  </a:ext>
                </a:extLst>
              </p:cNvPr>
              <p:cNvCxnSpPr>
                <a:cxnSpLocks noChangeShapeType="1"/>
                <a:stCxn id="64" idx="4"/>
                <a:endCxn id="65" idx="0"/>
              </p:cNvCxnSpPr>
              <p:nvPr/>
            </p:nvCxnSpPr>
            <p:spPr bwMode="auto">
              <a:xfrm>
                <a:off x="9013738" y="4265291"/>
                <a:ext cx="19107" cy="1100864"/>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0" name="Oval 11">
                <a:extLst>
                  <a:ext uri="{FF2B5EF4-FFF2-40B4-BE49-F238E27FC236}">
                    <a16:creationId xmlns:a16="http://schemas.microsoft.com/office/drawing/2014/main" id="{C6A51CA8-5B77-4285-A53D-D2DF42E4E249}"/>
                  </a:ext>
                </a:extLst>
              </p:cNvPr>
              <p:cNvSpPr>
                <a:spLocks noChangeAspect="1" noChangeArrowheads="1"/>
              </p:cNvSpPr>
              <p:nvPr/>
            </p:nvSpPr>
            <p:spPr bwMode="auto">
              <a:xfrm>
                <a:off x="10328733" y="4609007"/>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t</a:t>
                </a:r>
              </a:p>
            </p:txBody>
          </p:sp>
          <p:cxnSp>
            <p:nvCxnSpPr>
              <p:cNvPr id="71" name="AutoShape 12">
                <a:extLst>
                  <a:ext uri="{FF2B5EF4-FFF2-40B4-BE49-F238E27FC236}">
                    <a16:creationId xmlns:a16="http://schemas.microsoft.com/office/drawing/2014/main" id="{2CB66767-19E0-4A02-BE92-44276FC54D4D}"/>
                  </a:ext>
                </a:extLst>
              </p:cNvPr>
              <p:cNvCxnSpPr>
                <a:cxnSpLocks noChangeShapeType="1"/>
                <a:stCxn id="64" idx="5"/>
                <a:endCxn id="70" idx="1"/>
              </p:cNvCxnSpPr>
              <p:nvPr/>
            </p:nvCxnSpPr>
            <p:spPr bwMode="auto">
              <a:xfrm>
                <a:off x="9142241" y="4211727"/>
                <a:ext cx="1240056" cy="450844"/>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2" name="Text Box 13">
                <a:extLst>
                  <a:ext uri="{FF2B5EF4-FFF2-40B4-BE49-F238E27FC236}">
                    <a16:creationId xmlns:a16="http://schemas.microsoft.com/office/drawing/2014/main" id="{B356B81D-A9CB-494C-9BF5-18577E173A7F}"/>
                  </a:ext>
                </a:extLst>
              </p:cNvPr>
              <p:cNvSpPr txBox="1">
                <a:spLocks noChangeArrowheads="1"/>
              </p:cNvSpPr>
              <p:nvPr/>
            </p:nvSpPr>
            <p:spPr bwMode="auto">
              <a:xfrm>
                <a:off x="7688105" y="4294235"/>
                <a:ext cx="80799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20</a:t>
                </a:r>
              </a:p>
            </p:txBody>
          </p:sp>
          <p:sp>
            <p:nvSpPr>
              <p:cNvPr id="73" name="Text Box 15">
                <a:extLst>
                  <a:ext uri="{FF2B5EF4-FFF2-40B4-BE49-F238E27FC236}">
                    <a16:creationId xmlns:a16="http://schemas.microsoft.com/office/drawing/2014/main" id="{52D97C2D-91B1-4A2B-9C43-A3239E60D9DD}"/>
                  </a:ext>
                </a:extLst>
              </p:cNvPr>
              <p:cNvSpPr txBox="1">
                <a:spLocks noChangeArrowheads="1"/>
              </p:cNvSpPr>
              <p:nvPr/>
            </p:nvSpPr>
            <p:spPr bwMode="auto">
              <a:xfrm>
                <a:off x="9452474" y="4251962"/>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4" name="Text Box 16">
                <a:extLst>
                  <a:ext uri="{FF2B5EF4-FFF2-40B4-BE49-F238E27FC236}">
                    <a16:creationId xmlns:a16="http://schemas.microsoft.com/office/drawing/2014/main" id="{B97F8230-A3EE-4871-B8A9-4B9B31E461F0}"/>
                  </a:ext>
                </a:extLst>
              </p:cNvPr>
              <p:cNvSpPr txBox="1">
                <a:spLocks noChangeArrowheads="1"/>
              </p:cNvSpPr>
              <p:nvPr/>
            </p:nvSpPr>
            <p:spPr bwMode="auto">
              <a:xfrm>
                <a:off x="7685599" y="5050177"/>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5" name="Text Box 17">
                <a:extLst>
                  <a:ext uri="{FF2B5EF4-FFF2-40B4-BE49-F238E27FC236}">
                    <a16:creationId xmlns:a16="http://schemas.microsoft.com/office/drawing/2014/main" id="{1FB9A3A6-4E0E-48CA-982E-2A3DBA1DE380}"/>
                  </a:ext>
                </a:extLst>
              </p:cNvPr>
              <p:cNvSpPr txBox="1">
                <a:spLocks noChangeArrowheads="1"/>
              </p:cNvSpPr>
              <p:nvPr/>
            </p:nvSpPr>
            <p:spPr bwMode="auto">
              <a:xfrm>
                <a:off x="9606390" y="5035064"/>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20</a:t>
                </a:r>
              </a:p>
            </p:txBody>
          </p:sp>
          <p:sp>
            <p:nvSpPr>
              <p:cNvPr id="76" name="Text Box 18">
                <a:extLst>
                  <a:ext uri="{FF2B5EF4-FFF2-40B4-BE49-F238E27FC236}">
                    <a16:creationId xmlns:a16="http://schemas.microsoft.com/office/drawing/2014/main" id="{69861F2A-383D-46E7-A5AE-A37D0F03F534}"/>
                  </a:ext>
                </a:extLst>
              </p:cNvPr>
              <p:cNvSpPr txBox="1">
                <a:spLocks noChangeArrowheads="1"/>
              </p:cNvSpPr>
              <p:nvPr/>
            </p:nvSpPr>
            <p:spPr bwMode="auto">
              <a:xfrm>
                <a:off x="8652692" y="4619376"/>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30</a:t>
                </a:r>
              </a:p>
            </p:txBody>
          </p:sp>
        </p:grpSp>
        <p:sp>
          <p:nvSpPr>
            <p:cNvPr id="82" name="TextBox 81">
              <a:extLst>
                <a:ext uri="{FF2B5EF4-FFF2-40B4-BE49-F238E27FC236}">
                  <a16:creationId xmlns:a16="http://schemas.microsoft.com/office/drawing/2014/main" id="{25EDFD9B-F8D8-4A41-8485-C3A86A716FCC}"/>
                </a:ext>
              </a:extLst>
            </p:cNvPr>
            <p:cNvSpPr txBox="1"/>
            <p:nvPr/>
          </p:nvSpPr>
          <p:spPr>
            <a:xfrm>
              <a:off x="9973559" y="1221054"/>
              <a:ext cx="1731826" cy="707886"/>
            </a:xfrm>
            <a:prstGeom prst="rect">
              <a:avLst/>
            </a:prstGeom>
            <a:noFill/>
          </p:spPr>
          <p:txBody>
            <a:bodyPr wrap="square" rtlCol="0">
              <a:spAutoFit/>
            </a:bodyPr>
            <a:lstStyle/>
            <a:p>
              <a:pPr algn="ctr"/>
              <a:r>
                <a:rPr lang="en-US" sz="2000" dirty="0"/>
                <a:t>Augment flow along path </a:t>
              </a:r>
            </a:p>
          </p:txBody>
        </p:sp>
      </p:grpSp>
    </p:spTree>
    <p:extLst>
      <p:ext uri="{BB962C8B-B14F-4D97-AF65-F5344CB8AC3E}">
        <p14:creationId xmlns:p14="http://schemas.microsoft.com/office/powerpoint/2010/main" val="320405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61" grpId="0" animBg="1"/>
      <p:bldP spid="78" grpId="0" animBg="1"/>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C86B14D5-2DA6-4C52-AFFB-00DE648CB3FC}"/>
              </a:ext>
            </a:extLst>
          </p:cNvPr>
          <p:cNvGrpSpPr/>
          <p:nvPr/>
        </p:nvGrpSpPr>
        <p:grpSpPr>
          <a:xfrm>
            <a:off x="941832" y="1545588"/>
            <a:ext cx="3443721" cy="1832384"/>
            <a:chOff x="7250772" y="3899531"/>
            <a:chExt cx="3443721" cy="1832384"/>
          </a:xfrm>
        </p:grpSpPr>
        <p:sp>
          <p:nvSpPr>
            <p:cNvPr id="63" name="Oval 4">
              <a:extLst>
                <a:ext uri="{FF2B5EF4-FFF2-40B4-BE49-F238E27FC236}">
                  <a16:creationId xmlns:a16="http://schemas.microsoft.com/office/drawing/2014/main" id="{179121E6-903C-4A88-8991-78AF1A28CD72}"/>
                </a:ext>
              </a:extLst>
            </p:cNvPr>
            <p:cNvSpPr>
              <a:spLocks noChangeAspect="1" noChangeArrowheads="1"/>
            </p:cNvSpPr>
            <p:nvPr/>
          </p:nvSpPr>
          <p:spPr bwMode="auto">
            <a:xfrm>
              <a:off x="7250772" y="4639233"/>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s</a:t>
              </a:r>
            </a:p>
          </p:txBody>
        </p:sp>
        <p:sp>
          <p:nvSpPr>
            <p:cNvPr id="64" name="Oval 5">
              <a:extLst>
                <a:ext uri="{FF2B5EF4-FFF2-40B4-BE49-F238E27FC236}">
                  <a16:creationId xmlns:a16="http://schemas.microsoft.com/office/drawing/2014/main" id="{9C93FC26-E6C7-4528-BE6C-F400D7904CA7}"/>
                </a:ext>
              </a:extLst>
            </p:cNvPr>
            <p:cNvSpPr>
              <a:spLocks noChangeAspect="1" noChangeArrowheads="1"/>
            </p:cNvSpPr>
            <p:nvPr/>
          </p:nvSpPr>
          <p:spPr bwMode="auto">
            <a:xfrm>
              <a:off x="8832008" y="3899531"/>
              <a:ext cx="3634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u</a:t>
              </a:r>
            </a:p>
          </p:txBody>
        </p:sp>
        <p:sp>
          <p:nvSpPr>
            <p:cNvPr id="65" name="Oval 6">
              <a:extLst>
                <a:ext uri="{FF2B5EF4-FFF2-40B4-BE49-F238E27FC236}">
                  <a16:creationId xmlns:a16="http://schemas.microsoft.com/office/drawing/2014/main" id="{28508BAB-0104-4B56-AB9D-D19B6A453CE7}"/>
                </a:ext>
              </a:extLst>
            </p:cNvPr>
            <p:cNvSpPr>
              <a:spLocks noChangeAspect="1" noChangeArrowheads="1"/>
            </p:cNvSpPr>
            <p:nvPr/>
          </p:nvSpPr>
          <p:spPr bwMode="auto">
            <a:xfrm>
              <a:off x="8849965" y="5366155"/>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v</a:t>
              </a:r>
            </a:p>
          </p:txBody>
        </p:sp>
        <p:cxnSp>
          <p:nvCxnSpPr>
            <p:cNvPr id="66" name="AutoShape 7">
              <a:extLst>
                <a:ext uri="{FF2B5EF4-FFF2-40B4-BE49-F238E27FC236}">
                  <a16:creationId xmlns:a16="http://schemas.microsoft.com/office/drawing/2014/main" id="{75863434-09E6-4696-90A0-2C034692DDA2}"/>
                </a:ext>
              </a:extLst>
            </p:cNvPr>
            <p:cNvCxnSpPr>
              <a:cxnSpLocks noChangeShapeType="1"/>
              <a:stCxn id="63" idx="7"/>
              <a:endCxn id="64" idx="3"/>
            </p:cNvCxnSpPr>
            <p:nvPr/>
          </p:nvCxnSpPr>
          <p:spPr bwMode="auto">
            <a:xfrm flipV="1">
              <a:off x="7562968" y="4211727"/>
              <a:ext cx="1322267" cy="48107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7" name="AutoShape 8">
              <a:extLst>
                <a:ext uri="{FF2B5EF4-FFF2-40B4-BE49-F238E27FC236}">
                  <a16:creationId xmlns:a16="http://schemas.microsoft.com/office/drawing/2014/main" id="{6E3E940F-45E1-4722-ACD0-2AA03F92A0A9}"/>
                </a:ext>
              </a:extLst>
            </p:cNvPr>
            <p:cNvCxnSpPr>
              <a:cxnSpLocks noChangeShapeType="1"/>
              <a:stCxn id="63" idx="5"/>
              <a:endCxn id="65" idx="2"/>
            </p:cNvCxnSpPr>
            <p:nvPr/>
          </p:nvCxnSpPr>
          <p:spPr bwMode="auto">
            <a:xfrm>
              <a:off x="7562968" y="4951429"/>
              <a:ext cx="1286997" cy="597606"/>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8" name="AutoShape 9">
              <a:extLst>
                <a:ext uri="{FF2B5EF4-FFF2-40B4-BE49-F238E27FC236}">
                  <a16:creationId xmlns:a16="http://schemas.microsoft.com/office/drawing/2014/main" id="{35F2F31A-A035-4BE5-8CAA-35B1BD67E168}"/>
                </a:ext>
              </a:extLst>
            </p:cNvPr>
            <p:cNvCxnSpPr>
              <a:cxnSpLocks noChangeShapeType="1"/>
              <a:stCxn id="65" idx="6"/>
              <a:endCxn id="70" idx="3"/>
            </p:cNvCxnSpPr>
            <p:nvPr/>
          </p:nvCxnSpPr>
          <p:spPr bwMode="auto">
            <a:xfrm flipV="1">
              <a:off x="9215725" y="4921203"/>
              <a:ext cx="1166572" cy="627832"/>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9" name="AutoShape 10">
              <a:extLst>
                <a:ext uri="{FF2B5EF4-FFF2-40B4-BE49-F238E27FC236}">
                  <a16:creationId xmlns:a16="http://schemas.microsoft.com/office/drawing/2014/main" id="{6294F58E-41EE-4CDE-A9AD-51152C9FA883}"/>
                </a:ext>
              </a:extLst>
            </p:cNvPr>
            <p:cNvCxnSpPr>
              <a:cxnSpLocks noChangeShapeType="1"/>
              <a:stCxn id="64" idx="4"/>
              <a:endCxn id="65" idx="0"/>
            </p:cNvCxnSpPr>
            <p:nvPr/>
          </p:nvCxnSpPr>
          <p:spPr bwMode="auto">
            <a:xfrm>
              <a:off x="9013738" y="4265291"/>
              <a:ext cx="19107" cy="1100864"/>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0" name="Oval 11">
              <a:extLst>
                <a:ext uri="{FF2B5EF4-FFF2-40B4-BE49-F238E27FC236}">
                  <a16:creationId xmlns:a16="http://schemas.microsoft.com/office/drawing/2014/main" id="{C6A51CA8-5B77-4285-A53D-D2DF42E4E249}"/>
                </a:ext>
              </a:extLst>
            </p:cNvPr>
            <p:cNvSpPr>
              <a:spLocks noChangeAspect="1" noChangeArrowheads="1"/>
            </p:cNvSpPr>
            <p:nvPr/>
          </p:nvSpPr>
          <p:spPr bwMode="auto">
            <a:xfrm>
              <a:off x="10328733" y="4609007"/>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t</a:t>
              </a:r>
            </a:p>
          </p:txBody>
        </p:sp>
        <p:cxnSp>
          <p:nvCxnSpPr>
            <p:cNvPr id="71" name="AutoShape 12">
              <a:extLst>
                <a:ext uri="{FF2B5EF4-FFF2-40B4-BE49-F238E27FC236}">
                  <a16:creationId xmlns:a16="http://schemas.microsoft.com/office/drawing/2014/main" id="{2CB66767-19E0-4A02-BE92-44276FC54D4D}"/>
                </a:ext>
              </a:extLst>
            </p:cNvPr>
            <p:cNvCxnSpPr>
              <a:cxnSpLocks noChangeShapeType="1"/>
              <a:stCxn id="64" idx="5"/>
              <a:endCxn id="70" idx="1"/>
            </p:cNvCxnSpPr>
            <p:nvPr/>
          </p:nvCxnSpPr>
          <p:spPr bwMode="auto">
            <a:xfrm>
              <a:off x="9142241" y="4211727"/>
              <a:ext cx="1240056" cy="450844"/>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2" name="Text Box 13">
              <a:extLst>
                <a:ext uri="{FF2B5EF4-FFF2-40B4-BE49-F238E27FC236}">
                  <a16:creationId xmlns:a16="http://schemas.microsoft.com/office/drawing/2014/main" id="{B356B81D-A9CB-494C-9BF5-18577E173A7F}"/>
                </a:ext>
              </a:extLst>
            </p:cNvPr>
            <p:cNvSpPr txBox="1">
              <a:spLocks noChangeArrowheads="1"/>
            </p:cNvSpPr>
            <p:nvPr/>
          </p:nvSpPr>
          <p:spPr bwMode="auto">
            <a:xfrm>
              <a:off x="7688105" y="4294235"/>
              <a:ext cx="80799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20</a:t>
              </a:r>
            </a:p>
          </p:txBody>
        </p:sp>
        <p:sp>
          <p:nvSpPr>
            <p:cNvPr id="73" name="Text Box 15">
              <a:extLst>
                <a:ext uri="{FF2B5EF4-FFF2-40B4-BE49-F238E27FC236}">
                  <a16:creationId xmlns:a16="http://schemas.microsoft.com/office/drawing/2014/main" id="{52D97C2D-91B1-4A2B-9C43-A3239E60D9DD}"/>
                </a:ext>
              </a:extLst>
            </p:cNvPr>
            <p:cNvSpPr txBox="1">
              <a:spLocks noChangeArrowheads="1"/>
            </p:cNvSpPr>
            <p:nvPr/>
          </p:nvSpPr>
          <p:spPr bwMode="auto">
            <a:xfrm>
              <a:off x="9452474" y="4251962"/>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4" name="Text Box 16">
              <a:extLst>
                <a:ext uri="{FF2B5EF4-FFF2-40B4-BE49-F238E27FC236}">
                  <a16:creationId xmlns:a16="http://schemas.microsoft.com/office/drawing/2014/main" id="{B97F8230-A3EE-4871-B8A9-4B9B31E461F0}"/>
                </a:ext>
              </a:extLst>
            </p:cNvPr>
            <p:cNvSpPr txBox="1">
              <a:spLocks noChangeArrowheads="1"/>
            </p:cNvSpPr>
            <p:nvPr/>
          </p:nvSpPr>
          <p:spPr bwMode="auto">
            <a:xfrm>
              <a:off x="7685599" y="5050177"/>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5" name="Text Box 17">
              <a:extLst>
                <a:ext uri="{FF2B5EF4-FFF2-40B4-BE49-F238E27FC236}">
                  <a16:creationId xmlns:a16="http://schemas.microsoft.com/office/drawing/2014/main" id="{1FB9A3A6-4E0E-48CA-982E-2A3DBA1DE380}"/>
                </a:ext>
              </a:extLst>
            </p:cNvPr>
            <p:cNvSpPr txBox="1">
              <a:spLocks noChangeArrowheads="1"/>
            </p:cNvSpPr>
            <p:nvPr/>
          </p:nvSpPr>
          <p:spPr bwMode="auto">
            <a:xfrm>
              <a:off x="9606390" y="5035064"/>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20/</a:t>
              </a:r>
              <a:r>
                <a:rPr lang="en-US" altLang="en-US" sz="2000" dirty="0">
                  <a:latin typeface="Arial" panose="020B0604020202020204" pitchFamily="34" charset="0"/>
                  <a:cs typeface="Arial" panose="020B0604020202020204" pitchFamily="34" charset="0"/>
                </a:rPr>
                <a:t>20</a:t>
              </a:r>
            </a:p>
          </p:txBody>
        </p:sp>
        <p:sp>
          <p:nvSpPr>
            <p:cNvPr id="76" name="Text Box 18">
              <a:extLst>
                <a:ext uri="{FF2B5EF4-FFF2-40B4-BE49-F238E27FC236}">
                  <a16:creationId xmlns:a16="http://schemas.microsoft.com/office/drawing/2014/main" id="{69861F2A-383D-46E7-A5AE-A37D0F03F534}"/>
                </a:ext>
              </a:extLst>
            </p:cNvPr>
            <p:cNvSpPr txBox="1">
              <a:spLocks noChangeArrowheads="1"/>
            </p:cNvSpPr>
            <p:nvPr/>
          </p:nvSpPr>
          <p:spPr bwMode="auto">
            <a:xfrm>
              <a:off x="8652692" y="4619376"/>
              <a:ext cx="7335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30</a:t>
              </a:r>
            </a:p>
          </p:txBody>
        </p:sp>
      </p:grpSp>
      <p:sp>
        <p:nvSpPr>
          <p:cNvPr id="5" name="Title 4">
            <a:extLst>
              <a:ext uri="{FF2B5EF4-FFF2-40B4-BE49-F238E27FC236}">
                <a16:creationId xmlns:a16="http://schemas.microsoft.com/office/drawing/2014/main" id="{3074CA9F-F967-4FAB-943F-F56DF618A4F0}"/>
              </a:ext>
            </a:extLst>
          </p:cNvPr>
          <p:cNvSpPr>
            <a:spLocks noGrp="1"/>
          </p:cNvSpPr>
          <p:nvPr>
            <p:ph type="title"/>
          </p:nvPr>
        </p:nvSpPr>
        <p:spPr/>
        <p:txBody>
          <a:bodyPr>
            <a:noAutofit/>
          </a:bodyPr>
          <a:lstStyle/>
          <a:p>
            <a:r>
              <a:rPr lang="en-US" sz="3600" dirty="0"/>
              <a:t>Greed Revisited: Residual Graph &amp; Augmenting Paths</a:t>
            </a:r>
          </a:p>
        </p:txBody>
      </p:sp>
      <p:sp>
        <p:nvSpPr>
          <p:cNvPr id="4" name="Slide Number Placeholder 3">
            <a:extLst>
              <a:ext uri="{FF2B5EF4-FFF2-40B4-BE49-F238E27FC236}">
                <a16:creationId xmlns:a16="http://schemas.microsoft.com/office/drawing/2014/main" id="{AAE5148E-6D77-4AEE-8084-D22A48D4238A}"/>
              </a:ext>
            </a:extLst>
          </p:cNvPr>
          <p:cNvSpPr>
            <a:spLocks noGrp="1"/>
          </p:cNvSpPr>
          <p:nvPr>
            <p:ph type="sldNum" sz="quarter" idx="12"/>
          </p:nvPr>
        </p:nvSpPr>
        <p:spPr/>
        <p:txBody>
          <a:bodyPr/>
          <a:lstStyle/>
          <a:p>
            <a:fld id="{859767C1-1CFC-4BF3-A3D8-E4104FCBBC17}" type="slidenum">
              <a:rPr lang="en-US" smtClean="0"/>
              <a:pPr/>
              <a:t>36</a:t>
            </a:fld>
            <a:endParaRPr lang="en-US" dirty="0"/>
          </a:p>
        </p:txBody>
      </p:sp>
      <p:grpSp>
        <p:nvGrpSpPr>
          <p:cNvPr id="2" name="Group 1">
            <a:extLst>
              <a:ext uri="{FF2B5EF4-FFF2-40B4-BE49-F238E27FC236}">
                <a16:creationId xmlns:a16="http://schemas.microsoft.com/office/drawing/2014/main" id="{0401A01B-A61B-451D-8464-7AE189EC864B}"/>
              </a:ext>
            </a:extLst>
          </p:cNvPr>
          <p:cNvGrpSpPr/>
          <p:nvPr/>
        </p:nvGrpSpPr>
        <p:grpSpPr>
          <a:xfrm>
            <a:off x="985137" y="4356177"/>
            <a:ext cx="3443721" cy="1832384"/>
            <a:chOff x="7832294" y="3564459"/>
            <a:chExt cx="3443721" cy="1832384"/>
          </a:xfrm>
        </p:grpSpPr>
        <p:sp>
          <p:nvSpPr>
            <p:cNvPr id="38" name="Freeform: Shape 37">
              <a:extLst>
                <a:ext uri="{FF2B5EF4-FFF2-40B4-BE49-F238E27FC236}">
                  <a16:creationId xmlns:a16="http://schemas.microsoft.com/office/drawing/2014/main" id="{BBBFC114-A029-4D25-AAE6-345462B434B3}"/>
                </a:ext>
              </a:extLst>
            </p:cNvPr>
            <p:cNvSpPr/>
            <p:nvPr/>
          </p:nvSpPr>
          <p:spPr bwMode="auto">
            <a:xfrm>
              <a:off x="9654363" y="3955312"/>
              <a:ext cx="277428" cy="1127051"/>
            </a:xfrm>
            <a:custGeom>
              <a:avLst/>
              <a:gdLst>
                <a:gd name="connsiteX0" fmla="*/ 0 w 277428"/>
                <a:gd name="connsiteY0" fmla="*/ 0 h 1127051"/>
                <a:gd name="connsiteX1" fmla="*/ 276446 w 277428"/>
                <a:gd name="connsiteY1" fmla="*/ 414669 h 1127051"/>
                <a:gd name="connsiteX2" fmla="*/ 74428 w 277428"/>
                <a:gd name="connsiteY2" fmla="*/ 1127051 h 1127051"/>
              </a:gdLst>
              <a:ahLst/>
              <a:cxnLst>
                <a:cxn ang="0">
                  <a:pos x="connsiteX0" y="connsiteY0"/>
                </a:cxn>
                <a:cxn ang="0">
                  <a:pos x="connsiteX1" y="connsiteY1"/>
                </a:cxn>
                <a:cxn ang="0">
                  <a:pos x="connsiteX2" y="connsiteY2"/>
                </a:cxn>
              </a:cxnLst>
              <a:rect l="l" t="t" r="r" b="b"/>
              <a:pathLst>
                <a:path w="277428" h="1127051">
                  <a:moveTo>
                    <a:pt x="0" y="0"/>
                  </a:moveTo>
                  <a:cubicBezTo>
                    <a:pt x="132020" y="113413"/>
                    <a:pt x="264041" y="226827"/>
                    <a:pt x="276446" y="414669"/>
                  </a:cubicBezTo>
                  <a:cubicBezTo>
                    <a:pt x="288851" y="602511"/>
                    <a:pt x="181639" y="864781"/>
                    <a:pt x="74428" y="1127051"/>
                  </a:cubicBezTo>
                </a:path>
              </a:pathLst>
            </a:custGeom>
            <a:noFill/>
            <a:ln w="38100"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a:p>
          </p:txBody>
        </p:sp>
        <p:grpSp>
          <p:nvGrpSpPr>
            <p:cNvPr id="21" name="Group 20">
              <a:extLst>
                <a:ext uri="{FF2B5EF4-FFF2-40B4-BE49-F238E27FC236}">
                  <a16:creationId xmlns:a16="http://schemas.microsoft.com/office/drawing/2014/main" id="{22140FAD-A939-4D21-B214-A992D13E8AED}"/>
                </a:ext>
              </a:extLst>
            </p:cNvPr>
            <p:cNvGrpSpPr/>
            <p:nvPr/>
          </p:nvGrpSpPr>
          <p:grpSpPr>
            <a:xfrm>
              <a:off x="7832294" y="3564459"/>
              <a:ext cx="3443721" cy="1832384"/>
              <a:chOff x="7250772" y="3899531"/>
              <a:chExt cx="3443721" cy="1832384"/>
            </a:xfrm>
          </p:grpSpPr>
          <p:sp>
            <p:nvSpPr>
              <p:cNvPr id="22" name="Oval 4">
                <a:extLst>
                  <a:ext uri="{FF2B5EF4-FFF2-40B4-BE49-F238E27FC236}">
                    <a16:creationId xmlns:a16="http://schemas.microsoft.com/office/drawing/2014/main" id="{A376E8D2-2B5D-4021-847B-F5BB7AD4F4AF}"/>
                  </a:ext>
                </a:extLst>
              </p:cNvPr>
              <p:cNvSpPr>
                <a:spLocks noChangeAspect="1" noChangeArrowheads="1"/>
              </p:cNvSpPr>
              <p:nvPr/>
            </p:nvSpPr>
            <p:spPr bwMode="auto">
              <a:xfrm>
                <a:off x="7250772" y="4639233"/>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s</a:t>
                </a:r>
              </a:p>
            </p:txBody>
          </p:sp>
          <p:sp>
            <p:nvSpPr>
              <p:cNvPr id="23" name="Oval 5">
                <a:extLst>
                  <a:ext uri="{FF2B5EF4-FFF2-40B4-BE49-F238E27FC236}">
                    <a16:creationId xmlns:a16="http://schemas.microsoft.com/office/drawing/2014/main" id="{464B38FD-9053-4DDE-B531-D8A717370381}"/>
                  </a:ext>
                </a:extLst>
              </p:cNvPr>
              <p:cNvSpPr>
                <a:spLocks noChangeAspect="1" noChangeArrowheads="1"/>
              </p:cNvSpPr>
              <p:nvPr/>
            </p:nvSpPr>
            <p:spPr bwMode="auto">
              <a:xfrm>
                <a:off x="8832008" y="3899531"/>
                <a:ext cx="3634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u</a:t>
                </a:r>
              </a:p>
            </p:txBody>
          </p:sp>
          <p:sp>
            <p:nvSpPr>
              <p:cNvPr id="24" name="Oval 6">
                <a:extLst>
                  <a:ext uri="{FF2B5EF4-FFF2-40B4-BE49-F238E27FC236}">
                    <a16:creationId xmlns:a16="http://schemas.microsoft.com/office/drawing/2014/main" id="{372147D7-7F1D-493F-B995-CCF3E2F109E4}"/>
                  </a:ext>
                </a:extLst>
              </p:cNvPr>
              <p:cNvSpPr>
                <a:spLocks noChangeAspect="1" noChangeArrowheads="1"/>
              </p:cNvSpPr>
              <p:nvPr/>
            </p:nvSpPr>
            <p:spPr bwMode="auto">
              <a:xfrm>
                <a:off x="8849965" y="5366155"/>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t>v</a:t>
                </a:r>
              </a:p>
            </p:txBody>
          </p:sp>
          <p:cxnSp>
            <p:nvCxnSpPr>
              <p:cNvPr id="25" name="AutoShape 7">
                <a:extLst>
                  <a:ext uri="{FF2B5EF4-FFF2-40B4-BE49-F238E27FC236}">
                    <a16:creationId xmlns:a16="http://schemas.microsoft.com/office/drawing/2014/main" id="{060008A0-2136-46A4-A222-4DF9E75F9980}"/>
                  </a:ext>
                </a:extLst>
              </p:cNvPr>
              <p:cNvCxnSpPr>
                <a:cxnSpLocks noChangeShapeType="1"/>
                <a:stCxn id="22" idx="7"/>
                <a:endCxn id="23" idx="3"/>
              </p:cNvCxnSpPr>
              <p:nvPr/>
            </p:nvCxnSpPr>
            <p:spPr bwMode="auto">
              <a:xfrm flipV="1">
                <a:off x="7562968" y="4211727"/>
                <a:ext cx="1322267" cy="481070"/>
              </a:xfrm>
              <a:prstGeom prst="straightConnector1">
                <a:avLst/>
              </a:prstGeom>
              <a:noFill/>
              <a:ln w="38100">
                <a:solidFill>
                  <a:srgbClr val="C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AutoShape 8">
                <a:extLst>
                  <a:ext uri="{FF2B5EF4-FFF2-40B4-BE49-F238E27FC236}">
                    <a16:creationId xmlns:a16="http://schemas.microsoft.com/office/drawing/2014/main" id="{6AD9FBDA-D915-4F5F-A96D-165B999DAC63}"/>
                  </a:ext>
                </a:extLst>
              </p:cNvPr>
              <p:cNvCxnSpPr>
                <a:cxnSpLocks noChangeShapeType="1"/>
                <a:stCxn id="22" idx="5"/>
                <a:endCxn id="24" idx="2"/>
              </p:cNvCxnSpPr>
              <p:nvPr/>
            </p:nvCxnSpPr>
            <p:spPr bwMode="auto">
              <a:xfrm>
                <a:off x="7562968" y="4951429"/>
                <a:ext cx="1286997" cy="597606"/>
              </a:xfrm>
              <a:prstGeom prst="straightConnector1">
                <a:avLst/>
              </a:prstGeom>
              <a:noFill/>
              <a:ln w="38100">
                <a:solidFill>
                  <a:srgbClr val="0066CC"/>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AutoShape 9">
                <a:extLst>
                  <a:ext uri="{FF2B5EF4-FFF2-40B4-BE49-F238E27FC236}">
                    <a16:creationId xmlns:a16="http://schemas.microsoft.com/office/drawing/2014/main" id="{6FA1FCC5-DB90-4374-A42D-46D4E340B21E}"/>
                  </a:ext>
                </a:extLst>
              </p:cNvPr>
              <p:cNvCxnSpPr>
                <a:cxnSpLocks noChangeShapeType="1"/>
                <a:stCxn id="24" idx="6"/>
                <a:endCxn id="29" idx="3"/>
              </p:cNvCxnSpPr>
              <p:nvPr/>
            </p:nvCxnSpPr>
            <p:spPr bwMode="auto">
              <a:xfrm flipV="1">
                <a:off x="9215725" y="4921203"/>
                <a:ext cx="1166572" cy="627832"/>
              </a:xfrm>
              <a:prstGeom prst="straightConnector1">
                <a:avLst/>
              </a:prstGeom>
              <a:noFill/>
              <a:ln w="38100">
                <a:solidFill>
                  <a:srgbClr val="C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AutoShape 10">
                <a:extLst>
                  <a:ext uri="{FF2B5EF4-FFF2-40B4-BE49-F238E27FC236}">
                    <a16:creationId xmlns:a16="http://schemas.microsoft.com/office/drawing/2014/main" id="{AD6971ED-9F05-4DC2-A83E-3E266A8F76DF}"/>
                  </a:ext>
                </a:extLst>
              </p:cNvPr>
              <p:cNvCxnSpPr>
                <a:cxnSpLocks noChangeShapeType="1"/>
                <a:stCxn id="23" idx="4"/>
                <a:endCxn id="24" idx="0"/>
              </p:cNvCxnSpPr>
              <p:nvPr/>
            </p:nvCxnSpPr>
            <p:spPr bwMode="auto">
              <a:xfrm>
                <a:off x="9013738" y="4265291"/>
                <a:ext cx="19107" cy="1100864"/>
              </a:xfrm>
              <a:prstGeom prst="straightConnector1">
                <a:avLst/>
              </a:prstGeom>
              <a:noFill/>
              <a:ln w="38100">
                <a:solidFill>
                  <a:srgbClr val="0066CC"/>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9" name="Oval 11">
                <a:extLst>
                  <a:ext uri="{FF2B5EF4-FFF2-40B4-BE49-F238E27FC236}">
                    <a16:creationId xmlns:a16="http://schemas.microsoft.com/office/drawing/2014/main" id="{29D1A713-DE7C-42B3-A2A7-4660E4AFA94E}"/>
                  </a:ext>
                </a:extLst>
              </p:cNvPr>
              <p:cNvSpPr>
                <a:spLocks noChangeAspect="1" noChangeArrowheads="1"/>
              </p:cNvSpPr>
              <p:nvPr/>
            </p:nvSpPr>
            <p:spPr bwMode="auto">
              <a:xfrm>
                <a:off x="10328733" y="4609007"/>
                <a:ext cx="365760" cy="3657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924" tIns="45963" rIns="91924" bIns="45963" anchor="ctr"/>
              <a:lstStyle/>
              <a:p>
                <a:pPr algn="ctr"/>
                <a:r>
                  <a:rPr lang="en-US" altLang="en-US" sz="2000" b="1" dirty="0">
                    <a:solidFill>
                      <a:srgbClr val="C00000"/>
                    </a:solidFill>
                  </a:rPr>
                  <a:t>t</a:t>
                </a:r>
              </a:p>
            </p:txBody>
          </p:sp>
          <p:cxnSp>
            <p:nvCxnSpPr>
              <p:cNvPr id="30" name="AutoShape 12">
                <a:extLst>
                  <a:ext uri="{FF2B5EF4-FFF2-40B4-BE49-F238E27FC236}">
                    <a16:creationId xmlns:a16="http://schemas.microsoft.com/office/drawing/2014/main" id="{271F2B6F-EA8D-43C2-A99E-5E44E10490C7}"/>
                  </a:ext>
                </a:extLst>
              </p:cNvPr>
              <p:cNvCxnSpPr>
                <a:cxnSpLocks noChangeShapeType="1"/>
                <a:stCxn id="23" idx="5"/>
                <a:endCxn id="29" idx="1"/>
              </p:cNvCxnSpPr>
              <p:nvPr/>
            </p:nvCxnSpPr>
            <p:spPr bwMode="auto">
              <a:xfrm>
                <a:off x="9142241" y="4211727"/>
                <a:ext cx="1240056" cy="450844"/>
              </a:xfrm>
              <a:prstGeom prst="straightConnector1">
                <a:avLst/>
              </a:prstGeom>
              <a:noFill/>
              <a:ln w="38100">
                <a:solidFill>
                  <a:srgbClr val="0066CC"/>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1" name="Text Box 13">
                <a:extLst>
                  <a:ext uri="{FF2B5EF4-FFF2-40B4-BE49-F238E27FC236}">
                    <a16:creationId xmlns:a16="http://schemas.microsoft.com/office/drawing/2014/main" id="{CDD1AE53-B652-4D97-8B23-ED3CBFE2D45F}"/>
                  </a:ext>
                </a:extLst>
              </p:cNvPr>
              <p:cNvSpPr txBox="1">
                <a:spLocks noChangeArrowheads="1"/>
              </p:cNvSpPr>
              <p:nvPr/>
            </p:nvSpPr>
            <p:spPr bwMode="auto">
              <a:xfrm>
                <a:off x="7988320" y="4273600"/>
                <a:ext cx="48149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20</a:t>
                </a:r>
              </a:p>
            </p:txBody>
          </p:sp>
          <p:sp>
            <p:nvSpPr>
              <p:cNvPr id="32" name="Text Box 15">
                <a:extLst>
                  <a:ext uri="{FF2B5EF4-FFF2-40B4-BE49-F238E27FC236}">
                    <a16:creationId xmlns:a16="http://schemas.microsoft.com/office/drawing/2014/main" id="{7D430675-B799-4BF3-AF20-5A4C7E129EC7}"/>
                  </a:ext>
                </a:extLst>
              </p:cNvPr>
              <p:cNvSpPr txBox="1">
                <a:spLocks noChangeArrowheads="1"/>
              </p:cNvSpPr>
              <p:nvPr/>
            </p:nvSpPr>
            <p:spPr bwMode="auto">
              <a:xfrm>
                <a:off x="9732560" y="4290890"/>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33" name="Text Box 16">
                <a:extLst>
                  <a:ext uri="{FF2B5EF4-FFF2-40B4-BE49-F238E27FC236}">
                    <a16:creationId xmlns:a16="http://schemas.microsoft.com/office/drawing/2014/main" id="{8A6D4366-13F3-4B3D-B26D-E70D937F7311}"/>
                  </a:ext>
                </a:extLst>
              </p:cNvPr>
              <p:cNvSpPr txBox="1">
                <a:spLocks noChangeArrowheads="1"/>
              </p:cNvSpPr>
              <p:nvPr/>
            </p:nvSpPr>
            <p:spPr bwMode="auto">
              <a:xfrm>
                <a:off x="7863530" y="5050177"/>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34" name="Text Box 17">
                <a:extLst>
                  <a:ext uri="{FF2B5EF4-FFF2-40B4-BE49-F238E27FC236}">
                    <a16:creationId xmlns:a16="http://schemas.microsoft.com/office/drawing/2014/main" id="{C49826C8-659A-4DCA-92EC-B0B8AAC18F1D}"/>
                  </a:ext>
                </a:extLst>
              </p:cNvPr>
              <p:cNvSpPr txBox="1">
                <a:spLocks noChangeArrowheads="1"/>
              </p:cNvSpPr>
              <p:nvPr/>
            </p:nvSpPr>
            <p:spPr bwMode="auto">
              <a:xfrm>
                <a:off x="9784323" y="5035064"/>
                <a:ext cx="37766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20</a:t>
                </a:r>
              </a:p>
            </p:txBody>
          </p:sp>
          <p:sp>
            <p:nvSpPr>
              <p:cNvPr id="35" name="Text Box 18">
                <a:extLst>
                  <a:ext uri="{FF2B5EF4-FFF2-40B4-BE49-F238E27FC236}">
                    <a16:creationId xmlns:a16="http://schemas.microsoft.com/office/drawing/2014/main" id="{C24E76A7-34B2-4F07-BDB9-BAB1D7312F8D}"/>
                  </a:ext>
                </a:extLst>
              </p:cNvPr>
              <p:cNvSpPr txBox="1">
                <a:spLocks noChangeArrowheads="1"/>
              </p:cNvSpPr>
              <p:nvPr/>
            </p:nvSpPr>
            <p:spPr bwMode="auto">
              <a:xfrm>
                <a:off x="8830625" y="4619376"/>
                <a:ext cx="37766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39" name="Text Box 15">
                <a:extLst>
                  <a:ext uri="{FF2B5EF4-FFF2-40B4-BE49-F238E27FC236}">
                    <a16:creationId xmlns:a16="http://schemas.microsoft.com/office/drawing/2014/main" id="{1DDAB641-371E-45D5-B045-F3879CB3560C}"/>
                  </a:ext>
                </a:extLst>
              </p:cNvPr>
              <p:cNvSpPr txBox="1">
                <a:spLocks noChangeArrowheads="1"/>
              </p:cNvSpPr>
              <p:nvPr/>
            </p:nvSpPr>
            <p:spPr bwMode="auto">
              <a:xfrm>
                <a:off x="9159019" y="4561976"/>
                <a:ext cx="37766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spcBef>
                    <a:spcPct val="50000"/>
                  </a:spcBef>
                </a:pPr>
                <a:r>
                  <a:rPr lang="en-US" altLang="en-US" sz="2000" dirty="0">
                    <a:latin typeface="Arial" panose="020B0604020202020204" pitchFamily="34" charset="0"/>
                    <a:cs typeface="Arial" panose="020B0604020202020204" pitchFamily="34" charset="0"/>
                  </a:rPr>
                  <a:t>20</a:t>
                </a:r>
              </a:p>
            </p:txBody>
          </p:sp>
        </p:grpSp>
      </p:grpSp>
      <p:sp>
        <p:nvSpPr>
          <p:cNvPr id="40" name="AutoShape 76">
            <a:extLst>
              <a:ext uri="{FF2B5EF4-FFF2-40B4-BE49-F238E27FC236}">
                <a16:creationId xmlns:a16="http://schemas.microsoft.com/office/drawing/2014/main" id="{AC2F4CE6-2AFF-43B8-9065-035AB2781851}"/>
              </a:ext>
            </a:extLst>
          </p:cNvPr>
          <p:cNvSpPr>
            <a:spLocks noChangeArrowheads="1"/>
          </p:cNvSpPr>
          <p:nvPr/>
        </p:nvSpPr>
        <p:spPr bwMode="auto">
          <a:xfrm rot="5413914" flipV="1">
            <a:off x="2436682" y="3690491"/>
            <a:ext cx="533400" cy="381000"/>
          </a:xfrm>
          <a:prstGeom prst="rightArrow">
            <a:avLst>
              <a:gd name="adj1" fmla="val 50000"/>
              <a:gd name="adj2" fmla="val 53751"/>
            </a:avLst>
          </a:prstGeom>
          <a:solidFill>
            <a:srgbClr val="33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a:p>
        </p:txBody>
      </p:sp>
      <mc:AlternateContent xmlns:mc="http://schemas.openxmlformats.org/markup-compatibility/2006">
        <mc:Choice xmlns:a14="http://schemas.microsoft.com/office/drawing/2010/main" Requires="a14">
          <p:sp>
            <p:nvSpPr>
              <p:cNvPr id="80" name="TextBox 79">
                <a:extLst>
                  <a:ext uri="{FF2B5EF4-FFF2-40B4-BE49-F238E27FC236}">
                    <a16:creationId xmlns:a16="http://schemas.microsoft.com/office/drawing/2014/main" id="{FCAD0D67-B96E-4CDF-9CBE-A2DE1A77F7F6}"/>
                  </a:ext>
                </a:extLst>
              </p:cNvPr>
              <p:cNvSpPr txBox="1"/>
              <p:nvPr/>
            </p:nvSpPr>
            <p:spPr>
              <a:xfrm>
                <a:off x="3678860" y="4193304"/>
                <a:ext cx="1731826" cy="736997"/>
              </a:xfrm>
              <a:prstGeom prst="rect">
                <a:avLst/>
              </a:prstGeom>
              <a:noFill/>
            </p:spPr>
            <p:txBody>
              <a:bodyPr wrap="square" rtlCol="0">
                <a:spAutoFit/>
              </a:bodyPr>
              <a:lstStyle/>
              <a:p>
                <a:pPr algn="ctr"/>
                <a:r>
                  <a:rPr lang="en-US" sz="2000" dirty="0"/>
                  <a:t>New residual graph </a:t>
                </a:r>
                <a14:m>
                  <m:oMath xmlns:m="http://schemas.openxmlformats.org/officeDocument/2006/math">
                    <m:sSub>
                      <m:sSubPr>
                        <m:ctrlPr>
                          <a:rPr lang="en-US" sz="2000" b="1" i="1" smtClean="0">
                            <a:solidFill>
                              <a:srgbClr val="0066CC"/>
                            </a:solidFill>
                            <a:latin typeface="Cambria Math" panose="02040503050406030204" pitchFamily="18" charset="0"/>
                          </a:rPr>
                        </m:ctrlPr>
                      </m:sSubPr>
                      <m:e>
                        <m:r>
                          <a:rPr lang="en-US" sz="2000" b="1" i="1" smtClean="0">
                            <a:solidFill>
                              <a:srgbClr val="0066CC"/>
                            </a:solidFill>
                            <a:latin typeface="Cambria Math" panose="02040503050406030204" pitchFamily="18" charset="0"/>
                          </a:rPr>
                          <m:t>𝑮</m:t>
                        </m:r>
                      </m:e>
                      <m:sub>
                        <m:r>
                          <a:rPr lang="en-US" sz="2000" b="1" i="1" smtClean="0">
                            <a:solidFill>
                              <a:srgbClr val="0066CC"/>
                            </a:solidFill>
                            <a:latin typeface="Cambria Math" panose="02040503050406030204" pitchFamily="18" charset="0"/>
                          </a:rPr>
                          <m:t>𝒇</m:t>
                        </m:r>
                      </m:sub>
                    </m:sSub>
                  </m:oMath>
                </a14:m>
                <a:r>
                  <a:rPr lang="en-US" sz="2000" dirty="0"/>
                  <a:t> </a:t>
                </a:r>
              </a:p>
            </p:txBody>
          </p:sp>
        </mc:Choice>
        <mc:Fallback>
          <p:sp>
            <p:nvSpPr>
              <p:cNvPr id="80" name="TextBox 79">
                <a:extLst>
                  <a:ext uri="{FF2B5EF4-FFF2-40B4-BE49-F238E27FC236}">
                    <a16:creationId xmlns:a16="http://schemas.microsoft.com/office/drawing/2014/main" id="{FCAD0D67-B96E-4CDF-9CBE-A2DE1A77F7F6}"/>
                  </a:ext>
                </a:extLst>
              </p:cNvPr>
              <p:cNvSpPr txBox="1">
                <a:spLocks noRot="1" noChangeAspect="1" noMove="1" noResize="1" noEditPoints="1" noAdjustHandles="1" noChangeArrowheads="1" noChangeShapeType="1" noTextEdit="1"/>
              </p:cNvSpPr>
              <p:nvPr/>
            </p:nvSpPr>
            <p:spPr>
              <a:xfrm>
                <a:off x="3678860" y="4193304"/>
                <a:ext cx="1731826" cy="736997"/>
              </a:xfrm>
              <a:prstGeom prst="rect">
                <a:avLst/>
              </a:prstGeom>
              <a:blipFill>
                <a:blip r:embed="rId2"/>
                <a:stretch>
                  <a:fillRect t="-4959" r="-702" b="-107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086E71DB-C152-4ABA-AC5D-8BA979E309A7}"/>
                  </a:ext>
                </a:extLst>
              </p:cNvPr>
              <p:cNvSpPr txBox="1"/>
              <p:nvPr/>
            </p:nvSpPr>
            <p:spPr>
              <a:xfrm>
                <a:off x="6258910" y="4965819"/>
                <a:ext cx="2849883" cy="400110"/>
              </a:xfrm>
              <a:prstGeom prst="rect">
                <a:avLst/>
              </a:prstGeom>
              <a:noFill/>
            </p:spPr>
            <p:txBody>
              <a:bodyPr wrap="none" rtlCol="0">
                <a:spAutoFit/>
              </a:bodyPr>
              <a:lstStyle/>
              <a:p>
                <a:r>
                  <a:rPr lang="en-US" sz="2000" dirty="0">
                    <a:solidFill>
                      <a:srgbClr val="C00000"/>
                    </a:solidFill>
                  </a:rPr>
                  <a:t>No path can even leave </a:t>
                </a:r>
                <a14:m>
                  <m:oMath xmlns:m="http://schemas.openxmlformats.org/officeDocument/2006/math">
                    <m:r>
                      <a:rPr lang="en-US" sz="2000" b="1" i="1" dirty="0" smtClean="0">
                        <a:solidFill>
                          <a:srgbClr val="C00000"/>
                        </a:solidFill>
                        <a:latin typeface="Cambria Math" panose="02040503050406030204" pitchFamily="18" charset="0"/>
                      </a:rPr>
                      <m:t>𝒔</m:t>
                    </m:r>
                  </m:oMath>
                </a14:m>
                <a:r>
                  <a:rPr lang="en-US" sz="2000" dirty="0">
                    <a:solidFill>
                      <a:srgbClr val="C00000"/>
                    </a:solidFill>
                  </a:rPr>
                  <a:t>!</a:t>
                </a:r>
              </a:p>
            </p:txBody>
          </p:sp>
        </mc:Choice>
        <mc:Fallback>
          <p:sp>
            <p:nvSpPr>
              <p:cNvPr id="3" name="TextBox 2">
                <a:extLst>
                  <a:ext uri="{FF2B5EF4-FFF2-40B4-BE49-F238E27FC236}">
                    <a16:creationId xmlns:a16="http://schemas.microsoft.com/office/drawing/2014/main" id="{086E71DB-C152-4ABA-AC5D-8BA979E309A7}"/>
                  </a:ext>
                </a:extLst>
              </p:cNvPr>
              <p:cNvSpPr txBox="1">
                <a:spLocks noRot="1" noChangeAspect="1" noMove="1" noResize="1" noEditPoints="1" noAdjustHandles="1" noChangeArrowheads="1" noChangeShapeType="1" noTextEdit="1"/>
              </p:cNvSpPr>
              <p:nvPr/>
            </p:nvSpPr>
            <p:spPr>
              <a:xfrm>
                <a:off x="6258910" y="4965819"/>
                <a:ext cx="2849883" cy="400110"/>
              </a:xfrm>
              <a:prstGeom prst="rect">
                <a:avLst/>
              </a:prstGeom>
              <a:blipFill>
                <a:blip r:embed="rId3"/>
                <a:stretch>
                  <a:fillRect l="-2355" t="-9231" r="-2355" b="-27692"/>
                </a:stretch>
              </a:blipFill>
            </p:spPr>
            <p:txBody>
              <a:bodyPr/>
              <a:lstStyle/>
              <a:p>
                <a:r>
                  <a:rPr lang="en-US">
                    <a:noFill/>
                  </a:rPr>
                  <a:t> </a:t>
                </a:r>
              </a:p>
            </p:txBody>
          </p:sp>
        </mc:Fallback>
      </mc:AlternateContent>
    </p:spTree>
    <p:extLst>
      <p:ext uri="{BB962C8B-B14F-4D97-AF65-F5344CB8AC3E}">
        <p14:creationId xmlns:p14="http://schemas.microsoft.com/office/powerpoint/2010/main" val="379442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80"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739" name="Rectangle 99">
            <a:extLst>
              <a:ext uri="{FF2B5EF4-FFF2-40B4-BE49-F238E27FC236}">
                <a16:creationId xmlns:a16="http://schemas.microsoft.com/office/drawing/2014/main" id="{77CB5AF2-D7A8-47A3-85DE-EAE717229329}"/>
              </a:ext>
            </a:extLst>
          </p:cNvPr>
          <p:cNvSpPr>
            <a:spLocks noChangeArrowheads="1"/>
          </p:cNvSpPr>
          <p:nvPr/>
        </p:nvSpPr>
        <p:spPr bwMode="auto">
          <a:xfrm>
            <a:off x="6419170" y="1419693"/>
            <a:ext cx="3429000" cy="1600200"/>
          </a:xfrm>
          <a:prstGeom prst="rect">
            <a:avLst/>
          </a:prstGeom>
          <a:noFill/>
          <a:ln>
            <a:noFill/>
          </a:ln>
          <a:effectLst/>
        </p:spPr>
        <p:txBody>
          <a:bodyPr wrap="none" anchor="ctr"/>
          <a:lstStyle/>
          <a:p>
            <a:endParaRPr lang="en-US"/>
          </a:p>
        </p:txBody>
      </p:sp>
      <p:sp>
        <p:nvSpPr>
          <p:cNvPr id="496642" name="Rectangle 2">
            <a:extLst>
              <a:ext uri="{FF2B5EF4-FFF2-40B4-BE49-F238E27FC236}">
                <a16:creationId xmlns:a16="http://schemas.microsoft.com/office/drawing/2014/main" id="{642D2A95-9E0F-4AE9-968E-BD35C489410B}"/>
              </a:ext>
            </a:extLst>
          </p:cNvPr>
          <p:cNvSpPr>
            <a:spLocks noGrp="1" noChangeArrowheads="1"/>
          </p:cNvSpPr>
          <p:nvPr>
            <p:ph type="title"/>
          </p:nvPr>
        </p:nvSpPr>
        <p:spPr/>
        <p:txBody>
          <a:bodyPr/>
          <a:lstStyle/>
          <a:p>
            <a:r>
              <a:rPr lang="en-US" altLang="en-US" dirty="0"/>
              <a:t>Residual Graphs</a:t>
            </a:r>
          </a:p>
        </p:txBody>
      </p:sp>
      <mc:AlternateContent xmlns:mc="http://schemas.openxmlformats.org/markup-compatibility/2006">
        <mc:Choice xmlns:a14="http://schemas.microsoft.com/office/drawing/2010/main" Requires="a14">
          <p:sp>
            <p:nvSpPr>
              <p:cNvPr id="496643" name="Rectangle 3">
                <a:extLst>
                  <a:ext uri="{FF2B5EF4-FFF2-40B4-BE49-F238E27FC236}">
                    <a16:creationId xmlns:a16="http://schemas.microsoft.com/office/drawing/2014/main" id="{492BF5EA-E352-4CF9-9D58-59B2493F7287}"/>
                  </a:ext>
                </a:extLst>
              </p:cNvPr>
              <p:cNvSpPr>
                <a:spLocks noGrp="1" noChangeArrowheads="1"/>
              </p:cNvSpPr>
              <p:nvPr>
                <p:ph type="body" idx="1"/>
              </p:nvPr>
            </p:nvSpPr>
            <p:spPr>
              <a:xfrm>
                <a:off x="628649" y="1676868"/>
                <a:ext cx="9801025" cy="5200045"/>
              </a:xfrm>
            </p:spPr>
            <p:txBody>
              <a:bodyPr>
                <a:noAutofit/>
              </a:bodyPr>
              <a:lstStyle/>
              <a:p>
                <a:pPr marL="0" indent="0">
                  <a:buNone/>
                </a:pPr>
                <a:r>
                  <a:rPr lang="en-US" altLang="en-US" sz="2000" dirty="0"/>
                  <a:t>An alternative way to represent a flow network</a:t>
                </a:r>
              </a:p>
              <a:p>
                <a:pPr lvl="1"/>
                <a:r>
                  <a:rPr lang="en-US" altLang="en-US" sz="2000" dirty="0"/>
                  <a:t>Represents the net available flow between two nodes</a:t>
                </a:r>
              </a:p>
              <a:p>
                <a:pPr marL="0" indent="0">
                  <a:buNone/>
                </a:pPr>
                <a:endParaRPr lang="en-US" altLang="en-US" sz="100" dirty="0"/>
              </a:p>
              <a:p>
                <a:pPr marL="0" indent="0">
                  <a:buNone/>
                </a:pPr>
                <a:r>
                  <a:rPr lang="en-US" altLang="en-US" sz="2000" dirty="0"/>
                  <a:t>Original edge:  </a:t>
                </a:r>
                <a14:m>
                  <m:oMath xmlns:m="http://schemas.openxmlformats.org/officeDocument/2006/math">
                    <m:r>
                      <a:rPr lang="en-US" altLang="en-US" sz="2000" b="1" i="1" dirty="0" smtClean="0">
                        <a:solidFill>
                          <a:srgbClr val="0066CC"/>
                        </a:solidFill>
                        <a:latin typeface="Cambria Math" panose="02040503050406030204" pitchFamily="18" charset="0"/>
                      </a:rPr>
                      <m:t>𝒆</m:t>
                    </m:r>
                    <m:r>
                      <a:rPr lang="en-US" altLang="en-US" sz="2000" b="1" i="1" dirty="0" smtClean="0">
                        <a:solidFill>
                          <a:srgbClr val="0066CC"/>
                        </a:solidFill>
                        <a:latin typeface="Cambria Math" panose="02040503050406030204" pitchFamily="18" charset="0"/>
                      </a:rPr>
                      <m:t>=</m:t>
                    </m:r>
                    <m:d>
                      <m:dPr>
                        <m:ctrlPr>
                          <a:rPr lang="en-US" altLang="en-US" sz="2000" b="1" i="1" dirty="0" smtClean="0">
                            <a:solidFill>
                              <a:srgbClr val="0066CC"/>
                            </a:solidFill>
                            <a:latin typeface="Cambria Math" panose="02040503050406030204" pitchFamily="18" charset="0"/>
                          </a:rPr>
                        </m:ctrlPr>
                      </m:dPr>
                      <m:e>
                        <m:r>
                          <a:rPr lang="en-US" altLang="en-US" sz="2000" b="1" i="1" dirty="0" smtClean="0">
                            <a:solidFill>
                              <a:srgbClr val="0066CC"/>
                            </a:solidFill>
                            <a:latin typeface="Cambria Math" panose="02040503050406030204" pitchFamily="18" charset="0"/>
                          </a:rPr>
                          <m:t>𝒖</m:t>
                        </m:r>
                        <m:r>
                          <a:rPr lang="en-US" altLang="en-US" sz="2000" b="1" i="1" dirty="0" smtClean="0">
                            <a:solidFill>
                              <a:srgbClr val="0066CC"/>
                            </a:solidFill>
                            <a:latin typeface="Cambria Math" panose="02040503050406030204" pitchFamily="18" charset="0"/>
                          </a:rPr>
                          <m:t>, </m:t>
                        </m:r>
                        <m:r>
                          <a:rPr lang="en-US" altLang="en-US" sz="2000" b="1" i="1" dirty="0" smtClean="0">
                            <a:solidFill>
                              <a:srgbClr val="0066CC"/>
                            </a:solidFill>
                            <a:latin typeface="Cambria Math" panose="02040503050406030204" pitchFamily="18" charset="0"/>
                          </a:rPr>
                          <m:t>𝒗</m:t>
                        </m:r>
                      </m:e>
                    </m:d>
                    <m:r>
                      <a:rPr lang="en-US" altLang="en-US" sz="2000" b="1" i="1" dirty="0" smtClean="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sym typeface="Symbol" panose="05050102010706020507" pitchFamily="18" charset="2"/>
                      </a:rPr>
                      <m:t>𝑬</m:t>
                    </m:r>
                  </m:oMath>
                </a14:m>
                <a:r>
                  <a:rPr lang="en-US" altLang="en-US" sz="2000" dirty="0">
                    <a:solidFill>
                      <a:schemeClr val="tx1"/>
                    </a:solidFill>
                    <a:sym typeface="Symbol" panose="05050102010706020507" pitchFamily="18" charset="2"/>
                  </a:rPr>
                  <a:t>.</a:t>
                </a:r>
              </a:p>
              <a:p>
                <a:pPr lvl="1"/>
                <a:r>
                  <a:rPr lang="en-US" altLang="en-US" sz="2000" dirty="0">
                    <a:sym typeface="Symbol" panose="05050102010706020507" pitchFamily="18" charset="2"/>
                  </a:rPr>
                  <a:t>Flow</a:t>
                </a: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𝒇</m:t>
                    </m:r>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rPr>
                      <m:t>𝒆</m:t>
                    </m:r>
                    <m:r>
                      <a:rPr lang="en-US" altLang="en-US" sz="2000" b="1" i="1" dirty="0" smtClean="0">
                        <a:solidFill>
                          <a:srgbClr val="0066CC"/>
                        </a:solidFill>
                        <a:latin typeface="Cambria Math" panose="02040503050406030204" pitchFamily="18" charset="0"/>
                      </a:rPr>
                      <m:t>)</m:t>
                    </m:r>
                  </m:oMath>
                </a14:m>
                <a:r>
                  <a:rPr lang="en-US" altLang="en-US" sz="2000" dirty="0"/>
                  <a:t>, capacity </a:t>
                </a:r>
                <a14:m>
                  <m:oMath xmlns:m="http://schemas.openxmlformats.org/officeDocument/2006/math">
                    <m:r>
                      <a:rPr lang="en-US" altLang="en-US" sz="2000" b="1" i="1" dirty="0" smtClean="0">
                        <a:solidFill>
                          <a:srgbClr val="0066CC"/>
                        </a:solidFill>
                        <a:latin typeface="Cambria Math" panose="02040503050406030204" pitchFamily="18" charset="0"/>
                      </a:rPr>
                      <m:t>𝒄</m:t>
                    </m:r>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rPr>
                      <m:t>𝒆</m:t>
                    </m:r>
                    <m:r>
                      <a:rPr lang="en-US" altLang="en-US" sz="2000" b="1" i="1" dirty="0" smtClean="0">
                        <a:solidFill>
                          <a:srgbClr val="0066CC"/>
                        </a:solidFill>
                        <a:latin typeface="Cambria Math" panose="02040503050406030204" pitchFamily="18" charset="0"/>
                      </a:rPr>
                      <m:t>)</m:t>
                    </m:r>
                  </m:oMath>
                </a14:m>
                <a:r>
                  <a:rPr lang="en-US" altLang="en-US" sz="2000" dirty="0"/>
                  <a:t>.</a:t>
                </a:r>
                <a:endParaRPr lang="en-US" altLang="en-US" sz="2000" dirty="0">
                  <a:sym typeface="Symbol" panose="05050102010706020507" pitchFamily="18" charset="2"/>
                </a:endParaRPr>
              </a:p>
              <a:p>
                <a:endParaRPr lang="en-US" altLang="en-US" sz="100" dirty="0">
                  <a:sym typeface="Symbol" panose="05050102010706020507" pitchFamily="18" charset="2"/>
                </a:endParaRPr>
              </a:p>
              <a:p>
                <a:pPr marL="0" indent="0">
                  <a:buNone/>
                </a:pPr>
                <a:r>
                  <a:rPr lang="en-US" altLang="en-US" sz="2000" dirty="0">
                    <a:solidFill>
                      <a:srgbClr val="C00000"/>
                    </a:solidFill>
                  </a:rPr>
                  <a:t>Residual edges </a:t>
                </a:r>
                <a:r>
                  <a:rPr lang="en-US" altLang="en-US" sz="2000" dirty="0"/>
                  <a:t>of two kinds:</a:t>
                </a:r>
                <a:endParaRPr lang="en-US" altLang="en-US" sz="2000" dirty="0">
                  <a:solidFill>
                    <a:schemeClr val="tx1"/>
                  </a:solidFill>
                </a:endParaRPr>
              </a:p>
              <a:p>
                <a:pPr lvl="1"/>
                <a:r>
                  <a:rPr lang="en-US" altLang="en-US" sz="2000" dirty="0">
                    <a:solidFill>
                      <a:srgbClr val="C00000"/>
                    </a:solidFill>
                    <a:sym typeface="Symbol" panose="05050102010706020507" pitchFamily="18" charset="2"/>
                  </a:rPr>
                  <a:t>Forward</a:t>
                </a:r>
                <a:r>
                  <a:rPr lang="en-US" altLang="en-US" sz="2000" dirty="0">
                    <a:sym typeface="Symbol" panose="05050102010706020507" pitchFamily="18" charset="2"/>
                  </a:rPr>
                  <a:t>: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𝒆</m:t>
                    </m:r>
                    <m:r>
                      <a:rPr lang="en-US" altLang="en-US" sz="2000" b="1" i="1" dirty="0" smtClean="0">
                        <a:solidFill>
                          <a:srgbClr val="0066CC"/>
                        </a:solidFill>
                        <a:latin typeface="Cambria Math" panose="02040503050406030204" pitchFamily="18" charset="0"/>
                        <a:sym typeface="Symbol" panose="05050102010706020507" pitchFamily="18" charset="2"/>
                      </a:rPr>
                      <m:t>=(</m:t>
                    </m:r>
                    <m:r>
                      <a:rPr lang="en-US" altLang="en-US" sz="2000" b="1" i="1" dirty="0" smtClean="0">
                        <a:solidFill>
                          <a:srgbClr val="0066CC"/>
                        </a:solidFill>
                        <a:latin typeface="Cambria Math" panose="02040503050406030204" pitchFamily="18" charset="0"/>
                        <a:sym typeface="Symbol" panose="05050102010706020507" pitchFamily="18" charset="2"/>
                      </a:rPr>
                      <m:t>𝒖</m:t>
                    </m:r>
                    <m:r>
                      <a:rPr lang="en-US" altLang="en-US" sz="2000" b="1" i="1" dirty="0" smtClean="0">
                        <a:solidFill>
                          <a:srgbClr val="0066CC"/>
                        </a:solidFill>
                        <a:latin typeface="Cambria Math" panose="02040503050406030204" pitchFamily="18" charset="0"/>
                        <a:sym typeface="Symbol" panose="05050102010706020507" pitchFamily="18" charset="2"/>
                      </a:rPr>
                      <m:t>, </m:t>
                    </m:r>
                    <m:r>
                      <a:rPr lang="en-US" altLang="en-US" sz="2000" b="1" i="1" dirty="0" smtClean="0">
                        <a:solidFill>
                          <a:srgbClr val="0066CC"/>
                        </a:solidFill>
                        <a:latin typeface="Cambria Math" panose="02040503050406030204" pitchFamily="18" charset="0"/>
                        <a:sym typeface="Symbol" panose="05050102010706020507" pitchFamily="18" charset="2"/>
                      </a:rPr>
                      <m:t>𝒗</m:t>
                    </m:r>
                    <m:r>
                      <a:rPr lang="en-US" altLang="en-US" sz="2000" b="1" i="1" dirty="0" smtClean="0">
                        <a:solidFill>
                          <a:srgbClr val="0066CC"/>
                        </a:solidFill>
                        <a:latin typeface="Cambria Math" panose="02040503050406030204" pitchFamily="18" charset="0"/>
                        <a:sym typeface="Symbol" panose="05050102010706020507" pitchFamily="18" charset="2"/>
                      </a:rPr>
                      <m:t>)</m:t>
                    </m:r>
                  </m:oMath>
                </a14:m>
                <a:r>
                  <a:rPr lang="en-US" altLang="en-US" sz="2000" dirty="0">
                    <a:sym typeface="Symbol" panose="05050102010706020507" pitchFamily="18" charset="2"/>
                  </a:rPr>
                  <a:t> with capacity </a:t>
                </a:r>
                <a14:m>
                  <m:oMath xmlns:m="http://schemas.openxmlformats.org/officeDocument/2006/math">
                    <m:sSub>
                      <m:sSubPr>
                        <m:ctrlPr>
                          <a:rPr lang="en-US" altLang="en-US" sz="2000" b="1" i="1" smtClean="0">
                            <a:solidFill>
                              <a:srgbClr val="0066CC"/>
                            </a:solidFill>
                            <a:latin typeface="Cambria Math" panose="02040503050406030204" pitchFamily="18" charset="0"/>
                            <a:sym typeface="Symbol" panose="05050102010706020507" pitchFamily="18" charset="2"/>
                          </a:rPr>
                        </m:ctrlPr>
                      </m:sSubPr>
                      <m:e>
                        <m:r>
                          <a:rPr lang="en-US" altLang="en-US" sz="2000" b="1" i="1" smtClean="0">
                            <a:solidFill>
                              <a:srgbClr val="0066CC"/>
                            </a:solidFill>
                            <a:latin typeface="Cambria Math" panose="02040503050406030204" pitchFamily="18" charset="0"/>
                            <a:sym typeface="Symbol" panose="05050102010706020507" pitchFamily="18" charset="2"/>
                          </a:rPr>
                          <m:t>𝒄</m:t>
                        </m:r>
                      </m:e>
                      <m:sub>
                        <m:r>
                          <a:rPr lang="en-US" altLang="en-US" sz="2000" b="1" i="1" smtClean="0">
                            <a:solidFill>
                              <a:srgbClr val="0066CC"/>
                            </a:solidFill>
                            <a:latin typeface="Cambria Math" panose="02040503050406030204" pitchFamily="18" charset="0"/>
                            <a:sym typeface="Symbol" panose="05050102010706020507" pitchFamily="18" charset="2"/>
                          </a:rPr>
                          <m:t>𝒇</m:t>
                        </m:r>
                      </m:sub>
                    </m:sSub>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r>
                      <a:rPr lang="en-US" altLang="en-US" sz="2000" b="0" i="0" smtClean="0">
                        <a:solidFill>
                          <a:srgbClr val="0066CC"/>
                        </a:solidFill>
                        <a:latin typeface="Cambria Math" panose="02040503050406030204" pitchFamily="18" charset="0"/>
                        <a:sym typeface="Symbol" panose="05050102010706020507" pitchFamily="18" charset="2"/>
                      </a:rPr>
                      <m:t>=</m:t>
                    </m:r>
                    <m:r>
                      <a:rPr lang="en-US" altLang="en-US" sz="2000" b="1" i="1" smtClean="0">
                        <a:solidFill>
                          <a:srgbClr val="0066CC"/>
                        </a:solidFill>
                        <a:latin typeface="Cambria Math" panose="02040503050406030204" pitchFamily="18" charset="0"/>
                        <a:sym typeface="Symbol" panose="05050102010706020507" pitchFamily="18" charset="2"/>
                      </a:rPr>
                      <m:t>𝒄</m:t>
                    </m:r>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r>
                      <a:rPr lang="en-US" altLang="en-US" sz="2000" b="1" i="1" smtClean="0">
                        <a:solidFill>
                          <a:srgbClr val="0066CC"/>
                        </a:solidFill>
                        <a:latin typeface="Cambria Math" panose="02040503050406030204" pitchFamily="18" charset="0"/>
                        <a:sym typeface="Symbol" panose="05050102010706020507" pitchFamily="18" charset="2"/>
                      </a:rPr>
                      <m:t>−</m:t>
                    </m:r>
                    <m:r>
                      <a:rPr lang="en-US" altLang="en-US" sz="2000" b="1" i="1" smtClean="0">
                        <a:solidFill>
                          <a:srgbClr val="0066CC"/>
                        </a:solidFill>
                        <a:latin typeface="Cambria Math" panose="02040503050406030204" pitchFamily="18" charset="0"/>
                        <a:sym typeface="Symbol" panose="05050102010706020507" pitchFamily="18" charset="2"/>
                      </a:rPr>
                      <m:t>𝒇</m:t>
                    </m:r>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oMath>
                </a14:m>
                <a:endParaRPr lang="en-US" altLang="en-US" sz="2000" b="1" dirty="0">
                  <a:solidFill>
                    <a:srgbClr val="0066CC"/>
                  </a:solidFill>
                  <a:sym typeface="Symbol" panose="05050102010706020507" pitchFamily="18" charset="2"/>
                </a:endParaRPr>
              </a:p>
              <a:p>
                <a:pPr lvl="2"/>
                <a:r>
                  <a:rPr lang="en-US" altLang="en-US" sz="2000" dirty="0">
                    <a:sym typeface="Symbol" panose="05050102010706020507" pitchFamily="18" charset="2"/>
                  </a:rPr>
                  <a:t>Amount of extra flow we can add along</a:t>
                </a:r>
                <a:r>
                  <a:rPr lang="en-US" altLang="en-US" sz="2000" b="1" dirty="0">
                    <a:solidFill>
                      <a:srgbClr val="0066CC"/>
                    </a:solidFill>
                    <a:sym typeface="Symbol" panose="05050102010706020507" pitchFamily="18" charset="2"/>
                  </a:rPr>
                  <a:t>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𝒆</m:t>
                    </m:r>
                  </m:oMath>
                </a14:m>
                <a:endParaRPr lang="en-US" altLang="en-US" sz="2000" b="1" dirty="0">
                  <a:solidFill>
                    <a:srgbClr val="0066CC"/>
                  </a:solidFill>
                  <a:sym typeface="Symbol" panose="05050102010706020507" pitchFamily="18" charset="2"/>
                </a:endParaRPr>
              </a:p>
              <a:p>
                <a:pPr lvl="1"/>
                <a:r>
                  <a:rPr lang="en-US" altLang="en-US" sz="2000" dirty="0">
                    <a:solidFill>
                      <a:srgbClr val="C00000"/>
                    </a:solidFill>
                    <a:sym typeface="Symbol" panose="05050102010706020507" pitchFamily="18" charset="2"/>
                  </a:rPr>
                  <a:t>Backward</a:t>
                </a:r>
                <a:r>
                  <a:rPr lang="en-US" altLang="en-US" sz="2000" dirty="0">
                    <a:sym typeface="Symbol" panose="05050102010706020507" pitchFamily="18" charset="2"/>
                  </a:rPr>
                  <a:t>: </a:t>
                </a:r>
                <a14:m>
                  <m:oMath xmlns:m="http://schemas.openxmlformats.org/officeDocument/2006/math">
                    <m:sSup>
                      <m:sSupPr>
                        <m:ctrlPr>
                          <a:rPr lang="en-US" altLang="en-US" sz="2000" b="1" i="1" dirty="0" smtClean="0">
                            <a:solidFill>
                              <a:srgbClr val="0066CC"/>
                            </a:solidFill>
                            <a:latin typeface="Cambria Math" panose="02040503050406030204" pitchFamily="18" charset="0"/>
                            <a:sym typeface="Symbol" panose="05050102010706020507" pitchFamily="18" charset="2"/>
                          </a:rPr>
                        </m:ctrlPr>
                      </m:sSupPr>
                      <m:e>
                        <m:r>
                          <a:rPr lang="en-US" altLang="en-US" sz="2000" b="1" i="1" dirty="0" smtClean="0">
                            <a:solidFill>
                              <a:srgbClr val="0066CC"/>
                            </a:solidFill>
                            <a:latin typeface="Cambria Math" panose="02040503050406030204" pitchFamily="18" charset="0"/>
                            <a:sym typeface="Symbol" panose="05050102010706020507" pitchFamily="18" charset="2"/>
                          </a:rPr>
                          <m:t>𝒆</m:t>
                        </m:r>
                      </m:e>
                      <m:sup>
                        <m:r>
                          <m:rPr>
                            <m:sty m:val="p"/>
                          </m:rPr>
                          <a:rPr lang="en-US" altLang="en-US" sz="2000" b="0" i="0" dirty="0" smtClean="0">
                            <a:solidFill>
                              <a:srgbClr val="0066CC"/>
                            </a:solidFill>
                            <a:latin typeface="Cambria Math" panose="02040503050406030204" pitchFamily="18" charset="0"/>
                            <a:sym typeface="Symbol" panose="05050102010706020507" pitchFamily="18" charset="2"/>
                          </a:rPr>
                          <m:t>R</m:t>
                        </m:r>
                      </m:sup>
                    </m:sSup>
                    <m:r>
                      <a:rPr lang="en-US" altLang="en-US" sz="2000" b="1" i="1" dirty="0" smtClean="0">
                        <a:solidFill>
                          <a:srgbClr val="0066CC"/>
                        </a:solidFill>
                        <a:latin typeface="Cambria Math" panose="02040503050406030204" pitchFamily="18" charset="0"/>
                        <a:sym typeface="Symbol" panose="05050102010706020507" pitchFamily="18" charset="2"/>
                      </a:rPr>
                      <m:t> =(</m:t>
                    </m:r>
                    <m:r>
                      <a:rPr lang="en-US" altLang="en-US" sz="2000" b="1" i="1" dirty="0" smtClean="0">
                        <a:solidFill>
                          <a:srgbClr val="0066CC"/>
                        </a:solidFill>
                        <a:latin typeface="Cambria Math" panose="02040503050406030204" pitchFamily="18" charset="0"/>
                        <a:sym typeface="Symbol" panose="05050102010706020507" pitchFamily="18" charset="2"/>
                      </a:rPr>
                      <m:t>𝒗</m:t>
                    </m:r>
                    <m:r>
                      <a:rPr lang="en-US" altLang="en-US" sz="2000" b="1" i="1" dirty="0" smtClean="0">
                        <a:solidFill>
                          <a:srgbClr val="0066CC"/>
                        </a:solidFill>
                        <a:latin typeface="Cambria Math" panose="02040503050406030204" pitchFamily="18" charset="0"/>
                        <a:sym typeface="Symbol" panose="05050102010706020507" pitchFamily="18" charset="2"/>
                      </a:rPr>
                      <m:t>, </m:t>
                    </m:r>
                    <m:r>
                      <a:rPr lang="en-US" altLang="en-US" sz="2000" b="1" i="1" dirty="0" smtClean="0">
                        <a:solidFill>
                          <a:srgbClr val="0066CC"/>
                        </a:solidFill>
                        <a:latin typeface="Cambria Math" panose="02040503050406030204" pitchFamily="18" charset="0"/>
                        <a:sym typeface="Symbol" panose="05050102010706020507" pitchFamily="18" charset="2"/>
                      </a:rPr>
                      <m:t>𝒖</m:t>
                    </m:r>
                    <m:r>
                      <a:rPr lang="en-US" altLang="en-US" sz="2000" b="1" i="1" dirty="0" smtClean="0">
                        <a:solidFill>
                          <a:srgbClr val="0066CC"/>
                        </a:solidFill>
                        <a:latin typeface="Cambria Math" panose="02040503050406030204" pitchFamily="18" charset="0"/>
                        <a:sym typeface="Symbol" panose="05050102010706020507" pitchFamily="18" charset="2"/>
                      </a:rPr>
                      <m:t>)</m:t>
                    </m:r>
                  </m:oMath>
                </a14:m>
                <a:r>
                  <a:rPr lang="en-US" altLang="en-US" sz="2000" dirty="0">
                    <a:sym typeface="Symbol" panose="05050102010706020507" pitchFamily="18" charset="2"/>
                  </a:rPr>
                  <a:t> with capacity </a:t>
                </a:r>
                <a14:m>
                  <m:oMath xmlns:m="http://schemas.openxmlformats.org/officeDocument/2006/math">
                    <m:sSub>
                      <m:sSubPr>
                        <m:ctrlPr>
                          <a:rPr lang="en-US" altLang="en-US" sz="2000" b="1" i="1" smtClean="0">
                            <a:solidFill>
                              <a:srgbClr val="0066CC"/>
                            </a:solidFill>
                            <a:latin typeface="Cambria Math" panose="02040503050406030204" pitchFamily="18" charset="0"/>
                            <a:sym typeface="Symbol" panose="05050102010706020507" pitchFamily="18" charset="2"/>
                          </a:rPr>
                        </m:ctrlPr>
                      </m:sSubPr>
                      <m:e>
                        <m:r>
                          <a:rPr lang="en-US" altLang="en-US" sz="2000" b="1" i="1" smtClean="0">
                            <a:solidFill>
                              <a:srgbClr val="0066CC"/>
                            </a:solidFill>
                            <a:latin typeface="Cambria Math" panose="02040503050406030204" pitchFamily="18" charset="0"/>
                            <a:sym typeface="Symbol" panose="05050102010706020507" pitchFamily="18" charset="2"/>
                          </a:rPr>
                          <m:t>𝒄</m:t>
                        </m:r>
                      </m:e>
                      <m:sub>
                        <m:r>
                          <a:rPr lang="en-US" altLang="en-US" sz="2000" b="1" i="1" smtClean="0">
                            <a:solidFill>
                              <a:srgbClr val="0066CC"/>
                            </a:solidFill>
                            <a:latin typeface="Cambria Math" panose="02040503050406030204" pitchFamily="18" charset="0"/>
                            <a:sym typeface="Symbol" panose="05050102010706020507" pitchFamily="18" charset="2"/>
                          </a:rPr>
                          <m:t>𝒇</m:t>
                        </m:r>
                      </m:sub>
                    </m:sSub>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r>
                      <a:rPr lang="en-US" altLang="en-US" sz="2000" b="0" i="0" smtClean="0">
                        <a:solidFill>
                          <a:srgbClr val="0066CC"/>
                        </a:solidFill>
                        <a:latin typeface="Cambria Math" panose="02040503050406030204" pitchFamily="18" charset="0"/>
                        <a:sym typeface="Symbol" panose="05050102010706020507" pitchFamily="18" charset="2"/>
                      </a:rPr>
                      <m:t>=</m:t>
                    </m:r>
                    <m:r>
                      <a:rPr lang="en-US" altLang="en-US" sz="2000" b="1" i="1">
                        <a:solidFill>
                          <a:srgbClr val="0066CC"/>
                        </a:solidFill>
                        <a:latin typeface="Cambria Math" panose="02040503050406030204" pitchFamily="18" charset="0"/>
                        <a:sym typeface="Symbol" panose="05050102010706020507" pitchFamily="18" charset="2"/>
                      </a:rPr>
                      <m:t>𝒇</m:t>
                    </m:r>
                    <m:d>
                      <m:dPr>
                        <m:ctrlPr>
                          <a:rPr lang="en-US" altLang="en-US" sz="2000" b="1" i="1">
                            <a:solidFill>
                              <a:srgbClr val="0066CC"/>
                            </a:solidFill>
                            <a:latin typeface="Cambria Math" panose="02040503050406030204" pitchFamily="18" charset="0"/>
                            <a:sym typeface="Symbol" panose="05050102010706020507" pitchFamily="18" charset="2"/>
                          </a:rPr>
                        </m:ctrlPr>
                      </m:dPr>
                      <m:e>
                        <m:r>
                          <a:rPr lang="en-US" altLang="en-US" sz="2000" b="1" i="1">
                            <a:solidFill>
                              <a:srgbClr val="0066CC"/>
                            </a:solidFill>
                            <a:latin typeface="Cambria Math" panose="02040503050406030204" pitchFamily="18" charset="0"/>
                            <a:sym typeface="Symbol" panose="05050102010706020507" pitchFamily="18" charset="2"/>
                          </a:rPr>
                          <m:t>𝒆</m:t>
                        </m:r>
                      </m:e>
                    </m:d>
                  </m:oMath>
                </a14:m>
                <a:endParaRPr lang="en-US" altLang="en-US" sz="2000" dirty="0">
                  <a:sym typeface="Symbol" panose="05050102010706020507" pitchFamily="18" charset="2"/>
                </a:endParaRPr>
              </a:p>
              <a:p>
                <a:pPr lvl="2"/>
                <a:r>
                  <a:rPr lang="en-US" altLang="en-US" sz="2000" dirty="0">
                    <a:sym typeface="Symbol" panose="05050102010706020507" pitchFamily="18" charset="2"/>
                  </a:rPr>
                  <a:t>Amount we can reduce/undo flow along</a:t>
                </a:r>
                <a:r>
                  <a:rPr lang="en-US" altLang="en-US" sz="2000" b="1" dirty="0">
                    <a:solidFill>
                      <a:srgbClr val="0066CC"/>
                    </a:solidFill>
                    <a:sym typeface="Symbol" panose="05050102010706020507" pitchFamily="18" charset="2"/>
                  </a:rPr>
                  <a:t>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𝒆</m:t>
                    </m:r>
                  </m:oMath>
                </a14:m>
                <a:endParaRPr lang="en-US" altLang="en-US" sz="2000" dirty="0">
                  <a:sym typeface="Symbol" panose="05050102010706020507" pitchFamily="18" charset="2"/>
                </a:endParaRPr>
              </a:p>
              <a:p>
                <a:pPr marL="0" indent="0">
                  <a:buNone/>
                </a:pPr>
                <a:endParaRPr lang="en-US" altLang="en-US" sz="100" dirty="0">
                  <a:solidFill>
                    <a:schemeClr val="tx1"/>
                  </a:solidFill>
                  <a:sym typeface="Symbol" panose="05050102010706020507" pitchFamily="18" charset="2"/>
                </a:endParaRPr>
              </a:p>
              <a:p>
                <a:pPr marL="0" indent="0">
                  <a:buNone/>
                </a:pPr>
                <a:r>
                  <a:rPr lang="en-US" altLang="en-US" sz="2000" dirty="0">
                    <a:solidFill>
                      <a:srgbClr val="C00000"/>
                    </a:solidFill>
                  </a:rPr>
                  <a:t>Residual graph</a:t>
                </a:r>
                <a:r>
                  <a:rPr lang="en-US" altLang="en-US" sz="2000" dirty="0"/>
                  <a:t>:  </a:t>
                </a:r>
                <a14:m>
                  <m:oMath xmlns:m="http://schemas.openxmlformats.org/officeDocument/2006/math">
                    <m:sSub>
                      <m:sSubPr>
                        <m:ctrlPr>
                          <a:rPr lang="en-US" altLang="en-US" sz="2000" b="1" i="1" dirty="0" smtClean="0">
                            <a:solidFill>
                              <a:srgbClr val="0066CC"/>
                            </a:solidFill>
                            <a:latin typeface="Cambria Math" panose="02040503050406030204" pitchFamily="18" charset="0"/>
                          </a:rPr>
                        </m:ctrlPr>
                      </m:sSubPr>
                      <m:e>
                        <m:r>
                          <a:rPr lang="en-US" altLang="en-US" sz="2000" b="1" i="1" dirty="0" smtClean="0">
                            <a:solidFill>
                              <a:srgbClr val="0066CC"/>
                            </a:solidFill>
                            <a:latin typeface="Cambria Math" panose="02040503050406030204" pitchFamily="18" charset="0"/>
                          </a:rPr>
                          <m:t>𝑮</m:t>
                        </m:r>
                      </m:e>
                      <m:sub>
                        <m:r>
                          <a:rPr lang="en-US" altLang="en-US" sz="2000" b="1" i="1" dirty="0" smtClean="0">
                            <a:solidFill>
                              <a:srgbClr val="0066CC"/>
                            </a:solidFill>
                            <a:latin typeface="Cambria Math" panose="02040503050406030204" pitchFamily="18" charset="0"/>
                          </a:rPr>
                          <m:t>𝒇</m:t>
                        </m:r>
                      </m:sub>
                    </m:sSub>
                    <m:r>
                      <a:rPr lang="en-US" altLang="en-US" sz="2000" b="1" i="1" dirty="0" smtClean="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rPr>
                      <m:t>𝑽</m:t>
                    </m:r>
                    <m:r>
                      <a:rPr lang="en-US" altLang="en-US" sz="2000" b="1" i="1" dirty="0">
                        <a:solidFill>
                          <a:srgbClr val="0066CC"/>
                        </a:solidFill>
                        <a:latin typeface="Cambria Math" panose="02040503050406030204" pitchFamily="18" charset="0"/>
                      </a:rPr>
                      <m:t>, </m:t>
                    </m:r>
                    <m:sSub>
                      <m:sSubPr>
                        <m:ctrlPr>
                          <a:rPr lang="en-US" altLang="en-US" sz="2000" b="1" i="1" dirty="0" smtClean="0">
                            <a:solidFill>
                              <a:srgbClr val="0066CC"/>
                            </a:solidFill>
                            <a:latin typeface="Cambria Math" panose="02040503050406030204" pitchFamily="18" charset="0"/>
                          </a:rPr>
                        </m:ctrlPr>
                      </m:sSubPr>
                      <m:e>
                        <m:r>
                          <a:rPr lang="en-US" altLang="en-US" sz="2000" b="1" i="1" dirty="0" smtClean="0">
                            <a:solidFill>
                              <a:srgbClr val="0066CC"/>
                            </a:solidFill>
                            <a:latin typeface="Cambria Math" panose="02040503050406030204" pitchFamily="18" charset="0"/>
                          </a:rPr>
                          <m:t>𝑬</m:t>
                        </m:r>
                      </m:e>
                      <m:sub>
                        <m:r>
                          <a:rPr lang="en-US" altLang="en-US" sz="2000" b="1" i="1" dirty="0" smtClean="0">
                            <a:solidFill>
                              <a:srgbClr val="0066CC"/>
                            </a:solidFill>
                            <a:latin typeface="Cambria Math" panose="02040503050406030204" pitchFamily="18" charset="0"/>
                          </a:rPr>
                          <m:t>𝒇</m:t>
                        </m:r>
                      </m:sub>
                    </m:sSub>
                    <m:r>
                      <a:rPr lang="en-US" altLang="en-US" sz="2000" b="1" i="1" dirty="0" smtClean="0">
                        <a:solidFill>
                          <a:srgbClr val="0066CC"/>
                        </a:solidFill>
                        <a:latin typeface="Cambria Math" panose="02040503050406030204" pitchFamily="18" charset="0"/>
                      </a:rPr>
                      <m:t>)</m:t>
                    </m:r>
                  </m:oMath>
                </a14:m>
                <a:r>
                  <a:rPr lang="en-US" altLang="en-US" sz="2000" dirty="0">
                    <a:solidFill>
                      <a:schemeClr val="tx1"/>
                    </a:solidFill>
                  </a:rPr>
                  <a:t>.</a:t>
                </a:r>
              </a:p>
              <a:p>
                <a:pPr lvl="1"/>
                <a:r>
                  <a:rPr lang="en-US" altLang="en-US" sz="2000" dirty="0"/>
                  <a:t>Residual edges with residual capacity </a:t>
                </a:r>
                <a14:m>
                  <m:oMath xmlns:m="http://schemas.openxmlformats.org/officeDocument/2006/math">
                    <m:sSub>
                      <m:sSubPr>
                        <m:ctrlPr>
                          <a:rPr lang="en-US" altLang="en-US" sz="2000" b="1" i="1" smtClean="0">
                            <a:solidFill>
                              <a:srgbClr val="0066CC"/>
                            </a:solidFill>
                            <a:latin typeface="Cambria Math" panose="02040503050406030204" pitchFamily="18" charset="0"/>
                            <a:sym typeface="Symbol" panose="05050102010706020507" pitchFamily="18" charset="2"/>
                          </a:rPr>
                        </m:ctrlPr>
                      </m:sSubPr>
                      <m:e>
                        <m:r>
                          <a:rPr lang="en-US" altLang="en-US" sz="2000" b="1" i="1" smtClean="0">
                            <a:solidFill>
                              <a:srgbClr val="0066CC"/>
                            </a:solidFill>
                            <a:latin typeface="Cambria Math" panose="02040503050406030204" pitchFamily="18" charset="0"/>
                            <a:sym typeface="Symbol" panose="05050102010706020507" pitchFamily="18" charset="2"/>
                          </a:rPr>
                          <m:t>𝒄</m:t>
                        </m:r>
                      </m:e>
                      <m:sub>
                        <m:r>
                          <a:rPr lang="en-US" altLang="en-US" sz="2000" b="1" i="1" smtClean="0">
                            <a:solidFill>
                              <a:srgbClr val="0066CC"/>
                            </a:solidFill>
                            <a:latin typeface="Cambria Math" panose="02040503050406030204" pitchFamily="18" charset="0"/>
                            <a:sym typeface="Symbol" panose="05050102010706020507" pitchFamily="18" charset="2"/>
                          </a:rPr>
                          <m:t>𝒇</m:t>
                        </m:r>
                      </m:sub>
                    </m:sSub>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r>
                      <a:rPr lang="en-US" altLang="en-US" sz="2000" b="1" i="1" smtClean="0">
                        <a:solidFill>
                          <a:srgbClr val="0066CC"/>
                        </a:solidFill>
                        <a:latin typeface="Cambria Math" panose="02040503050406030204" pitchFamily="18" charset="0"/>
                        <a:sym typeface="Symbol" panose="05050102010706020507" pitchFamily="18" charset="2"/>
                      </a:rPr>
                      <m:t>&gt;</m:t>
                    </m:r>
                    <m:r>
                      <a:rPr lang="en-US" altLang="en-US" sz="2000" b="1" i="1" smtClean="0">
                        <a:solidFill>
                          <a:srgbClr val="0066CC"/>
                        </a:solidFill>
                        <a:latin typeface="Cambria Math" panose="02040503050406030204" pitchFamily="18" charset="0"/>
                        <a:sym typeface="Symbol" panose="05050102010706020507" pitchFamily="18" charset="2"/>
                      </a:rPr>
                      <m:t>𝟎</m:t>
                    </m:r>
                  </m:oMath>
                </a14:m>
                <a:r>
                  <a:rPr lang="en-US" altLang="en-US" sz="2000" dirty="0"/>
                  <a:t>.</a:t>
                </a:r>
              </a:p>
              <a:p>
                <a:pPr lvl="1"/>
                <a14:m>
                  <m:oMath xmlns:m="http://schemas.openxmlformats.org/officeDocument/2006/math">
                    <m:sSub>
                      <m:sSubPr>
                        <m:ctrlPr>
                          <a:rPr lang="en-US" altLang="en-US" sz="2000" b="1" i="1" dirty="0" smtClean="0">
                            <a:solidFill>
                              <a:srgbClr val="0066CC"/>
                            </a:solidFill>
                            <a:latin typeface="Cambria Math" panose="02040503050406030204" pitchFamily="18" charset="0"/>
                          </a:rPr>
                        </m:ctrlPr>
                      </m:sSubPr>
                      <m:e>
                        <m:r>
                          <a:rPr lang="en-US" altLang="en-US" sz="2000" b="1" i="1" dirty="0" smtClean="0">
                            <a:solidFill>
                              <a:srgbClr val="0066CC"/>
                            </a:solidFill>
                            <a:latin typeface="Cambria Math" panose="02040503050406030204" pitchFamily="18" charset="0"/>
                          </a:rPr>
                          <m:t>𝑬</m:t>
                        </m:r>
                      </m:e>
                      <m:sub>
                        <m:r>
                          <a:rPr lang="en-US" altLang="en-US" sz="2000" b="1" i="1" dirty="0" smtClean="0">
                            <a:solidFill>
                              <a:srgbClr val="0066CC"/>
                            </a:solidFill>
                            <a:latin typeface="Cambria Math" panose="02040503050406030204" pitchFamily="18" charset="0"/>
                          </a:rPr>
                          <m:t>𝒇</m:t>
                        </m:r>
                      </m:sub>
                    </m:sSub>
                    <m:r>
                      <a:rPr lang="en-US" altLang="en-US" sz="2000" b="1" i="1" dirty="0" smtClean="0">
                        <a:solidFill>
                          <a:srgbClr val="0066CC"/>
                        </a:solidFill>
                        <a:latin typeface="Cambria Math" panose="02040503050406030204" pitchFamily="18" charset="0"/>
                      </a:rPr>
                      <m:t>= </m:t>
                    </m:r>
                    <m:d>
                      <m:dPr>
                        <m:begChr m:val="{"/>
                        <m:endChr m:val="}"/>
                        <m:ctrlPr>
                          <a:rPr lang="en-US" altLang="en-US" sz="2000" b="1" i="1" dirty="0">
                            <a:solidFill>
                              <a:srgbClr val="0066CC"/>
                            </a:solidFill>
                            <a:latin typeface="Cambria Math" panose="02040503050406030204" pitchFamily="18" charset="0"/>
                          </a:rPr>
                        </m:ctrlPr>
                      </m:dPr>
                      <m:e>
                        <m:r>
                          <a:rPr lang="en-US" altLang="en-US" sz="2000" b="1" i="1" dirty="0">
                            <a:solidFill>
                              <a:srgbClr val="0066CC"/>
                            </a:solidFill>
                            <a:latin typeface="Cambria Math" panose="02040503050406030204" pitchFamily="18" charset="0"/>
                          </a:rPr>
                          <m:t>𝒆</m:t>
                        </m:r>
                        <m:r>
                          <a:rPr lang="en-US" altLang="en-US" sz="2000" b="1" i="1" dirty="0">
                            <a:solidFill>
                              <a:srgbClr val="0066CC"/>
                            </a:solidFill>
                            <a:latin typeface="Cambria Math" panose="02040503050406030204" pitchFamily="18" charset="0"/>
                          </a:rPr>
                          <m:t> : </m:t>
                        </m:r>
                        <m:r>
                          <a:rPr lang="en-US" altLang="en-US" sz="2000" b="1" i="1" dirty="0">
                            <a:solidFill>
                              <a:srgbClr val="0066CC"/>
                            </a:solidFill>
                            <a:latin typeface="Cambria Math" panose="02040503050406030204" pitchFamily="18" charset="0"/>
                          </a:rPr>
                          <m:t>𝒇</m:t>
                        </m:r>
                        <m:d>
                          <m:dPr>
                            <m:ctrlPr>
                              <a:rPr lang="en-US" altLang="en-US" sz="2000" b="1" i="1" dirty="0">
                                <a:solidFill>
                                  <a:srgbClr val="0066CC"/>
                                </a:solidFill>
                                <a:latin typeface="Cambria Math" panose="02040503050406030204" pitchFamily="18" charset="0"/>
                              </a:rPr>
                            </m:ctrlPr>
                          </m:dPr>
                          <m:e>
                            <m:r>
                              <a:rPr lang="en-US" altLang="en-US" sz="2000" b="1" i="1" dirty="0">
                                <a:solidFill>
                                  <a:srgbClr val="0066CC"/>
                                </a:solidFill>
                                <a:latin typeface="Cambria Math" panose="02040503050406030204" pitchFamily="18" charset="0"/>
                              </a:rPr>
                              <m:t>𝒆</m:t>
                            </m:r>
                          </m:e>
                        </m:d>
                        <m:r>
                          <a:rPr lang="en-US" altLang="en-US" sz="2000" b="1" i="1" dirty="0" smtClean="0">
                            <a:solidFill>
                              <a:srgbClr val="0066CC"/>
                            </a:solidFill>
                            <a:latin typeface="Cambria Math" panose="02040503050406030204" pitchFamily="18" charset="0"/>
                          </a:rPr>
                          <m:t>&lt;</m:t>
                        </m:r>
                        <m:r>
                          <a:rPr lang="en-US" altLang="en-US" sz="2000" b="1" i="1" dirty="0">
                            <a:solidFill>
                              <a:srgbClr val="0066CC"/>
                            </a:solidFill>
                            <a:latin typeface="Cambria Math" panose="02040503050406030204" pitchFamily="18" charset="0"/>
                          </a:rPr>
                          <m:t>𝒄</m:t>
                        </m:r>
                        <m:d>
                          <m:dPr>
                            <m:ctrlPr>
                              <a:rPr lang="en-US" altLang="en-US" sz="2000" b="1" i="1" dirty="0">
                                <a:solidFill>
                                  <a:srgbClr val="0066CC"/>
                                </a:solidFill>
                                <a:latin typeface="Cambria Math" panose="02040503050406030204" pitchFamily="18" charset="0"/>
                              </a:rPr>
                            </m:ctrlPr>
                          </m:dPr>
                          <m:e>
                            <m:r>
                              <a:rPr lang="en-US" altLang="en-US" sz="2000" b="1" i="1" dirty="0">
                                <a:solidFill>
                                  <a:srgbClr val="0066CC"/>
                                </a:solidFill>
                                <a:latin typeface="Cambria Math" panose="02040503050406030204" pitchFamily="18" charset="0"/>
                              </a:rPr>
                              <m:t>𝒆</m:t>
                            </m:r>
                          </m:e>
                        </m:d>
                      </m:e>
                    </m:d>
                    <m:r>
                      <a:rPr lang="en-US" altLang="en-US" sz="2000" b="1" i="1" dirty="0" smtClean="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 </m:t>
                    </m:r>
                    <m:r>
                      <a:rPr lang="en-US" altLang="en-US" sz="2000" b="1" i="1" dirty="0">
                        <a:solidFill>
                          <a:srgbClr val="0066CC"/>
                        </a:solidFill>
                        <a:latin typeface="Cambria Math" panose="02040503050406030204" pitchFamily="18" charset="0"/>
                      </a:rPr>
                      <m:t>{</m:t>
                    </m:r>
                    <m:sSup>
                      <m:sSupPr>
                        <m:ctrlPr>
                          <a:rPr lang="en-US" altLang="en-US" sz="2000" b="1" i="1" dirty="0">
                            <a:solidFill>
                              <a:srgbClr val="0066CC"/>
                            </a:solidFill>
                            <a:latin typeface="Cambria Math" panose="02040503050406030204" pitchFamily="18" charset="0"/>
                            <a:sym typeface="Symbol" panose="05050102010706020507" pitchFamily="18" charset="2"/>
                          </a:rPr>
                        </m:ctrlPr>
                      </m:sSupPr>
                      <m:e>
                        <m:r>
                          <a:rPr lang="en-US" altLang="en-US" sz="2000" b="1" i="1" dirty="0">
                            <a:solidFill>
                              <a:srgbClr val="0066CC"/>
                            </a:solidFill>
                            <a:latin typeface="Cambria Math" panose="02040503050406030204" pitchFamily="18" charset="0"/>
                            <a:sym typeface="Symbol" panose="05050102010706020507" pitchFamily="18" charset="2"/>
                          </a:rPr>
                          <m:t>𝒆</m:t>
                        </m:r>
                      </m:e>
                      <m:sup>
                        <m:r>
                          <m:rPr>
                            <m:sty m:val="p"/>
                          </m:rPr>
                          <a:rPr lang="en-US" altLang="en-US" sz="2000" dirty="0">
                            <a:solidFill>
                              <a:srgbClr val="0066CC"/>
                            </a:solidFill>
                            <a:latin typeface="Cambria Math" panose="02040503050406030204" pitchFamily="18" charset="0"/>
                            <a:sym typeface="Symbol" panose="05050102010706020507" pitchFamily="18" charset="2"/>
                          </a:rPr>
                          <m:t>R</m:t>
                        </m:r>
                      </m:sup>
                    </m:sSup>
                    <m:r>
                      <a:rPr lang="en-US" altLang="en-US" sz="2000" b="1" i="1" dirty="0">
                        <a:solidFill>
                          <a:srgbClr val="0066CC"/>
                        </a:solidFill>
                        <a:latin typeface="Cambria Math" panose="02040503050406030204" pitchFamily="18" charset="0"/>
                      </a:rPr>
                      <m:t>: </m:t>
                    </m:r>
                    <m:r>
                      <a:rPr lang="en-US" altLang="en-US" sz="2000" b="1" i="1" dirty="0">
                        <a:solidFill>
                          <a:srgbClr val="0066CC"/>
                        </a:solidFill>
                        <a:latin typeface="Cambria Math" panose="02040503050406030204" pitchFamily="18" charset="0"/>
                      </a:rPr>
                      <m:t>𝒇</m:t>
                    </m:r>
                    <m:d>
                      <m:dPr>
                        <m:ctrlPr>
                          <a:rPr lang="en-US" altLang="en-US" sz="2000" b="1" i="1" dirty="0">
                            <a:solidFill>
                              <a:srgbClr val="0066CC"/>
                            </a:solidFill>
                            <a:latin typeface="Cambria Math" panose="02040503050406030204" pitchFamily="18" charset="0"/>
                          </a:rPr>
                        </m:ctrlPr>
                      </m:dPr>
                      <m:e>
                        <m:r>
                          <a:rPr lang="en-US" altLang="en-US" sz="2000" b="1" i="1" dirty="0">
                            <a:solidFill>
                              <a:srgbClr val="0066CC"/>
                            </a:solidFill>
                            <a:latin typeface="Cambria Math" panose="02040503050406030204" pitchFamily="18" charset="0"/>
                          </a:rPr>
                          <m:t>𝒆</m:t>
                        </m:r>
                      </m:e>
                    </m:d>
                    <m:r>
                      <a:rPr lang="en-US" altLang="en-US" sz="2000" b="1" i="1" dirty="0" smtClean="0">
                        <a:solidFill>
                          <a:srgbClr val="0066CC"/>
                        </a:solidFill>
                        <a:latin typeface="Cambria Math" panose="02040503050406030204" pitchFamily="18" charset="0"/>
                      </a:rPr>
                      <m:t>&gt;</m:t>
                    </m:r>
                    <m:r>
                      <a:rPr lang="en-US" altLang="en-US" sz="2000" b="1" i="1" dirty="0">
                        <a:solidFill>
                          <a:srgbClr val="0066CC"/>
                        </a:solidFill>
                        <a:latin typeface="Cambria Math" panose="02040503050406030204" pitchFamily="18" charset="0"/>
                      </a:rPr>
                      <m:t> </m:t>
                    </m:r>
                    <m:r>
                      <a:rPr lang="en-US" altLang="en-US" sz="2000" b="1" i="1" dirty="0">
                        <a:solidFill>
                          <a:srgbClr val="0066CC"/>
                        </a:solidFill>
                        <a:latin typeface="Cambria Math" panose="02040503050406030204" pitchFamily="18" charset="0"/>
                      </a:rPr>
                      <m:t>𝟎</m:t>
                    </m:r>
                    <m:r>
                      <a:rPr lang="en-US" altLang="en-US" sz="2000" b="1" i="1" dirty="0">
                        <a:solidFill>
                          <a:srgbClr val="0066CC"/>
                        </a:solidFill>
                        <a:latin typeface="Cambria Math" panose="02040503050406030204" pitchFamily="18" charset="0"/>
                      </a:rPr>
                      <m:t>}</m:t>
                    </m:r>
                  </m:oMath>
                </a14:m>
                <a:r>
                  <a:rPr lang="en-US" altLang="en-US" sz="2000" dirty="0"/>
                  <a:t>.</a:t>
                </a:r>
              </a:p>
              <a:p>
                <a:pPr lvl="1"/>
                <a:endParaRPr lang="en-US" altLang="en-US" sz="100" dirty="0"/>
              </a:p>
            </p:txBody>
          </p:sp>
        </mc:Choice>
        <mc:Fallback>
          <p:sp>
            <p:nvSpPr>
              <p:cNvPr id="496643" name="Rectangle 3">
                <a:extLst>
                  <a:ext uri="{FF2B5EF4-FFF2-40B4-BE49-F238E27FC236}">
                    <a16:creationId xmlns:a16="http://schemas.microsoft.com/office/drawing/2014/main" id="{492BF5EA-E352-4CF9-9D58-59B2493F7287}"/>
                  </a:ext>
                </a:extLst>
              </p:cNvPr>
              <p:cNvSpPr>
                <a:spLocks noGrp="1" noRot="1" noChangeAspect="1" noMove="1" noResize="1" noEditPoints="1" noAdjustHandles="1" noChangeArrowheads="1" noChangeShapeType="1" noTextEdit="1"/>
              </p:cNvSpPr>
              <p:nvPr>
                <p:ph type="body" idx="1"/>
              </p:nvPr>
            </p:nvSpPr>
            <p:spPr>
              <a:xfrm>
                <a:off x="628649" y="1676868"/>
                <a:ext cx="9801025" cy="5200045"/>
              </a:xfrm>
              <a:blipFill>
                <a:blip r:embed="rId3"/>
                <a:stretch>
                  <a:fillRect l="-622" t="-1172"/>
                </a:stretch>
              </a:blipFill>
            </p:spPr>
            <p:txBody>
              <a:bodyPr/>
              <a:lstStyle/>
              <a:p>
                <a:r>
                  <a:rPr lang="en-US">
                    <a:noFill/>
                  </a:rPr>
                  <a:t> </a:t>
                </a:r>
              </a:p>
            </p:txBody>
          </p:sp>
        </mc:Fallback>
      </mc:AlternateContent>
      <p:grpSp>
        <p:nvGrpSpPr>
          <p:cNvPr id="5" name="Group 4"/>
          <p:cNvGrpSpPr/>
          <p:nvPr/>
        </p:nvGrpSpPr>
        <p:grpSpPr>
          <a:xfrm>
            <a:off x="7880836" y="1960656"/>
            <a:ext cx="2812863" cy="307777"/>
            <a:chOff x="8425162" y="1275863"/>
            <a:chExt cx="2812863" cy="307777"/>
          </a:xfrm>
        </p:grpSpPr>
        <p:sp>
          <p:nvSpPr>
            <p:cNvPr id="496647" name="Oval 7">
              <a:extLst>
                <a:ext uri="{FF2B5EF4-FFF2-40B4-BE49-F238E27FC236}">
                  <a16:creationId xmlns:a16="http://schemas.microsoft.com/office/drawing/2014/main" id="{1322B9F1-E81F-41F2-8136-4B1D37AAF102}"/>
                </a:ext>
              </a:extLst>
            </p:cNvPr>
            <p:cNvSpPr>
              <a:spLocks noChangeAspect="1" noChangeArrowheads="1"/>
            </p:cNvSpPr>
            <p:nvPr/>
          </p:nvSpPr>
          <p:spPr bwMode="auto">
            <a:xfrm>
              <a:off x="8425162" y="1276734"/>
              <a:ext cx="274638" cy="274638"/>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sz="2000" b="1" dirty="0"/>
                <a:t>u</a:t>
              </a:r>
            </a:p>
          </p:txBody>
        </p:sp>
        <p:cxnSp>
          <p:nvCxnSpPr>
            <p:cNvPr id="496650" name="AutoShape 10">
              <a:extLst>
                <a:ext uri="{FF2B5EF4-FFF2-40B4-BE49-F238E27FC236}">
                  <a16:creationId xmlns:a16="http://schemas.microsoft.com/office/drawing/2014/main" id="{F18676F7-59E3-4EE2-ABDC-6435A72EC9D0}"/>
                </a:ext>
              </a:extLst>
            </p:cNvPr>
            <p:cNvCxnSpPr>
              <a:cxnSpLocks noChangeShapeType="1"/>
              <a:stCxn id="496647" idx="6"/>
              <a:endCxn id="496653" idx="2"/>
            </p:cNvCxnSpPr>
            <p:nvPr/>
          </p:nvCxnSpPr>
          <p:spPr bwMode="auto">
            <a:xfrm>
              <a:off x="8699800" y="1414053"/>
              <a:ext cx="2263587"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6653" name="Oval 13">
              <a:extLst>
                <a:ext uri="{FF2B5EF4-FFF2-40B4-BE49-F238E27FC236}">
                  <a16:creationId xmlns:a16="http://schemas.microsoft.com/office/drawing/2014/main" id="{1D488F4D-7EFD-4867-86E0-0A3EA049CE08}"/>
                </a:ext>
              </a:extLst>
            </p:cNvPr>
            <p:cNvSpPr>
              <a:spLocks noChangeAspect="1" noChangeArrowheads="1"/>
            </p:cNvSpPr>
            <p:nvPr/>
          </p:nvSpPr>
          <p:spPr bwMode="auto">
            <a:xfrm>
              <a:off x="10963387" y="1276734"/>
              <a:ext cx="274638" cy="274638"/>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sz="2000" b="1" dirty="0"/>
                <a:t>v</a:t>
              </a:r>
            </a:p>
          </p:txBody>
        </p:sp>
        <p:sp>
          <p:nvSpPr>
            <p:cNvPr id="496659" name="Text Box 19">
              <a:extLst>
                <a:ext uri="{FF2B5EF4-FFF2-40B4-BE49-F238E27FC236}">
                  <a16:creationId xmlns:a16="http://schemas.microsoft.com/office/drawing/2014/main" id="{A81970F0-E9DC-4C9B-B134-39DA929E1E10}"/>
                </a:ext>
              </a:extLst>
            </p:cNvPr>
            <p:cNvSpPr txBox="1">
              <a:spLocks noChangeArrowheads="1"/>
            </p:cNvSpPr>
            <p:nvPr/>
          </p:nvSpPr>
          <p:spPr bwMode="auto">
            <a:xfrm>
              <a:off x="9611517" y="1275863"/>
              <a:ext cx="577850" cy="307777"/>
            </a:xfrm>
            <a:prstGeom prst="rect">
              <a:avLst/>
            </a:prstGeom>
            <a:solidFill>
              <a:schemeClr val="bg1"/>
            </a:solidFill>
            <a:ln>
              <a:noFill/>
            </a:ln>
            <a:effec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dirty="0">
                  <a:solidFill>
                    <a:srgbClr val="C00000"/>
                  </a:solidFill>
                  <a:latin typeface="Arial" panose="020B0604020202020204" pitchFamily="34" charset="0"/>
                  <a:cs typeface="Arial" panose="020B0604020202020204" pitchFamily="34" charset="0"/>
                </a:rPr>
                <a:t>6/</a:t>
              </a:r>
              <a:r>
                <a:rPr lang="en-US" altLang="en-US" sz="2000" dirty="0">
                  <a:latin typeface="Arial" panose="020B0604020202020204" pitchFamily="34" charset="0"/>
                  <a:cs typeface="Arial" panose="020B0604020202020204" pitchFamily="34" charset="0"/>
                </a:rPr>
                <a:t>17</a:t>
              </a:r>
            </a:p>
          </p:txBody>
        </p:sp>
      </p:grpSp>
      <p:grpSp>
        <p:nvGrpSpPr>
          <p:cNvPr id="6" name="Group 5"/>
          <p:cNvGrpSpPr/>
          <p:nvPr/>
        </p:nvGrpSpPr>
        <p:grpSpPr>
          <a:xfrm>
            <a:off x="7711484" y="3157212"/>
            <a:ext cx="3448441" cy="1752600"/>
            <a:chOff x="8425162" y="3507770"/>
            <a:chExt cx="3448441" cy="1752600"/>
          </a:xfrm>
        </p:grpSpPr>
        <p:sp>
          <p:nvSpPr>
            <p:cNvPr id="496740" name="Rectangle 100">
              <a:extLst>
                <a:ext uri="{FF2B5EF4-FFF2-40B4-BE49-F238E27FC236}">
                  <a16:creationId xmlns:a16="http://schemas.microsoft.com/office/drawing/2014/main" id="{A0082830-5CE5-4AE1-B01F-92F26857A23C}"/>
                </a:ext>
              </a:extLst>
            </p:cNvPr>
            <p:cNvSpPr>
              <a:spLocks noChangeArrowheads="1"/>
            </p:cNvSpPr>
            <p:nvPr/>
          </p:nvSpPr>
          <p:spPr bwMode="auto">
            <a:xfrm>
              <a:off x="8425162" y="3507770"/>
              <a:ext cx="3429000" cy="1752600"/>
            </a:xfrm>
            <a:prstGeom prst="rect">
              <a:avLst/>
            </a:prstGeom>
            <a:noFill/>
            <a:ln>
              <a:noFill/>
            </a:ln>
            <a:effectLst/>
          </p:spPr>
          <p:txBody>
            <a:bodyPr wrap="none" anchor="ctr"/>
            <a:lstStyle/>
            <a:p>
              <a:endParaRPr lang="en-US"/>
            </a:p>
          </p:txBody>
        </p:sp>
        <p:sp>
          <p:nvSpPr>
            <p:cNvPr id="496719" name="Oval 79">
              <a:extLst>
                <a:ext uri="{FF2B5EF4-FFF2-40B4-BE49-F238E27FC236}">
                  <a16:creationId xmlns:a16="http://schemas.microsoft.com/office/drawing/2014/main" id="{EFF8F64C-486A-4360-B2BA-CDA10DFE81B1}"/>
                </a:ext>
              </a:extLst>
            </p:cNvPr>
            <p:cNvSpPr>
              <a:spLocks noChangeAspect="1" noChangeArrowheads="1"/>
            </p:cNvSpPr>
            <p:nvPr/>
          </p:nvSpPr>
          <p:spPr bwMode="auto">
            <a:xfrm>
              <a:off x="8605127" y="4079668"/>
              <a:ext cx="274638" cy="274637"/>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sz="2000" b="1" dirty="0"/>
                <a:t>u</a:t>
              </a:r>
            </a:p>
          </p:txBody>
        </p:sp>
        <p:cxnSp>
          <p:nvCxnSpPr>
            <p:cNvPr id="496720" name="AutoShape 80">
              <a:extLst>
                <a:ext uri="{FF2B5EF4-FFF2-40B4-BE49-F238E27FC236}">
                  <a16:creationId xmlns:a16="http://schemas.microsoft.com/office/drawing/2014/main" id="{986A0166-6819-4BB2-9E56-23628C52C824}"/>
                </a:ext>
              </a:extLst>
            </p:cNvPr>
            <p:cNvCxnSpPr>
              <a:cxnSpLocks noChangeShapeType="1"/>
              <a:stCxn id="496719" idx="6"/>
              <a:endCxn id="496721" idx="2"/>
            </p:cNvCxnSpPr>
            <p:nvPr/>
          </p:nvCxnSpPr>
          <p:spPr bwMode="auto">
            <a:xfrm>
              <a:off x="8879765" y="4216987"/>
              <a:ext cx="2263587" cy="0"/>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6721" name="Oval 81">
              <a:extLst>
                <a:ext uri="{FF2B5EF4-FFF2-40B4-BE49-F238E27FC236}">
                  <a16:creationId xmlns:a16="http://schemas.microsoft.com/office/drawing/2014/main" id="{DD8DE13C-66E9-4AE4-ACB1-F969C0807479}"/>
                </a:ext>
              </a:extLst>
            </p:cNvPr>
            <p:cNvSpPr>
              <a:spLocks noChangeAspect="1" noChangeArrowheads="1"/>
            </p:cNvSpPr>
            <p:nvPr/>
          </p:nvSpPr>
          <p:spPr bwMode="auto">
            <a:xfrm>
              <a:off x="11143352" y="4079668"/>
              <a:ext cx="274638" cy="274637"/>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sz="2000" b="1" dirty="0"/>
                <a:t>v</a:t>
              </a:r>
            </a:p>
          </p:txBody>
        </p:sp>
        <p:sp>
          <p:nvSpPr>
            <p:cNvPr id="496722" name="Text Box 82">
              <a:extLst>
                <a:ext uri="{FF2B5EF4-FFF2-40B4-BE49-F238E27FC236}">
                  <a16:creationId xmlns:a16="http://schemas.microsoft.com/office/drawing/2014/main" id="{1BE0FEFC-B148-44C7-9D80-FEBB5542BA18}"/>
                </a:ext>
              </a:extLst>
            </p:cNvPr>
            <p:cNvSpPr txBox="1">
              <a:spLocks noChangeArrowheads="1"/>
            </p:cNvSpPr>
            <p:nvPr/>
          </p:nvSpPr>
          <p:spPr bwMode="auto">
            <a:xfrm>
              <a:off x="9820450" y="4079668"/>
              <a:ext cx="425450" cy="307777"/>
            </a:xfrm>
            <a:prstGeom prst="rect">
              <a:avLst/>
            </a:prstGeom>
            <a:solidFill>
              <a:schemeClr val="bg1"/>
            </a:solidFill>
            <a:ln>
              <a:noFill/>
            </a:ln>
            <a:effec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11</a:t>
              </a:r>
            </a:p>
          </p:txBody>
        </p:sp>
        <p:sp>
          <p:nvSpPr>
            <p:cNvPr id="496724" name="Text Box 84">
              <a:extLst>
                <a:ext uri="{FF2B5EF4-FFF2-40B4-BE49-F238E27FC236}">
                  <a16:creationId xmlns:a16="http://schemas.microsoft.com/office/drawing/2014/main" id="{048D6900-CA29-4735-B2D8-65CA3C60DDC0}"/>
                </a:ext>
              </a:extLst>
            </p:cNvPr>
            <p:cNvSpPr txBox="1">
              <a:spLocks noChangeArrowheads="1"/>
            </p:cNvSpPr>
            <p:nvPr/>
          </p:nvSpPr>
          <p:spPr bwMode="auto">
            <a:xfrm>
              <a:off x="10213078" y="3560554"/>
              <a:ext cx="1660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291" tIns="45646" rIns="91291" bIns="45646">
              <a:spAutoFit/>
            </a:bodyPr>
            <a:lstStyle/>
            <a:p>
              <a:pPr>
                <a:spcBef>
                  <a:spcPct val="50000"/>
                </a:spcBef>
              </a:pPr>
              <a:r>
                <a:rPr lang="en-US" altLang="en-US" sz="1400"/>
                <a:t>residual capacity</a:t>
              </a:r>
            </a:p>
          </p:txBody>
        </p:sp>
        <p:cxnSp>
          <p:nvCxnSpPr>
            <p:cNvPr id="496728" name="AutoShape 88">
              <a:extLst>
                <a:ext uri="{FF2B5EF4-FFF2-40B4-BE49-F238E27FC236}">
                  <a16:creationId xmlns:a16="http://schemas.microsoft.com/office/drawing/2014/main" id="{D296AF87-F12C-4090-96DE-C18177EC90D0}"/>
                </a:ext>
              </a:extLst>
            </p:cNvPr>
            <p:cNvCxnSpPr>
              <a:cxnSpLocks noChangeShapeType="1"/>
              <a:stCxn id="496721" idx="3"/>
              <a:endCxn id="496719" idx="5"/>
            </p:cNvCxnSpPr>
            <p:nvPr/>
          </p:nvCxnSpPr>
          <p:spPr bwMode="auto">
            <a:xfrm rot="5400000">
              <a:off x="10011559" y="3142072"/>
              <a:ext cx="12700" cy="2344027"/>
            </a:xfrm>
            <a:prstGeom prst="curvedConnector3">
              <a:avLst>
                <a:gd name="adj1" fmla="val 2116693"/>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6729" name="Text Box 89">
              <a:extLst>
                <a:ext uri="{FF2B5EF4-FFF2-40B4-BE49-F238E27FC236}">
                  <a16:creationId xmlns:a16="http://schemas.microsoft.com/office/drawing/2014/main" id="{E0C249CA-792E-44BB-B1C2-4C7666CFD435}"/>
                </a:ext>
              </a:extLst>
            </p:cNvPr>
            <p:cNvSpPr txBox="1">
              <a:spLocks noChangeArrowheads="1"/>
            </p:cNvSpPr>
            <p:nvPr/>
          </p:nvSpPr>
          <p:spPr bwMode="auto">
            <a:xfrm>
              <a:off x="9820450" y="4457212"/>
              <a:ext cx="425450" cy="307777"/>
            </a:xfrm>
            <a:prstGeom prst="rect">
              <a:avLst/>
            </a:prstGeom>
            <a:solidFill>
              <a:schemeClr val="bg1"/>
            </a:solidFill>
            <a:ln>
              <a:noFill/>
            </a:ln>
            <a:effec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sp>
          <p:nvSpPr>
            <p:cNvPr id="496730" name="Text Box 90">
              <a:extLst>
                <a:ext uri="{FF2B5EF4-FFF2-40B4-BE49-F238E27FC236}">
                  <a16:creationId xmlns:a16="http://schemas.microsoft.com/office/drawing/2014/main" id="{35D752D2-BD3B-4A3A-8E3C-DE35AAC7E45E}"/>
                </a:ext>
              </a:extLst>
            </p:cNvPr>
            <p:cNvSpPr txBox="1">
              <a:spLocks noChangeArrowheads="1"/>
            </p:cNvSpPr>
            <p:nvPr/>
          </p:nvSpPr>
          <p:spPr bwMode="auto">
            <a:xfrm>
              <a:off x="9850737" y="4955570"/>
              <a:ext cx="1685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291" tIns="45646" rIns="91291" bIns="45646">
              <a:spAutoFit/>
            </a:bodyPr>
            <a:lstStyle/>
            <a:p>
              <a:pPr>
                <a:spcBef>
                  <a:spcPct val="50000"/>
                </a:spcBef>
              </a:pPr>
              <a:r>
                <a:rPr lang="en-US" altLang="en-US" sz="1400"/>
                <a:t>residual capacity</a:t>
              </a:r>
            </a:p>
          </p:txBody>
        </p:sp>
        <p:sp>
          <p:nvSpPr>
            <p:cNvPr id="496735" name="Line 95">
              <a:extLst>
                <a:ext uri="{FF2B5EF4-FFF2-40B4-BE49-F238E27FC236}">
                  <a16:creationId xmlns:a16="http://schemas.microsoft.com/office/drawing/2014/main" id="{E51FCE8B-C547-416F-9216-7C60AD021F01}"/>
                </a:ext>
              </a:extLst>
            </p:cNvPr>
            <p:cNvSpPr>
              <a:spLocks noChangeShapeType="1"/>
            </p:cNvSpPr>
            <p:nvPr/>
          </p:nvSpPr>
          <p:spPr bwMode="auto">
            <a:xfrm flipH="1">
              <a:off x="10079727" y="3865354"/>
              <a:ext cx="15240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000"/>
            </a:p>
          </p:txBody>
        </p:sp>
        <p:sp>
          <p:nvSpPr>
            <p:cNvPr id="496737" name="Line 97">
              <a:extLst>
                <a:ext uri="{FF2B5EF4-FFF2-40B4-BE49-F238E27FC236}">
                  <a16:creationId xmlns:a16="http://schemas.microsoft.com/office/drawing/2014/main" id="{6C11D554-24AC-4C93-9241-45AD61DB4052}"/>
                </a:ext>
              </a:extLst>
            </p:cNvPr>
            <p:cNvSpPr>
              <a:spLocks noChangeShapeType="1"/>
            </p:cNvSpPr>
            <p:nvPr/>
          </p:nvSpPr>
          <p:spPr bwMode="auto">
            <a:xfrm flipH="1" flipV="1">
              <a:off x="10079727" y="4779754"/>
              <a:ext cx="15240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000"/>
            </a:p>
          </p:txBody>
        </p:sp>
      </p:grpSp>
      <p:sp>
        <p:nvSpPr>
          <p:cNvPr id="23" name="Slide Number Placeholder 1">
            <a:extLst>
              <a:ext uri="{FF2B5EF4-FFF2-40B4-BE49-F238E27FC236}">
                <a16:creationId xmlns:a16="http://schemas.microsoft.com/office/drawing/2014/main" id="{12D3803D-E1C7-4E0D-BD85-A2AE59BF038B}"/>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37</a:t>
            </a:fld>
            <a:endParaRPr lang="en-US" dirty="0"/>
          </a:p>
        </p:txBody>
      </p:sp>
    </p:spTree>
    <p:extLst>
      <p:ext uri="{BB962C8B-B14F-4D97-AF65-F5344CB8AC3E}">
        <p14:creationId xmlns:p14="http://schemas.microsoft.com/office/powerpoint/2010/main" val="141259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664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664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664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664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664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9664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664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664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a:extLst>
              <a:ext uri="{FF2B5EF4-FFF2-40B4-BE49-F238E27FC236}">
                <a16:creationId xmlns:a16="http://schemas.microsoft.com/office/drawing/2014/main" id="{454D7E86-B7E5-4DBB-B5CA-759DAD68D77E}"/>
              </a:ext>
            </a:extLst>
          </p:cNvPr>
          <p:cNvSpPr>
            <a:spLocks noGrp="1"/>
          </p:cNvSpPr>
          <p:nvPr>
            <p:ph type="sldNum" sz="quarter" idx="10"/>
          </p:nvPr>
        </p:nvSpPr>
        <p:spPr/>
        <p:txBody>
          <a:bodyPr/>
          <a:lstStyle/>
          <a:p>
            <a:fld id="{BC7D8AED-18E9-43C1-BBDD-655A7044627F}" type="slidenum">
              <a:rPr lang="en-US" altLang="en-US"/>
              <a:pPr/>
              <a:t>38</a:t>
            </a:fld>
            <a:endParaRPr lang="en-US" altLang="en-US" sz="1400"/>
          </a:p>
        </p:txBody>
      </p:sp>
      <p:sp>
        <p:nvSpPr>
          <p:cNvPr id="496739" name="Rectangle 99">
            <a:extLst>
              <a:ext uri="{FF2B5EF4-FFF2-40B4-BE49-F238E27FC236}">
                <a16:creationId xmlns:a16="http://schemas.microsoft.com/office/drawing/2014/main" id="{77CB5AF2-D7A8-47A3-85DE-EAE717229329}"/>
              </a:ext>
            </a:extLst>
          </p:cNvPr>
          <p:cNvSpPr>
            <a:spLocks noChangeArrowheads="1"/>
          </p:cNvSpPr>
          <p:nvPr/>
        </p:nvSpPr>
        <p:spPr bwMode="auto">
          <a:xfrm>
            <a:off x="6419170" y="715017"/>
            <a:ext cx="3429000" cy="1600200"/>
          </a:xfrm>
          <a:prstGeom prst="rect">
            <a:avLst/>
          </a:prstGeom>
          <a:noFill/>
          <a:ln>
            <a:noFill/>
          </a:ln>
          <a:effectLst/>
        </p:spPr>
        <p:txBody>
          <a:bodyPr wrap="none" anchor="ctr"/>
          <a:lstStyle/>
          <a:p>
            <a:endParaRPr lang="en-US"/>
          </a:p>
        </p:txBody>
      </p:sp>
      <p:sp>
        <p:nvSpPr>
          <p:cNvPr id="496642" name="Rectangle 2">
            <a:extLst>
              <a:ext uri="{FF2B5EF4-FFF2-40B4-BE49-F238E27FC236}">
                <a16:creationId xmlns:a16="http://schemas.microsoft.com/office/drawing/2014/main" id="{642D2A95-9E0F-4AE9-968E-BD35C489410B}"/>
              </a:ext>
            </a:extLst>
          </p:cNvPr>
          <p:cNvSpPr>
            <a:spLocks noGrp="1" noChangeArrowheads="1"/>
          </p:cNvSpPr>
          <p:nvPr>
            <p:ph type="title"/>
          </p:nvPr>
        </p:nvSpPr>
        <p:spPr/>
        <p:txBody>
          <a:bodyPr/>
          <a:lstStyle/>
          <a:p>
            <a:r>
              <a:rPr lang="en-US" altLang="en-US" dirty="0"/>
              <a:t>Residual Graphs and Augmenting Paths</a:t>
            </a:r>
          </a:p>
        </p:txBody>
      </p:sp>
      <mc:AlternateContent xmlns:mc="http://schemas.openxmlformats.org/markup-compatibility/2006">
        <mc:Choice xmlns:a14="http://schemas.microsoft.com/office/drawing/2010/main" Requires="a14">
          <p:sp>
            <p:nvSpPr>
              <p:cNvPr id="496643" name="Rectangle 3">
                <a:extLst>
                  <a:ext uri="{FF2B5EF4-FFF2-40B4-BE49-F238E27FC236}">
                    <a16:creationId xmlns:a16="http://schemas.microsoft.com/office/drawing/2014/main" id="{492BF5EA-E352-4CF9-9D58-59B2493F7287}"/>
                  </a:ext>
                </a:extLst>
              </p:cNvPr>
              <p:cNvSpPr>
                <a:spLocks noGrp="1" noChangeArrowheads="1"/>
              </p:cNvSpPr>
              <p:nvPr>
                <p:ph type="body" idx="1"/>
              </p:nvPr>
            </p:nvSpPr>
            <p:spPr>
              <a:xfrm>
                <a:off x="628649" y="1509088"/>
                <a:ext cx="10779049" cy="5200045"/>
              </a:xfrm>
            </p:spPr>
            <p:txBody>
              <a:bodyPr>
                <a:noAutofit/>
              </a:bodyPr>
              <a:lstStyle/>
              <a:p>
                <a:pPr marL="0" indent="0">
                  <a:buNone/>
                </a:pPr>
                <a:r>
                  <a:rPr lang="en-US" altLang="en-US" sz="2000" dirty="0">
                    <a:solidFill>
                      <a:srgbClr val="C00000"/>
                    </a:solidFill>
                  </a:rPr>
                  <a:t>Residual edges </a:t>
                </a:r>
                <a:r>
                  <a:rPr lang="en-US" altLang="en-US" sz="2000" dirty="0"/>
                  <a:t>of two kinds:</a:t>
                </a:r>
                <a:endParaRPr lang="en-US" altLang="en-US" sz="2000" dirty="0">
                  <a:solidFill>
                    <a:schemeClr val="tx1"/>
                  </a:solidFill>
                </a:endParaRPr>
              </a:p>
              <a:p>
                <a:pPr lvl="1"/>
                <a:r>
                  <a:rPr lang="en-US" altLang="en-US" sz="2000" dirty="0">
                    <a:solidFill>
                      <a:srgbClr val="C00000"/>
                    </a:solidFill>
                    <a:sym typeface="Symbol" panose="05050102010706020507" pitchFamily="18" charset="2"/>
                  </a:rPr>
                  <a:t>Forward</a:t>
                </a:r>
                <a:r>
                  <a:rPr lang="en-US" altLang="en-US" sz="2000" dirty="0">
                    <a:sym typeface="Symbol" panose="05050102010706020507" pitchFamily="18" charset="2"/>
                  </a:rPr>
                  <a:t>: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𝒆</m:t>
                    </m:r>
                    <m:r>
                      <a:rPr lang="en-US" altLang="en-US" sz="2000" b="1" i="1" dirty="0" smtClean="0">
                        <a:solidFill>
                          <a:srgbClr val="0066CC"/>
                        </a:solidFill>
                        <a:latin typeface="Cambria Math" panose="02040503050406030204" pitchFamily="18" charset="0"/>
                        <a:sym typeface="Symbol" panose="05050102010706020507" pitchFamily="18" charset="2"/>
                      </a:rPr>
                      <m:t>=(</m:t>
                    </m:r>
                    <m:r>
                      <a:rPr lang="en-US" altLang="en-US" sz="2000" b="1" i="1" dirty="0" smtClean="0">
                        <a:solidFill>
                          <a:srgbClr val="0066CC"/>
                        </a:solidFill>
                        <a:latin typeface="Cambria Math" panose="02040503050406030204" pitchFamily="18" charset="0"/>
                        <a:sym typeface="Symbol" panose="05050102010706020507" pitchFamily="18" charset="2"/>
                      </a:rPr>
                      <m:t>𝒖</m:t>
                    </m:r>
                    <m:r>
                      <a:rPr lang="en-US" altLang="en-US" sz="2000" b="1" i="1" dirty="0" smtClean="0">
                        <a:solidFill>
                          <a:srgbClr val="0066CC"/>
                        </a:solidFill>
                        <a:latin typeface="Cambria Math" panose="02040503050406030204" pitchFamily="18" charset="0"/>
                        <a:sym typeface="Symbol" panose="05050102010706020507" pitchFamily="18" charset="2"/>
                      </a:rPr>
                      <m:t>, </m:t>
                    </m:r>
                    <m:r>
                      <a:rPr lang="en-US" altLang="en-US" sz="2000" b="1" i="1" dirty="0" smtClean="0">
                        <a:solidFill>
                          <a:srgbClr val="0066CC"/>
                        </a:solidFill>
                        <a:latin typeface="Cambria Math" panose="02040503050406030204" pitchFamily="18" charset="0"/>
                        <a:sym typeface="Symbol" panose="05050102010706020507" pitchFamily="18" charset="2"/>
                      </a:rPr>
                      <m:t>𝒗</m:t>
                    </m:r>
                    <m:r>
                      <a:rPr lang="en-US" altLang="en-US" sz="2000" b="1" i="1" dirty="0" smtClean="0">
                        <a:solidFill>
                          <a:srgbClr val="0066CC"/>
                        </a:solidFill>
                        <a:latin typeface="Cambria Math" panose="02040503050406030204" pitchFamily="18" charset="0"/>
                        <a:sym typeface="Symbol" panose="05050102010706020507" pitchFamily="18" charset="2"/>
                      </a:rPr>
                      <m:t>)</m:t>
                    </m:r>
                  </m:oMath>
                </a14:m>
                <a:r>
                  <a:rPr lang="en-US" altLang="en-US" sz="2000" dirty="0">
                    <a:sym typeface="Symbol" panose="05050102010706020507" pitchFamily="18" charset="2"/>
                  </a:rPr>
                  <a:t> with capacity </a:t>
                </a:r>
                <a14:m>
                  <m:oMath xmlns:m="http://schemas.openxmlformats.org/officeDocument/2006/math">
                    <m:sSub>
                      <m:sSubPr>
                        <m:ctrlPr>
                          <a:rPr lang="en-US" altLang="en-US" sz="2000" b="1" i="1" smtClean="0">
                            <a:solidFill>
                              <a:srgbClr val="0066CC"/>
                            </a:solidFill>
                            <a:latin typeface="Cambria Math" panose="02040503050406030204" pitchFamily="18" charset="0"/>
                            <a:sym typeface="Symbol" panose="05050102010706020507" pitchFamily="18" charset="2"/>
                          </a:rPr>
                        </m:ctrlPr>
                      </m:sSubPr>
                      <m:e>
                        <m:r>
                          <a:rPr lang="en-US" altLang="en-US" sz="2000" b="1" i="1" smtClean="0">
                            <a:solidFill>
                              <a:srgbClr val="0066CC"/>
                            </a:solidFill>
                            <a:latin typeface="Cambria Math" panose="02040503050406030204" pitchFamily="18" charset="0"/>
                            <a:sym typeface="Symbol" panose="05050102010706020507" pitchFamily="18" charset="2"/>
                          </a:rPr>
                          <m:t>𝒄</m:t>
                        </m:r>
                      </m:e>
                      <m:sub>
                        <m:r>
                          <a:rPr lang="en-US" altLang="en-US" sz="2000" b="1" i="1" smtClean="0">
                            <a:solidFill>
                              <a:srgbClr val="0066CC"/>
                            </a:solidFill>
                            <a:latin typeface="Cambria Math" panose="02040503050406030204" pitchFamily="18" charset="0"/>
                            <a:sym typeface="Symbol" panose="05050102010706020507" pitchFamily="18" charset="2"/>
                          </a:rPr>
                          <m:t>𝒇</m:t>
                        </m:r>
                      </m:sub>
                    </m:sSub>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r>
                      <a:rPr lang="en-US" altLang="en-US" sz="2000" b="0" i="0" smtClean="0">
                        <a:solidFill>
                          <a:srgbClr val="0066CC"/>
                        </a:solidFill>
                        <a:latin typeface="Cambria Math" panose="02040503050406030204" pitchFamily="18" charset="0"/>
                        <a:sym typeface="Symbol" panose="05050102010706020507" pitchFamily="18" charset="2"/>
                      </a:rPr>
                      <m:t>=</m:t>
                    </m:r>
                    <m:r>
                      <a:rPr lang="en-US" altLang="en-US" sz="2000" b="1" i="1" smtClean="0">
                        <a:solidFill>
                          <a:srgbClr val="0066CC"/>
                        </a:solidFill>
                        <a:latin typeface="Cambria Math" panose="02040503050406030204" pitchFamily="18" charset="0"/>
                        <a:sym typeface="Symbol" panose="05050102010706020507" pitchFamily="18" charset="2"/>
                      </a:rPr>
                      <m:t>𝒄</m:t>
                    </m:r>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r>
                      <a:rPr lang="en-US" altLang="en-US" sz="2000" b="1" i="1" smtClean="0">
                        <a:solidFill>
                          <a:srgbClr val="0066CC"/>
                        </a:solidFill>
                        <a:latin typeface="Cambria Math" panose="02040503050406030204" pitchFamily="18" charset="0"/>
                        <a:sym typeface="Symbol" panose="05050102010706020507" pitchFamily="18" charset="2"/>
                      </a:rPr>
                      <m:t>−</m:t>
                    </m:r>
                    <m:r>
                      <a:rPr lang="en-US" altLang="en-US" sz="2000" b="1" i="1" smtClean="0">
                        <a:solidFill>
                          <a:srgbClr val="0066CC"/>
                        </a:solidFill>
                        <a:latin typeface="Cambria Math" panose="02040503050406030204" pitchFamily="18" charset="0"/>
                        <a:sym typeface="Symbol" panose="05050102010706020507" pitchFamily="18" charset="2"/>
                      </a:rPr>
                      <m:t>𝒇</m:t>
                    </m:r>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oMath>
                </a14:m>
                <a:endParaRPr lang="en-US" altLang="en-US" sz="2000" b="1" dirty="0">
                  <a:solidFill>
                    <a:srgbClr val="0066CC"/>
                  </a:solidFill>
                  <a:sym typeface="Symbol" panose="05050102010706020507" pitchFamily="18" charset="2"/>
                </a:endParaRPr>
              </a:p>
              <a:p>
                <a:pPr lvl="2"/>
                <a:r>
                  <a:rPr lang="en-US" altLang="en-US" sz="2000" dirty="0">
                    <a:sym typeface="Symbol" panose="05050102010706020507" pitchFamily="18" charset="2"/>
                  </a:rPr>
                  <a:t>Amount of extra flow we can add along</a:t>
                </a:r>
                <a:r>
                  <a:rPr lang="en-US" altLang="en-US" sz="2000" b="1" dirty="0">
                    <a:solidFill>
                      <a:srgbClr val="0066CC"/>
                    </a:solidFill>
                    <a:sym typeface="Symbol" panose="05050102010706020507" pitchFamily="18" charset="2"/>
                  </a:rPr>
                  <a:t>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𝒆</m:t>
                    </m:r>
                  </m:oMath>
                </a14:m>
                <a:endParaRPr lang="en-US" altLang="en-US" sz="2000" b="1" dirty="0">
                  <a:solidFill>
                    <a:srgbClr val="0066CC"/>
                  </a:solidFill>
                  <a:sym typeface="Symbol" panose="05050102010706020507" pitchFamily="18" charset="2"/>
                </a:endParaRPr>
              </a:p>
              <a:p>
                <a:pPr lvl="1"/>
                <a:r>
                  <a:rPr lang="en-US" altLang="en-US" sz="2000" dirty="0">
                    <a:solidFill>
                      <a:srgbClr val="C00000"/>
                    </a:solidFill>
                    <a:sym typeface="Symbol" panose="05050102010706020507" pitchFamily="18" charset="2"/>
                  </a:rPr>
                  <a:t>Backward</a:t>
                </a:r>
                <a:r>
                  <a:rPr lang="en-US" altLang="en-US" sz="2000" dirty="0">
                    <a:sym typeface="Symbol" panose="05050102010706020507" pitchFamily="18" charset="2"/>
                  </a:rPr>
                  <a:t>: </a:t>
                </a:r>
                <a14:m>
                  <m:oMath xmlns:m="http://schemas.openxmlformats.org/officeDocument/2006/math">
                    <m:sSup>
                      <m:sSupPr>
                        <m:ctrlPr>
                          <a:rPr lang="en-US" altLang="en-US" sz="2000" b="1" i="1" dirty="0" smtClean="0">
                            <a:solidFill>
                              <a:srgbClr val="0066CC"/>
                            </a:solidFill>
                            <a:latin typeface="Cambria Math" panose="02040503050406030204" pitchFamily="18" charset="0"/>
                            <a:sym typeface="Symbol" panose="05050102010706020507" pitchFamily="18" charset="2"/>
                          </a:rPr>
                        </m:ctrlPr>
                      </m:sSupPr>
                      <m:e>
                        <m:r>
                          <a:rPr lang="en-US" altLang="en-US" sz="2000" b="1" i="1" dirty="0" smtClean="0">
                            <a:solidFill>
                              <a:srgbClr val="0066CC"/>
                            </a:solidFill>
                            <a:latin typeface="Cambria Math" panose="02040503050406030204" pitchFamily="18" charset="0"/>
                            <a:sym typeface="Symbol" panose="05050102010706020507" pitchFamily="18" charset="2"/>
                          </a:rPr>
                          <m:t>𝒆</m:t>
                        </m:r>
                      </m:e>
                      <m:sup>
                        <m:r>
                          <m:rPr>
                            <m:sty m:val="p"/>
                          </m:rPr>
                          <a:rPr lang="en-US" altLang="en-US" sz="2000" b="0" i="0" dirty="0" smtClean="0">
                            <a:solidFill>
                              <a:srgbClr val="0066CC"/>
                            </a:solidFill>
                            <a:latin typeface="Cambria Math" panose="02040503050406030204" pitchFamily="18" charset="0"/>
                            <a:sym typeface="Symbol" panose="05050102010706020507" pitchFamily="18" charset="2"/>
                          </a:rPr>
                          <m:t>R</m:t>
                        </m:r>
                      </m:sup>
                    </m:sSup>
                    <m:r>
                      <a:rPr lang="en-US" altLang="en-US" sz="2000" b="1" i="1" dirty="0" smtClean="0">
                        <a:solidFill>
                          <a:srgbClr val="0066CC"/>
                        </a:solidFill>
                        <a:latin typeface="Cambria Math" panose="02040503050406030204" pitchFamily="18" charset="0"/>
                        <a:sym typeface="Symbol" panose="05050102010706020507" pitchFamily="18" charset="2"/>
                      </a:rPr>
                      <m:t> =(</m:t>
                    </m:r>
                    <m:r>
                      <a:rPr lang="en-US" altLang="en-US" sz="2000" b="1" i="1" dirty="0" smtClean="0">
                        <a:solidFill>
                          <a:srgbClr val="0066CC"/>
                        </a:solidFill>
                        <a:latin typeface="Cambria Math" panose="02040503050406030204" pitchFamily="18" charset="0"/>
                        <a:sym typeface="Symbol" panose="05050102010706020507" pitchFamily="18" charset="2"/>
                      </a:rPr>
                      <m:t>𝒗</m:t>
                    </m:r>
                    <m:r>
                      <a:rPr lang="en-US" altLang="en-US" sz="2000" b="1" i="1" dirty="0" smtClean="0">
                        <a:solidFill>
                          <a:srgbClr val="0066CC"/>
                        </a:solidFill>
                        <a:latin typeface="Cambria Math" panose="02040503050406030204" pitchFamily="18" charset="0"/>
                        <a:sym typeface="Symbol" panose="05050102010706020507" pitchFamily="18" charset="2"/>
                      </a:rPr>
                      <m:t>, </m:t>
                    </m:r>
                    <m:r>
                      <a:rPr lang="en-US" altLang="en-US" sz="2000" b="1" i="1" dirty="0" smtClean="0">
                        <a:solidFill>
                          <a:srgbClr val="0066CC"/>
                        </a:solidFill>
                        <a:latin typeface="Cambria Math" panose="02040503050406030204" pitchFamily="18" charset="0"/>
                        <a:sym typeface="Symbol" panose="05050102010706020507" pitchFamily="18" charset="2"/>
                      </a:rPr>
                      <m:t>𝒖</m:t>
                    </m:r>
                    <m:r>
                      <a:rPr lang="en-US" altLang="en-US" sz="2000" b="1" i="1" dirty="0" smtClean="0">
                        <a:solidFill>
                          <a:srgbClr val="0066CC"/>
                        </a:solidFill>
                        <a:latin typeface="Cambria Math" panose="02040503050406030204" pitchFamily="18" charset="0"/>
                        <a:sym typeface="Symbol" panose="05050102010706020507" pitchFamily="18" charset="2"/>
                      </a:rPr>
                      <m:t>)</m:t>
                    </m:r>
                  </m:oMath>
                </a14:m>
                <a:r>
                  <a:rPr lang="en-US" altLang="en-US" sz="2000" dirty="0">
                    <a:sym typeface="Symbol" panose="05050102010706020507" pitchFamily="18" charset="2"/>
                  </a:rPr>
                  <a:t> with capacity </a:t>
                </a:r>
                <a14:m>
                  <m:oMath xmlns:m="http://schemas.openxmlformats.org/officeDocument/2006/math">
                    <m:sSub>
                      <m:sSubPr>
                        <m:ctrlPr>
                          <a:rPr lang="en-US" altLang="en-US" sz="2000" b="1" i="1" smtClean="0">
                            <a:solidFill>
                              <a:srgbClr val="0066CC"/>
                            </a:solidFill>
                            <a:latin typeface="Cambria Math" panose="02040503050406030204" pitchFamily="18" charset="0"/>
                            <a:sym typeface="Symbol" panose="05050102010706020507" pitchFamily="18" charset="2"/>
                          </a:rPr>
                        </m:ctrlPr>
                      </m:sSubPr>
                      <m:e>
                        <m:r>
                          <a:rPr lang="en-US" altLang="en-US" sz="2000" b="1" i="1" smtClean="0">
                            <a:solidFill>
                              <a:srgbClr val="0066CC"/>
                            </a:solidFill>
                            <a:latin typeface="Cambria Math" panose="02040503050406030204" pitchFamily="18" charset="0"/>
                            <a:sym typeface="Symbol" panose="05050102010706020507" pitchFamily="18" charset="2"/>
                          </a:rPr>
                          <m:t>𝒄</m:t>
                        </m:r>
                      </m:e>
                      <m:sub>
                        <m:r>
                          <a:rPr lang="en-US" altLang="en-US" sz="2000" b="1" i="1" smtClean="0">
                            <a:solidFill>
                              <a:srgbClr val="0066CC"/>
                            </a:solidFill>
                            <a:latin typeface="Cambria Math" panose="02040503050406030204" pitchFamily="18" charset="0"/>
                            <a:sym typeface="Symbol" panose="05050102010706020507" pitchFamily="18" charset="2"/>
                          </a:rPr>
                          <m:t>𝒇</m:t>
                        </m:r>
                      </m:sub>
                    </m:sSub>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r>
                      <a:rPr lang="en-US" altLang="en-US" sz="2000" b="0" i="0" smtClean="0">
                        <a:solidFill>
                          <a:srgbClr val="0066CC"/>
                        </a:solidFill>
                        <a:latin typeface="Cambria Math" panose="02040503050406030204" pitchFamily="18" charset="0"/>
                        <a:sym typeface="Symbol" panose="05050102010706020507" pitchFamily="18" charset="2"/>
                      </a:rPr>
                      <m:t>=</m:t>
                    </m:r>
                    <m:r>
                      <a:rPr lang="en-US" altLang="en-US" sz="2000" b="1" i="1">
                        <a:solidFill>
                          <a:srgbClr val="0066CC"/>
                        </a:solidFill>
                        <a:latin typeface="Cambria Math" panose="02040503050406030204" pitchFamily="18" charset="0"/>
                        <a:sym typeface="Symbol" panose="05050102010706020507" pitchFamily="18" charset="2"/>
                      </a:rPr>
                      <m:t>𝒇</m:t>
                    </m:r>
                    <m:d>
                      <m:dPr>
                        <m:ctrlPr>
                          <a:rPr lang="en-US" altLang="en-US" sz="2000" b="1" i="1">
                            <a:solidFill>
                              <a:srgbClr val="0066CC"/>
                            </a:solidFill>
                            <a:latin typeface="Cambria Math" panose="02040503050406030204" pitchFamily="18" charset="0"/>
                            <a:sym typeface="Symbol" panose="05050102010706020507" pitchFamily="18" charset="2"/>
                          </a:rPr>
                        </m:ctrlPr>
                      </m:dPr>
                      <m:e>
                        <m:r>
                          <a:rPr lang="en-US" altLang="en-US" sz="2000" b="1" i="1">
                            <a:solidFill>
                              <a:srgbClr val="0066CC"/>
                            </a:solidFill>
                            <a:latin typeface="Cambria Math" panose="02040503050406030204" pitchFamily="18" charset="0"/>
                            <a:sym typeface="Symbol" panose="05050102010706020507" pitchFamily="18" charset="2"/>
                          </a:rPr>
                          <m:t>𝒆</m:t>
                        </m:r>
                      </m:e>
                    </m:d>
                  </m:oMath>
                </a14:m>
                <a:endParaRPr lang="en-US" altLang="en-US" sz="2000" dirty="0">
                  <a:sym typeface="Symbol" panose="05050102010706020507" pitchFamily="18" charset="2"/>
                </a:endParaRPr>
              </a:p>
              <a:p>
                <a:pPr lvl="2"/>
                <a:r>
                  <a:rPr lang="en-US" altLang="en-US" sz="2000" dirty="0">
                    <a:sym typeface="Symbol" panose="05050102010706020507" pitchFamily="18" charset="2"/>
                  </a:rPr>
                  <a:t>Amount we can reduce/undo flow along</a:t>
                </a:r>
                <a:r>
                  <a:rPr lang="en-US" altLang="en-US" sz="2000" b="1" dirty="0">
                    <a:solidFill>
                      <a:srgbClr val="0066CC"/>
                    </a:solidFill>
                    <a:sym typeface="Symbol" panose="05050102010706020507" pitchFamily="18" charset="2"/>
                  </a:rPr>
                  <a:t>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𝒆</m:t>
                    </m:r>
                  </m:oMath>
                </a14:m>
                <a:endParaRPr lang="en-US" altLang="en-US" sz="2000" dirty="0">
                  <a:sym typeface="Symbol" panose="05050102010706020507" pitchFamily="18" charset="2"/>
                </a:endParaRPr>
              </a:p>
              <a:p>
                <a:pPr marL="0" indent="0">
                  <a:buNone/>
                </a:pPr>
                <a:endParaRPr lang="en-US" altLang="en-US" sz="100" dirty="0">
                  <a:solidFill>
                    <a:schemeClr val="tx1"/>
                  </a:solidFill>
                  <a:sym typeface="Symbol" panose="05050102010706020507" pitchFamily="18" charset="2"/>
                </a:endParaRPr>
              </a:p>
              <a:p>
                <a:pPr marL="0" indent="0">
                  <a:buNone/>
                </a:pPr>
                <a:r>
                  <a:rPr lang="en-US" altLang="en-US" sz="2000" dirty="0">
                    <a:solidFill>
                      <a:srgbClr val="C00000"/>
                    </a:solidFill>
                  </a:rPr>
                  <a:t>Residual graph</a:t>
                </a:r>
                <a:r>
                  <a:rPr lang="en-US" altLang="en-US" sz="2000" dirty="0"/>
                  <a:t>:  </a:t>
                </a:r>
                <a14:m>
                  <m:oMath xmlns:m="http://schemas.openxmlformats.org/officeDocument/2006/math">
                    <m:sSub>
                      <m:sSubPr>
                        <m:ctrlPr>
                          <a:rPr lang="en-US" altLang="en-US" sz="2000" b="1" i="1" dirty="0" smtClean="0">
                            <a:solidFill>
                              <a:srgbClr val="0066CC"/>
                            </a:solidFill>
                            <a:latin typeface="Cambria Math" panose="02040503050406030204" pitchFamily="18" charset="0"/>
                          </a:rPr>
                        </m:ctrlPr>
                      </m:sSubPr>
                      <m:e>
                        <m:r>
                          <a:rPr lang="en-US" altLang="en-US" sz="2000" b="1" i="1" dirty="0" smtClean="0">
                            <a:solidFill>
                              <a:srgbClr val="0066CC"/>
                            </a:solidFill>
                            <a:latin typeface="Cambria Math" panose="02040503050406030204" pitchFamily="18" charset="0"/>
                          </a:rPr>
                          <m:t>𝑮</m:t>
                        </m:r>
                      </m:e>
                      <m:sub>
                        <m:r>
                          <a:rPr lang="en-US" altLang="en-US" sz="2000" b="1" i="1" dirty="0" smtClean="0">
                            <a:solidFill>
                              <a:srgbClr val="0066CC"/>
                            </a:solidFill>
                            <a:latin typeface="Cambria Math" panose="02040503050406030204" pitchFamily="18" charset="0"/>
                          </a:rPr>
                          <m:t>𝒇</m:t>
                        </m:r>
                      </m:sub>
                    </m:sSub>
                    <m:r>
                      <a:rPr lang="en-US" altLang="en-US" sz="2000" b="1" i="1" dirty="0" smtClean="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rPr>
                      <m:t>𝑽</m:t>
                    </m:r>
                    <m:r>
                      <a:rPr lang="en-US" altLang="en-US" sz="2000" b="1" i="1" dirty="0">
                        <a:solidFill>
                          <a:srgbClr val="0066CC"/>
                        </a:solidFill>
                        <a:latin typeface="Cambria Math" panose="02040503050406030204" pitchFamily="18" charset="0"/>
                      </a:rPr>
                      <m:t>, </m:t>
                    </m:r>
                    <m:sSub>
                      <m:sSubPr>
                        <m:ctrlPr>
                          <a:rPr lang="en-US" altLang="en-US" sz="2000" b="1" i="1" dirty="0" smtClean="0">
                            <a:solidFill>
                              <a:srgbClr val="0066CC"/>
                            </a:solidFill>
                            <a:latin typeface="Cambria Math" panose="02040503050406030204" pitchFamily="18" charset="0"/>
                          </a:rPr>
                        </m:ctrlPr>
                      </m:sSubPr>
                      <m:e>
                        <m:r>
                          <a:rPr lang="en-US" altLang="en-US" sz="2000" b="1" i="1" dirty="0" smtClean="0">
                            <a:solidFill>
                              <a:srgbClr val="0066CC"/>
                            </a:solidFill>
                            <a:latin typeface="Cambria Math" panose="02040503050406030204" pitchFamily="18" charset="0"/>
                          </a:rPr>
                          <m:t>𝑬</m:t>
                        </m:r>
                      </m:e>
                      <m:sub>
                        <m:r>
                          <a:rPr lang="en-US" altLang="en-US" sz="2000" b="1" i="1" dirty="0" smtClean="0">
                            <a:solidFill>
                              <a:srgbClr val="0066CC"/>
                            </a:solidFill>
                            <a:latin typeface="Cambria Math" panose="02040503050406030204" pitchFamily="18" charset="0"/>
                          </a:rPr>
                          <m:t>𝒇</m:t>
                        </m:r>
                      </m:sub>
                    </m:sSub>
                    <m:r>
                      <a:rPr lang="en-US" altLang="en-US" sz="2000" b="1" i="1" dirty="0" smtClean="0">
                        <a:solidFill>
                          <a:srgbClr val="0066CC"/>
                        </a:solidFill>
                        <a:latin typeface="Cambria Math" panose="02040503050406030204" pitchFamily="18" charset="0"/>
                      </a:rPr>
                      <m:t>)</m:t>
                    </m:r>
                  </m:oMath>
                </a14:m>
                <a:r>
                  <a:rPr lang="en-US" altLang="en-US" sz="2000" dirty="0">
                    <a:solidFill>
                      <a:schemeClr val="tx1"/>
                    </a:solidFill>
                  </a:rPr>
                  <a:t>.</a:t>
                </a:r>
              </a:p>
              <a:p>
                <a:pPr lvl="1"/>
                <a:r>
                  <a:rPr lang="en-US" altLang="en-US" sz="2000" dirty="0"/>
                  <a:t>Residual edges with residual capacity </a:t>
                </a:r>
                <a14:m>
                  <m:oMath xmlns:m="http://schemas.openxmlformats.org/officeDocument/2006/math">
                    <m:sSub>
                      <m:sSubPr>
                        <m:ctrlPr>
                          <a:rPr lang="en-US" altLang="en-US" sz="2000" b="1" i="1" smtClean="0">
                            <a:solidFill>
                              <a:srgbClr val="0066CC"/>
                            </a:solidFill>
                            <a:latin typeface="Cambria Math" panose="02040503050406030204" pitchFamily="18" charset="0"/>
                            <a:sym typeface="Symbol" panose="05050102010706020507" pitchFamily="18" charset="2"/>
                          </a:rPr>
                        </m:ctrlPr>
                      </m:sSubPr>
                      <m:e>
                        <m:r>
                          <a:rPr lang="en-US" altLang="en-US" sz="2000" b="1" i="1" smtClean="0">
                            <a:solidFill>
                              <a:srgbClr val="0066CC"/>
                            </a:solidFill>
                            <a:latin typeface="Cambria Math" panose="02040503050406030204" pitchFamily="18" charset="0"/>
                            <a:sym typeface="Symbol" panose="05050102010706020507" pitchFamily="18" charset="2"/>
                          </a:rPr>
                          <m:t>𝒄</m:t>
                        </m:r>
                      </m:e>
                      <m:sub>
                        <m:r>
                          <a:rPr lang="en-US" altLang="en-US" sz="2000" b="1" i="1" smtClean="0">
                            <a:solidFill>
                              <a:srgbClr val="0066CC"/>
                            </a:solidFill>
                            <a:latin typeface="Cambria Math" panose="02040503050406030204" pitchFamily="18" charset="0"/>
                            <a:sym typeface="Symbol" panose="05050102010706020507" pitchFamily="18" charset="2"/>
                          </a:rPr>
                          <m:t>𝒇</m:t>
                        </m:r>
                      </m:sub>
                    </m:sSub>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r>
                      <a:rPr lang="en-US" altLang="en-US" sz="2000" b="1" i="1" smtClean="0">
                        <a:solidFill>
                          <a:srgbClr val="0066CC"/>
                        </a:solidFill>
                        <a:latin typeface="Cambria Math" panose="02040503050406030204" pitchFamily="18" charset="0"/>
                        <a:sym typeface="Symbol" panose="05050102010706020507" pitchFamily="18" charset="2"/>
                      </a:rPr>
                      <m:t>&gt;</m:t>
                    </m:r>
                    <m:r>
                      <a:rPr lang="en-US" altLang="en-US" sz="2000" b="1" i="1" smtClean="0">
                        <a:solidFill>
                          <a:srgbClr val="0066CC"/>
                        </a:solidFill>
                        <a:latin typeface="Cambria Math" panose="02040503050406030204" pitchFamily="18" charset="0"/>
                        <a:sym typeface="Symbol" panose="05050102010706020507" pitchFamily="18" charset="2"/>
                      </a:rPr>
                      <m:t>𝟎</m:t>
                    </m:r>
                  </m:oMath>
                </a14:m>
                <a:r>
                  <a:rPr lang="en-US" altLang="en-US" sz="2000" dirty="0"/>
                  <a:t>.</a:t>
                </a:r>
              </a:p>
              <a:p>
                <a:pPr lvl="1"/>
                <a14:m>
                  <m:oMath xmlns:m="http://schemas.openxmlformats.org/officeDocument/2006/math">
                    <m:sSub>
                      <m:sSubPr>
                        <m:ctrlPr>
                          <a:rPr lang="en-US" altLang="en-US" sz="2000" b="1" i="1" dirty="0" smtClean="0">
                            <a:solidFill>
                              <a:srgbClr val="0066CC"/>
                            </a:solidFill>
                            <a:latin typeface="Cambria Math" panose="02040503050406030204" pitchFamily="18" charset="0"/>
                          </a:rPr>
                        </m:ctrlPr>
                      </m:sSubPr>
                      <m:e>
                        <m:r>
                          <a:rPr lang="en-US" altLang="en-US" sz="2000" b="1" i="1" dirty="0" smtClean="0">
                            <a:solidFill>
                              <a:srgbClr val="0066CC"/>
                            </a:solidFill>
                            <a:latin typeface="Cambria Math" panose="02040503050406030204" pitchFamily="18" charset="0"/>
                          </a:rPr>
                          <m:t>𝑬</m:t>
                        </m:r>
                      </m:e>
                      <m:sub>
                        <m:r>
                          <a:rPr lang="en-US" altLang="en-US" sz="2000" b="1" i="1" dirty="0" smtClean="0">
                            <a:solidFill>
                              <a:srgbClr val="0066CC"/>
                            </a:solidFill>
                            <a:latin typeface="Cambria Math" panose="02040503050406030204" pitchFamily="18" charset="0"/>
                          </a:rPr>
                          <m:t>𝒇</m:t>
                        </m:r>
                      </m:sub>
                    </m:sSub>
                    <m:r>
                      <a:rPr lang="en-US" altLang="en-US" sz="2000" b="1" i="1" dirty="0" smtClean="0">
                        <a:solidFill>
                          <a:srgbClr val="0066CC"/>
                        </a:solidFill>
                        <a:latin typeface="Cambria Math" panose="02040503050406030204" pitchFamily="18" charset="0"/>
                      </a:rPr>
                      <m:t>= </m:t>
                    </m:r>
                    <m:d>
                      <m:dPr>
                        <m:begChr m:val="{"/>
                        <m:endChr m:val="}"/>
                        <m:ctrlPr>
                          <a:rPr lang="en-US" altLang="en-US" sz="2000" b="1" i="1" dirty="0">
                            <a:solidFill>
                              <a:srgbClr val="0066CC"/>
                            </a:solidFill>
                            <a:latin typeface="Cambria Math" panose="02040503050406030204" pitchFamily="18" charset="0"/>
                          </a:rPr>
                        </m:ctrlPr>
                      </m:dPr>
                      <m:e>
                        <m:r>
                          <a:rPr lang="en-US" altLang="en-US" sz="2000" b="1" i="1" dirty="0">
                            <a:solidFill>
                              <a:srgbClr val="0066CC"/>
                            </a:solidFill>
                            <a:latin typeface="Cambria Math" panose="02040503050406030204" pitchFamily="18" charset="0"/>
                          </a:rPr>
                          <m:t>𝒆</m:t>
                        </m:r>
                        <m:r>
                          <a:rPr lang="en-US" altLang="en-US" sz="2000" b="1" i="1" dirty="0">
                            <a:solidFill>
                              <a:srgbClr val="0066CC"/>
                            </a:solidFill>
                            <a:latin typeface="Cambria Math" panose="02040503050406030204" pitchFamily="18" charset="0"/>
                          </a:rPr>
                          <m:t> : </m:t>
                        </m:r>
                        <m:r>
                          <a:rPr lang="en-US" altLang="en-US" sz="2000" b="1" i="1" dirty="0">
                            <a:solidFill>
                              <a:srgbClr val="0066CC"/>
                            </a:solidFill>
                            <a:latin typeface="Cambria Math" panose="02040503050406030204" pitchFamily="18" charset="0"/>
                          </a:rPr>
                          <m:t>𝒇</m:t>
                        </m:r>
                        <m:d>
                          <m:dPr>
                            <m:ctrlPr>
                              <a:rPr lang="en-US" altLang="en-US" sz="2000" b="1" i="1" dirty="0">
                                <a:solidFill>
                                  <a:srgbClr val="0066CC"/>
                                </a:solidFill>
                                <a:latin typeface="Cambria Math" panose="02040503050406030204" pitchFamily="18" charset="0"/>
                              </a:rPr>
                            </m:ctrlPr>
                          </m:dPr>
                          <m:e>
                            <m:r>
                              <a:rPr lang="en-US" altLang="en-US" sz="2000" b="1" i="1" dirty="0">
                                <a:solidFill>
                                  <a:srgbClr val="0066CC"/>
                                </a:solidFill>
                                <a:latin typeface="Cambria Math" panose="02040503050406030204" pitchFamily="18" charset="0"/>
                              </a:rPr>
                              <m:t>𝒆</m:t>
                            </m:r>
                          </m:e>
                        </m:d>
                        <m:r>
                          <a:rPr lang="en-US" altLang="en-US" sz="2000" b="1" i="1" dirty="0" smtClean="0">
                            <a:solidFill>
                              <a:srgbClr val="0066CC"/>
                            </a:solidFill>
                            <a:latin typeface="Cambria Math" panose="02040503050406030204" pitchFamily="18" charset="0"/>
                          </a:rPr>
                          <m:t>&lt;</m:t>
                        </m:r>
                        <m:r>
                          <a:rPr lang="en-US" altLang="en-US" sz="2000" b="1" i="1" dirty="0">
                            <a:solidFill>
                              <a:srgbClr val="0066CC"/>
                            </a:solidFill>
                            <a:latin typeface="Cambria Math" panose="02040503050406030204" pitchFamily="18" charset="0"/>
                          </a:rPr>
                          <m:t>𝒄</m:t>
                        </m:r>
                        <m:d>
                          <m:dPr>
                            <m:ctrlPr>
                              <a:rPr lang="en-US" altLang="en-US" sz="2000" b="1" i="1" dirty="0">
                                <a:solidFill>
                                  <a:srgbClr val="0066CC"/>
                                </a:solidFill>
                                <a:latin typeface="Cambria Math" panose="02040503050406030204" pitchFamily="18" charset="0"/>
                              </a:rPr>
                            </m:ctrlPr>
                          </m:dPr>
                          <m:e>
                            <m:r>
                              <a:rPr lang="en-US" altLang="en-US" sz="2000" b="1" i="1" dirty="0">
                                <a:solidFill>
                                  <a:srgbClr val="0066CC"/>
                                </a:solidFill>
                                <a:latin typeface="Cambria Math" panose="02040503050406030204" pitchFamily="18" charset="0"/>
                              </a:rPr>
                              <m:t>𝒆</m:t>
                            </m:r>
                          </m:e>
                        </m:d>
                      </m:e>
                    </m:d>
                    <m:r>
                      <a:rPr lang="en-US" altLang="en-US" sz="2000" b="1" i="1" dirty="0" smtClean="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 </m:t>
                    </m:r>
                    <m:r>
                      <a:rPr lang="en-US" altLang="en-US" sz="2000" b="1" i="1" dirty="0">
                        <a:solidFill>
                          <a:srgbClr val="0066CC"/>
                        </a:solidFill>
                        <a:latin typeface="Cambria Math" panose="02040503050406030204" pitchFamily="18" charset="0"/>
                      </a:rPr>
                      <m:t>{</m:t>
                    </m:r>
                    <m:sSup>
                      <m:sSupPr>
                        <m:ctrlPr>
                          <a:rPr lang="en-US" altLang="en-US" sz="2000" b="1" i="1" dirty="0">
                            <a:solidFill>
                              <a:srgbClr val="0066CC"/>
                            </a:solidFill>
                            <a:latin typeface="Cambria Math" panose="02040503050406030204" pitchFamily="18" charset="0"/>
                            <a:sym typeface="Symbol" panose="05050102010706020507" pitchFamily="18" charset="2"/>
                          </a:rPr>
                        </m:ctrlPr>
                      </m:sSupPr>
                      <m:e>
                        <m:r>
                          <a:rPr lang="en-US" altLang="en-US" sz="2000" b="1" i="1" dirty="0">
                            <a:solidFill>
                              <a:srgbClr val="0066CC"/>
                            </a:solidFill>
                            <a:latin typeface="Cambria Math" panose="02040503050406030204" pitchFamily="18" charset="0"/>
                            <a:sym typeface="Symbol" panose="05050102010706020507" pitchFamily="18" charset="2"/>
                          </a:rPr>
                          <m:t>𝒆</m:t>
                        </m:r>
                      </m:e>
                      <m:sup>
                        <m:r>
                          <m:rPr>
                            <m:sty m:val="p"/>
                          </m:rPr>
                          <a:rPr lang="en-US" altLang="en-US" sz="2000" dirty="0">
                            <a:solidFill>
                              <a:srgbClr val="0066CC"/>
                            </a:solidFill>
                            <a:latin typeface="Cambria Math" panose="02040503050406030204" pitchFamily="18" charset="0"/>
                            <a:sym typeface="Symbol" panose="05050102010706020507" pitchFamily="18" charset="2"/>
                          </a:rPr>
                          <m:t>R</m:t>
                        </m:r>
                      </m:sup>
                    </m:sSup>
                    <m:r>
                      <a:rPr lang="en-US" altLang="en-US" sz="2000" b="1" i="1" dirty="0">
                        <a:solidFill>
                          <a:srgbClr val="0066CC"/>
                        </a:solidFill>
                        <a:latin typeface="Cambria Math" panose="02040503050406030204" pitchFamily="18" charset="0"/>
                      </a:rPr>
                      <m:t>: </m:t>
                    </m:r>
                    <m:r>
                      <a:rPr lang="en-US" altLang="en-US" sz="2000" b="1" i="1" dirty="0">
                        <a:solidFill>
                          <a:srgbClr val="0066CC"/>
                        </a:solidFill>
                        <a:latin typeface="Cambria Math" panose="02040503050406030204" pitchFamily="18" charset="0"/>
                      </a:rPr>
                      <m:t>𝒇</m:t>
                    </m:r>
                    <m:d>
                      <m:dPr>
                        <m:ctrlPr>
                          <a:rPr lang="en-US" altLang="en-US" sz="2000" b="1" i="1" dirty="0">
                            <a:solidFill>
                              <a:srgbClr val="0066CC"/>
                            </a:solidFill>
                            <a:latin typeface="Cambria Math" panose="02040503050406030204" pitchFamily="18" charset="0"/>
                          </a:rPr>
                        </m:ctrlPr>
                      </m:dPr>
                      <m:e>
                        <m:r>
                          <a:rPr lang="en-US" altLang="en-US" sz="2000" b="1" i="1" dirty="0">
                            <a:solidFill>
                              <a:srgbClr val="0066CC"/>
                            </a:solidFill>
                            <a:latin typeface="Cambria Math" panose="02040503050406030204" pitchFamily="18" charset="0"/>
                          </a:rPr>
                          <m:t>𝒆</m:t>
                        </m:r>
                      </m:e>
                    </m:d>
                    <m:r>
                      <a:rPr lang="en-US" altLang="en-US" sz="2000" b="1" i="1" dirty="0" smtClean="0">
                        <a:solidFill>
                          <a:srgbClr val="0066CC"/>
                        </a:solidFill>
                        <a:latin typeface="Cambria Math" panose="02040503050406030204" pitchFamily="18" charset="0"/>
                      </a:rPr>
                      <m:t>&gt;</m:t>
                    </m:r>
                    <m:r>
                      <a:rPr lang="en-US" altLang="en-US" sz="2000" b="1" i="1" dirty="0">
                        <a:solidFill>
                          <a:srgbClr val="0066CC"/>
                        </a:solidFill>
                        <a:latin typeface="Cambria Math" panose="02040503050406030204" pitchFamily="18" charset="0"/>
                      </a:rPr>
                      <m:t> </m:t>
                    </m:r>
                    <m:r>
                      <a:rPr lang="en-US" altLang="en-US" sz="2000" b="1" i="1" dirty="0">
                        <a:solidFill>
                          <a:srgbClr val="0066CC"/>
                        </a:solidFill>
                        <a:latin typeface="Cambria Math" panose="02040503050406030204" pitchFamily="18" charset="0"/>
                      </a:rPr>
                      <m:t>𝟎</m:t>
                    </m:r>
                    <m:r>
                      <a:rPr lang="en-US" altLang="en-US" sz="2000" b="1" i="1" dirty="0">
                        <a:solidFill>
                          <a:srgbClr val="0066CC"/>
                        </a:solidFill>
                        <a:latin typeface="Cambria Math" panose="02040503050406030204" pitchFamily="18" charset="0"/>
                      </a:rPr>
                      <m:t>}</m:t>
                    </m:r>
                  </m:oMath>
                </a14:m>
                <a:r>
                  <a:rPr lang="en-US" altLang="en-US" sz="2000" dirty="0"/>
                  <a:t>.</a:t>
                </a:r>
              </a:p>
              <a:p>
                <a:pPr lvl="1"/>
                <a:endParaRPr lang="en-US" altLang="en-US" sz="2000" dirty="0"/>
              </a:p>
              <a:p>
                <a:pPr lvl="1"/>
                <a:endParaRPr lang="en-US" altLang="en-US" sz="100" dirty="0"/>
              </a:p>
              <a:p>
                <a:pPr marL="0" indent="0">
                  <a:buNone/>
                </a:pPr>
                <a:r>
                  <a:rPr lang="en-US" altLang="en-US" sz="2000" dirty="0">
                    <a:solidFill>
                      <a:srgbClr val="C00000"/>
                    </a:solidFill>
                  </a:rPr>
                  <a:t>Augmenting Path</a:t>
                </a:r>
                <a:r>
                  <a:rPr lang="en-US" altLang="en-US" sz="2000" dirty="0"/>
                  <a:t>: Any </a:t>
                </a:r>
                <a14:m>
                  <m:oMath xmlns:m="http://schemas.openxmlformats.org/officeDocument/2006/math">
                    <m:r>
                      <a:rPr lang="en-US" altLang="en-US" sz="2000" b="1" i="1" dirty="0" smtClean="0">
                        <a:solidFill>
                          <a:srgbClr val="0066CC"/>
                        </a:solidFill>
                        <a:latin typeface="Cambria Math" panose="02040503050406030204" pitchFamily="18" charset="0"/>
                      </a:rPr>
                      <m:t>𝒔</m:t>
                    </m:r>
                  </m:oMath>
                </a14:m>
                <a:r>
                  <a:rPr lang="en-US" altLang="en-US" sz="2000" dirty="0"/>
                  <a:t>-</a:t>
                </a:r>
                <a14:m>
                  <m:oMath xmlns:m="http://schemas.openxmlformats.org/officeDocument/2006/math">
                    <m:r>
                      <a:rPr lang="en-US" altLang="en-US" sz="2000" b="1" i="1" dirty="0" smtClean="0">
                        <a:solidFill>
                          <a:srgbClr val="0066CC"/>
                        </a:solidFill>
                        <a:latin typeface="Cambria Math" panose="02040503050406030204" pitchFamily="18" charset="0"/>
                      </a:rPr>
                      <m:t>𝒕</m:t>
                    </m:r>
                  </m:oMath>
                </a14:m>
                <a:r>
                  <a:rPr lang="en-US" altLang="en-US" sz="2000" dirty="0"/>
                  <a:t> path </a:t>
                </a:r>
                <a14:m>
                  <m:oMath xmlns:m="http://schemas.openxmlformats.org/officeDocument/2006/math">
                    <m:r>
                      <a:rPr lang="en-US" altLang="en-US" sz="2000" b="1" i="1" dirty="0" smtClean="0">
                        <a:solidFill>
                          <a:srgbClr val="0066CC"/>
                        </a:solidFill>
                        <a:latin typeface="Cambria Math" panose="02040503050406030204" pitchFamily="18" charset="0"/>
                      </a:rPr>
                      <m:t>𝑷</m:t>
                    </m:r>
                  </m:oMath>
                </a14:m>
                <a:r>
                  <a:rPr lang="en-US" altLang="en-US" sz="2000" dirty="0"/>
                  <a:t> in </a:t>
                </a:r>
                <a14:m>
                  <m:oMath xmlns:m="http://schemas.openxmlformats.org/officeDocument/2006/math">
                    <m:sSub>
                      <m:sSubPr>
                        <m:ctrlPr>
                          <a:rPr lang="en-US" altLang="en-US" sz="2000" b="1" i="1" dirty="0">
                            <a:solidFill>
                              <a:srgbClr val="0066CC"/>
                            </a:solidFill>
                            <a:latin typeface="Cambria Math" panose="02040503050406030204" pitchFamily="18" charset="0"/>
                          </a:rPr>
                        </m:ctrlPr>
                      </m:sSubPr>
                      <m:e>
                        <m:r>
                          <a:rPr lang="en-US" altLang="en-US" sz="2000" b="1" i="1" dirty="0">
                            <a:solidFill>
                              <a:srgbClr val="0066CC"/>
                            </a:solidFill>
                            <a:latin typeface="Cambria Math" panose="02040503050406030204" pitchFamily="18" charset="0"/>
                          </a:rPr>
                          <m:t>𝑮</m:t>
                        </m:r>
                      </m:e>
                      <m:sub>
                        <m:r>
                          <a:rPr lang="en-US" altLang="en-US" sz="2000" b="1" i="1" dirty="0">
                            <a:solidFill>
                              <a:srgbClr val="0066CC"/>
                            </a:solidFill>
                            <a:latin typeface="Cambria Math" panose="02040503050406030204" pitchFamily="18" charset="0"/>
                          </a:rPr>
                          <m:t>𝒇</m:t>
                        </m:r>
                      </m:sub>
                    </m:sSub>
                  </m:oMath>
                </a14:m>
                <a:r>
                  <a:rPr lang="en-US" altLang="en-US" sz="2000" dirty="0"/>
                  <a:t>.         Let </a:t>
                </a:r>
                <a:r>
                  <a:rPr lang="en-US" altLang="en-US" sz="2000" b="1" dirty="0">
                    <a:solidFill>
                      <a:srgbClr val="0066CC"/>
                    </a:solidFill>
                  </a:rPr>
                  <a:t>bottleneck</a:t>
                </a:r>
                <a:r>
                  <a:rPr lang="en-US" altLang="en-US" sz="2000" dirty="0">
                    <a:solidFill>
                      <a:srgbClr val="0066CC"/>
                    </a:solidFill>
                  </a:rPr>
                  <a:t>(</a:t>
                </a:r>
                <a14:m>
                  <m:oMath xmlns:m="http://schemas.openxmlformats.org/officeDocument/2006/math">
                    <m:r>
                      <a:rPr lang="en-US" altLang="en-US" sz="2000" b="1" i="1" dirty="0" smtClean="0">
                        <a:solidFill>
                          <a:srgbClr val="0066CC"/>
                        </a:solidFill>
                        <a:latin typeface="Cambria Math" panose="02040503050406030204" pitchFamily="18" charset="0"/>
                      </a:rPr>
                      <m:t>𝑷</m:t>
                    </m:r>
                  </m:oMath>
                </a14:m>
                <a:r>
                  <a:rPr lang="en-US" altLang="en-US" sz="2000" dirty="0">
                    <a:solidFill>
                      <a:srgbClr val="0066CC"/>
                    </a:solidFill>
                  </a:rPr>
                  <a:t>)</a:t>
                </a:r>
                <a14:m>
                  <m:oMath xmlns:m="http://schemas.openxmlformats.org/officeDocument/2006/math">
                    <m:r>
                      <a:rPr lang="en-US" altLang="en-US" sz="2000" b="0" i="1" dirty="0" smtClean="0">
                        <a:solidFill>
                          <a:srgbClr val="0066CC"/>
                        </a:solidFill>
                        <a:latin typeface="Cambria Math" panose="02040503050406030204" pitchFamily="18" charset="0"/>
                      </a:rPr>
                      <m:t>=</m:t>
                    </m:r>
                    <m:limLow>
                      <m:limLowPr>
                        <m:ctrlPr>
                          <a:rPr lang="en-US" altLang="en-US" sz="2000" b="0" i="1" dirty="0" smtClean="0">
                            <a:solidFill>
                              <a:srgbClr val="0066CC"/>
                            </a:solidFill>
                            <a:latin typeface="Cambria Math" panose="02040503050406030204" pitchFamily="18" charset="0"/>
                          </a:rPr>
                        </m:ctrlPr>
                      </m:limLowPr>
                      <m:e>
                        <m:r>
                          <m:rPr>
                            <m:sty m:val="p"/>
                          </m:rPr>
                          <a:rPr lang="en-US" altLang="en-US" sz="2000" b="0" i="0" dirty="0" smtClean="0">
                            <a:solidFill>
                              <a:srgbClr val="0066CC"/>
                            </a:solidFill>
                            <a:latin typeface="Cambria Math" panose="02040503050406030204" pitchFamily="18" charset="0"/>
                          </a:rPr>
                          <m:t>min</m:t>
                        </m:r>
                      </m:e>
                      <m:lim>
                        <m:r>
                          <a:rPr lang="en-US" altLang="en-US" sz="2000" b="1" i="1" dirty="0" smtClean="0">
                            <a:solidFill>
                              <a:srgbClr val="0066CC"/>
                            </a:solidFill>
                            <a:latin typeface="Cambria Math" panose="02040503050406030204" pitchFamily="18" charset="0"/>
                          </a:rPr>
                          <m:t>𝒆</m:t>
                        </m:r>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rPr>
                          <m:t>𝑷</m:t>
                        </m:r>
                      </m:lim>
                    </m:limLow>
                    <m:r>
                      <a:rPr lang="en-US" altLang="en-US" sz="2000" b="0" i="1" dirty="0" smtClean="0">
                        <a:solidFill>
                          <a:srgbClr val="0066CC"/>
                        </a:solidFill>
                        <a:latin typeface="Cambria Math" panose="02040503050406030204" pitchFamily="18" charset="0"/>
                      </a:rPr>
                      <m:t> </m:t>
                    </m:r>
                    <m:sSub>
                      <m:sSubPr>
                        <m:ctrlPr>
                          <a:rPr lang="en-US" altLang="en-US" sz="2000" b="1" i="1" dirty="0" smtClean="0">
                            <a:solidFill>
                              <a:srgbClr val="0066CC"/>
                            </a:solidFill>
                            <a:latin typeface="Cambria Math" panose="02040503050406030204" pitchFamily="18" charset="0"/>
                          </a:rPr>
                        </m:ctrlPr>
                      </m:sSubPr>
                      <m:e>
                        <m:r>
                          <a:rPr lang="en-US" altLang="en-US" sz="2000" b="1" i="1" dirty="0" smtClean="0">
                            <a:solidFill>
                              <a:srgbClr val="0066CC"/>
                            </a:solidFill>
                            <a:latin typeface="Cambria Math" panose="02040503050406030204" pitchFamily="18" charset="0"/>
                          </a:rPr>
                          <m:t>𝒄</m:t>
                        </m:r>
                      </m:e>
                      <m:sub>
                        <m:r>
                          <a:rPr lang="en-US" altLang="en-US" sz="2000" b="1" i="1" dirty="0" smtClean="0">
                            <a:solidFill>
                              <a:srgbClr val="0066CC"/>
                            </a:solidFill>
                            <a:latin typeface="Cambria Math" panose="02040503050406030204" pitchFamily="18" charset="0"/>
                          </a:rPr>
                          <m:t>𝒇</m:t>
                        </m:r>
                      </m:sub>
                    </m:sSub>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rPr>
                      <m:t>𝒆</m:t>
                    </m:r>
                    <m:r>
                      <a:rPr lang="en-US" altLang="en-US" sz="2000" b="1" i="1" dirty="0" smtClean="0">
                        <a:solidFill>
                          <a:srgbClr val="0066CC"/>
                        </a:solidFill>
                        <a:latin typeface="Cambria Math" panose="02040503050406030204" pitchFamily="18" charset="0"/>
                      </a:rPr>
                      <m:t>)</m:t>
                    </m:r>
                  </m:oMath>
                </a14:m>
                <a:r>
                  <a:rPr lang="en-US" altLang="en-US" sz="2000" dirty="0"/>
                  <a:t>.</a:t>
                </a:r>
              </a:p>
              <a:p>
                <a:pPr marL="0" indent="0">
                  <a:buNone/>
                </a:pPr>
                <a:r>
                  <a:rPr lang="en-US" altLang="en-US" sz="2000" b="1" dirty="0">
                    <a:solidFill>
                      <a:srgbClr val="695082"/>
                    </a:solidFill>
                  </a:rPr>
                  <a:t>Ford-Fulkerson idea:</a:t>
                </a:r>
                <a:r>
                  <a:rPr lang="en-US" altLang="en-US" sz="2000" dirty="0"/>
                  <a:t>  Repeat “find an augmenting path </a:t>
                </a:r>
                <a14:m>
                  <m:oMath xmlns:m="http://schemas.openxmlformats.org/officeDocument/2006/math">
                    <m:r>
                      <a:rPr lang="en-US" altLang="en-US" sz="2000" b="1" i="1" dirty="0" smtClean="0">
                        <a:solidFill>
                          <a:srgbClr val="0066CC"/>
                        </a:solidFill>
                        <a:latin typeface="Cambria Math" panose="02040503050406030204" pitchFamily="18" charset="0"/>
                      </a:rPr>
                      <m:t>𝑷</m:t>
                    </m:r>
                  </m:oMath>
                </a14:m>
                <a:r>
                  <a:rPr lang="en-US" altLang="en-US" sz="2000" dirty="0"/>
                  <a:t> and increase flow by </a:t>
                </a:r>
                <a:r>
                  <a:rPr lang="en-US" altLang="en-US" sz="2000" b="1" dirty="0">
                    <a:solidFill>
                      <a:srgbClr val="0066CC"/>
                    </a:solidFill>
                  </a:rPr>
                  <a:t>bottleneck</a:t>
                </a:r>
                <a:r>
                  <a:rPr lang="en-US" altLang="en-US" sz="2000" dirty="0">
                    <a:solidFill>
                      <a:srgbClr val="0066CC"/>
                    </a:solidFill>
                  </a:rPr>
                  <a:t>(</a:t>
                </a:r>
                <a14:m>
                  <m:oMath xmlns:m="http://schemas.openxmlformats.org/officeDocument/2006/math">
                    <m:r>
                      <a:rPr lang="en-US" altLang="en-US" sz="2000" b="1" i="1" dirty="0">
                        <a:solidFill>
                          <a:srgbClr val="0066CC"/>
                        </a:solidFill>
                        <a:latin typeface="Cambria Math" panose="02040503050406030204" pitchFamily="18" charset="0"/>
                      </a:rPr>
                      <m:t>𝑷</m:t>
                    </m:r>
                  </m:oMath>
                </a14:m>
                <a:r>
                  <a:rPr lang="en-US" altLang="en-US" sz="2000" dirty="0">
                    <a:solidFill>
                      <a:srgbClr val="0066CC"/>
                    </a:solidFill>
                  </a:rPr>
                  <a:t>)</a:t>
                </a:r>
                <a:r>
                  <a:rPr lang="en-US" altLang="en-US" sz="2000" dirty="0"/>
                  <a:t>” until 			none left.</a:t>
                </a:r>
              </a:p>
            </p:txBody>
          </p:sp>
        </mc:Choice>
        <mc:Fallback>
          <p:sp>
            <p:nvSpPr>
              <p:cNvPr id="496643" name="Rectangle 3">
                <a:extLst>
                  <a:ext uri="{FF2B5EF4-FFF2-40B4-BE49-F238E27FC236}">
                    <a16:creationId xmlns:a16="http://schemas.microsoft.com/office/drawing/2014/main" id="{492BF5EA-E352-4CF9-9D58-59B2493F7287}"/>
                  </a:ext>
                </a:extLst>
              </p:cNvPr>
              <p:cNvSpPr>
                <a:spLocks noGrp="1" noRot="1" noChangeAspect="1" noMove="1" noResize="1" noEditPoints="1" noAdjustHandles="1" noChangeArrowheads="1" noChangeShapeType="1" noTextEdit="1"/>
              </p:cNvSpPr>
              <p:nvPr>
                <p:ph type="body" idx="1"/>
              </p:nvPr>
            </p:nvSpPr>
            <p:spPr>
              <a:xfrm>
                <a:off x="628649" y="1509088"/>
                <a:ext cx="10779049" cy="5200045"/>
              </a:xfrm>
              <a:blipFill>
                <a:blip r:embed="rId3"/>
                <a:stretch>
                  <a:fillRect l="-566" t="-1290"/>
                </a:stretch>
              </a:blipFill>
            </p:spPr>
            <p:txBody>
              <a:bodyPr/>
              <a:lstStyle/>
              <a:p>
                <a:r>
                  <a:rPr lang="en-US">
                    <a:noFill/>
                  </a:rPr>
                  <a:t> </a:t>
                </a:r>
              </a:p>
            </p:txBody>
          </p:sp>
        </mc:Fallback>
      </mc:AlternateContent>
      <p:grpSp>
        <p:nvGrpSpPr>
          <p:cNvPr id="6" name="Group 5"/>
          <p:cNvGrpSpPr/>
          <p:nvPr/>
        </p:nvGrpSpPr>
        <p:grpSpPr>
          <a:xfrm>
            <a:off x="7689182" y="1277634"/>
            <a:ext cx="3448441" cy="1752600"/>
            <a:chOff x="8425162" y="3507770"/>
            <a:chExt cx="3448441" cy="1752600"/>
          </a:xfrm>
        </p:grpSpPr>
        <p:sp>
          <p:nvSpPr>
            <p:cNvPr id="496740" name="Rectangle 100">
              <a:extLst>
                <a:ext uri="{FF2B5EF4-FFF2-40B4-BE49-F238E27FC236}">
                  <a16:creationId xmlns:a16="http://schemas.microsoft.com/office/drawing/2014/main" id="{A0082830-5CE5-4AE1-B01F-92F26857A23C}"/>
                </a:ext>
              </a:extLst>
            </p:cNvPr>
            <p:cNvSpPr>
              <a:spLocks noChangeArrowheads="1"/>
            </p:cNvSpPr>
            <p:nvPr/>
          </p:nvSpPr>
          <p:spPr bwMode="auto">
            <a:xfrm>
              <a:off x="8425162" y="3507770"/>
              <a:ext cx="3429000" cy="1752600"/>
            </a:xfrm>
            <a:prstGeom prst="rect">
              <a:avLst/>
            </a:prstGeom>
            <a:noFill/>
            <a:ln>
              <a:noFill/>
            </a:ln>
            <a:effectLst/>
          </p:spPr>
          <p:txBody>
            <a:bodyPr wrap="none" anchor="ctr"/>
            <a:lstStyle/>
            <a:p>
              <a:endParaRPr lang="en-US"/>
            </a:p>
          </p:txBody>
        </p:sp>
        <p:sp>
          <p:nvSpPr>
            <p:cNvPr id="496719" name="Oval 79">
              <a:extLst>
                <a:ext uri="{FF2B5EF4-FFF2-40B4-BE49-F238E27FC236}">
                  <a16:creationId xmlns:a16="http://schemas.microsoft.com/office/drawing/2014/main" id="{EFF8F64C-486A-4360-B2BA-CDA10DFE81B1}"/>
                </a:ext>
              </a:extLst>
            </p:cNvPr>
            <p:cNvSpPr>
              <a:spLocks noChangeAspect="1" noChangeArrowheads="1"/>
            </p:cNvSpPr>
            <p:nvPr/>
          </p:nvSpPr>
          <p:spPr bwMode="auto">
            <a:xfrm>
              <a:off x="8605127" y="4079668"/>
              <a:ext cx="274638" cy="274637"/>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sz="2000" b="1" dirty="0"/>
                <a:t>u</a:t>
              </a:r>
            </a:p>
          </p:txBody>
        </p:sp>
        <p:cxnSp>
          <p:nvCxnSpPr>
            <p:cNvPr id="496720" name="AutoShape 80">
              <a:extLst>
                <a:ext uri="{FF2B5EF4-FFF2-40B4-BE49-F238E27FC236}">
                  <a16:creationId xmlns:a16="http://schemas.microsoft.com/office/drawing/2014/main" id="{986A0166-6819-4BB2-9E56-23628C52C824}"/>
                </a:ext>
              </a:extLst>
            </p:cNvPr>
            <p:cNvCxnSpPr>
              <a:cxnSpLocks noChangeShapeType="1"/>
              <a:stCxn id="496719" idx="6"/>
              <a:endCxn id="496721" idx="2"/>
            </p:cNvCxnSpPr>
            <p:nvPr/>
          </p:nvCxnSpPr>
          <p:spPr bwMode="auto">
            <a:xfrm>
              <a:off x="8879765" y="4216987"/>
              <a:ext cx="2263587" cy="0"/>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6721" name="Oval 81">
              <a:extLst>
                <a:ext uri="{FF2B5EF4-FFF2-40B4-BE49-F238E27FC236}">
                  <a16:creationId xmlns:a16="http://schemas.microsoft.com/office/drawing/2014/main" id="{DD8DE13C-66E9-4AE4-ACB1-F969C0807479}"/>
                </a:ext>
              </a:extLst>
            </p:cNvPr>
            <p:cNvSpPr>
              <a:spLocks noChangeAspect="1" noChangeArrowheads="1"/>
            </p:cNvSpPr>
            <p:nvPr/>
          </p:nvSpPr>
          <p:spPr bwMode="auto">
            <a:xfrm>
              <a:off x="11143352" y="4079668"/>
              <a:ext cx="274638" cy="274637"/>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sz="2000" b="1" dirty="0"/>
                <a:t>v</a:t>
              </a:r>
            </a:p>
          </p:txBody>
        </p:sp>
        <p:sp>
          <p:nvSpPr>
            <p:cNvPr id="496722" name="Text Box 82">
              <a:extLst>
                <a:ext uri="{FF2B5EF4-FFF2-40B4-BE49-F238E27FC236}">
                  <a16:creationId xmlns:a16="http://schemas.microsoft.com/office/drawing/2014/main" id="{1BE0FEFC-B148-44C7-9D80-FEBB5542BA18}"/>
                </a:ext>
              </a:extLst>
            </p:cNvPr>
            <p:cNvSpPr txBox="1">
              <a:spLocks noChangeArrowheads="1"/>
            </p:cNvSpPr>
            <p:nvPr/>
          </p:nvSpPr>
          <p:spPr bwMode="auto">
            <a:xfrm>
              <a:off x="9820450" y="4079668"/>
              <a:ext cx="425450" cy="307777"/>
            </a:xfrm>
            <a:prstGeom prst="rect">
              <a:avLst/>
            </a:prstGeom>
            <a:solidFill>
              <a:schemeClr val="bg1"/>
            </a:solidFill>
            <a:ln>
              <a:noFill/>
            </a:ln>
            <a:effec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11</a:t>
              </a:r>
            </a:p>
          </p:txBody>
        </p:sp>
        <p:sp>
          <p:nvSpPr>
            <p:cNvPr id="496724" name="Text Box 84">
              <a:extLst>
                <a:ext uri="{FF2B5EF4-FFF2-40B4-BE49-F238E27FC236}">
                  <a16:creationId xmlns:a16="http://schemas.microsoft.com/office/drawing/2014/main" id="{048D6900-CA29-4735-B2D8-65CA3C60DDC0}"/>
                </a:ext>
              </a:extLst>
            </p:cNvPr>
            <p:cNvSpPr txBox="1">
              <a:spLocks noChangeArrowheads="1"/>
            </p:cNvSpPr>
            <p:nvPr/>
          </p:nvSpPr>
          <p:spPr bwMode="auto">
            <a:xfrm>
              <a:off x="10213078" y="3560554"/>
              <a:ext cx="1660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291" tIns="45646" rIns="91291" bIns="45646">
              <a:spAutoFit/>
            </a:bodyPr>
            <a:lstStyle/>
            <a:p>
              <a:pPr>
                <a:spcBef>
                  <a:spcPct val="50000"/>
                </a:spcBef>
              </a:pPr>
              <a:r>
                <a:rPr lang="en-US" altLang="en-US" sz="1400"/>
                <a:t>residual capacity</a:t>
              </a:r>
            </a:p>
          </p:txBody>
        </p:sp>
        <p:cxnSp>
          <p:nvCxnSpPr>
            <p:cNvPr id="496728" name="AutoShape 88">
              <a:extLst>
                <a:ext uri="{FF2B5EF4-FFF2-40B4-BE49-F238E27FC236}">
                  <a16:creationId xmlns:a16="http://schemas.microsoft.com/office/drawing/2014/main" id="{D296AF87-F12C-4090-96DE-C18177EC90D0}"/>
                </a:ext>
              </a:extLst>
            </p:cNvPr>
            <p:cNvCxnSpPr>
              <a:cxnSpLocks noChangeShapeType="1"/>
              <a:stCxn id="496721" idx="3"/>
              <a:endCxn id="496719" idx="5"/>
            </p:cNvCxnSpPr>
            <p:nvPr/>
          </p:nvCxnSpPr>
          <p:spPr bwMode="auto">
            <a:xfrm rot="5400000">
              <a:off x="10011559" y="3142072"/>
              <a:ext cx="12700" cy="2344027"/>
            </a:xfrm>
            <a:prstGeom prst="curvedConnector3">
              <a:avLst>
                <a:gd name="adj1" fmla="val 2116693"/>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6729" name="Text Box 89">
              <a:extLst>
                <a:ext uri="{FF2B5EF4-FFF2-40B4-BE49-F238E27FC236}">
                  <a16:creationId xmlns:a16="http://schemas.microsoft.com/office/drawing/2014/main" id="{E0C249CA-792E-44BB-B1C2-4C7666CFD435}"/>
                </a:ext>
              </a:extLst>
            </p:cNvPr>
            <p:cNvSpPr txBox="1">
              <a:spLocks noChangeArrowheads="1"/>
            </p:cNvSpPr>
            <p:nvPr/>
          </p:nvSpPr>
          <p:spPr bwMode="auto">
            <a:xfrm>
              <a:off x="9820450" y="4457212"/>
              <a:ext cx="425450" cy="307777"/>
            </a:xfrm>
            <a:prstGeom prst="rect">
              <a:avLst/>
            </a:prstGeom>
            <a:solidFill>
              <a:schemeClr val="bg1"/>
            </a:solidFill>
            <a:ln>
              <a:noFill/>
            </a:ln>
            <a:effec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sp>
          <p:nvSpPr>
            <p:cNvPr id="496730" name="Text Box 90">
              <a:extLst>
                <a:ext uri="{FF2B5EF4-FFF2-40B4-BE49-F238E27FC236}">
                  <a16:creationId xmlns:a16="http://schemas.microsoft.com/office/drawing/2014/main" id="{35D752D2-BD3B-4A3A-8E3C-DE35AAC7E45E}"/>
                </a:ext>
              </a:extLst>
            </p:cNvPr>
            <p:cNvSpPr txBox="1">
              <a:spLocks noChangeArrowheads="1"/>
            </p:cNvSpPr>
            <p:nvPr/>
          </p:nvSpPr>
          <p:spPr bwMode="auto">
            <a:xfrm>
              <a:off x="9850737" y="4955570"/>
              <a:ext cx="1685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291" tIns="45646" rIns="91291" bIns="45646">
              <a:spAutoFit/>
            </a:bodyPr>
            <a:lstStyle/>
            <a:p>
              <a:pPr>
                <a:spcBef>
                  <a:spcPct val="50000"/>
                </a:spcBef>
              </a:pPr>
              <a:r>
                <a:rPr lang="en-US" altLang="en-US" sz="1400" dirty="0"/>
                <a:t>residual capacity</a:t>
              </a:r>
            </a:p>
          </p:txBody>
        </p:sp>
        <p:sp>
          <p:nvSpPr>
            <p:cNvPr id="496735" name="Line 95">
              <a:extLst>
                <a:ext uri="{FF2B5EF4-FFF2-40B4-BE49-F238E27FC236}">
                  <a16:creationId xmlns:a16="http://schemas.microsoft.com/office/drawing/2014/main" id="{E51FCE8B-C547-416F-9216-7C60AD021F01}"/>
                </a:ext>
              </a:extLst>
            </p:cNvPr>
            <p:cNvSpPr>
              <a:spLocks noChangeShapeType="1"/>
            </p:cNvSpPr>
            <p:nvPr/>
          </p:nvSpPr>
          <p:spPr bwMode="auto">
            <a:xfrm flipH="1">
              <a:off x="10079727" y="3865354"/>
              <a:ext cx="15240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000"/>
            </a:p>
          </p:txBody>
        </p:sp>
        <p:sp>
          <p:nvSpPr>
            <p:cNvPr id="496737" name="Line 97">
              <a:extLst>
                <a:ext uri="{FF2B5EF4-FFF2-40B4-BE49-F238E27FC236}">
                  <a16:creationId xmlns:a16="http://schemas.microsoft.com/office/drawing/2014/main" id="{6C11D554-24AC-4C93-9241-45AD61DB4052}"/>
                </a:ext>
              </a:extLst>
            </p:cNvPr>
            <p:cNvSpPr>
              <a:spLocks noChangeShapeType="1"/>
            </p:cNvSpPr>
            <p:nvPr/>
          </p:nvSpPr>
          <p:spPr bwMode="auto">
            <a:xfrm flipH="1" flipV="1">
              <a:off x="10079727" y="4779754"/>
              <a:ext cx="15240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000"/>
            </a:p>
          </p:txBody>
        </p:sp>
      </p:grpSp>
      <p:sp>
        <p:nvSpPr>
          <p:cNvPr id="18" name="Slide Number Placeholder 1">
            <a:extLst>
              <a:ext uri="{FF2B5EF4-FFF2-40B4-BE49-F238E27FC236}">
                <a16:creationId xmlns:a16="http://schemas.microsoft.com/office/drawing/2014/main" id="{983438E1-99D1-4919-B9AB-A47130D2B933}"/>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38</a:t>
            </a:fld>
            <a:endParaRPr lang="en-US" dirty="0"/>
          </a:p>
        </p:txBody>
      </p:sp>
    </p:spTree>
    <p:extLst>
      <p:ext uri="{BB962C8B-B14F-4D97-AF65-F5344CB8AC3E}">
        <p14:creationId xmlns:p14="http://schemas.microsoft.com/office/powerpoint/2010/main" val="225889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664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66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8" name="Rectangle 4"/>
          <p:cNvSpPr>
            <a:spLocks noGrp="1" noChangeArrowheads="1"/>
          </p:cNvSpPr>
          <p:nvPr>
            <p:ph type="title"/>
          </p:nvPr>
        </p:nvSpPr>
        <p:spPr/>
        <p:txBody>
          <a:bodyPr/>
          <a:lstStyle/>
          <a:p>
            <a:r>
              <a:rPr lang="en-US" altLang="en-US" dirty="0"/>
              <a:t>Ford-Fulkerson Algorithm</a:t>
            </a:r>
          </a:p>
        </p:txBody>
      </p:sp>
      <mc:AlternateContent xmlns:mc="http://schemas.openxmlformats.org/markup-compatibility/2006">
        <mc:Choice xmlns:a14="http://schemas.microsoft.com/office/drawing/2010/main" Requires="a14">
          <p:sp>
            <p:nvSpPr>
              <p:cNvPr id="825381" name="Text Box 37"/>
              <p:cNvSpPr txBox="1">
                <a:spLocks noChangeArrowheads="1"/>
              </p:cNvSpPr>
              <p:nvPr/>
            </p:nvSpPr>
            <p:spPr bwMode="auto">
              <a:xfrm>
                <a:off x="1238755" y="1973809"/>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a:t>
                </a:r>
              </a:p>
            </p:txBody>
          </p:sp>
        </mc:Choice>
        <mc:Fallback>
          <p:sp>
            <p:nvSpPr>
              <p:cNvPr id="825381" name="Text Box 37"/>
              <p:cNvSpPr txBox="1">
                <a:spLocks noRot="1" noChangeAspect="1" noMove="1" noResize="1" noEditPoints="1" noAdjustHandles="1" noChangeArrowheads="1" noChangeShapeType="1" noTextEdit="1"/>
              </p:cNvSpPr>
              <p:nvPr/>
            </p:nvSpPr>
            <p:spPr bwMode="auto">
              <a:xfrm>
                <a:off x="1238755" y="1973809"/>
                <a:ext cx="442913" cy="307777"/>
              </a:xfrm>
              <a:prstGeom prst="rect">
                <a:avLst/>
              </a:prstGeom>
              <a:blipFill>
                <a:blip r:embed="rId3"/>
                <a:stretch>
                  <a:fillRect l="-6849" t="-26000" r="-1370"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grpSp>
        <p:nvGrpSpPr>
          <p:cNvPr id="4" name="Group 3"/>
          <p:cNvGrpSpPr/>
          <p:nvPr/>
        </p:nvGrpSpPr>
        <p:grpSpPr>
          <a:xfrm>
            <a:off x="2663825" y="1346746"/>
            <a:ext cx="6838950" cy="1780807"/>
            <a:chOff x="2663825" y="1178966"/>
            <a:chExt cx="6838950" cy="1780807"/>
          </a:xfrm>
        </p:grpSpPr>
        <p:sp>
          <p:nvSpPr>
            <p:cNvPr id="825349" name="Oval 5"/>
            <p:cNvSpPr>
              <a:spLocks noChangeAspect="1" noChangeArrowheads="1"/>
            </p:cNvSpPr>
            <p:nvPr/>
          </p:nvSpPr>
          <p:spPr bwMode="auto">
            <a:xfrm>
              <a:off x="2663825"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50" name="Oval 6"/>
            <p:cNvSpPr>
              <a:spLocks noChangeAspect="1" noChangeArrowheads="1"/>
            </p:cNvSpPr>
            <p:nvPr/>
          </p:nvSpPr>
          <p:spPr bwMode="auto">
            <a:xfrm>
              <a:off x="46482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51" name="Oval 7"/>
            <p:cNvSpPr>
              <a:spLocks noChangeAspect="1" noChangeArrowheads="1"/>
            </p:cNvSpPr>
            <p:nvPr/>
          </p:nvSpPr>
          <p:spPr bwMode="auto">
            <a:xfrm>
              <a:off x="46482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52" name="AutoShape 8"/>
            <p:cNvCxnSpPr>
              <a:cxnSpLocks noChangeShapeType="1"/>
              <a:stCxn id="825349" idx="7"/>
              <a:endCxn id="825350" idx="3"/>
            </p:cNvCxnSpPr>
            <p:nvPr/>
          </p:nvCxnSpPr>
          <p:spPr bwMode="auto">
            <a:xfrm flipV="1">
              <a:off x="2878138" y="1401215"/>
              <a:ext cx="1806575" cy="129698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3" name="AutoShape 9"/>
            <p:cNvCxnSpPr>
              <a:cxnSpLocks noChangeShapeType="1"/>
              <a:stCxn id="825349" idx="6"/>
              <a:endCxn id="825351" idx="2"/>
            </p:cNvCxnSpPr>
            <p:nvPr/>
          </p:nvCxnSpPr>
          <p:spPr bwMode="auto">
            <a:xfrm>
              <a:off x="2922588" y="2793453"/>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4" name="AutoShape 10"/>
            <p:cNvCxnSpPr>
              <a:cxnSpLocks noChangeShapeType="1"/>
              <a:stCxn id="825351" idx="6"/>
              <a:endCxn id="825358" idx="2"/>
            </p:cNvCxnSpPr>
            <p:nvPr/>
          </p:nvCxnSpPr>
          <p:spPr bwMode="auto">
            <a:xfrm>
              <a:off x="4906963" y="2793453"/>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5" name="AutoShape 11"/>
            <p:cNvCxnSpPr>
              <a:cxnSpLocks noChangeShapeType="1"/>
              <a:stCxn id="825350" idx="6"/>
              <a:endCxn id="825357" idx="2"/>
            </p:cNvCxnSpPr>
            <p:nvPr/>
          </p:nvCxnSpPr>
          <p:spPr bwMode="auto">
            <a:xfrm>
              <a:off x="4906963" y="1305965"/>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6" name="AutoShape 12"/>
            <p:cNvCxnSpPr>
              <a:cxnSpLocks noChangeShapeType="1"/>
              <a:stCxn id="825350" idx="4"/>
              <a:endCxn id="825351" idx="0"/>
            </p:cNvCxnSpPr>
            <p:nvPr/>
          </p:nvCxnSpPr>
          <p:spPr bwMode="auto">
            <a:xfrm>
              <a:off x="4773612" y="1437729"/>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57" name="Oval 13"/>
            <p:cNvSpPr>
              <a:spLocks noChangeAspect="1" noChangeArrowheads="1"/>
            </p:cNvSpPr>
            <p:nvPr/>
          </p:nvSpPr>
          <p:spPr bwMode="auto">
            <a:xfrm>
              <a:off x="73025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58" name="Oval 14"/>
            <p:cNvSpPr>
              <a:spLocks noChangeAspect="1" noChangeArrowheads="1"/>
            </p:cNvSpPr>
            <p:nvPr/>
          </p:nvSpPr>
          <p:spPr bwMode="auto">
            <a:xfrm>
              <a:off x="73025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59" name="AutoShape 15"/>
            <p:cNvCxnSpPr>
              <a:cxnSpLocks noChangeShapeType="1"/>
              <a:stCxn id="825357" idx="4"/>
              <a:endCxn id="825358" idx="0"/>
            </p:cNvCxnSpPr>
            <p:nvPr/>
          </p:nvCxnSpPr>
          <p:spPr bwMode="auto">
            <a:xfrm>
              <a:off x="7427912" y="1437729"/>
              <a:ext cx="0" cy="1222375"/>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0" name="AutoShape 16"/>
            <p:cNvCxnSpPr>
              <a:cxnSpLocks noChangeShapeType="1"/>
              <a:stCxn id="825350" idx="5"/>
              <a:endCxn id="825358" idx="1"/>
            </p:cNvCxnSpPr>
            <p:nvPr/>
          </p:nvCxnSpPr>
          <p:spPr bwMode="auto">
            <a:xfrm>
              <a:off x="4862512" y="1401215"/>
              <a:ext cx="2476500" cy="129698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1" name="Oval 17"/>
            <p:cNvSpPr>
              <a:spLocks noChangeAspect="1" noChangeArrowheads="1"/>
            </p:cNvSpPr>
            <p:nvPr/>
          </p:nvSpPr>
          <p:spPr bwMode="auto">
            <a:xfrm>
              <a:off x="925195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62" name="AutoShape 18"/>
            <p:cNvCxnSpPr>
              <a:cxnSpLocks noChangeShapeType="1"/>
              <a:stCxn id="825357" idx="6"/>
              <a:endCxn id="825361" idx="1"/>
            </p:cNvCxnSpPr>
            <p:nvPr/>
          </p:nvCxnSpPr>
          <p:spPr bwMode="auto">
            <a:xfrm>
              <a:off x="7561262" y="1305965"/>
              <a:ext cx="1727200" cy="13922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3" name="AutoShape 19"/>
            <p:cNvCxnSpPr>
              <a:cxnSpLocks noChangeShapeType="1"/>
              <a:stCxn id="825358" idx="6"/>
              <a:endCxn id="825361" idx="2"/>
            </p:cNvCxnSpPr>
            <p:nvPr/>
          </p:nvCxnSpPr>
          <p:spPr bwMode="auto">
            <a:xfrm>
              <a:off x="7561262" y="2793453"/>
              <a:ext cx="1682750"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4" name="Text Box 20"/>
            <p:cNvSpPr txBox="1">
              <a:spLocks noChangeArrowheads="1"/>
            </p:cNvSpPr>
            <p:nvPr/>
          </p:nvSpPr>
          <p:spPr bwMode="auto">
            <a:xfrm>
              <a:off x="3602039" y="2642658"/>
              <a:ext cx="48894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65" name="Text Box 21"/>
            <p:cNvSpPr txBox="1">
              <a:spLocks noChangeArrowheads="1"/>
            </p:cNvSpPr>
            <p:nvPr/>
          </p:nvSpPr>
          <p:spPr bwMode="auto">
            <a:xfrm>
              <a:off x="3505198" y="192509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dirty="0"/>
                <a:t>10</a:t>
              </a:r>
            </a:p>
          </p:txBody>
        </p:sp>
        <p:sp>
          <p:nvSpPr>
            <p:cNvPr id="825366" name="Text Box 22"/>
            <p:cNvSpPr txBox="1">
              <a:spLocks noChangeArrowheads="1"/>
            </p:cNvSpPr>
            <p:nvPr/>
          </p:nvSpPr>
          <p:spPr bwMode="auto">
            <a:xfrm>
              <a:off x="5845752" y="268277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9</a:t>
              </a:r>
            </a:p>
          </p:txBody>
        </p:sp>
        <p:sp>
          <p:nvSpPr>
            <p:cNvPr id="825367" name="Text Box 23"/>
            <p:cNvSpPr txBox="1">
              <a:spLocks noChangeArrowheads="1"/>
            </p:cNvSpPr>
            <p:nvPr/>
          </p:nvSpPr>
          <p:spPr bwMode="auto">
            <a:xfrm>
              <a:off x="5843587" y="188699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8</a:t>
              </a:r>
            </a:p>
          </p:txBody>
        </p:sp>
        <p:sp>
          <p:nvSpPr>
            <p:cNvPr id="825368" name="Text Box 24"/>
            <p:cNvSpPr txBox="1">
              <a:spLocks noChangeArrowheads="1"/>
            </p:cNvSpPr>
            <p:nvPr/>
          </p:nvSpPr>
          <p:spPr bwMode="auto">
            <a:xfrm>
              <a:off x="5800723" y="119642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dirty="0"/>
                <a:t>4</a:t>
              </a:r>
            </a:p>
          </p:txBody>
        </p:sp>
        <p:sp>
          <p:nvSpPr>
            <p:cNvPr id="825369" name="Text Box 25"/>
            <p:cNvSpPr txBox="1">
              <a:spLocks noChangeArrowheads="1"/>
            </p:cNvSpPr>
            <p:nvPr/>
          </p:nvSpPr>
          <p:spPr bwMode="auto">
            <a:xfrm>
              <a:off x="8170069" y="265495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70" name="Text Box 26"/>
            <p:cNvSpPr txBox="1">
              <a:spLocks noChangeArrowheads="1"/>
            </p:cNvSpPr>
            <p:nvPr/>
          </p:nvSpPr>
          <p:spPr bwMode="auto">
            <a:xfrm>
              <a:off x="8140700" y="190762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71" name="Text Box 27"/>
            <p:cNvSpPr txBox="1">
              <a:spLocks noChangeArrowheads="1"/>
            </p:cNvSpPr>
            <p:nvPr/>
          </p:nvSpPr>
          <p:spPr bwMode="auto">
            <a:xfrm>
              <a:off x="7210425" y="1882229"/>
              <a:ext cx="423863"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dirty="0"/>
                <a:t>6</a:t>
              </a:r>
            </a:p>
          </p:txBody>
        </p:sp>
        <p:sp>
          <p:nvSpPr>
            <p:cNvPr id="825372" name="Text Box 28"/>
            <p:cNvSpPr txBox="1">
              <a:spLocks noChangeArrowheads="1"/>
            </p:cNvSpPr>
            <p:nvPr/>
          </p:nvSpPr>
          <p:spPr bwMode="auto">
            <a:xfrm>
              <a:off x="4552949" y="195842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a:t> </a:t>
              </a:r>
              <a:r>
                <a:rPr lang="en-US" altLang="en-US"/>
                <a:t>2</a:t>
              </a:r>
            </a:p>
          </p:txBody>
        </p:sp>
      </p:grpSp>
      <p:grpSp>
        <p:nvGrpSpPr>
          <p:cNvPr id="106" name="Group 105"/>
          <p:cNvGrpSpPr/>
          <p:nvPr/>
        </p:nvGrpSpPr>
        <p:grpSpPr>
          <a:xfrm>
            <a:off x="8562976" y="1518691"/>
            <a:ext cx="1126782" cy="548772"/>
            <a:chOff x="8256590" y="4362450"/>
            <a:chExt cx="1003302" cy="548772"/>
          </a:xfrm>
        </p:grpSpPr>
        <p:sp>
          <p:nvSpPr>
            <p:cNvPr id="107" name="Text Box 77"/>
            <p:cNvSpPr txBox="1">
              <a:spLocks noChangeArrowheads="1"/>
            </p:cNvSpPr>
            <p:nvPr/>
          </p:nvSpPr>
          <p:spPr bwMode="auto">
            <a:xfrm>
              <a:off x="8256590" y="4362450"/>
              <a:ext cx="1003302" cy="37465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p>
              <a:pPr algn="ctr">
                <a:spcBef>
                  <a:spcPct val="50000"/>
                </a:spcBef>
              </a:pPr>
              <a:r>
                <a:rPr lang="en-US" altLang="en-US" dirty="0"/>
                <a:t>capacity</a:t>
              </a:r>
            </a:p>
          </p:txBody>
        </p:sp>
        <p:sp>
          <p:nvSpPr>
            <p:cNvPr id="108" name="Line 78"/>
            <p:cNvSpPr>
              <a:spLocks noChangeShapeType="1"/>
            </p:cNvSpPr>
            <p:nvPr/>
          </p:nvSpPr>
          <p:spPr bwMode="auto">
            <a:xfrm flipH="1">
              <a:off x="8380609" y="4690560"/>
              <a:ext cx="212725" cy="220662"/>
            </a:xfrm>
            <a:prstGeom prst="line">
              <a:avLst/>
            </a:prstGeom>
            <a:noFill/>
            <a:ln w="158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grpSp>
      <p:sp>
        <p:nvSpPr>
          <p:cNvPr id="33" name="Slide Number Placeholder 1">
            <a:extLst>
              <a:ext uri="{FF2B5EF4-FFF2-40B4-BE49-F238E27FC236}">
                <a16:creationId xmlns:a16="http://schemas.microsoft.com/office/drawing/2014/main" id="{99FE1AD7-F567-4823-8338-802837531979}"/>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39</a:t>
            </a:fld>
            <a:endParaRPr lang="en-US" dirty="0"/>
          </a:p>
        </p:txBody>
      </p:sp>
    </p:spTree>
    <p:extLst>
      <p:ext uri="{BB962C8B-B14F-4D97-AF65-F5344CB8AC3E}">
        <p14:creationId xmlns:p14="http://schemas.microsoft.com/office/powerpoint/2010/main" val="3535782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C8F92-F1ED-C5A8-91AF-56161CA02FE2}"/>
            </a:ext>
          </a:extLst>
        </p:cNvPr>
        <p:cNvGrpSpPr/>
        <p:nvPr/>
      </p:nvGrpSpPr>
      <p:grpSpPr>
        <a:xfrm>
          <a:off x="0" y="0"/>
          <a:ext cx="0" cy="0"/>
          <a:chOff x="0" y="0"/>
          <a:chExt cx="0" cy="0"/>
        </a:xfrm>
      </p:grpSpPr>
      <p:sp>
        <p:nvSpPr>
          <p:cNvPr id="84996" name="Rectangle 3">
            <a:extLst>
              <a:ext uri="{FF2B5EF4-FFF2-40B4-BE49-F238E27FC236}">
                <a16:creationId xmlns:a16="http://schemas.microsoft.com/office/drawing/2014/main" id="{F3EA60FF-B7C1-F5B6-214B-F86ABEBD083F}"/>
              </a:ext>
            </a:extLst>
          </p:cNvPr>
          <p:cNvSpPr>
            <a:spLocks noGrp="1" noChangeArrowheads="1"/>
          </p:cNvSpPr>
          <p:nvPr>
            <p:ph type="title"/>
          </p:nvPr>
        </p:nvSpPr>
        <p:spPr/>
        <p:txBody>
          <a:bodyPr/>
          <a:lstStyle/>
          <a:p>
            <a:r>
              <a:rPr lang="en-US" altLang="en-US" dirty="0"/>
              <a:t>Final Recursive Structure</a:t>
            </a:r>
          </a:p>
        </p:txBody>
      </p:sp>
      <p:sp>
        <p:nvSpPr>
          <p:cNvPr id="44" name="Slide Number Placeholder 1">
            <a:extLst>
              <a:ext uri="{FF2B5EF4-FFF2-40B4-BE49-F238E27FC236}">
                <a16:creationId xmlns:a16="http://schemas.microsoft.com/office/drawing/2014/main" id="{8D7BD89F-4282-8440-5EBC-BE668C53155D}"/>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4</a:t>
            </a:fld>
            <a:endParaRPr lang="en-US" dirty="0"/>
          </a:p>
        </p:txBody>
      </p:sp>
      <p:grpSp>
        <p:nvGrpSpPr>
          <p:cNvPr id="56" name="Group 55">
            <a:extLst>
              <a:ext uri="{FF2B5EF4-FFF2-40B4-BE49-F238E27FC236}">
                <a16:creationId xmlns:a16="http://schemas.microsoft.com/office/drawing/2014/main" id="{6EA79F4C-5802-ACFD-E457-43D5D5F3ABBE}"/>
              </a:ext>
            </a:extLst>
          </p:cNvPr>
          <p:cNvGrpSpPr/>
          <p:nvPr/>
        </p:nvGrpSpPr>
        <p:grpSpPr>
          <a:xfrm>
            <a:off x="143015" y="4629806"/>
            <a:ext cx="4444792" cy="1138273"/>
            <a:chOff x="1923719" y="1947546"/>
            <a:chExt cx="4444792" cy="1138273"/>
          </a:xfrm>
        </p:grpSpPr>
        <p:grpSp>
          <p:nvGrpSpPr>
            <p:cNvPr id="10" name="Group 9">
              <a:extLst>
                <a:ext uri="{FF2B5EF4-FFF2-40B4-BE49-F238E27FC236}">
                  <a16:creationId xmlns:a16="http://schemas.microsoft.com/office/drawing/2014/main" id="{91810B79-139B-9A63-27CB-43189C6BE7E2}"/>
                </a:ext>
              </a:extLst>
            </p:cNvPr>
            <p:cNvGrpSpPr/>
            <p:nvPr/>
          </p:nvGrpSpPr>
          <p:grpSpPr>
            <a:xfrm>
              <a:off x="1923719" y="1947546"/>
              <a:ext cx="4444792" cy="943896"/>
              <a:chOff x="989430" y="2157721"/>
              <a:chExt cx="4444792" cy="943896"/>
            </a:xfrm>
          </p:grpSpPr>
          <mc:AlternateContent xmlns:mc="http://schemas.openxmlformats.org/markup-compatibility/2006" xmlns:a14="http://schemas.microsoft.com/office/drawing/2010/main">
            <mc:Choice Requires="a14">
              <p:sp>
                <p:nvSpPr>
                  <p:cNvPr id="2" name="Oval 23">
                    <a:extLst>
                      <a:ext uri="{FF2B5EF4-FFF2-40B4-BE49-F238E27FC236}">
                        <a16:creationId xmlns:a16="http://schemas.microsoft.com/office/drawing/2014/main" id="{A85B112D-B958-254B-C872-23B2D37F9966}"/>
                      </a:ext>
                    </a:extLst>
                  </p:cNvPr>
                  <p:cNvSpPr>
                    <a:spLocks noChangeArrowheads="1"/>
                  </p:cNvSpPr>
                  <p:nvPr/>
                </p:nvSpPr>
                <p:spPr bwMode="auto">
                  <a:xfrm rot="21536301">
                    <a:off x="989430" y="2426947"/>
                    <a:ext cx="381000" cy="381000"/>
                  </a:xfrm>
                  <a:prstGeom prst="ellipse">
                    <a:avLst/>
                  </a:prstGeom>
                  <a:noFill/>
                  <a:ln w="38100">
                    <a:solidFill>
                      <a:schemeClr val="tx1"/>
                    </a:solidFill>
                    <a:round/>
                    <a:headEnd/>
                    <a:tailEnd/>
                  </a:ln>
                  <a:effectLst/>
                  <a:extLst>
                    <a:ext uri="{909E8E84-426E-40DD-AFC4-6F175D3DCCD1}">
                      <a14:hiddenFill>
                        <a:solidFill>
                          <a:schemeClr val="tx1"/>
                        </a:solidFill>
                      </a14:hiddenFill>
                    </a:ext>
                    <a:ext uri="{AF507438-7753-43E0-B8FC-AC1667EBCBE1}">
                      <a14:hiddenEffects>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14:m>
                      <m:oMathPara xmlns:m="http://schemas.openxmlformats.org/officeDocument/2006/math">
                        <m:oMathParaPr>
                          <m:jc m:val="centerGroup"/>
                        </m:oMathParaPr>
                        <m:oMath xmlns:m="http://schemas.openxmlformats.org/officeDocument/2006/math">
                          <m:r>
                            <a:rPr lang="en-US" altLang="en-US" sz="2400" b="0" i="1" smtClean="0">
                              <a:latin typeface="Cambria Math" panose="02040503050406030204" pitchFamily="18" charset="0"/>
                            </a:rPr>
                            <m:t>𝑠</m:t>
                          </m:r>
                        </m:oMath>
                      </m:oMathPara>
                    </a14:m>
                    <a:endParaRPr lang="en-US" altLang="en-US" sz="2400" dirty="0">
                      <a:latin typeface="Times New Roman" panose="02020603050405020304" pitchFamily="18" charset="0"/>
                    </a:endParaRPr>
                  </a:p>
                </p:txBody>
              </p:sp>
            </mc:Choice>
            <mc:Fallback xmlns="">
              <p:sp>
                <p:nvSpPr>
                  <p:cNvPr id="2" name="Oval 23">
                    <a:extLst>
                      <a:ext uri="{FF2B5EF4-FFF2-40B4-BE49-F238E27FC236}">
                        <a16:creationId xmlns:a16="http://schemas.microsoft.com/office/drawing/2014/main" id="{A85B112D-B958-254B-C872-23B2D37F9966}"/>
                      </a:ext>
                    </a:extLst>
                  </p:cNvPr>
                  <p:cNvSpPr>
                    <a:spLocks noRot="1" noChangeAspect="1" noMove="1" noResize="1" noEditPoints="1" noAdjustHandles="1" noChangeArrowheads="1" noChangeShapeType="1" noTextEdit="1"/>
                  </p:cNvSpPr>
                  <p:nvPr/>
                </p:nvSpPr>
                <p:spPr bwMode="auto">
                  <a:xfrm rot="21536301">
                    <a:off x="989430" y="2426947"/>
                    <a:ext cx="381000" cy="381000"/>
                  </a:xfrm>
                  <a:prstGeom prst="ellipse">
                    <a:avLst/>
                  </a:prstGeom>
                  <a:blipFill>
                    <a:blip r:embed="rId3"/>
                    <a:stretch>
                      <a:fillRect/>
                    </a:stretch>
                  </a:blip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23">
                    <a:extLst>
                      <a:ext uri="{FF2B5EF4-FFF2-40B4-BE49-F238E27FC236}">
                        <a16:creationId xmlns:a16="http://schemas.microsoft.com/office/drawing/2014/main" id="{9D21668A-83F3-51B5-07D8-DDC60AC59AD9}"/>
                      </a:ext>
                    </a:extLst>
                  </p:cNvPr>
                  <p:cNvSpPr>
                    <a:spLocks noChangeArrowheads="1"/>
                  </p:cNvSpPr>
                  <p:nvPr/>
                </p:nvSpPr>
                <p:spPr bwMode="auto">
                  <a:xfrm rot="21536301">
                    <a:off x="5053222" y="2620944"/>
                    <a:ext cx="381000" cy="381000"/>
                  </a:xfrm>
                  <a:prstGeom prst="ellipse">
                    <a:avLst/>
                  </a:prstGeom>
                  <a:noFill/>
                  <a:ln w="38100">
                    <a:solidFill>
                      <a:schemeClr val="tx1"/>
                    </a:solidFill>
                    <a:round/>
                    <a:headEnd/>
                    <a:tailEnd/>
                  </a:ln>
                  <a:effectLst/>
                  <a:extLst>
                    <a:ext uri="{909E8E84-426E-40DD-AFC4-6F175D3DCCD1}">
                      <a14:hiddenFill>
                        <a:solidFill>
                          <a:schemeClr val="tx1"/>
                        </a:solidFill>
                      </a14:hiddenFill>
                    </a:ext>
                    <a:ext uri="{AF507438-7753-43E0-B8FC-AC1667EBCBE1}">
                      <a14:hiddenEffects>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14:m>
                      <m:oMathPara xmlns:m="http://schemas.openxmlformats.org/officeDocument/2006/math">
                        <m:oMathParaPr>
                          <m:jc m:val="centerGroup"/>
                        </m:oMathParaPr>
                        <m:oMath xmlns:m="http://schemas.openxmlformats.org/officeDocument/2006/math">
                          <m:r>
                            <a:rPr lang="en-US" altLang="en-US" sz="2400" b="0" i="1" smtClean="0">
                              <a:latin typeface="Cambria Math" panose="02040503050406030204" pitchFamily="18" charset="0"/>
                            </a:rPr>
                            <m:t>𝑡</m:t>
                          </m:r>
                        </m:oMath>
                      </m:oMathPara>
                    </a14:m>
                    <a:endParaRPr lang="en-US" altLang="en-US" sz="2400" dirty="0">
                      <a:latin typeface="Times New Roman" panose="02020603050405020304" pitchFamily="18" charset="0"/>
                    </a:endParaRPr>
                  </a:p>
                </p:txBody>
              </p:sp>
            </mc:Choice>
            <mc:Fallback xmlns="">
              <p:sp>
                <p:nvSpPr>
                  <p:cNvPr id="4" name="Oval 23">
                    <a:extLst>
                      <a:ext uri="{FF2B5EF4-FFF2-40B4-BE49-F238E27FC236}">
                        <a16:creationId xmlns:a16="http://schemas.microsoft.com/office/drawing/2014/main" id="{9D21668A-83F3-51B5-07D8-DDC60AC59AD9}"/>
                      </a:ext>
                    </a:extLst>
                  </p:cNvPr>
                  <p:cNvSpPr>
                    <a:spLocks noRot="1" noChangeAspect="1" noMove="1" noResize="1" noEditPoints="1" noAdjustHandles="1" noChangeArrowheads="1" noChangeShapeType="1" noTextEdit="1"/>
                  </p:cNvSpPr>
                  <p:nvPr/>
                </p:nvSpPr>
                <p:spPr bwMode="auto">
                  <a:xfrm rot="21536301">
                    <a:off x="5053222" y="2620944"/>
                    <a:ext cx="381000" cy="381000"/>
                  </a:xfrm>
                  <a:prstGeom prst="ellipse">
                    <a:avLst/>
                  </a:prstGeom>
                  <a:blipFill>
                    <a:blip r:embed="rId4"/>
                    <a:stretch>
                      <a:fillRect/>
                    </a:stretch>
                  </a:blip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8" name="Freeform: Shape 7">
                <a:extLst>
                  <a:ext uri="{FF2B5EF4-FFF2-40B4-BE49-F238E27FC236}">
                    <a16:creationId xmlns:a16="http://schemas.microsoft.com/office/drawing/2014/main" id="{BF007EF4-B963-8E2C-BAD8-2BEDC9EE64EB}"/>
                  </a:ext>
                </a:extLst>
              </p:cNvPr>
              <p:cNvSpPr/>
              <p:nvPr/>
            </p:nvSpPr>
            <p:spPr>
              <a:xfrm>
                <a:off x="1373875" y="2157721"/>
                <a:ext cx="3662149" cy="943896"/>
              </a:xfrm>
              <a:custGeom>
                <a:avLst/>
                <a:gdLst>
                  <a:gd name="connsiteX0" fmla="*/ 0 w 3662149"/>
                  <a:gd name="connsiteY0" fmla="*/ 458100 h 943896"/>
                  <a:gd name="connsiteX1" fmla="*/ 291152 w 3662149"/>
                  <a:gd name="connsiteY1" fmla="*/ 221539 h 943896"/>
                  <a:gd name="connsiteX2" fmla="*/ 832513 w 3662149"/>
                  <a:gd name="connsiteY2" fmla="*/ 135103 h 943896"/>
                  <a:gd name="connsiteX3" fmla="*/ 1178256 w 3662149"/>
                  <a:gd name="connsiteY3" fmla="*/ 417157 h 943896"/>
                  <a:gd name="connsiteX4" fmla="*/ 1264692 w 3662149"/>
                  <a:gd name="connsiteY4" fmla="*/ 717407 h 943896"/>
                  <a:gd name="connsiteX5" fmla="*/ 1551295 w 3662149"/>
                  <a:gd name="connsiteY5" fmla="*/ 853885 h 943896"/>
                  <a:gd name="connsiteX6" fmla="*/ 1806053 w 3662149"/>
                  <a:gd name="connsiteY6" fmla="*/ 662816 h 943896"/>
                  <a:gd name="connsiteX7" fmla="*/ 1806053 w 3662149"/>
                  <a:gd name="connsiteY7" fmla="*/ 444452 h 943896"/>
                  <a:gd name="connsiteX8" fmla="*/ 1578591 w 3662149"/>
                  <a:gd name="connsiteY8" fmla="*/ 198792 h 943896"/>
                  <a:gd name="connsiteX9" fmla="*/ 1737815 w 3662149"/>
                  <a:gd name="connsiteY9" fmla="*/ 3175 h 943896"/>
                  <a:gd name="connsiteX10" fmla="*/ 2024418 w 3662149"/>
                  <a:gd name="connsiteY10" fmla="*/ 98709 h 943896"/>
                  <a:gd name="connsiteX11" fmla="*/ 2342865 w 3662149"/>
                  <a:gd name="connsiteY11" fmla="*/ 367115 h 943896"/>
                  <a:gd name="connsiteX12" fmla="*/ 2411104 w 3662149"/>
                  <a:gd name="connsiteY12" fmla="*/ 521789 h 943896"/>
                  <a:gd name="connsiteX13" fmla="*/ 2420203 w 3662149"/>
                  <a:gd name="connsiteY13" fmla="*/ 908476 h 943896"/>
                  <a:gd name="connsiteX14" fmla="*/ 2920621 w 3662149"/>
                  <a:gd name="connsiteY14" fmla="*/ 890279 h 943896"/>
                  <a:gd name="connsiteX15" fmla="*/ 3421038 w 3662149"/>
                  <a:gd name="connsiteY15" fmla="*/ 590028 h 943896"/>
                  <a:gd name="connsiteX16" fmla="*/ 3662149 w 3662149"/>
                  <a:gd name="connsiteY16" fmla="*/ 630972 h 9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2149" h="943896">
                    <a:moveTo>
                      <a:pt x="0" y="458100"/>
                    </a:moveTo>
                    <a:cubicBezTo>
                      <a:pt x="76200" y="366736"/>
                      <a:pt x="152400" y="275372"/>
                      <a:pt x="291152" y="221539"/>
                    </a:cubicBezTo>
                    <a:cubicBezTo>
                      <a:pt x="429904" y="167706"/>
                      <a:pt x="684662" y="102500"/>
                      <a:pt x="832513" y="135103"/>
                    </a:cubicBezTo>
                    <a:cubicBezTo>
                      <a:pt x="980364" y="167706"/>
                      <a:pt x="1106226" y="320106"/>
                      <a:pt x="1178256" y="417157"/>
                    </a:cubicBezTo>
                    <a:cubicBezTo>
                      <a:pt x="1250286" y="514208"/>
                      <a:pt x="1202519" y="644619"/>
                      <a:pt x="1264692" y="717407"/>
                    </a:cubicBezTo>
                    <a:cubicBezTo>
                      <a:pt x="1326865" y="790195"/>
                      <a:pt x="1461068" y="862984"/>
                      <a:pt x="1551295" y="853885"/>
                    </a:cubicBezTo>
                    <a:cubicBezTo>
                      <a:pt x="1641522" y="844787"/>
                      <a:pt x="1763593" y="731055"/>
                      <a:pt x="1806053" y="662816"/>
                    </a:cubicBezTo>
                    <a:cubicBezTo>
                      <a:pt x="1848513" y="594577"/>
                      <a:pt x="1843963" y="521789"/>
                      <a:pt x="1806053" y="444452"/>
                    </a:cubicBezTo>
                    <a:cubicBezTo>
                      <a:pt x="1768143" y="367115"/>
                      <a:pt x="1589964" y="272338"/>
                      <a:pt x="1578591" y="198792"/>
                    </a:cubicBezTo>
                    <a:cubicBezTo>
                      <a:pt x="1567218" y="125246"/>
                      <a:pt x="1663511" y="19855"/>
                      <a:pt x="1737815" y="3175"/>
                    </a:cubicBezTo>
                    <a:cubicBezTo>
                      <a:pt x="1812119" y="-13505"/>
                      <a:pt x="1923576" y="38052"/>
                      <a:pt x="2024418" y="98709"/>
                    </a:cubicBezTo>
                    <a:cubicBezTo>
                      <a:pt x="2125260" y="159366"/>
                      <a:pt x="2278417" y="296602"/>
                      <a:pt x="2342865" y="367115"/>
                    </a:cubicBezTo>
                    <a:cubicBezTo>
                      <a:pt x="2407313" y="437628"/>
                      <a:pt x="2398214" y="431562"/>
                      <a:pt x="2411104" y="521789"/>
                    </a:cubicBezTo>
                    <a:cubicBezTo>
                      <a:pt x="2423994" y="612016"/>
                      <a:pt x="2335283" y="847061"/>
                      <a:pt x="2420203" y="908476"/>
                    </a:cubicBezTo>
                    <a:cubicBezTo>
                      <a:pt x="2505123" y="969891"/>
                      <a:pt x="2753815" y="943354"/>
                      <a:pt x="2920621" y="890279"/>
                    </a:cubicBezTo>
                    <a:cubicBezTo>
                      <a:pt x="3087427" y="837204"/>
                      <a:pt x="3297450" y="633246"/>
                      <a:pt x="3421038" y="590028"/>
                    </a:cubicBezTo>
                    <a:cubicBezTo>
                      <a:pt x="3544626" y="546810"/>
                      <a:pt x="3603387" y="588891"/>
                      <a:pt x="3662149" y="630972"/>
                    </a:cubicBezTo>
                  </a:path>
                </a:pathLst>
              </a:custGeom>
              <a:noFill/>
              <a:ln w="28575">
                <a:solidFill>
                  <a:schemeClr val="accent3"/>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0FA2D5E7-2893-601F-3A3F-147E46EEBD34}"/>
                    </a:ext>
                  </a:extLst>
                </p:cNvPr>
                <p:cNvSpPr txBox="1"/>
                <p:nvPr/>
              </p:nvSpPr>
              <p:spPr>
                <a:xfrm>
                  <a:off x="3639599" y="2716487"/>
                  <a:ext cx="1105367" cy="369332"/>
                </a:xfrm>
                <a:prstGeom prst="rect">
                  <a:avLst/>
                </a:prstGeom>
                <a:noFill/>
              </p:spPr>
              <p:txBody>
                <a:bodyPr wrap="none" rtlCol="0">
                  <a:spAutoFit/>
                </a:bodyPr>
                <a:lstStyle/>
                <a:p>
                  <a14:m>
                    <m:oMath xmlns:m="http://schemas.openxmlformats.org/officeDocument/2006/math">
                      <m:r>
                        <a:rPr lang="en-US" b="0" i="1" smtClean="0">
                          <a:solidFill>
                            <a:schemeClr val="accent3">
                              <a:lumMod val="50000"/>
                            </a:schemeClr>
                          </a:solidFill>
                          <a:latin typeface="Cambria Math" panose="02040503050406030204" pitchFamily="18" charset="0"/>
                        </a:rPr>
                        <m:t>≤</m:t>
                      </m:r>
                      <m:r>
                        <a:rPr lang="en-US" b="0" i="1" smtClean="0">
                          <a:solidFill>
                            <a:schemeClr val="accent3">
                              <a:lumMod val="50000"/>
                            </a:schemeClr>
                          </a:solidFill>
                          <a:latin typeface="Cambria Math" panose="02040503050406030204" pitchFamily="18" charset="0"/>
                        </a:rPr>
                        <m:t>𝑖</m:t>
                      </m:r>
                    </m:oMath>
                  </a14:m>
                  <a:r>
                    <a:rPr lang="en-US" dirty="0">
                      <a:solidFill>
                        <a:schemeClr val="accent3">
                          <a:lumMod val="50000"/>
                        </a:schemeClr>
                      </a:solidFill>
                    </a:rPr>
                    <a:t> edges</a:t>
                  </a:r>
                </a:p>
              </p:txBody>
            </p:sp>
          </mc:Choice>
          <mc:Fallback xmlns="">
            <p:sp>
              <p:nvSpPr>
                <p:cNvPr id="55" name="TextBox 54">
                  <a:extLst>
                    <a:ext uri="{FF2B5EF4-FFF2-40B4-BE49-F238E27FC236}">
                      <a16:creationId xmlns:a16="http://schemas.microsoft.com/office/drawing/2014/main" id="{0FA2D5E7-2893-601F-3A3F-147E46EEBD34}"/>
                    </a:ext>
                  </a:extLst>
                </p:cNvPr>
                <p:cNvSpPr txBox="1">
                  <a:spLocks noRot="1" noChangeAspect="1" noMove="1" noResize="1" noEditPoints="1" noAdjustHandles="1" noChangeArrowheads="1" noChangeShapeType="1" noTextEdit="1"/>
                </p:cNvSpPr>
                <p:nvPr/>
              </p:nvSpPr>
              <p:spPr>
                <a:xfrm>
                  <a:off x="3639599" y="2716487"/>
                  <a:ext cx="1105367" cy="369332"/>
                </a:xfrm>
                <a:prstGeom prst="rect">
                  <a:avLst/>
                </a:prstGeom>
                <a:blipFill>
                  <a:blip r:embed="rId5"/>
                  <a:stretch>
                    <a:fillRect t="-10000" r="-4972" b="-2666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DD26955-C69E-E894-603C-5CECDCCD0DDD}"/>
                  </a:ext>
                </a:extLst>
              </p:cNvPr>
              <p:cNvSpPr txBox="1"/>
              <p:nvPr/>
            </p:nvSpPr>
            <p:spPr>
              <a:xfrm>
                <a:off x="1408441" y="1355174"/>
                <a:ext cx="8759049" cy="2435347"/>
              </a:xfrm>
              <a:prstGeom prst="rect">
                <a:avLst/>
              </a:prstGeom>
              <a:noFill/>
              <a:ln>
                <a:solidFill>
                  <a:schemeClr val="tx1"/>
                </a:solidFill>
              </a:ln>
            </p:spPr>
            <p:txBody>
              <a:bodyPr wrap="square" rtlCol="0">
                <a:spAutoFit/>
              </a:bodyPr>
              <a:lstStyle/>
              <a:p>
                <a14:m>
                  <m:oMath xmlns:m="http://schemas.openxmlformats.org/officeDocument/2006/math">
                    <m:r>
                      <a:rPr lang="en-US" sz="2000" b="0" i="1" smtClean="0">
                        <a:latin typeface="Cambria Math" panose="02040503050406030204" pitchFamily="18" charset="0"/>
                      </a:rPr>
                      <m:t>𝑂𝑃𝑇</m:t>
                    </m:r>
                    <m:d>
                      <m:dPr>
                        <m:ctrlPr>
                          <a:rPr lang="en-US" sz="2000" i="1" smtClean="0">
                            <a:latin typeface="Cambria Math" panose="02040503050406030204" pitchFamily="18" charset="0"/>
                          </a:rPr>
                        </m:ctrlPr>
                      </m:dPr>
                      <m:e>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𝑡</m:t>
                        </m:r>
                      </m:e>
                    </m:d>
                    <m:r>
                      <a:rPr lang="en-US" sz="2000" b="0" i="1" smtClean="0">
                        <a:latin typeface="Cambria Math" panose="02040503050406030204" pitchFamily="18" charset="0"/>
                      </a:rPr>
                      <m:t>=</m:t>
                    </m:r>
                  </m:oMath>
                </a14:m>
                <a:r>
                  <a:rPr lang="en-US" sz="2000" dirty="0"/>
                  <a:t> the weight of the shortest path from </a:t>
                </a:r>
                <a14:m>
                  <m:oMath xmlns:m="http://schemas.openxmlformats.org/officeDocument/2006/math">
                    <m:r>
                      <a:rPr lang="en-US" sz="2000" b="0" i="1" smtClean="0">
                        <a:latin typeface="Cambria Math" panose="02040503050406030204" pitchFamily="18" charset="0"/>
                      </a:rPr>
                      <m:t>𝑠</m:t>
                    </m:r>
                  </m:oMath>
                </a14:m>
                <a:r>
                  <a:rPr lang="en-US" sz="2000" dirty="0"/>
                  <a:t> to </a:t>
                </a:r>
                <a14:m>
                  <m:oMath xmlns:m="http://schemas.openxmlformats.org/officeDocument/2006/math">
                    <m:r>
                      <a:rPr lang="en-US" sz="2000" b="0" i="1" smtClean="0">
                        <a:latin typeface="Cambria Math" panose="02040503050406030204" pitchFamily="18" charset="0"/>
                      </a:rPr>
                      <m:t>𝑡</m:t>
                    </m:r>
                  </m:oMath>
                </a14:m>
                <a:r>
                  <a:rPr lang="en-US" sz="2000" dirty="0"/>
                  <a:t> with at most </a:t>
                </a:r>
                <a14:m>
                  <m:oMath xmlns:m="http://schemas.openxmlformats.org/officeDocument/2006/math">
                    <m:r>
                      <a:rPr lang="en-US" sz="2000" b="0" i="1" smtClean="0">
                        <a:latin typeface="Cambria Math" panose="02040503050406030204" pitchFamily="18" charset="0"/>
                      </a:rPr>
                      <m:t>𝑖</m:t>
                    </m:r>
                  </m:oMath>
                </a14:m>
                <a:r>
                  <a:rPr lang="en-US" sz="2000" dirty="0"/>
                  <a:t> edges</a:t>
                </a: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𝑂𝑃𝑇</m:t>
                      </m:r>
                      <m:d>
                        <m:dPr>
                          <m:ctrlPr>
                            <a:rPr lang="en-US" sz="2000" i="1" smtClean="0">
                              <a:latin typeface="Cambria Math" panose="02040503050406030204" pitchFamily="18" charset="0"/>
                            </a:rPr>
                          </m:ctrlPr>
                        </m:dPr>
                        <m:e>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𝑡</m:t>
                          </m:r>
                        </m:e>
                      </m:d>
                      <m:r>
                        <a:rPr lang="en-US" sz="2000" b="0" i="1" smtClean="0">
                          <a:latin typeface="Cambria Math" panose="02040503050406030204" pitchFamily="18" charset="0"/>
                        </a:rPr>
                        <m:t>=</m:t>
                      </m:r>
                      <m:d>
                        <m:dPr>
                          <m:begChr m:val="{"/>
                          <m:endChr m:val=""/>
                          <m:ctrlPr>
                            <a:rPr lang="en-US" sz="2000" i="1" smtClean="0">
                              <a:latin typeface="Cambria Math" panose="02040503050406030204" pitchFamily="18" charset="0"/>
                            </a:rPr>
                          </m:ctrlPr>
                        </m:dPr>
                        <m:e>
                          <m:eqArr>
                            <m:eqArrPr>
                              <m:ctrlPr>
                                <a:rPr lang="en-US" sz="2000" i="1" smtClean="0">
                                  <a:latin typeface="Cambria Math" panose="02040503050406030204" pitchFamily="18" charset="0"/>
                                </a:rPr>
                              </m:ctrlPr>
                            </m:eqArrPr>
                            <m:e>
                              <m:r>
                                <a:rPr lang="en-US" sz="2000" b="0" i="1" smtClean="0">
                                  <a:latin typeface="Cambria Math" panose="02040503050406030204" pitchFamily="18" charset="0"/>
                                </a:rPr>
                                <m:t>0 </m:t>
                              </m:r>
                              <m:r>
                                <m:rPr>
                                  <m:sty m:val="p"/>
                                </m:rPr>
                                <a:rPr lang="en-US" sz="2000" b="0" i="0" smtClean="0">
                                  <a:latin typeface="Cambria Math" panose="02040503050406030204" pitchFamily="18" charset="0"/>
                                </a:rPr>
                                <m:t>if</m:t>
                              </m:r>
                              <m:r>
                                <a:rPr lang="en-US" sz="2000" b="0" i="1" smtClean="0">
                                  <a:latin typeface="Cambria Math" panose="02040503050406030204" pitchFamily="18" charset="0"/>
                                </a:rPr>
                                <m:t> </m:t>
                              </m:r>
                              <m:r>
                                <a:rPr lang="en-US" sz="2000" b="0" i="1" smtClean="0">
                                  <a:latin typeface="Cambria Math" panose="02040503050406030204" pitchFamily="18" charset="0"/>
                                </a:rPr>
                                <m:t>𝑖</m:t>
                              </m:r>
                              <m:r>
                                <a:rPr lang="en-US" sz="2000" b="0" i="1" smtClean="0">
                                  <a:latin typeface="Cambria Math" panose="02040503050406030204" pitchFamily="18" charset="0"/>
                                </a:rPr>
                                <m:t>=0 </m:t>
                              </m:r>
                              <m:r>
                                <m:rPr>
                                  <m:sty m:val="p"/>
                                </m:rPr>
                                <a:rPr lang="en-US" sz="2000" b="0" i="0" smtClean="0">
                                  <a:latin typeface="Cambria Math" panose="02040503050406030204" pitchFamily="18" charset="0"/>
                                </a:rPr>
                                <m:t>and</m:t>
                              </m:r>
                              <m:r>
                                <a:rPr lang="en-US" sz="2000" b="0" i="1" smtClean="0">
                                  <a:latin typeface="Cambria Math" panose="02040503050406030204" pitchFamily="18" charset="0"/>
                                </a:rPr>
                                <m:t> </m:t>
                              </m:r>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latin typeface="Cambria Math" panose="02040503050406030204" pitchFamily="18" charset="0"/>
                                </a:rPr>
                                <m:t>𝑡</m:t>
                              </m:r>
                            </m:e>
                            <m:e>
                              <m:r>
                                <a:rPr lang="en-US" sz="2000" b="0" i="1" smtClean="0">
                                  <a:latin typeface="Cambria Math" panose="02040503050406030204" pitchFamily="18" charset="0"/>
                                </a:rPr>
                                <m:t>∞ </m:t>
                              </m:r>
                              <m:r>
                                <m:rPr>
                                  <m:sty m:val="p"/>
                                </m:rPr>
                                <a:rPr lang="en-US" sz="2000" b="0" i="0" smtClean="0">
                                  <a:latin typeface="Cambria Math" panose="02040503050406030204" pitchFamily="18" charset="0"/>
                                </a:rPr>
                                <m:t>if</m:t>
                              </m:r>
                              <m:r>
                                <a:rPr lang="en-US" sz="2000" b="0" i="1" smtClean="0">
                                  <a:latin typeface="Cambria Math" panose="02040503050406030204" pitchFamily="18" charset="0"/>
                                </a:rPr>
                                <m:t> </m:t>
                              </m:r>
                              <m:r>
                                <a:rPr lang="en-US" sz="2000" b="0" i="1" smtClean="0">
                                  <a:latin typeface="Cambria Math" panose="02040503050406030204" pitchFamily="18" charset="0"/>
                                </a:rPr>
                                <m:t>𝑖</m:t>
                              </m:r>
                              <m:r>
                                <a:rPr lang="en-US" sz="2000" b="0" i="1" smtClean="0">
                                  <a:latin typeface="Cambria Math" panose="02040503050406030204" pitchFamily="18" charset="0"/>
                                </a:rPr>
                                <m:t>=0 </m:t>
                              </m:r>
                              <m:r>
                                <m:rPr>
                                  <m:sty m:val="p"/>
                                </m:rPr>
                                <a:rPr lang="en-US" sz="2000" b="0" i="0" smtClean="0">
                                  <a:latin typeface="Cambria Math" panose="02040503050406030204" pitchFamily="18" charset="0"/>
                                </a:rPr>
                                <m:t>and</m:t>
                              </m:r>
                              <m:r>
                                <a:rPr lang="en-US" sz="2000" b="0" i="1" smtClean="0">
                                  <a:latin typeface="Cambria Math" panose="02040503050406030204" pitchFamily="18" charset="0"/>
                                </a:rPr>
                                <m:t> </m:t>
                              </m:r>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latin typeface="Cambria Math" panose="02040503050406030204" pitchFamily="18" charset="0"/>
                                </a:rPr>
                                <m:t>𝑡</m:t>
                              </m:r>
                            </m:e>
                            <m:e>
                              <m:func>
                                <m:funcPr>
                                  <m:ctrlPr>
                                    <a:rPr lang="en-US" sz="2000" i="1" smtClean="0">
                                      <a:latin typeface="Cambria Math" panose="02040503050406030204" pitchFamily="18" charset="0"/>
                                    </a:rPr>
                                  </m:ctrlPr>
                                </m:funcPr>
                                <m:fName>
                                  <m:r>
                                    <m:rPr>
                                      <m:sty m:val="p"/>
                                    </m:rPr>
                                    <a:rPr lang="en-US" sz="2000" b="0" i="0" smtClean="0">
                                      <a:latin typeface="Cambria Math" panose="02040503050406030204" pitchFamily="18" charset="0"/>
                                    </a:rPr>
                                    <m:t>min</m:t>
                                  </m:r>
                                </m:fName>
                                <m:e>
                                  <m:d>
                                    <m:dPr>
                                      <m:begChr m:val="{"/>
                                      <m:endChr m:val=""/>
                                      <m:ctrlPr>
                                        <a:rPr lang="en-US" sz="2000" i="1" smtClean="0">
                                          <a:latin typeface="Cambria Math" panose="02040503050406030204" pitchFamily="18" charset="0"/>
                                        </a:rPr>
                                      </m:ctrlPr>
                                    </m:dPr>
                                    <m:e>
                                      <m:eqArr>
                                        <m:eqArrPr>
                                          <m:ctrlPr>
                                            <a:rPr lang="en-US" sz="2000" i="1" smtClean="0">
                                              <a:latin typeface="Cambria Math" panose="02040503050406030204" pitchFamily="18" charset="0"/>
                                            </a:rPr>
                                          </m:ctrlPr>
                                        </m:eqArrPr>
                                        <m:e>
                                          <m:func>
                                            <m:funcPr>
                                              <m:ctrlPr>
                                                <a:rPr lang="en-US" sz="2000" i="1" smtClean="0">
                                                  <a:latin typeface="Cambria Math" panose="02040503050406030204" pitchFamily="18" charset="0"/>
                                                </a:rPr>
                                              </m:ctrlPr>
                                            </m:funcPr>
                                            <m:fName>
                                              <m:limLow>
                                                <m:limLowPr>
                                                  <m:ctrlPr>
                                                    <a:rPr lang="en-US" sz="2000" i="1" smtClean="0">
                                                      <a:latin typeface="Cambria Math" panose="02040503050406030204" pitchFamily="18" charset="0"/>
                                                    </a:rPr>
                                                  </m:ctrlPr>
                                                </m:limLowPr>
                                                <m:e>
                                                  <m:r>
                                                    <m:rPr>
                                                      <m:sty m:val="p"/>
                                                    </m:rPr>
                                                    <a:rPr lang="en-US" sz="2000" b="0" i="0" smtClean="0">
                                                      <a:latin typeface="Cambria Math" panose="02040503050406030204" pitchFamily="18" charset="0"/>
                                                    </a:rPr>
                                                    <m:t>min</m:t>
                                                  </m:r>
                                                </m:e>
                                                <m:lim>
                                                  <m:r>
                                                    <a:rPr lang="en-US" sz="2000" b="0" i="1" smtClean="0">
                                                      <a:latin typeface="Cambria Math" panose="02040503050406030204" pitchFamily="18" charset="0"/>
                                                    </a:rPr>
                                                    <m:t>𝑢</m:t>
                                                  </m:r>
                                                  <m:r>
                                                    <a:rPr lang="en-US" sz="2000" b="0" i="1" smtClean="0">
                                                      <a:latin typeface="Cambria Math" panose="02040503050406030204" pitchFamily="18" charset="0"/>
                                                    </a:rPr>
                                                    <m:t>∈</m:t>
                                                  </m:r>
                                                  <m:r>
                                                    <a:rPr lang="en-US" sz="2000" b="0" i="1" smtClean="0">
                                                      <a:latin typeface="Cambria Math" panose="02040503050406030204" pitchFamily="18" charset="0"/>
                                                    </a:rPr>
                                                    <m:t>𝑉</m:t>
                                                  </m:r>
                                                </m:lim>
                                              </m:limLow>
                                            </m:fName>
                                            <m:e>
                                              <m:d>
                                                <m:dPr>
                                                  <m:begChr m:val="{"/>
                                                  <m:endChr m:val="}"/>
                                                  <m:ctrlPr>
                                                    <a:rPr lang="en-US" sz="2000" i="1" smtClean="0">
                                                      <a:latin typeface="Cambria Math" panose="02040503050406030204" pitchFamily="18" charset="0"/>
                                                    </a:rPr>
                                                  </m:ctrlPr>
                                                </m:dPr>
                                                <m:e>
                                                  <m:r>
                                                    <a:rPr lang="en-US" sz="2000" b="0" i="1">
                                                      <a:solidFill>
                                                        <a:schemeClr val="accent1"/>
                                                      </a:solidFill>
                                                      <a:latin typeface="Cambria Math" panose="02040503050406030204" pitchFamily="18" charset="0"/>
                                                    </a:rPr>
                                                    <m:t>𝑂𝑃𝑇</m:t>
                                                  </m:r>
                                                  <m:d>
                                                    <m:dPr>
                                                      <m:ctrlPr>
                                                        <a:rPr lang="en-US" sz="2000" i="1">
                                                          <a:solidFill>
                                                            <a:schemeClr val="accent1"/>
                                                          </a:solidFill>
                                                          <a:latin typeface="Cambria Math" panose="02040503050406030204" pitchFamily="18" charset="0"/>
                                                        </a:rPr>
                                                      </m:ctrlPr>
                                                    </m:dPr>
                                                    <m:e>
                                                      <m:r>
                                                        <a:rPr lang="en-US" sz="2000" b="0" i="1">
                                                          <a:solidFill>
                                                            <a:schemeClr val="accent1"/>
                                                          </a:solidFill>
                                                          <a:latin typeface="Cambria Math" panose="02040503050406030204" pitchFamily="18" charset="0"/>
                                                        </a:rPr>
                                                        <m:t>𝑖</m:t>
                                                      </m:r>
                                                      <m:r>
                                                        <a:rPr lang="en-US" sz="2000" b="0" i="1">
                                                          <a:solidFill>
                                                            <a:schemeClr val="accent1"/>
                                                          </a:solidFill>
                                                          <a:latin typeface="Cambria Math" panose="02040503050406030204" pitchFamily="18" charset="0"/>
                                                        </a:rPr>
                                                        <m:t>−1,</m:t>
                                                      </m:r>
                                                      <m:r>
                                                        <a:rPr lang="en-US" sz="2000" b="0" i="1">
                                                          <a:solidFill>
                                                            <a:schemeClr val="accent1"/>
                                                          </a:solidFill>
                                                          <a:latin typeface="Cambria Math" panose="02040503050406030204" pitchFamily="18" charset="0"/>
                                                        </a:rPr>
                                                        <m:t>𝑢</m:t>
                                                      </m:r>
                                                    </m:e>
                                                  </m:d>
                                                  <m:r>
                                                    <a:rPr lang="en-US" sz="2000" b="0" i="1">
                                                      <a:latin typeface="Cambria Math" panose="02040503050406030204" pitchFamily="18" charset="0"/>
                                                    </a:rPr>
                                                    <m:t>+</m:t>
                                                  </m:r>
                                                  <m:r>
                                                    <a:rPr lang="en-US" sz="2000" b="0" i="1">
                                                      <a:solidFill>
                                                        <a:schemeClr val="accent2"/>
                                                      </a:solidFill>
                                                      <a:latin typeface="Cambria Math" panose="02040503050406030204" pitchFamily="18" charset="0"/>
                                                    </a:rPr>
                                                    <m:t>𝑤</m:t>
                                                  </m:r>
                                                  <m:r>
                                                    <a:rPr lang="en-US" sz="2000" b="0" i="1">
                                                      <a:solidFill>
                                                        <a:schemeClr val="accent2"/>
                                                      </a:solidFill>
                                                      <a:latin typeface="Cambria Math" panose="02040503050406030204" pitchFamily="18" charset="0"/>
                                                    </a:rPr>
                                                    <m:t>(</m:t>
                                                  </m:r>
                                                  <m:r>
                                                    <a:rPr lang="en-US" sz="2000" b="0" i="1">
                                                      <a:solidFill>
                                                        <a:schemeClr val="accent2"/>
                                                      </a:solidFill>
                                                      <a:latin typeface="Cambria Math" panose="02040503050406030204" pitchFamily="18" charset="0"/>
                                                    </a:rPr>
                                                    <m:t>𝑢</m:t>
                                                  </m:r>
                                                  <m:r>
                                                    <a:rPr lang="en-US" sz="2000" b="0" i="1">
                                                      <a:solidFill>
                                                        <a:schemeClr val="accent2"/>
                                                      </a:solidFill>
                                                      <a:latin typeface="Cambria Math" panose="02040503050406030204" pitchFamily="18" charset="0"/>
                                                    </a:rPr>
                                                    <m:t>,</m:t>
                                                  </m:r>
                                                  <m:r>
                                                    <a:rPr lang="en-US" sz="2000" b="0" i="1">
                                                      <a:solidFill>
                                                        <a:schemeClr val="accent2"/>
                                                      </a:solidFill>
                                                      <a:latin typeface="Cambria Math" panose="02040503050406030204" pitchFamily="18" charset="0"/>
                                                    </a:rPr>
                                                    <m:t>𝑡</m:t>
                                                  </m:r>
                                                  <m:r>
                                                    <a:rPr lang="en-US" sz="2000" b="0" i="1">
                                                      <a:solidFill>
                                                        <a:schemeClr val="accent2"/>
                                                      </a:solidFill>
                                                      <a:latin typeface="Cambria Math" panose="02040503050406030204" pitchFamily="18" charset="0"/>
                                                    </a:rPr>
                                                    <m:t>)</m:t>
                                                  </m:r>
                                                </m:e>
                                              </m:d>
                                            </m:e>
                                          </m:func>
                                        </m:e>
                                        <m:e>
                                          <m:r>
                                            <a:rPr lang="en-US" sz="2000" b="0" i="1">
                                              <a:solidFill>
                                                <a:srgbClr val="006600"/>
                                              </a:solidFill>
                                              <a:latin typeface="Cambria Math" panose="02040503050406030204" pitchFamily="18" charset="0"/>
                                            </a:rPr>
                                            <m:t>𝑂𝑃𝑇</m:t>
                                          </m:r>
                                          <m:d>
                                            <m:dPr>
                                              <m:ctrlPr>
                                                <a:rPr lang="en-US" sz="2000" i="1">
                                                  <a:solidFill>
                                                    <a:srgbClr val="006600"/>
                                                  </a:solidFill>
                                                  <a:latin typeface="Cambria Math" panose="02040503050406030204" pitchFamily="18" charset="0"/>
                                                </a:rPr>
                                              </m:ctrlPr>
                                            </m:dPr>
                                            <m:e>
                                              <m:r>
                                                <a:rPr lang="en-US" sz="2000" b="0" i="1">
                                                  <a:solidFill>
                                                    <a:srgbClr val="006600"/>
                                                  </a:solidFill>
                                                  <a:latin typeface="Cambria Math" panose="02040503050406030204" pitchFamily="18" charset="0"/>
                                                </a:rPr>
                                                <m:t>𝑖</m:t>
                                              </m:r>
                                              <m:r>
                                                <a:rPr lang="en-US" sz="2000" b="0" i="1">
                                                  <a:solidFill>
                                                    <a:srgbClr val="006600"/>
                                                  </a:solidFill>
                                                  <a:latin typeface="Cambria Math" panose="02040503050406030204" pitchFamily="18" charset="0"/>
                                                </a:rPr>
                                                <m:t>−1, </m:t>
                                              </m:r>
                                              <m:r>
                                                <a:rPr lang="en-US" sz="2000" b="0" i="1">
                                                  <a:solidFill>
                                                    <a:srgbClr val="006600"/>
                                                  </a:solidFill>
                                                  <a:latin typeface="Cambria Math" panose="02040503050406030204" pitchFamily="18" charset="0"/>
                                                </a:rPr>
                                                <m:t>𝑡</m:t>
                                              </m:r>
                                            </m:e>
                                          </m:d>
                                        </m:e>
                                      </m:eqArr>
                                    </m:e>
                                  </m:d>
                                </m:e>
                              </m:func>
                            </m:e>
                          </m:eqArr>
                        </m:e>
                      </m:d>
                    </m:oMath>
                  </m:oMathPara>
                </a14:m>
                <a:endParaRPr lang="en-US" sz="2000" dirty="0"/>
              </a:p>
              <a:p>
                <a:endParaRPr lang="en-US" sz="2000" dirty="0"/>
              </a:p>
              <a:p>
                <a:r>
                  <a:rPr lang="en-US" sz="2000" dirty="0"/>
                  <a:t>Where </a:t>
                </a:r>
                <a14:m>
                  <m:oMath xmlns:m="http://schemas.openxmlformats.org/officeDocument/2006/math">
                    <m:r>
                      <a:rPr lang="en-US" sz="2000" b="0" i="1" smtClean="0">
                        <a:latin typeface="Cambria Math" panose="02040503050406030204" pitchFamily="18" charset="0"/>
                      </a:rPr>
                      <m:t>𝑤</m:t>
                    </m:r>
                    <m:r>
                      <a:rPr lang="en-US" sz="2000" b="0" i="1" smtClean="0">
                        <a:latin typeface="Cambria Math" panose="02040503050406030204" pitchFamily="18" charset="0"/>
                      </a:rPr>
                      <m:t>(</m:t>
                    </m:r>
                    <m:r>
                      <a:rPr lang="en-US" sz="2000" b="0" i="1" smtClean="0">
                        <a:latin typeface="Cambria Math" panose="02040503050406030204" pitchFamily="18" charset="0"/>
                      </a:rPr>
                      <m:t>𝑢</m:t>
                    </m:r>
                    <m:r>
                      <a:rPr lang="en-US" sz="2000" b="0" i="1" smtClean="0">
                        <a:latin typeface="Cambria Math" panose="02040503050406030204" pitchFamily="18" charset="0"/>
                      </a:rPr>
                      <m:t>,</m:t>
                    </m:r>
                    <m:r>
                      <a:rPr lang="en-US" sz="2000" b="0" i="1" smtClean="0">
                        <a:latin typeface="Cambria Math" panose="02040503050406030204" pitchFamily="18" charset="0"/>
                      </a:rPr>
                      <m:t>𝑡</m:t>
                    </m:r>
                    <m:r>
                      <a:rPr lang="en-US" sz="2000" b="0" i="1" smtClean="0">
                        <a:latin typeface="Cambria Math" panose="02040503050406030204" pitchFamily="18" charset="0"/>
                      </a:rPr>
                      <m:t>)</m:t>
                    </m:r>
                  </m:oMath>
                </a14:m>
                <a:r>
                  <a:rPr lang="en-US" sz="2000" dirty="0"/>
                  <a:t> is the weight of the edge from </a:t>
                </a:r>
                <a14:m>
                  <m:oMath xmlns:m="http://schemas.openxmlformats.org/officeDocument/2006/math">
                    <m:r>
                      <a:rPr lang="en-US" sz="2000" b="0" i="1" smtClean="0">
                        <a:latin typeface="Cambria Math" panose="02040503050406030204" pitchFamily="18" charset="0"/>
                      </a:rPr>
                      <m:t>𝑢</m:t>
                    </m:r>
                  </m:oMath>
                </a14:m>
                <a:r>
                  <a:rPr lang="en-US" sz="2000" dirty="0"/>
                  <a:t> to </a:t>
                </a:r>
                <a14:m>
                  <m:oMath xmlns:m="http://schemas.openxmlformats.org/officeDocument/2006/math">
                    <m:r>
                      <a:rPr lang="en-US" sz="2000" b="0" i="1" smtClean="0">
                        <a:latin typeface="Cambria Math" panose="02040503050406030204" pitchFamily="18" charset="0"/>
                      </a:rPr>
                      <m:t>𝑡</m:t>
                    </m:r>
                  </m:oMath>
                </a14:m>
                <a:r>
                  <a:rPr lang="en-US" sz="2000" dirty="0"/>
                  <a:t> if it exists and </a:t>
                </a:r>
                <a14:m>
                  <m:oMath xmlns:m="http://schemas.openxmlformats.org/officeDocument/2006/math">
                    <m:r>
                      <a:rPr lang="en-US" sz="2000" b="0" i="1" smtClean="0">
                        <a:latin typeface="Cambria Math" panose="02040503050406030204" pitchFamily="18" charset="0"/>
                      </a:rPr>
                      <m:t>∞</m:t>
                    </m:r>
                  </m:oMath>
                </a14:m>
                <a:r>
                  <a:rPr lang="en-US" sz="2000" dirty="0"/>
                  <a:t> if not.</a:t>
                </a:r>
              </a:p>
            </p:txBody>
          </p:sp>
        </mc:Choice>
        <mc:Fallback xmlns="">
          <p:sp>
            <p:nvSpPr>
              <p:cNvPr id="3" name="TextBox 2">
                <a:extLst>
                  <a:ext uri="{FF2B5EF4-FFF2-40B4-BE49-F238E27FC236}">
                    <a16:creationId xmlns:a16="http://schemas.microsoft.com/office/drawing/2014/main" id="{5DD26955-C69E-E894-603C-5CECDCCD0DDD}"/>
                  </a:ext>
                </a:extLst>
              </p:cNvPr>
              <p:cNvSpPr txBox="1">
                <a:spLocks noRot="1" noChangeAspect="1" noMove="1" noResize="1" noEditPoints="1" noAdjustHandles="1" noChangeArrowheads="1" noChangeShapeType="1" noTextEdit="1"/>
              </p:cNvSpPr>
              <p:nvPr/>
            </p:nvSpPr>
            <p:spPr>
              <a:xfrm>
                <a:off x="1408441" y="1355174"/>
                <a:ext cx="8759049" cy="2435347"/>
              </a:xfrm>
              <a:prstGeom prst="rect">
                <a:avLst/>
              </a:prstGeom>
              <a:blipFill>
                <a:blip r:embed="rId6"/>
                <a:stretch>
                  <a:fillRect l="-625" t="-995" b="-3234"/>
                </a:stretch>
              </a:blipFill>
              <a:ln>
                <a:solidFill>
                  <a:schemeClr val="tx1"/>
                </a:solid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53550E9F-E861-0806-320C-2EB5DDC14D01}"/>
              </a:ext>
            </a:extLst>
          </p:cNvPr>
          <p:cNvGrpSpPr/>
          <p:nvPr/>
        </p:nvGrpSpPr>
        <p:grpSpPr>
          <a:xfrm>
            <a:off x="4905659" y="4019423"/>
            <a:ext cx="6321871" cy="2722087"/>
            <a:chOff x="4905659" y="4019423"/>
            <a:chExt cx="6321871" cy="2722087"/>
          </a:xfrm>
        </p:grpSpPr>
        <p:grpSp>
          <p:nvGrpSpPr>
            <p:cNvPr id="85122" name="Group 85121">
              <a:extLst>
                <a:ext uri="{FF2B5EF4-FFF2-40B4-BE49-F238E27FC236}">
                  <a16:creationId xmlns:a16="http://schemas.microsoft.com/office/drawing/2014/main" id="{8F825D7A-6F65-B61A-B833-1FE207A4F932}"/>
                </a:ext>
              </a:extLst>
            </p:cNvPr>
            <p:cNvGrpSpPr/>
            <p:nvPr/>
          </p:nvGrpSpPr>
          <p:grpSpPr>
            <a:xfrm>
              <a:off x="6782738" y="4019423"/>
              <a:ext cx="4444792" cy="1165536"/>
              <a:chOff x="902323" y="4597231"/>
              <a:chExt cx="4444792" cy="1165536"/>
            </a:xfrm>
          </p:grpSpPr>
          <mc:AlternateContent xmlns:mc="http://schemas.openxmlformats.org/markup-compatibility/2006" xmlns:a14="http://schemas.microsoft.com/office/drawing/2010/main">
            <mc:Choice Requires="a14">
              <p:sp>
                <p:nvSpPr>
                  <p:cNvPr id="18" name="Oval 23">
                    <a:extLst>
                      <a:ext uri="{FF2B5EF4-FFF2-40B4-BE49-F238E27FC236}">
                        <a16:creationId xmlns:a16="http://schemas.microsoft.com/office/drawing/2014/main" id="{2632F17A-0199-8FA7-0296-3F27EC442C03}"/>
                      </a:ext>
                    </a:extLst>
                  </p:cNvPr>
                  <p:cNvSpPr>
                    <a:spLocks noChangeArrowheads="1"/>
                  </p:cNvSpPr>
                  <p:nvPr/>
                </p:nvSpPr>
                <p:spPr bwMode="auto">
                  <a:xfrm rot="21536301">
                    <a:off x="4144571" y="5108966"/>
                    <a:ext cx="381000" cy="381000"/>
                  </a:xfrm>
                  <a:prstGeom prst="ellipse">
                    <a:avLst/>
                  </a:prstGeom>
                  <a:solidFill>
                    <a:schemeClr val="bg1"/>
                  </a:solidFill>
                  <a:ln w="38100">
                    <a:solidFill>
                      <a:schemeClr val="tx1"/>
                    </a:solidFill>
                    <a:round/>
                    <a:headEnd/>
                    <a:tailEnd/>
                  </a:ln>
                  <a:effec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14:m>
                      <m:oMathPara xmlns:m="http://schemas.openxmlformats.org/officeDocument/2006/math">
                        <m:oMathParaPr>
                          <m:jc m:val="centerGroup"/>
                        </m:oMathParaPr>
                        <m:oMath xmlns:m="http://schemas.openxmlformats.org/officeDocument/2006/math">
                          <m:r>
                            <a:rPr lang="en-US" altLang="en-US" sz="2400" b="0" i="1" smtClean="0">
                              <a:latin typeface="Cambria Math" panose="02040503050406030204" pitchFamily="18" charset="0"/>
                            </a:rPr>
                            <m:t>𝑢</m:t>
                          </m:r>
                        </m:oMath>
                      </m:oMathPara>
                    </a14:m>
                    <a:endParaRPr lang="en-US" altLang="en-US" sz="2400" dirty="0">
                      <a:latin typeface="Times New Roman" panose="02020603050405020304" pitchFamily="18" charset="0"/>
                    </a:endParaRPr>
                  </a:p>
                </p:txBody>
              </p:sp>
            </mc:Choice>
            <mc:Fallback xmlns="">
              <p:sp>
                <p:nvSpPr>
                  <p:cNvPr id="18" name="Oval 23">
                    <a:extLst>
                      <a:ext uri="{FF2B5EF4-FFF2-40B4-BE49-F238E27FC236}">
                        <a16:creationId xmlns:a16="http://schemas.microsoft.com/office/drawing/2014/main" id="{2632F17A-0199-8FA7-0296-3F27EC442C03}"/>
                      </a:ext>
                    </a:extLst>
                  </p:cNvPr>
                  <p:cNvSpPr>
                    <a:spLocks noRot="1" noChangeAspect="1" noMove="1" noResize="1" noEditPoints="1" noAdjustHandles="1" noChangeArrowheads="1" noChangeShapeType="1" noTextEdit="1"/>
                  </p:cNvSpPr>
                  <p:nvPr/>
                </p:nvSpPr>
                <p:spPr bwMode="auto">
                  <a:xfrm rot="21536301">
                    <a:off x="4144571" y="5108966"/>
                    <a:ext cx="381000" cy="381000"/>
                  </a:xfrm>
                  <a:prstGeom prst="ellipse">
                    <a:avLst/>
                  </a:prstGeom>
                  <a:blipFill>
                    <a:blip r:embed="rId7"/>
                    <a:stretch>
                      <a:fillRect/>
                    </a:stretch>
                  </a:blipFill>
                  <a:ln w="38100">
                    <a:solidFill>
                      <a:schemeClr val="tx1"/>
                    </a:solidFill>
                    <a:round/>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Oval 23">
                    <a:extLst>
                      <a:ext uri="{FF2B5EF4-FFF2-40B4-BE49-F238E27FC236}">
                        <a16:creationId xmlns:a16="http://schemas.microsoft.com/office/drawing/2014/main" id="{7A4A9A67-BFB4-8358-88AF-23E8F750E997}"/>
                      </a:ext>
                    </a:extLst>
                  </p:cNvPr>
                  <p:cNvSpPr>
                    <a:spLocks noChangeArrowheads="1"/>
                  </p:cNvSpPr>
                  <p:nvPr/>
                </p:nvSpPr>
                <p:spPr bwMode="auto">
                  <a:xfrm rot="21536301">
                    <a:off x="902323" y="4866457"/>
                    <a:ext cx="381000" cy="381000"/>
                  </a:xfrm>
                  <a:prstGeom prst="ellipse">
                    <a:avLst/>
                  </a:prstGeom>
                  <a:noFill/>
                  <a:ln w="38100">
                    <a:solidFill>
                      <a:schemeClr val="tx1"/>
                    </a:solidFill>
                    <a:round/>
                    <a:headEnd/>
                    <a:tailEnd/>
                  </a:ln>
                  <a:effectLst/>
                  <a:extLst>
                    <a:ext uri="{909E8E84-426E-40DD-AFC4-6F175D3DCCD1}">
                      <a14:hiddenFill>
                        <a:solidFill>
                          <a:schemeClr val="tx1"/>
                        </a:solidFill>
                      </a14:hiddenFill>
                    </a:ext>
                    <a:ext uri="{AF507438-7753-43E0-B8FC-AC1667EBCBE1}">
                      <a14:hiddenEffects>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14:m>
                      <m:oMathPara xmlns:m="http://schemas.openxmlformats.org/officeDocument/2006/math">
                        <m:oMathParaPr>
                          <m:jc m:val="centerGroup"/>
                        </m:oMathParaPr>
                        <m:oMath xmlns:m="http://schemas.openxmlformats.org/officeDocument/2006/math">
                          <m:r>
                            <a:rPr lang="en-US" altLang="en-US" sz="2400" b="0" i="1" smtClean="0">
                              <a:latin typeface="Cambria Math" panose="02040503050406030204" pitchFamily="18" charset="0"/>
                            </a:rPr>
                            <m:t>𝑠</m:t>
                          </m:r>
                        </m:oMath>
                      </m:oMathPara>
                    </a14:m>
                    <a:endParaRPr lang="en-US" altLang="en-US" sz="2400" dirty="0">
                      <a:latin typeface="Times New Roman" panose="02020603050405020304" pitchFamily="18" charset="0"/>
                    </a:endParaRPr>
                  </a:p>
                </p:txBody>
              </p:sp>
            </mc:Choice>
            <mc:Fallback xmlns="">
              <p:sp>
                <p:nvSpPr>
                  <p:cNvPr id="60" name="Oval 23">
                    <a:extLst>
                      <a:ext uri="{FF2B5EF4-FFF2-40B4-BE49-F238E27FC236}">
                        <a16:creationId xmlns:a16="http://schemas.microsoft.com/office/drawing/2014/main" id="{7A4A9A67-BFB4-8358-88AF-23E8F750E997}"/>
                      </a:ext>
                    </a:extLst>
                  </p:cNvPr>
                  <p:cNvSpPr>
                    <a:spLocks noRot="1" noChangeAspect="1" noMove="1" noResize="1" noEditPoints="1" noAdjustHandles="1" noChangeArrowheads="1" noChangeShapeType="1" noTextEdit="1"/>
                  </p:cNvSpPr>
                  <p:nvPr/>
                </p:nvSpPr>
                <p:spPr bwMode="auto">
                  <a:xfrm rot="21536301">
                    <a:off x="902323" y="4866457"/>
                    <a:ext cx="381000" cy="381000"/>
                  </a:xfrm>
                  <a:prstGeom prst="ellipse">
                    <a:avLst/>
                  </a:prstGeom>
                  <a:blipFill>
                    <a:blip r:embed="rId8"/>
                    <a:stretch>
                      <a:fillRect/>
                    </a:stretch>
                  </a:blip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Oval 23">
                    <a:extLst>
                      <a:ext uri="{FF2B5EF4-FFF2-40B4-BE49-F238E27FC236}">
                        <a16:creationId xmlns:a16="http://schemas.microsoft.com/office/drawing/2014/main" id="{67CDA7DF-374B-7D69-17E0-1F474985D3BE}"/>
                      </a:ext>
                    </a:extLst>
                  </p:cNvPr>
                  <p:cNvSpPr>
                    <a:spLocks noChangeArrowheads="1"/>
                  </p:cNvSpPr>
                  <p:nvPr/>
                </p:nvSpPr>
                <p:spPr bwMode="auto">
                  <a:xfrm rot="21536301">
                    <a:off x="4966115" y="5060454"/>
                    <a:ext cx="381000" cy="381000"/>
                  </a:xfrm>
                  <a:prstGeom prst="ellipse">
                    <a:avLst/>
                  </a:prstGeom>
                  <a:noFill/>
                  <a:ln w="38100">
                    <a:solidFill>
                      <a:schemeClr val="tx1"/>
                    </a:solidFill>
                    <a:round/>
                    <a:headEnd/>
                    <a:tailEnd/>
                  </a:ln>
                  <a:effectLst/>
                  <a:extLst>
                    <a:ext uri="{909E8E84-426E-40DD-AFC4-6F175D3DCCD1}">
                      <a14:hiddenFill>
                        <a:solidFill>
                          <a:schemeClr val="tx1"/>
                        </a:solidFill>
                      </a14:hiddenFill>
                    </a:ext>
                    <a:ext uri="{AF507438-7753-43E0-B8FC-AC1667EBCBE1}">
                      <a14:hiddenEffects>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14:m>
                      <m:oMathPara xmlns:m="http://schemas.openxmlformats.org/officeDocument/2006/math">
                        <m:oMathParaPr>
                          <m:jc m:val="centerGroup"/>
                        </m:oMathParaPr>
                        <m:oMath xmlns:m="http://schemas.openxmlformats.org/officeDocument/2006/math">
                          <m:r>
                            <a:rPr lang="en-US" altLang="en-US" sz="2400" b="0" i="1" smtClean="0">
                              <a:latin typeface="Cambria Math" panose="02040503050406030204" pitchFamily="18" charset="0"/>
                            </a:rPr>
                            <m:t>𝑡</m:t>
                          </m:r>
                        </m:oMath>
                      </m:oMathPara>
                    </a14:m>
                    <a:endParaRPr lang="en-US" altLang="en-US" sz="2400" dirty="0">
                      <a:latin typeface="Times New Roman" panose="02020603050405020304" pitchFamily="18" charset="0"/>
                    </a:endParaRPr>
                  </a:p>
                </p:txBody>
              </p:sp>
            </mc:Choice>
            <mc:Fallback xmlns="">
              <p:sp>
                <p:nvSpPr>
                  <p:cNvPr id="61" name="Oval 23">
                    <a:extLst>
                      <a:ext uri="{FF2B5EF4-FFF2-40B4-BE49-F238E27FC236}">
                        <a16:creationId xmlns:a16="http://schemas.microsoft.com/office/drawing/2014/main" id="{67CDA7DF-374B-7D69-17E0-1F474985D3BE}"/>
                      </a:ext>
                    </a:extLst>
                  </p:cNvPr>
                  <p:cNvSpPr>
                    <a:spLocks noRot="1" noChangeAspect="1" noMove="1" noResize="1" noEditPoints="1" noAdjustHandles="1" noChangeArrowheads="1" noChangeShapeType="1" noTextEdit="1"/>
                  </p:cNvSpPr>
                  <p:nvPr/>
                </p:nvSpPr>
                <p:spPr bwMode="auto">
                  <a:xfrm rot="21536301">
                    <a:off x="4966115" y="5060454"/>
                    <a:ext cx="381000" cy="381000"/>
                  </a:xfrm>
                  <a:prstGeom prst="ellipse">
                    <a:avLst/>
                  </a:prstGeom>
                  <a:blipFill>
                    <a:blip r:embed="rId9"/>
                    <a:stretch>
                      <a:fillRect/>
                    </a:stretch>
                  </a:blip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2" name="Freeform: Shape 61">
                <a:extLst>
                  <a:ext uri="{FF2B5EF4-FFF2-40B4-BE49-F238E27FC236}">
                    <a16:creationId xmlns:a16="http://schemas.microsoft.com/office/drawing/2014/main" id="{4482A995-3762-9799-583B-4DD51F920FD9}"/>
                  </a:ext>
                </a:extLst>
              </p:cNvPr>
              <p:cNvSpPr/>
              <p:nvPr/>
            </p:nvSpPr>
            <p:spPr>
              <a:xfrm>
                <a:off x="1286768" y="4597231"/>
                <a:ext cx="2854305" cy="943896"/>
              </a:xfrm>
              <a:custGeom>
                <a:avLst/>
                <a:gdLst>
                  <a:gd name="connsiteX0" fmla="*/ 0 w 3662149"/>
                  <a:gd name="connsiteY0" fmla="*/ 458100 h 943896"/>
                  <a:gd name="connsiteX1" fmla="*/ 291152 w 3662149"/>
                  <a:gd name="connsiteY1" fmla="*/ 221539 h 943896"/>
                  <a:gd name="connsiteX2" fmla="*/ 832513 w 3662149"/>
                  <a:gd name="connsiteY2" fmla="*/ 135103 h 943896"/>
                  <a:gd name="connsiteX3" fmla="*/ 1178256 w 3662149"/>
                  <a:gd name="connsiteY3" fmla="*/ 417157 h 943896"/>
                  <a:gd name="connsiteX4" fmla="*/ 1264692 w 3662149"/>
                  <a:gd name="connsiteY4" fmla="*/ 717407 h 943896"/>
                  <a:gd name="connsiteX5" fmla="*/ 1551295 w 3662149"/>
                  <a:gd name="connsiteY5" fmla="*/ 853885 h 943896"/>
                  <a:gd name="connsiteX6" fmla="*/ 1806053 w 3662149"/>
                  <a:gd name="connsiteY6" fmla="*/ 662816 h 943896"/>
                  <a:gd name="connsiteX7" fmla="*/ 1806053 w 3662149"/>
                  <a:gd name="connsiteY7" fmla="*/ 444452 h 943896"/>
                  <a:gd name="connsiteX8" fmla="*/ 1578591 w 3662149"/>
                  <a:gd name="connsiteY8" fmla="*/ 198792 h 943896"/>
                  <a:gd name="connsiteX9" fmla="*/ 1737815 w 3662149"/>
                  <a:gd name="connsiteY9" fmla="*/ 3175 h 943896"/>
                  <a:gd name="connsiteX10" fmla="*/ 2024418 w 3662149"/>
                  <a:gd name="connsiteY10" fmla="*/ 98709 h 943896"/>
                  <a:gd name="connsiteX11" fmla="*/ 2342865 w 3662149"/>
                  <a:gd name="connsiteY11" fmla="*/ 367115 h 943896"/>
                  <a:gd name="connsiteX12" fmla="*/ 2411104 w 3662149"/>
                  <a:gd name="connsiteY12" fmla="*/ 521789 h 943896"/>
                  <a:gd name="connsiteX13" fmla="*/ 2420203 w 3662149"/>
                  <a:gd name="connsiteY13" fmla="*/ 908476 h 943896"/>
                  <a:gd name="connsiteX14" fmla="*/ 2920621 w 3662149"/>
                  <a:gd name="connsiteY14" fmla="*/ 890279 h 943896"/>
                  <a:gd name="connsiteX15" fmla="*/ 3421038 w 3662149"/>
                  <a:gd name="connsiteY15" fmla="*/ 590028 h 943896"/>
                  <a:gd name="connsiteX16" fmla="*/ 3662149 w 3662149"/>
                  <a:gd name="connsiteY16" fmla="*/ 630972 h 9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2149" h="943896">
                    <a:moveTo>
                      <a:pt x="0" y="458100"/>
                    </a:moveTo>
                    <a:cubicBezTo>
                      <a:pt x="76200" y="366736"/>
                      <a:pt x="152400" y="275372"/>
                      <a:pt x="291152" y="221539"/>
                    </a:cubicBezTo>
                    <a:cubicBezTo>
                      <a:pt x="429904" y="167706"/>
                      <a:pt x="684662" y="102500"/>
                      <a:pt x="832513" y="135103"/>
                    </a:cubicBezTo>
                    <a:cubicBezTo>
                      <a:pt x="980364" y="167706"/>
                      <a:pt x="1106226" y="320106"/>
                      <a:pt x="1178256" y="417157"/>
                    </a:cubicBezTo>
                    <a:cubicBezTo>
                      <a:pt x="1250286" y="514208"/>
                      <a:pt x="1202519" y="644619"/>
                      <a:pt x="1264692" y="717407"/>
                    </a:cubicBezTo>
                    <a:cubicBezTo>
                      <a:pt x="1326865" y="790195"/>
                      <a:pt x="1461068" y="862984"/>
                      <a:pt x="1551295" y="853885"/>
                    </a:cubicBezTo>
                    <a:cubicBezTo>
                      <a:pt x="1641522" y="844787"/>
                      <a:pt x="1763593" y="731055"/>
                      <a:pt x="1806053" y="662816"/>
                    </a:cubicBezTo>
                    <a:cubicBezTo>
                      <a:pt x="1848513" y="594577"/>
                      <a:pt x="1843963" y="521789"/>
                      <a:pt x="1806053" y="444452"/>
                    </a:cubicBezTo>
                    <a:cubicBezTo>
                      <a:pt x="1768143" y="367115"/>
                      <a:pt x="1589964" y="272338"/>
                      <a:pt x="1578591" y="198792"/>
                    </a:cubicBezTo>
                    <a:cubicBezTo>
                      <a:pt x="1567218" y="125246"/>
                      <a:pt x="1663511" y="19855"/>
                      <a:pt x="1737815" y="3175"/>
                    </a:cubicBezTo>
                    <a:cubicBezTo>
                      <a:pt x="1812119" y="-13505"/>
                      <a:pt x="1923576" y="38052"/>
                      <a:pt x="2024418" y="98709"/>
                    </a:cubicBezTo>
                    <a:cubicBezTo>
                      <a:pt x="2125260" y="159366"/>
                      <a:pt x="2278417" y="296602"/>
                      <a:pt x="2342865" y="367115"/>
                    </a:cubicBezTo>
                    <a:cubicBezTo>
                      <a:pt x="2407313" y="437628"/>
                      <a:pt x="2398214" y="431562"/>
                      <a:pt x="2411104" y="521789"/>
                    </a:cubicBezTo>
                    <a:cubicBezTo>
                      <a:pt x="2423994" y="612016"/>
                      <a:pt x="2335283" y="847061"/>
                      <a:pt x="2420203" y="908476"/>
                    </a:cubicBezTo>
                    <a:cubicBezTo>
                      <a:pt x="2505123" y="969891"/>
                      <a:pt x="2753815" y="943354"/>
                      <a:pt x="2920621" y="890279"/>
                    </a:cubicBezTo>
                    <a:cubicBezTo>
                      <a:pt x="3087427" y="837204"/>
                      <a:pt x="3297450" y="633246"/>
                      <a:pt x="3421038" y="590028"/>
                    </a:cubicBezTo>
                    <a:cubicBezTo>
                      <a:pt x="3544626" y="546810"/>
                      <a:pt x="3603387" y="588891"/>
                      <a:pt x="3662149" y="630972"/>
                    </a:cubicBezTo>
                  </a:path>
                </a:pathLst>
              </a:custGeom>
              <a:noFill/>
              <a:ln w="28575">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5C68951B-D7A8-1FAD-4E61-B243F629693D}"/>
                      </a:ext>
                    </a:extLst>
                  </p:cNvPr>
                  <p:cNvSpPr txBox="1"/>
                  <p:nvPr/>
                </p:nvSpPr>
                <p:spPr>
                  <a:xfrm>
                    <a:off x="1860771" y="5393435"/>
                    <a:ext cx="1272080" cy="369332"/>
                  </a:xfrm>
                  <a:prstGeom prst="rect">
                    <a:avLst/>
                  </a:prstGeom>
                  <a:noFill/>
                </p:spPr>
                <p:txBody>
                  <a:bodyPr wrap="none" rtlCol="0">
                    <a:spAutoFit/>
                  </a:bodyPr>
                  <a:lstStyle/>
                  <a:p>
                    <a14:m>
                      <m:oMath xmlns:m="http://schemas.openxmlformats.org/officeDocument/2006/math">
                        <m:r>
                          <a:rPr lang="en-US" b="0" i="1" smtClean="0">
                            <a:solidFill>
                              <a:schemeClr val="accent1"/>
                            </a:solidFill>
                            <a:latin typeface="Cambria Math" panose="02040503050406030204" pitchFamily="18" charset="0"/>
                          </a:rPr>
                          <m:t>𝑖</m:t>
                        </m:r>
                        <m:r>
                          <a:rPr lang="en-US" b="0" i="1" smtClean="0">
                            <a:solidFill>
                              <a:schemeClr val="accent1"/>
                            </a:solidFill>
                            <a:latin typeface="Cambria Math" panose="02040503050406030204" pitchFamily="18" charset="0"/>
                          </a:rPr>
                          <m:t>−1</m:t>
                        </m:r>
                      </m:oMath>
                    </a14:m>
                    <a:r>
                      <a:rPr lang="en-US" dirty="0">
                        <a:solidFill>
                          <a:schemeClr val="accent1"/>
                        </a:solidFill>
                      </a:rPr>
                      <a:t> edges</a:t>
                    </a:r>
                  </a:p>
                </p:txBody>
              </p:sp>
            </mc:Choice>
            <mc:Fallback xmlns="">
              <p:sp>
                <p:nvSpPr>
                  <p:cNvPr id="59" name="TextBox 58">
                    <a:extLst>
                      <a:ext uri="{FF2B5EF4-FFF2-40B4-BE49-F238E27FC236}">
                        <a16:creationId xmlns:a16="http://schemas.microsoft.com/office/drawing/2014/main" id="{5C68951B-D7A8-1FAD-4E61-B243F629693D}"/>
                      </a:ext>
                    </a:extLst>
                  </p:cNvPr>
                  <p:cNvSpPr txBox="1">
                    <a:spLocks noRot="1" noChangeAspect="1" noMove="1" noResize="1" noEditPoints="1" noAdjustHandles="1" noChangeArrowheads="1" noChangeShapeType="1" noTextEdit="1"/>
                  </p:cNvSpPr>
                  <p:nvPr/>
                </p:nvSpPr>
                <p:spPr>
                  <a:xfrm>
                    <a:off x="1860771" y="5393435"/>
                    <a:ext cx="1272080" cy="369332"/>
                  </a:xfrm>
                  <a:prstGeom prst="rect">
                    <a:avLst/>
                  </a:prstGeom>
                  <a:blipFill>
                    <a:blip r:embed="rId10"/>
                    <a:stretch>
                      <a:fillRect t="-9836" r="-3828" b="-24590"/>
                    </a:stretch>
                  </a:blipFill>
                </p:spPr>
                <p:txBody>
                  <a:bodyPr/>
                  <a:lstStyle/>
                  <a:p>
                    <a:r>
                      <a:rPr lang="en-US">
                        <a:noFill/>
                      </a:rPr>
                      <a:t> </a:t>
                    </a:r>
                  </a:p>
                </p:txBody>
              </p:sp>
            </mc:Fallback>
          </mc:AlternateContent>
          <p:cxnSp>
            <p:nvCxnSpPr>
              <p:cNvPr id="85120" name="Straight Arrow Connector 85119">
                <a:extLst>
                  <a:ext uri="{FF2B5EF4-FFF2-40B4-BE49-F238E27FC236}">
                    <a16:creationId xmlns:a16="http://schemas.microsoft.com/office/drawing/2014/main" id="{0BD31607-6842-FCD3-D2F2-721A7AAC853B}"/>
                  </a:ext>
                </a:extLst>
              </p:cNvPr>
              <p:cNvCxnSpPr>
                <a:cxnSpLocks/>
                <a:stCxn id="18" idx="6"/>
                <a:endCxn id="61" idx="2"/>
              </p:cNvCxnSpPr>
              <p:nvPr/>
            </p:nvCxnSpPr>
            <p:spPr>
              <a:xfrm flipV="1">
                <a:off x="4525538" y="5254484"/>
                <a:ext cx="440610" cy="4145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62252AF7-D871-8B0E-5377-F2C624EADFC4}"/>
                </a:ext>
              </a:extLst>
            </p:cNvPr>
            <p:cNvGrpSpPr/>
            <p:nvPr/>
          </p:nvGrpSpPr>
          <p:grpSpPr>
            <a:xfrm>
              <a:off x="6740068" y="5506397"/>
              <a:ext cx="4444792" cy="1235113"/>
              <a:chOff x="1923719" y="1947546"/>
              <a:chExt cx="4444792" cy="1235113"/>
            </a:xfrm>
          </p:grpSpPr>
          <p:grpSp>
            <p:nvGrpSpPr>
              <p:cNvPr id="7" name="Group 6">
                <a:extLst>
                  <a:ext uri="{FF2B5EF4-FFF2-40B4-BE49-F238E27FC236}">
                    <a16:creationId xmlns:a16="http://schemas.microsoft.com/office/drawing/2014/main" id="{FF3CC168-58CD-FAD5-C5C9-496DC7F420EF}"/>
                  </a:ext>
                </a:extLst>
              </p:cNvPr>
              <p:cNvGrpSpPr/>
              <p:nvPr/>
            </p:nvGrpSpPr>
            <p:grpSpPr>
              <a:xfrm>
                <a:off x="1923719" y="1947546"/>
                <a:ext cx="4444792" cy="943896"/>
                <a:chOff x="989430" y="2157721"/>
                <a:chExt cx="4444792" cy="943896"/>
              </a:xfrm>
            </p:grpSpPr>
            <mc:AlternateContent xmlns:mc="http://schemas.openxmlformats.org/markup-compatibility/2006" xmlns:a14="http://schemas.microsoft.com/office/drawing/2010/main">
              <mc:Choice Requires="a14">
                <p:sp>
                  <p:nvSpPr>
                    <p:cNvPr id="12" name="Oval 23">
                      <a:extLst>
                        <a:ext uri="{FF2B5EF4-FFF2-40B4-BE49-F238E27FC236}">
                          <a16:creationId xmlns:a16="http://schemas.microsoft.com/office/drawing/2014/main" id="{98369A4E-93B8-E607-3CB5-E5B9F454DD1F}"/>
                        </a:ext>
                      </a:extLst>
                    </p:cNvPr>
                    <p:cNvSpPr>
                      <a:spLocks noChangeArrowheads="1"/>
                    </p:cNvSpPr>
                    <p:nvPr/>
                  </p:nvSpPr>
                  <p:spPr bwMode="auto">
                    <a:xfrm rot="21536301">
                      <a:off x="989430" y="2426947"/>
                      <a:ext cx="381000" cy="381000"/>
                    </a:xfrm>
                    <a:prstGeom prst="ellipse">
                      <a:avLst/>
                    </a:prstGeom>
                    <a:noFill/>
                    <a:ln w="38100">
                      <a:solidFill>
                        <a:schemeClr val="tx1"/>
                      </a:solidFill>
                      <a:round/>
                      <a:headEnd/>
                      <a:tailEnd/>
                    </a:ln>
                    <a:effectLst/>
                    <a:extLst>
                      <a:ext uri="{909E8E84-426E-40DD-AFC4-6F175D3DCCD1}">
                        <a14:hiddenFill>
                          <a:solidFill>
                            <a:schemeClr val="tx1"/>
                          </a:solidFill>
                        </a14:hiddenFill>
                      </a:ext>
                      <a:ext uri="{AF507438-7753-43E0-B8FC-AC1667EBCBE1}">
                        <a14:hiddenEffects>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14:m>
                        <m:oMathPara xmlns:m="http://schemas.openxmlformats.org/officeDocument/2006/math">
                          <m:oMathParaPr>
                            <m:jc m:val="centerGroup"/>
                          </m:oMathParaPr>
                          <m:oMath xmlns:m="http://schemas.openxmlformats.org/officeDocument/2006/math">
                            <m:r>
                              <a:rPr lang="en-US" altLang="en-US" sz="2400" b="0" i="1" smtClean="0">
                                <a:latin typeface="Cambria Math" panose="02040503050406030204" pitchFamily="18" charset="0"/>
                              </a:rPr>
                              <m:t>𝑠</m:t>
                            </m:r>
                          </m:oMath>
                        </m:oMathPara>
                      </a14:m>
                      <a:endParaRPr lang="en-US" altLang="en-US" sz="2400" dirty="0">
                        <a:latin typeface="Times New Roman" panose="02020603050405020304" pitchFamily="18" charset="0"/>
                      </a:endParaRPr>
                    </a:p>
                  </p:txBody>
                </p:sp>
              </mc:Choice>
              <mc:Fallback xmlns="">
                <p:sp>
                  <p:nvSpPr>
                    <p:cNvPr id="12" name="Oval 23">
                      <a:extLst>
                        <a:ext uri="{FF2B5EF4-FFF2-40B4-BE49-F238E27FC236}">
                          <a16:creationId xmlns:a16="http://schemas.microsoft.com/office/drawing/2014/main" id="{98369A4E-93B8-E607-3CB5-E5B9F454DD1F}"/>
                        </a:ext>
                      </a:extLst>
                    </p:cNvPr>
                    <p:cNvSpPr>
                      <a:spLocks noRot="1" noChangeAspect="1" noMove="1" noResize="1" noEditPoints="1" noAdjustHandles="1" noChangeArrowheads="1" noChangeShapeType="1" noTextEdit="1"/>
                    </p:cNvSpPr>
                    <p:nvPr/>
                  </p:nvSpPr>
                  <p:spPr bwMode="auto">
                    <a:xfrm rot="21536301">
                      <a:off x="989430" y="2426947"/>
                      <a:ext cx="381000" cy="381000"/>
                    </a:xfrm>
                    <a:prstGeom prst="ellipse">
                      <a:avLst/>
                    </a:prstGeom>
                    <a:blipFill>
                      <a:blip r:embed="rId11"/>
                      <a:stretch>
                        <a:fillRect/>
                      </a:stretch>
                    </a:blip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val 23">
                      <a:extLst>
                        <a:ext uri="{FF2B5EF4-FFF2-40B4-BE49-F238E27FC236}">
                          <a16:creationId xmlns:a16="http://schemas.microsoft.com/office/drawing/2014/main" id="{80C970F2-9144-0533-9D1A-ECEC4B8EA043}"/>
                        </a:ext>
                      </a:extLst>
                    </p:cNvPr>
                    <p:cNvSpPr>
                      <a:spLocks noChangeArrowheads="1"/>
                    </p:cNvSpPr>
                    <p:nvPr/>
                  </p:nvSpPr>
                  <p:spPr bwMode="auto">
                    <a:xfrm rot="21536301">
                      <a:off x="5053222" y="2620944"/>
                      <a:ext cx="381000" cy="381000"/>
                    </a:xfrm>
                    <a:prstGeom prst="ellipse">
                      <a:avLst/>
                    </a:prstGeom>
                    <a:noFill/>
                    <a:ln w="38100">
                      <a:solidFill>
                        <a:schemeClr val="tx1"/>
                      </a:solidFill>
                      <a:round/>
                      <a:headEnd/>
                      <a:tailEnd/>
                    </a:ln>
                    <a:effectLst/>
                    <a:extLst>
                      <a:ext uri="{909E8E84-426E-40DD-AFC4-6F175D3DCCD1}">
                        <a14:hiddenFill>
                          <a:solidFill>
                            <a:schemeClr val="tx1"/>
                          </a:solidFill>
                        </a14:hiddenFill>
                      </a:ext>
                      <a:ext uri="{AF507438-7753-43E0-B8FC-AC1667EBCBE1}">
                        <a14:hiddenEffects>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14:m>
                        <m:oMathPara xmlns:m="http://schemas.openxmlformats.org/officeDocument/2006/math">
                          <m:oMathParaPr>
                            <m:jc m:val="centerGroup"/>
                          </m:oMathParaPr>
                          <m:oMath xmlns:m="http://schemas.openxmlformats.org/officeDocument/2006/math">
                            <m:r>
                              <a:rPr lang="en-US" altLang="en-US" sz="2400" b="0" i="1" smtClean="0">
                                <a:latin typeface="Cambria Math" panose="02040503050406030204" pitchFamily="18" charset="0"/>
                              </a:rPr>
                              <m:t>𝑡</m:t>
                            </m:r>
                          </m:oMath>
                        </m:oMathPara>
                      </a14:m>
                      <a:endParaRPr lang="en-US" altLang="en-US" sz="2400" dirty="0">
                        <a:latin typeface="Times New Roman" panose="02020603050405020304" pitchFamily="18" charset="0"/>
                      </a:endParaRPr>
                    </a:p>
                  </p:txBody>
                </p:sp>
              </mc:Choice>
              <mc:Fallback xmlns="">
                <p:sp>
                  <p:nvSpPr>
                    <p:cNvPr id="13" name="Oval 23">
                      <a:extLst>
                        <a:ext uri="{FF2B5EF4-FFF2-40B4-BE49-F238E27FC236}">
                          <a16:creationId xmlns:a16="http://schemas.microsoft.com/office/drawing/2014/main" id="{80C970F2-9144-0533-9D1A-ECEC4B8EA043}"/>
                        </a:ext>
                      </a:extLst>
                    </p:cNvPr>
                    <p:cNvSpPr>
                      <a:spLocks noRot="1" noChangeAspect="1" noMove="1" noResize="1" noEditPoints="1" noAdjustHandles="1" noChangeArrowheads="1" noChangeShapeType="1" noTextEdit="1"/>
                    </p:cNvSpPr>
                    <p:nvPr/>
                  </p:nvSpPr>
                  <p:spPr bwMode="auto">
                    <a:xfrm rot="21536301">
                      <a:off x="5053222" y="2620944"/>
                      <a:ext cx="381000" cy="381000"/>
                    </a:xfrm>
                    <a:prstGeom prst="ellipse">
                      <a:avLst/>
                    </a:prstGeom>
                    <a:blipFill>
                      <a:blip r:embed="rId12"/>
                      <a:stretch>
                        <a:fillRect/>
                      </a:stretch>
                    </a:blip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4" name="Freeform: Shape 13">
                  <a:extLst>
                    <a:ext uri="{FF2B5EF4-FFF2-40B4-BE49-F238E27FC236}">
                      <a16:creationId xmlns:a16="http://schemas.microsoft.com/office/drawing/2014/main" id="{608F5974-7424-7E20-B9BC-147C2730AE8C}"/>
                    </a:ext>
                  </a:extLst>
                </p:cNvPr>
                <p:cNvSpPr/>
                <p:nvPr/>
              </p:nvSpPr>
              <p:spPr>
                <a:xfrm>
                  <a:off x="1373875" y="2157721"/>
                  <a:ext cx="3662149" cy="943896"/>
                </a:xfrm>
                <a:custGeom>
                  <a:avLst/>
                  <a:gdLst>
                    <a:gd name="connsiteX0" fmla="*/ 0 w 3662149"/>
                    <a:gd name="connsiteY0" fmla="*/ 458100 h 943896"/>
                    <a:gd name="connsiteX1" fmla="*/ 291152 w 3662149"/>
                    <a:gd name="connsiteY1" fmla="*/ 221539 h 943896"/>
                    <a:gd name="connsiteX2" fmla="*/ 832513 w 3662149"/>
                    <a:gd name="connsiteY2" fmla="*/ 135103 h 943896"/>
                    <a:gd name="connsiteX3" fmla="*/ 1178256 w 3662149"/>
                    <a:gd name="connsiteY3" fmla="*/ 417157 h 943896"/>
                    <a:gd name="connsiteX4" fmla="*/ 1264692 w 3662149"/>
                    <a:gd name="connsiteY4" fmla="*/ 717407 h 943896"/>
                    <a:gd name="connsiteX5" fmla="*/ 1551295 w 3662149"/>
                    <a:gd name="connsiteY5" fmla="*/ 853885 h 943896"/>
                    <a:gd name="connsiteX6" fmla="*/ 1806053 w 3662149"/>
                    <a:gd name="connsiteY6" fmla="*/ 662816 h 943896"/>
                    <a:gd name="connsiteX7" fmla="*/ 1806053 w 3662149"/>
                    <a:gd name="connsiteY7" fmla="*/ 444452 h 943896"/>
                    <a:gd name="connsiteX8" fmla="*/ 1578591 w 3662149"/>
                    <a:gd name="connsiteY8" fmla="*/ 198792 h 943896"/>
                    <a:gd name="connsiteX9" fmla="*/ 1737815 w 3662149"/>
                    <a:gd name="connsiteY9" fmla="*/ 3175 h 943896"/>
                    <a:gd name="connsiteX10" fmla="*/ 2024418 w 3662149"/>
                    <a:gd name="connsiteY10" fmla="*/ 98709 h 943896"/>
                    <a:gd name="connsiteX11" fmla="*/ 2342865 w 3662149"/>
                    <a:gd name="connsiteY11" fmla="*/ 367115 h 943896"/>
                    <a:gd name="connsiteX12" fmla="*/ 2411104 w 3662149"/>
                    <a:gd name="connsiteY12" fmla="*/ 521789 h 943896"/>
                    <a:gd name="connsiteX13" fmla="*/ 2420203 w 3662149"/>
                    <a:gd name="connsiteY13" fmla="*/ 908476 h 943896"/>
                    <a:gd name="connsiteX14" fmla="*/ 2920621 w 3662149"/>
                    <a:gd name="connsiteY14" fmla="*/ 890279 h 943896"/>
                    <a:gd name="connsiteX15" fmla="*/ 3421038 w 3662149"/>
                    <a:gd name="connsiteY15" fmla="*/ 590028 h 943896"/>
                    <a:gd name="connsiteX16" fmla="*/ 3662149 w 3662149"/>
                    <a:gd name="connsiteY16" fmla="*/ 630972 h 9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2149" h="943896">
                      <a:moveTo>
                        <a:pt x="0" y="458100"/>
                      </a:moveTo>
                      <a:cubicBezTo>
                        <a:pt x="76200" y="366736"/>
                        <a:pt x="152400" y="275372"/>
                        <a:pt x="291152" y="221539"/>
                      </a:cubicBezTo>
                      <a:cubicBezTo>
                        <a:pt x="429904" y="167706"/>
                        <a:pt x="684662" y="102500"/>
                        <a:pt x="832513" y="135103"/>
                      </a:cubicBezTo>
                      <a:cubicBezTo>
                        <a:pt x="980364" y="167706"/>
                        <a:pt x="1106226" y="320106"/>
                        <a:pt x="1178256" y="417157"/>
                      </a:cubicBezTo>
                      <a:cubicBezTo>
                        <a:pt x="1250286" y="514208"/>
                        <a:pt x="1202519" y="644619"/>
                        <a:pt x="1264692" y="717407"/>
                      </a:cubicBezTo>
                      <a:cubicBezTo>
                        <a:pt x="1326865" y="790195"/>
                        <a:pt x="1461068" y="862984"/>
                        <a:pt x="1551295" y="853885"/>
                      </a:cubicBezTo>
                      <a:cubicBezTo>
                        <a:pt x="1641522" y="844787"/>
                        <a:pt x="1763593" y="731055"/>
                        <a:pt x="1806053" y="662816"/>
                      </a:cubicBezTo>
                      <a:cubicBezTo>
                        <a:pt x="1848513" y="594577"/>
                        <a:pt x="1843963" y="521789"/>
                        <a:pt x="1806053" y="444452"/>
                      </a:cubicBezTo>
                      <a:cubicBezTo>
                        <a:pt x="1768143" y="367115"/>
                        <a:pt x="1589964" y="272338"/>
                        <a:pt x="1578591" y="198792"/>
                      </a:cubicBezTo>
                      <a:cubicBezTo>
                        <a:pt x="1567218" y="125246"/>
                        <a:pt x="1663511" y="19855"/>
                        <a:pt x="1737815" y="3175"/>
                      </a:cubicBezTo>
                      <a:cubicBezTo>
                        <a:pt x="1812119" y="-13505"/>
                        <a:pt x="1923576" y="38052"/>
                        <a:pt x="2024418" y="98709"/>
                      </a:cubicBezTo>
                      <a:cubicBezTo>
                        <a:pt x="2125260" y="159366"/>
                        <a:pt x="2278417" y="296602"/>
                        <a:pt x="2342865" y="367115"/>
                      </a:cubicBezTo>
                      <a:cubicBezTo>
                        <a:pt x="2407313" y="437628"/>
                        <a:pt x="2398214" y="431562"/>
                        <a:pt x="2411104" y="521789"/>
                      </a:cubicBezTo>
                      <a:cubicBezTo>
                        <a:pt x="2423994" y="612016"/>
                        <a:pt x="2335283" y="847061"/>
                        <a:pt x="2420203" y="908476"/>
                      </a:cubicBezTo>
                      <a:cubicBezTo>
                        <a:pt x="2505123" y="969891"/>
                        <a:pt x="2753815" y="943354"/>
                        <a:pt x="2920621" y="890279"/>
                      </a:cubicBezTo>
                      <a:cubicBezTo>
                        <a:pt x="3087427" y="837204"/>
                        <a:pt x="3297450" y="633246"/>
                        <a:pt x="3421038" y="590028"/>
                      </a:cubicBezTo>
                      <a:cubicBezTo>
                        <a:pt x="3544626" y="546810"/>
                        <a:pt x="3603387" y="588891"/>
                        <a:pt x="3662149" y="630972"/>
                      </a:cubicBezTo>
                    </a:path>
                  </a:pathLst>
                </a:custGeom>
                <a:noFill/>
                <a:ln w="28575">
                  <a:solidFill>
                    <a:srgbClr val="00B05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E1FCCC5-3F7E-3F17-605B-616442959FB1}"/>
                      </a:ext>
                    </a:extLst>
                  </p:cNvPr>
                  <p:cNvSpPr txBox="1"/>
                  <p:nvPr/>
                </p:nvSpPr>
                <p:spPr>
                  <a:xfrm>
                    <a:off x="3264575" y="2813327"/>
                    <a:ext cx="1509324" cy="369332"/>
                  </a:xfrm>
                  <a:prstGeom prst="rect">
                    <a:avLst/>
                  </a:prstGeom>
                  <a:noFill/>
                </p:spPr>
                <p:txBody>
                  <a:bodyPr wrap="none" rtlCol="0">
                    <a:spAutoFit/>
                  </a:bodyPr>
                  <a:lstStyle/>
                  <a:p>
                    <a14:m>
                      <m:oMath xmlns:m="http://schemas.openxmlformats.org/officeDocument/2006/math">
                        <m:r>
                          <a:rPr lang="en-US" b="0" i="1" smtClean="0">
                            <a:solidFill>
                              <a:srgbClr val="006600"/>
                            </a:solidFill>
                            <a:latin typeface="Cambria Math" panose="02040503050406030204" pitchFamily="18" charset="0"/>
                          </a:rPr>
                          <m:t>≤</m:t>
                        </m:r>
                        <m:r>
                          <a:rPr lang="en-US" b="0" i="1" smtClean="0">
                            <a:solidFill>
                              <a:srgbClr val="006600"/>
                            </a:solidFill>
                            <a:latin typeface="Cambria Math" panose="02040503050406030204" pitchFamily="18" charset="0"/>
                          </a:rPr>
                          <m:t>𝑖</m:t>
                        </m:r>
                        <m:r>
                          <a:rPr lang="en-US" b="0" i="1" smtClean="0">
                            <a:solidFill>
                              <a:srgbClr val="006600"/>
                            </a:solidFill>
                            <a:latin typeface="Cambria Math" panose="02040503050406030204" pitchFamily="18" charset="0"/>
                          </a:rPr>
                          <m:t>−1</m:t>
                        </m:r>
                      </m:oMath>
                    </a14:m>
                    <a:r>
                      <a:rPr lang="en-US" dirty="0">
                        <a:solidFill>
                          <a:srgbClr val="006600"/>
                        </a:solidFill>
                      </a:rPr>
                      <a:t> edges</a:t>
                    </a:r>
                  </a:p>
                </p:txBody>
              </p:sp>
            </mc:Choice>
            <mc:Fallback xmlns="">
              <p:sp>
                <p:nvSpPr>
                  <p:cNvPr id="11" name="TextBox 10">
                    <a:extLst>
                      <a:ext uri="{FF2B5EF4-FFF2-40B4-BE49-F238E27FC236}">
                        <a16:creationId xmlns:a16="http://schemas.microsoft.com/office/drawing/2014/main" id="{EE1FCCC5-3F7E-3F17-605B-616442959FB1}"/>
                      </a:ext>
                    </a:extLst>
                  </p:cNvPr>
                  <p:cNvSpPr txBox="1">
                    <a:spLocks noRot="1" noChangeAspect="1" noMove="1" noResize="1" noEditPoints="1" noAdjustHandles="1" noChangeArrowheads="1" noChangeShapeType="1" noTextEdit="1"/>
                  </p:cNvSpPr>
                  <p:nvPr/>
                </p:nvSpPr>
                <p:spPr>
                  <a:xfrm>
                    <a:off x="3264575" y="2813327"/>
                    <a:ext cx="1509324" cy="369332"/>
                  </a:xfrm>
                  <a:prstGeom prst="rect">
                    <a:avLst/>
                  </a:prstGeom>
                  <a:blipFill>
                    <a:blip r:embed="rId13"/>
                    <a:stretch>
                      <a:fillRect t="-8197" r="-3239" b="-2459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C3D1B34-A677-6E4C-9E08-18F67E7BAA7F}"/>
                    </a:ext>
                  </a:extLst>
                </p:cNvPr>
                <p:cNvSpPr txBox="1"/>
                <p:nvPr/>
              </p:nvSpPr>
              <p:spPr>
                <a:xfrm>
                  <a:off x="4905659" y="4934249"/>
                  <a:ext cx="123181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m:rPr>
                            <m:sty m:val="p"/>
                          </m:rPr>
                          <a:rPr lang="en-US" sz="2800" b="0" i="0" smtClean="0">
                            <a:latin typeface="Cambria Math" panose="02040503050406030204" pitchFamily="18" charset="0"/>
                          </a:rPr>
                          <m:t>min</m:t>
                        </m:r>
                      </m:oMath>
                    </m:oMathPara>
                  </a14:m>
                  <a:endParaRPr lang="en-US" sz="2800" dirty="0"/>
                </a:p>
              </p:txBody>
            </p:sp>
          </mc:Choice>
          <mc:Fallback xmlns="">
            <p:sp>
              <p:nvSpPr>
                <p:cNvPr id="20" name="TextBox 19">
                  <a:extLst>
                    <a:ext uri="{FF2B5EF4-FFF2-40B4-BE49-F238E27FC236}">
                      <a16:creationId xmlns:a16="http://schemas.microsoft.com/office/drawing/2014/main" id="{BC3D1B34-A677-6E4C-9E08-18F67E7BAA7F}"/>
                    </a:ext>
                  </a:extLst>
                </p:cNvPr>
                <p:cNvSpPr txBox="1">
                  <a:spLocks noRot="1" noChangeAspect="1" noMove="1" noResize="1" noEditPoints="1" noAdjustHandles="1" noChangeArrowheads="1" noChangeShapeType="1" noTextEdit="1"/>
                </p:cNvSpPr>
                <p:nvPr/>
              </p:nvSpPr>
              <p:spPr>
                <a:xfrm>
                  <a:off x="4905659" y="4934249"/>
                  <a:ext cx="1231812" cy="523220"/>
                </a:xfrm>
                <a:prstGeom prst="rect">
                  <a:avLst/>
                </a:prstGeom>
                <a:blipFill>
                  <a:blip r:embed="rId14"/>
                  <a:stretch>
                    <a:fillRect/>
                  </a:stretch>
                </a:blipFill>
              </p:spPr>
              <p:txBody>
                <a:bodyPr/>
                <a:lstStyle/>
                <a:p>
                  <a:r>
                    <a:rPr lang="en-US">
                      <a:noFill/>
                    </a:rPr>
                    <a:t> </a:t>
                  </a:r>
                </a:p>
              </p:txBody>
            </p:sp>
          </mc:Fallback>
        </mc:AlternateContent>
        <p:sp>
          <p:nvSpPr>
            <p:cNvPr id="21" name="Left Brace 20">
              <a:extLst>
                <a:ext uri="{FF2B5EF4-FFF2-40B4-BE49-F238E27FC236}">
                  <a16:creationId xmlns:a16="http://schemas.microsoft.com/office/drawing/2014/main" id="{69C4EC18-FFAF-D3C0-6859-04990794C2EB}"/>
                </a:ext>
              </a:extLst>
            </p:cNvPr>
            <p:cNvSpPr/>
            <p:nvPr/>
          </p:nvSpPr>
          <p:spPr>
            <a:xfrm>
              <a:off x="6090462" y="4092822"/>
              <a:ext cx="401777" cy="2261295"/>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5921057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8" name="Rectangle 4"/>
          <p:cNvSpPr>
            <a:spLocks noGrp="1" noChangeArrowheads="1"/>
          </p:cNvSpPr>
          <p:nvPr>
            <p:ph type="title"/>
          </p:nvPr>
        </p:nvSpPr>
        <p:spPr/>
        <p:txBody>
          <a:bodyPr/>
          <a:lstStyle/>
          <a:p>
            <a:r>
              <a:rPr lang="en-US" altLang="en-US" dirty="0"/>
              <a:t>Ford-Fulkerson Algorithm</a:t>
            </a:r>
          </a:p>
        </p:txBody>
      </p:sp>
      <mc:AlternateContent xmlns:mc="http://schemas.openxmlformats.org/markup-compatibility/2006">
        <mc:Choice xmlns:a14="http://schemas.microsoft.com/office/drawing/2010/main" Requires="a14">
          <p:sp>
            <p:nvSpPr>
              <p:cNvPr id="825381" name="Text Box 37"/>
              <p:cNvSpPr txBox="1">
                <a:spLocks noChangeArrowheads="1"/>
              </p:cNvSpPr>
              <p:nvPr/>
            </p:nvSpPr>
            <p:spPr bwMode="auto">
              <a:xfrm>
                <a:off x="1238755" y="1973809"/>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a:t>
                </a:r>
              </a:p>
            </p:txBody>
          </p:sp>
        </mc:Choice>
        <mc:Fallback>
          <p:sp>
            <p:nvSpPr>
              <p:cNvPr id="825381" name="Text Box 37"/>
              <p:cNvSpPr txBox="1">
                <a:spLocks noRot="1" noChangeAspect="1" noMove="1" noResize="1" noEditPoints="1" noAdjustHandles="1" noChangeArrowheads="1" noChangeShapeType="1" noTextEdit="1"/>
              </p:cNvSpPr>
              <p:nvPr/>
            </p:nvSpPr>
            <p:spPr bwMode="auto">
              <a:xfrm>
                <a:off x="1238755" y="1973809"/>
                <a:ext cx="442913" cy="307777"/>
              </a:xfrm>
              <a:prstGeom prst="rect">
                <a:avLst/>
              </a:prstGeom>
              <a:blipFill>
                <a:blip r:embed="rId3"/>
                <a:stretch>
                  <a:fillRect l="-6849" t="-26000" r="-1370"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25401" name="Text Box 57"/>
              <p:cNvSpPr txBox="1">
                <a:spLocks noChangeArrowheads="1"/>
              </p:cNvSpPr>
              <p:nvPr/>
            </p:nvSpPr>
            <p:spPr bwMode="auto">
              <a:xfrm>
                <a:off x="1238755" y="4462114"/>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r>
                      <a:rPr lang="en-US" altLang="en-US" sz="2400" b="1" i="1" baseline="-25000" dirty="0">
                        <a:solidFill>
                          <a:srgbClr val="0066CC"/>
                        </a:solidFill>
                        <a:latin typeface="Cambria Math" panose="02040503050406030204" pitchFamily="18" charset="0"/>
                      </a:rPr>
                      <m:t>𝒇</m:t>
                    </m:r>
                  </m:oMath>
                </a14:m>
                <a:r>
                  <a:rPr lang="en-US" altLang="en-US" sz="2000" dirty="0"/>
                  <a:t>:</a:t>
                </a:r>
              </a:p>
            </p:txBody>
          </p:sp>
        </mc:Choice>
        <mc:Fallback>
          <p:sp>
            <p:nvSpPr>
              <p:cNvPr id="825401" name="Text Box 57"/>
              <p:cNvSpPr txBox="1">
                <a:spLocks noRot="1" noChangeAspect="1" noMove="1" noResize="1" noEditPoints="1" noAdjustHandles="1" noChangeArrowheads="1" noChangeShapeType="1" noTextEdit="1"/>
              </p:cNvSpPr>
              <p:nvPr/>
            </p:nvSpPr>
            <p:spPr bwMode="auto">
              <a:xfrm>
                <a:off x="1238755" y="4462114"/>
                <a:ext cx="442913" cy="307777"/>
              </a:xfrm>
              <a:prstGeom prst="rect">
                <a:avLst/>
              </a:prstGeom>
              <a:blipFill>
                <a:blip r:embed="rId4"/>
                <a:stretch>
                  <a:fillRect l="-6849" t="-26000" r="-27397"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grpSp>
        <p:nvGrpSpPr>
          <p:cNvPr id="4" name="Group 3"/>
          <p:cNvGrpSpPr/>
          <p:nvPr/>
        </p:nvGrpSpPr>
        <p:grpSpPr>
          <a:xfrm>
            <a:off x="2663825" y="1346746"/>
            <a:ext cx="6838950" cy="1780807"/>
            <a:chOff x="2663825" y="1178966"/>
            <a:chExt cx="6838950" cy="1780807"/>
          </a:xfrm>
        </p:grpSpPr>
        <p:sp>
          <p:nvSpPr>
            <p:cNvPr id="825349" name="Oval 5"/>
            <p:cNvSpPr>
              <a:spLocks noChangeAspect="1" noChangeArrowheads="1"/>
            </p:cNvSpPr>
            <p:nvPr/>
          </p:nvSpPr>
          <p:spPr bwMode="auto">
            <a:xfrm>
              <a:off x="2663825"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50" name="Oval 6"/>
            <p:cNvSpPr>
              <a:spLocks noChangeAspect="1" noChangeArrowheads="1"/>
            </p:cNvSpPr>
            <p:nvPr/>
          </p:nvSpPr>
          <p:spPr bwMode="auto">
            <a:xfrm>
              <a:off x="46482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51" name="Oval 7"/>
            <p:cNvSpPr>
              <a:spLocks noChangeAspect="1" noChangeArrowheads="1"/>
            </p:cNvSpPr>
            <p:nvPr/>
          </p:nvSpPr>
          <p:spPr bwMode="auto">
            <a:xfrm>
              <a:off x="46482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52" name="AutoShape 8"/>
            <p:cNvCxnSpPr>
              <a:cxnSpLocks noChangeShapeType="1"/>
              <a:stCxn id="825349" idx="7"/>
              <a:endCxn id="825350" idx="3"/>
            </p:cNvCxnSpPr>
            <p:nvPr/>
          </p:nvCxnSpPr>
          <p:spPr bwMode="auto">
            <a:xfrm flipV="1">
              <a:off x="2878138" y="1401215"/>
              <a:ext cx="1806575" cy="129698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3" name="AutoShape 9"/>
            <p:cNvCxnSpPr>
              <a:cxnSpLocks noChangeShapeType="1"/>
              <a:stCxn id="825349" idx="6"/>
              <a:endCxn id="825351" idx="2"/>
            </p:cNvCxnSpPr>
            <p:nvPr/>
          </p:nvCxnSpPr>
          <p:spPr bwMode="auto">
            <a:xfrm>
              <a:off x="2922588" y="2793453"/>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4" name="AutoShape 10"/>
            <p:cNvCxnSpPr>
              <a:cxnSpLocks noChangeShapeType="1"/>
              <a:stCxn id="825351" idx="6"/>
              <a:endCxn id="825358" idx="2"/>
            </p:cNvCxnSpPr>
            <p:nvPr/>
          </p:nvCxnSpPr>
          <p:spPr bwMode="auto">
            <a:xfrm>
              <a:off x="4906963" y="2793453"/>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5" name="AutoShape 11"/>
            <p:cNvCxnSpPr>
              <a:cxnSpLocks noChangeShapeType="1"/>
              <a:stCxn id="825350" idx="6"/>
              <a:endCxn id="825357" idx="2"/>
            </p:cNvCxnSpPr>
            <p:nvPr/>
          </p:nvCxnSpPr>
          <p:spPr bwMode="auto">
            <a:xfrm>
              <a:off x="4906963" y="1305965"/>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6" name="AutoShape 12"/>
            <p:cNvCxnSpPr>
              <a:cxnSpLocks noChangeShapeType="1"/>
              <a:stCxn id="825350" idx="4"/>
              <a:endCxn id="825351" idx="0"/>
            </p:cNvCxnSpPr>
            <p:nvPr/>
          </p:nvCxnSpPr>
          <p:spPr bwMode="auto">
            <a:xfrm>
              <a:off x="4773612" y="1437729"/>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57" name="Oval 13"/>
            <p:cNvSpPr>
              <a:spLocks noChangeAspect="1" noChangeArrowheads="1"/>
            </p:cNvSpPr>
            <p:nvPr/>
          </p:nvSpPr>
          <p:spPr bwMode="auto">
            <a:xfrm>
              <a:off x="73025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58" name="Oval 14"/>
            <p:cNvSpPr>
              <a:spLocks noChangeAspect="1" noChangeArrowheads="1"/>
            </p:cNvSpPr>
            <p:nvPr/>
          </p:nvSpPr>
          <p:spPr bwMode="auto">
            <a:xfrm>
              <a:off x="73025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59" name="AutoShape 15"/>
            <p:cNvCxnSpPr>
              <a:cxnSpLocks noChangeShapeType="1"/>
              <a:stCxn id="825357" idx="4"/>
              <a:endCxn id="825358" idx="0"/>
            </p:cNvCxnSpPr>
            <p:nvPr/>
          </p:nvCxnSpPr>
          <p:spPr bwMode="auto">
            <a:xfrm>
              <a:off x="7427912" y="1437729"/>
              <a:ext cx="0" cy="1222375"/>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0" name="AutoShape 16"/>
            <p:cNvCxnSpPr>
              <a:cxnSpLocks noChangeShapeType="1"/>
              <a:stCxn id="825350" idx="5"/>
              <a:endCxn id="825358" idx="1"/>
            </p:cNvCxnSpPr>
            <p:nvPr/>
          </p:nvCxnSpPr>
          <p:spPr bwMode="auto">
            <a:xfrm>
              <a:off x="4862512" y="1401215"/>
              <a:ext cx="2476500" cy="129698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1" name="Oval 17"/>
            <p:cNvSpPr>
              <a:spLocks noChangeAspect="1" noChangeArrowheads="1"/>
            </p:cNvSpPr>
            <p:nvPr/>
          </p:nvSpPr>
          <p:spPr bwMode="auto">
            <a:xfrm>
              <a:off x="925195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62" name="AutoShape 18"/>
            <p:cNvCxnSpPr>
              <a:cxnSpLocks noChangeShapeType="1"/>
              <a:stCxn id="825357" idx="6"/>
              <a:endCxn id="825361" idx="1"/>
            </p:cNvCxnSpPr>
            <p:nvPr/>
          </p:nvCxnSpPr>
          <p:spPr bwMode="auto">
            <a:xfrm>
              <a:off x="7561262" y="1305965"/>
              <a:ext cx="1727200" cy="13922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3" name="AutoShape 19"/>
            <p:cNvCxnSpPr>
              <a:cxnSpLocks noChangeShapeType="1"/>
              <a:stCxn id="825358" idx="6"/>
              <a:endCxn id="825361" idx="2"/>
            </p:cNvCxnSpPr>
            <p:nvPr/>
          </p:nvCxnSpPr>
          <p:spPr bwMode="auto">
            <a:xfrm>
              <a:off x="7561262" y="2793453"/>
              <a:ext cx="1682750"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4" name="Text Box 20"/>
            <p:cNvSpPr txBox="1">
              <a:spLocks noChangeArrowheads="1"/>
            </p:cNvSpPr>
            <p:nvPr/>
          </p:nvSpPr>
          <p:spPr bwMode="auto">
            <a:xfrm>
              <a:off x="3602039" y="2642658"/>
              <a:ext cx="48894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65" name="Text Box 21"/>
            <p:cNvSpPr txBox="1">
              <a:spLocks noChangeArrowheads="1"/>
            </p:cNvSpPr>
            <p:nvPr/>
          </p:nvSpPr>
          <p:spPr bwMode="auto">
            <a:xfrm>
              <a:off x="3505198" y="192509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dirty="0"/>
                <a:t>10</a:t>
              </a:r>
            </a:p>
          </p:txBody>
        </p:sp>
        <p:sp>
          <p:nvSpPr>
            <p:cNvPr id="825366" name="Text Box 22"/>
            <p:cNvSpPr txBox="1">
              <a:spLocks noChangeArrowheads="1"/>
            </p:cNvSpPr>
            <p:nvPr/>
          </p:nvSpPr>
          <p:spPr bwMode="auto">
            <a:xfrm>
              <a:off x="5845752" y="268277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9</a:t>
              </a:r>
            </a:p>
          </p:txBody>
        </p:sp>
        <p:sp>
          <p:nvSpPr>
            <p:cNvPr id="825367" name="Text Box 23"/>
            <p:cNvSpPr txBox="1">
              <a:spLocks noChangeArrowheads="1"/>
            </p:cNvSpPr>
            <p:nvPr/>
          </p:nvSpPr>
          <p:spPr bwMode="auto">
            <a:xfrm>
              <a:off x="5843587" y="188699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8</a:t>
              </a:r>
            </a:p>
          </p:txBody>
        </p:sp>
        <p:sp>
          <p:nvSpPr>
            <p:cNvPr id="825368" name="Text Box 24"/>
            <p:cNvSpPr txBox="1">
              <a:spLocks noChangeArrowheads="1"/>
            </p:cNvSpPr>
            <p:nvPr/>
          </p:nvSpPr>
          <p:spPr bwMode="auto">
            <a:xfrm>
              <a:off x="5800723" y="119642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dirty="0"/>
                <a:t>4</a:t>
              </a:r>
            </a:p>
          </p:txBody>
        </p:sp>
        <p:sp>
          <p:nvSpPr>
            <p:cNvPr id="825369" name="Text Box 25"/>
            <p:cNvSpPr txBox="1">
              <a:spLocks noChangeArrowheads="1"/>
            </p:cNvSpPr>
            <p:nvPr/>
          </p:nvSpPr>
          <p:spPr bwMode="auto">
            <a:xfrm>
              <a:off x="8170069" y="265495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70" name="Text Box 26"/>
            <p:cNvSpPr txBox="1">
              <a:spLocks noChangeArrowheads="1"/>
            </p:cNvSpPr>
            <p:nvPr/>
          </p:nvSpPr>
          <p:spPr bwMode="auto">
            <a:xfrm>
              <a:off x="8140700" y="190762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71" name="Text Box 27"/>
            <p:cNvSpPr txBox="1">
              <a:spLocks noChangeArrowheads="1"/>
            </p:cNvSpPr>
            <p:nvPr/>
          </p:nvSpPr>
          <p:spPr bwMode="auto">
            <a:xfrm>
              <a:off x="7210425" y="1882229"/>
              <a:ext cx="423863"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dirty="0"/>
                <a:t>6</a:t>
              </a:r>
            </a:p>
          </p:txBody>
        </p:sp>
        <p:sp>
          <p:nvSpPr>
            <p:cNvPr id="825372" name="Text Box 28"/>
            <p:cNvSpPr txBox="1">
              <a:spLocks noChangeArrowheads="1"/>
            </p:cNvSpPr>
            <p:nvPr/>
          </p:nvSpPr>
          <p:spPr bwMode="auto">
            <a:xfrm>
              <a:off x="4552949" y="195842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a:t> </a:t>
              </a:r>
              <a:r>
                <a:rPr lang="en-US" altLang="en-US"/>
                <a:t>2</a:t>
              </a:r>
            </a:p>
          </p:txBody>
        </p:sp>
      </p:grpSp>
      <p:sp>
        <p:nvSpPr>
          <p:cNvPr id="825416" name="Text Box 72"/>
          <p:cNvSpPr txBox="1">
            <a:spLocks noChangeArrowheads="1"/>
          </p:cNvSpPr>
          <p:nvPr/>
        </p:nvSpPr>
        <p:spPr bwMode="auto">
          <a:xfrm>
            <a:off x="9686925" y="2092871"/>
            <a:ext cx="1832881" cy="423863"/>
          </a:xfrm>
          <a:prstGeom prst="rect">
            <a:avLst/>
          </a:prstGeom>
          <a:noFill/>
          <a:ln>
            <a:noFill/>
          </a:ln>
          <a:effectLst/>
        </p:spPr>
        <p:txBody>
          <a:bodyPr tIns="137160" bIns="137160" anchor="ctr" anchorCtr="1"/>
          <a:lstStyle/>
          <a:p>
            <a:pPr>
              <a:spcBef>
                <a:spcPct val="50000"/>
              </a:spcBef>
            </a:pPr>
            <a:r>
              <a:rPr lang="en-US" altLang="en-US" sz="2000" dirty="0"/>
              <a:t>Flow value = </a:t>
            </a:r>
            <a:r>
              <a:rPr lang="en-US" altLang="en-US" sz="2000" b="1" dirty="0">
                <a:solidFill>
                  <a:srgbClr val="C00000"/>
                </a:solidFill>
              </a:rPr>
              <a:t>0</a:t>
            </a:r>
          </a:p>
        </p:txBody>
      </p:sp>
      <p:grpSp>
        <p:nvGrpSpPr>
          <p:cNvPr id="81" name="Group 80"/>
          <p:cNvGrpSpPr/>
          <p:nvPr/>
        </p:nvGrpSpPr>
        <p:grpSpPr>
          <a:xfrm>
            <a:off x="2594262" y="4040037"/>
            <a:ext cx="6838950" cy="1780807"/>
            <a:chOff x="2663825" y="1178966"/>
            <a:chExt cx="6838950" cy="1780807"/>
          </a:xfrm>
        </p:grpSpPr>
        <p:sp>
          <p:nvSpPr>
            <p:cNvPr id="82" name="Oval 5"/>
            <p:cNvSpPr>
              <a:spLocks noChangeAspect="1" noChangeArrowheads="1"/>
            </p:cNvSpPr>
            <p:nvPr/>
          </p:nvSpPr>
          <p:spPr bwMode="auto">
            <a:xfrm>
              <a:off x="2663825"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3" name="Oval 6"/>
            <p:cNvSpPr>
              <a:spLocks noChangeAspect="1" noChangeArrowheads="1"/>
            </p:cNvSpPr>
            <p:nvPr/>
          </p:nvSpPr>
          <p:spPr bwMode="auto">
            <a:xfrm>
              <a:off x="46482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4" name="Oval 7"/>
            <p:cNvSpPr>
              <a:spLocks noChangeAspect="1" noChangeArrowheads="1"/>
            </p:cNvSpPr>
            <p:nvPr/>
          </p:nvSpPr>
          <p:spPr bwMode="auto">
            <a:xfrm>
              <a:off x="46482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5" name="AutoShape 8"/>
            <p:cNvCxnSpPr>
              <a:cxnSpLocks noChangeShapeType="1"/>
              <a:stCxn id="82" idx="7"/>
              <a:endCxn id="83" idx="3"/>
            </p:cNvCxnSpPr>
            <p:nvPr/>
          </p:nvCxnSpPr>
          <p:spPr bwMode="auto">
            <a:xfrm flipV="1">
              <a:off x="2878138" y="1401215"/>
              <a:ext cx="1806575" cy="129698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6" name="AutoShape 9"/>
            <p:cNvCxnSpPr>
              <a:cxnSpLocks noChangeShapeType="1"/>
              <a:stCxn id="82" idx="6"/>
              <a:endCxn id="84" idx="2"/>
            </p:cNvCxnSpPr>
            <p:nvPr/>
          </p:nvCxnSpPr>
          <p:spPr bwMode="auto">
            <a:xfrm>
              <a:off x="2922588" y="2793453"/>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7" name="AutoShape 10"/>
            <p:cNvCxnSpPr>
              <a:cxnSpLocks noChangeShapeType="1"/>
              <a:stCxn id="84" idx="6"/>
              <a:endCxn id="91" idx="2"/>
            </p:cNvCxnSpPr>
            <p:nvPr/>
          </p:nvCxnSpPr>
          <p:spPr bwMode="auto">
            <a:xfrm>
              <a:off x="4906963" y="2793453"/>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 name="AutoShape 11"/>
            <p:cNvCxnSpPr>
              <a:cxnSpLocks noChangeShapeType="1"/>
              <a:stCxn id="83" idx="6"/>
              <a:endCxn id="90" idx="2"/>
            </p:cNvCxnSpPr>
            <p:nvPr/>
          </p:nvCxnSpPr>
          <p:spPr bwMode="auto">
            <a:xfrm>
              <a:off x="4906963" y="1305965"/>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9" name="AutoShape 12"/>
            <p:cNvCxnSpPr>
              <a:cxnSpLocks noChangeShapeType="1"/>
              <a:stCxn id="83" idx="4"/>
              <a:endCxn id="84" idx="0"/>
            </p:cNvCxnSpPr>
            <p:nvPr/>
          </p:nvCxnSpPr>
          <p:spPr bwMode="auto">
            <a:xfrm>
              <a:off x="4773612" y="1437729"/>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0" name="Oval 13"/>
            <p:cNvSpPr>
              <a:spLocks noChangeAspect="1" noChangeArrowheads="1"/>
            </p:cNvSpPr>
            <p:nvPr/>
          </p:nvSpPr>
          <p:spPr bwMode="auto">
            <a:xfrm>
              <a:off x="73025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91" name="Oval 14"/>
            <p:cNvSpPr>
              <a:spLocks noChangeAspect="1" noChangeArrowheads="1"/>
            </p:cNvSpPr>
            <p:nvPr/>
          </p:nvSpPr>
          <p:spPr bwMode="auto">
            <a:xfrm>
              <a:off x="73025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92" name="AutoShape 15"/>
            <p:cNvCxnSpPr>
              <a:cxnSpLocks noChangeShapeType="1"/>
              <a:stCxn id="90" idx="4"/>
              <a:endCxn id="91" idx="0"/>
            </p:cNvCxnSpPr>
            <p:nvPr/>
          </p:nvCxnSpPr>
          <p:spPr bwMode="auto">
            <a:xfrm>
              <a:off x="7427912" y="1437729"/>
              <a:ext cx="0" cy="1222375"/>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3" name="AutoShape 16"/>
            <p:cNvCxnSpPr>
              <a:cxnSpLocks noChangeShapeType="1"/>
              <a:stCxn id="83" idx="5"/>
              <a:endCxn id="91" idx="1"/>
            </p:cNvCxnSpPr>
            <p:nvPr/>
          </p:nvCxnSpPr>
          <p:spPr bwMode="auto">
            <a:xfrm>
              <a:off x="4862512" y="1401215"/>
              <a:ext cx="2476500" cy="129698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4" name="Oval 17"/>
            <p:cNvSpPr>
              <a:spLocks noChangeAspect="1" noChangeArrowheads="1"/>
            </p:cNvSpPr>
            <p:nvPr/>
          </p:nvSpPr>
          <p:spPr bwMode="auto">
            <a:xfrm>
              <a:off x="925195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95" name="AutoShape 18"/>
            <p:cNvCxnSpPr>
              <a:cxnSpLocks noChangeShapeType="1"/>
              <a:stCxn id="90" idx="6"/>
              <a:endCxn id="94" idx="1"/>
            </p:cNvCxnSpPr>
            <p:nvPr/>
          </p:nvCxnSpPr>
          <p:spPr bwMode="auto">
            <a:xfrm>
              <a:off x="7561262" y="1305965"/>
              <a:ext cx="1727200" cy="13922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6" name="AutoShape 19"/>
            <p:cNvCxnSpPr>
              <a:cxnSpLocks noChangeShapeType="1"/>
              <a:stCxn id="91" idx="6"/>
              <a:endCxn id="94" idx="2"/>
            </p:cNvCxnSpPr>
            <p:nvPr/>
          </p:nvCxnSpPr>
          <p:spPr bwMode="auto">
            <a:xfrm>
              <a:off x="7561262" y="2793453"/>
              <a:ext cx="1682750"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7" name="Text Box 20"/>
            <p:cNvSpPr txBox="1">
              <a:spLocks noChangeArrowheads="1"/>
            </p:cNvSpPr>
            <p:nvPr/>
          </p:nvSpPr>
          <p:spPr bwMode="auto">
            <a:xfrm>
              <a:off x="3602039" y="2642658"/>
              <a:ext cx="48894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98" name="Text Box 21"/>
            <p:cNvSpPr txBox="1">
              <a:spLocks noChangeArrowheads="1"/>
            </p:cNvSpPr>
            <p:nvPr/>
          </p:nvSpPr>
          <p:spPr bwMode="auto">
            <a:xfrm>
              <a:off x="3505198" y="192509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dirty="0"/>
                <a:t>10</a:t>
              </a:r>
            </a:p>
          </p:txBody>
        </p:sp>
        <p:sp>
          <p:nvSpPr>
            <p:cNvPr id="99" name="Text Box 22"/>
            <p:cNvSpPr txBox="1">
              <a:spLocks noChangeArrowheads="1"/>
            </p:cNvSpPr>
            <p:nvPr/>
          </p:nvSpPr>
          <p:spPr bwMode="auto">
            <a:xfrm>
              <a:off x="5845752" y="268277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9</a:t>
              </a:r>
            </a:p>
          </p:txBody>
        </p:sp>
        <p:sp>
          <p:nvSpPr>
            <p:cNvPr id="100" name="Text Box 23"/>
            <p:cNvSpPr txBox="1">
              <a:spLocks noChangeArrowheads="1"/>
            </p:cNvSpPr>
            <p:nvPr/>
          </p:nvSpPr>
          <p:spPr bwMode="auto">
            <a:xfrm>
              <a:off x="5843587" y="188699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8</a:t>
              </a:r>
            </a:p>
          </p:txBody>
        </p:sp>
        <p:sp>
          <p:nvSpPr>
            <p:cNvPr id="101" name="Text Box 24"/>
            <p:cNvSpPr txBox="1">
              <a:spLocks noChangeArrowheads="1"/>
            </p:cNvSpPr>
            <p:nvPr/>
          </p:nvSpPr>
          <p:spPr bwMode="auto">
            <a:xfrm>
              <a:off x="5800723" y="119642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dirty="0"/>
                <a:t>4</a:t>
              </a:r>
            </a:p>
          </p:txBody>
        </p:sp>
        <p:sp>
          <p:nvSpPr>
            <p:cNvPr id="102" name="Text Box 25"/>
            <p:cNvSpPr txBox="1">
              <a:spLocks noChangeArrowheads="1"/>
            </p:cNvSpPr>
            <p:nvPr/>
          </p:nvSpPr>
          <p:spPr bwMode="auto">
            <a:xfrm>
              <a:off x="8170069" y="265495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103" name="Text Box 26"/>
            <p:cNvSpPr txBox="1">
              <a:spLocks noChangeArrowheads="1"/>
            </p:cNvSpPr>
            <p:nvPr/>
          </p:nvSpPr>
          <p:spPr bwMode="auto">
            <a:xfrm>
              <a:off x="8140700" y="190762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104" name="Text Box 27"/>
            <p:cNvSpPr txBox="1">
              <a:spLocks noChangeArrowheads="1"/>
            </p:cNvSpPr>
            <p:nvPr/>
          </p:nvSpPr>
          <p:spPr bwMode="auto">
            <a:xfrm>
              <a:off x="7210425" y="1882229"/>
              <a:ext cx="423863"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dirty="0"/>
                <a:t>6</a:t>
              </a:r>
            </a:p>
          </p:txBody>
        </p:sp>
        <p:sp>
          <p:nvSpPr>
            <p:cNvPr id="105" name="Text Box 28"/>
            <p:cNvSpPr txBox="1">
              <a:spLocks noChangeArrowheads="1"/>
            </p:cNvSpPr>
            <p:nvPr/>
          </p:nvSpPr>
          <p:spPr bwMode="auto">
            <a:xfrm>
              <a:off x="4552949" y="195842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a:t> </a:t>
              </a:r>
              <a:r>
                <a:rPr lang="en-US" altLang="en-US"/>
                <a:t>2</a:t>
              </a:r>
            </a:p>
          </p:txBody>
        </p:sp>
      </p:grpSp>
      <p:grpSp>
        <p:nvGrpSpPr>
          <p:cNvPr id="57" name="Group 56"/>
          <p:cNvGrpSpPr/>
          <p:nvPr/>
        </p:nvGrpSpPr>
        <p:grpSpPr>
          <a:xfrm>
            <a:off x="8167974" y="4144018"/>
            <a:ext cx="2028825" cy="647700"/>
            <a:chOff x="8256589" y="4362450"/>
            <a:chExt cx="2028825" cy="647700"/>
          </a:xfrm>
        </p:grpSpPr>
        <p:sp>
          <p:nvSpPr>
            <p:cNvPr id="58" name="Text Box 77"/>
            <p:cNvSpPr txBox="1">
              <a:spLocks noChangeArrowheads="1"/>
            </p:cNvSpPr>
            <p:nvPr/>
          </p:nvSpPr>
          <p:spPr bwMode="auto">
            <a:xfrm>
              <a:off x="8256589" y="4362450"/>
              <a:ext cx="2028825" cy="37465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lgn="ctr">
                <a:spcBef>
                  <a:spcPct val="50000"/>
                </a:spcBef>
              </a:pPr>
              <a:r>
                <a:rPr lang="en-US" altLang="en-US"/>
                <a:t>residual capacity</a:t>
              </a:r>
            </a:p>
          </p:txBody>
        </p:sp>
        <p:sp>
          <p:nvSpPr>
            <p:cNvPr id="59" name="Line 78"/>
            <p:cNvSpPr>
              <a:spLocks noChangeShapeType="1"/>
            </p:cNvSpPr>
            <p:nvPr/>
          </p:nvSpPr>
          <p:spPr bwMode="auto">
            <a:xfrm flipH="1">
              <a:off x="8712201" y="4789488"/>
              <a:ext cx="212725" cy="220662"/>
            </a:xfrm>
            <a:prstGeom prst="line">
              <a:avLst/>
            </a:prstGeom>
            <a:noFill/>
            <a:ln w="158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grpSp>
      <p:grpSp>
        <p:nvGrpSpPr>
          <p:cNvPr id="60" name="Group 59"/>
          <p:cNvGrpSpPr/>
          <p:nvPr/>
        </p:nvGrpSpPr>
        <p:grpSpPr>
          <a:xfrm>
            <a:off x="8562976" y="1518691"/>
            <a:ext cx="1126782" cy="548772"/>
            <a:chOff x="8256590" y="4362450"/>
            <a:chExt cx="1003302" cy="548772"/>
          </a:xfrm>
        </p:grpSpPr>
        <p:sp>
          <p:nvSpPr>
            <p:cNvPr id="61" name="Text Box 77"/>
            <p:cNvSpPr txBox="1">
              <a:spLocks noChangeArrowheads="1"/>
            </p:cNvSpPr>
            <p:nvPr/>
          </p:nvSpPr>
          <p:spPr bwMode="auto">
            <a:xfrm>
              <a:off x="8256590" y="4362450"/>
              <a:ext cx="1003302" cy="37465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p>
              <a:pPr algn="ctr">
                <a:spcBef>
                  <a:spcPct val="50000"/>
                </a:spcBef>
              </a:pPr>
              <a:r>
                <a:rPr lang="en-US" altLang="en-US" dirty="0"/>
                <a:t>capacity</a:t>
              </a:r>
            </a:p>
          </p:txBody>
        </p:sp>
        <p:sp>
          <p:nvSpPr>
            <p:cNvPr id="62" name="Line 78"/>
            <p:cNvSpPr>
              <a:spLocks noChangeShapeType="1"/>
            </p:cNvSpPr>
            <p:nvPr/>
          </p:nvSpPr>
          <p:spPr bwMode="auto">
            <a:xfrm flipH="1">
              <a:off x="8380609" y="4690560"/>
              <a:ext cx="212725" cy="220662"/>
            </a:xfrm>
            <a:prstGeom prst="line">
              <a:avLst/>
            </a:prstGeom>
            <a:noFill/>
            <a:ln w="158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grpSp>
      <p:grpSp>
        <p:nvGrpSpPr>
          <p:cNvPr id="63" name="Group 62"/>
          <p:cNvGrpSpPr/>
          <p:nvPr/>
        </p:nvGrpSpPr>
        <p:grpSpPr>
          <a:xfrm>
            <a:off x="2244725" y="1297112"/>
            <a:ext cx="2002177" cy="676697"/>
            <a:chOff x="8702560" y="4362450"/>
            <a:chExt cx="1459105" cy="869222"/>
          </a:xfrm>
        </p:grpSpPr>
        <p:sp>
          <p:nvSpPr>
            <p:cNvPr id="64" name="Text Box 77"/>
            <p:cNvSpPr txBox="1">
              <a:spLocks noChangeArrowheads="1"/>
            </p:cNvSpPr>
            <p:nvPr/>
          </p:nvSpPr>
          <p:spPr bwMode="auto">
            <a:xfrm>
              <a:off x="8702560" y="4362450"/>
              <a:ext cx="1459105" cy="369974"/>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p>
              <a:pPr algn="ctr">
                <a:spcBef>
                  <a:spcPct val="50000"/>
                </a:spcBef>
              </a:pPr>
              <a:r>
                <a:rPr lang="en-US" altLang="en-US" dirty="0"/>
                <a:t> 0 flows not shown</a:t>
              </a:r>
            </a:p>
          </p:txBody>
        </p:sp>
        <p:sp>
          <p:nvSpPr>
            <p:cNvPr id="65" name="Line 78"/>
            <p:cNvSpPr>
              <a:spLocks noChangeShapeType="1"/>
            </p:cNvSpPr>
            <p:nvPr/>
          </p:nvSpPr>
          <p:spPr bwMode="auto">
            <a:xfrm>
              <a:off x="9356481" y="4791965"/>
              <a:ext cx="268193" cy="439707"/>
            </a:xfrm>
            <a:prstGeom prst="line">
              <a:avLst/>
            </a:prstGeom>
            <a:noFill/>
            <a:ln w="158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grpSp>
      <p:sp>
        <p:nvSpPr>
          <p:cNvPr id="66" name="Slide Number Placeholder 1">
            <a:extLst>
              <a:ext uri="{FF2B5EF4-FFF2-40B4-BE49-F238E27FC236}">
                <a16:creationId xmlns:a16="http://schemas.microsoft.com/office/drawing/2014/main" id="{25B8E752-9259-4271-86F1-FF3DFF5BA0A7}"/>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40</a:t>
            </a:fld>
            <a:endParaRPr lang="en-US" dirty="0"/>
          </a:p>
        </p:txBody>
      </p:sp>
    </p:spTree>
    <p:extLst>
      <p:ext uri="{BB962C8B-B14F-4D97-AF65-F5344CB8AC3E}">
        <p14:creationId xmlns:p14="http://schemas.microsoft.com/office/powerpoint/2010/main" val="358760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54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40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8" name="Rectangle 4"/>
          <p:cNvSpPr>
            <a:spLocks noGrp="1" noChangeArrowheads="1"/>
          </p:cNvSpPr>
          <p:nvPr>
            <p:ph type="title"/>
          </p:nvPr>
        </p:nvSpPr>
        <p:spPr/>
        <p:txBody>
          <a:bodyPr/>
          <a:lstStyle/>
          <a:p>
            <a:r>
              <a:rPr lang="en-US" altLang="en-US" dirty="0"/>
              <a:t>Ford-Fulkerson Algorithm</a:t>
            </a:r>
          </a:p>
        </p:txBody>
      </p:sp>
      <mc:AlternateContent xmlns:mc="http://schemas.openxmlformats.org/markup-compatibility/2006">
        <mc:Choice xmlns:a14="http://schemas.microsoft.com/office/drawing/2010/main" Requires="a14">
          <p:sp>
            <p:nvSpPr>
              <p:cNvPr id="825381" name="Text Box 37"/>
              <p:cNvSpPr txBox="1">
                <a:spLocks noChangeArrowheads="1"/>
              </p:cNvSpPr>
              <p:nvPr/>
            </p:nvSpPr>
            <p:spPr bwMode="auto">
              <a:xfrm>
                <a:off x="1238755" y="1973809"/>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a:t>
                </a:r>
              </a:p>
            </p:txBody>
          </p:sp>
        </mc:Choice>
        <mc:Fallback>
          <p:sp>
            <p:nvSpPr>
              <p:cNvPr id="825381" name="Text Box 37"/>
              <p:cNvSpPr txBox="1">
                <a:spLocks noRot="1" noChangeAspect="1" noMove="1" noResize="1" noEditPoints="1" noAdjustHandles="1" noChangeArrowheads="1" noChangeShapeType="1" noTextEdit="1"/>
              </p:cNvSpPr>
              <p:nvPr/>
            </p:nvSpPr>
            <p:spPr bwMode="auto">
              <a:xfrm>
                <a:off x="1238755" y="1973809"/>
                <a:ext cx="442913" cy="307777"/>
              </a:xfrm>
              <a:prstGeom prst="rect">
                <a:avLst/>
              </a:prstGeom>
              <a:blipFill>
                <a:blip r:embed="rId3"/>
                <a:stretch>
                  <a:fillRect l="-6849" t="-26000" r="-1370"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25401" name="Text Box 57"/>
              <p:cNvSpPr txBox="1">
                <a:spLocks noChangeArrowheads="1"/>
              </p:cNvSpPr>
              <p:nvPr/>
            </p:nvSpPr>
            <p:spPr bwMode="auto">
              <a:xfrm>
                <a:off x="1238755" y="4462114"/>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r>
                      <a:rPr lang="en-US" altLang="en-US" sz="2400" b="1" i="1" baseline="-25000" dirty="0">
                        <a:solidFill>
                          <a:srgbClr val="0066CC"/>
                        </a:solidFill>
                        <a:latin typeface="Cambria Math" panose="02040503050406030204" pitchFamily="18" charset="0"/>
                      </a:rPr>
                      <m:t>𝒇</m:t>
                    </m:r>
                  </m:oMath>
                </a14:m>
                <a:r>
                  <a:rPr lang="en-US" altLang="en-US" sz="2000" dirty="0"/>
                  <a:t>:</a:t>
                </a:r>
              </a:p>
            </p:txBody>
          </p:sp>
        </mc:Choice>
        <mc:Fallback>
          <p:sp>
            <p:nvSpPr>
              <p:cNvPr id="825401" name="Text Box 57"/>
              <p:cNvSpPr txBox="1">
                <a:spLocks noRot="1" noChangeAspect="1" noMove="1" noResize="1" noEditPoints="1" noAdjustHandles="1" noChangeArrowheads="1" noChangeShapeType="1" noTextEdit="1"/>
              </p:cNvSpPr>
              <p:nvPr/>
            </p:nvSpPr>
            <p:spPr bwMode="auto">
              <a:xfrm>
                <a:off x="1238755" y="4462114"/>
                <a:ext cx="442913" cy="307777"/>
              </a:xfrm>
              <a:prstGeom prst="rect">
                <a:avLst/>
              </a:prstGeom>
              <a:blipFill>
                <a:blip r:embed="rId4"/>
                <a:stretch>
                  <a:fillRect l="-6849" t="-26000" r="-27397"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825349" name="Oval 5"/>
          <p:cNvSpPr>
            <a:spLocks noChangeAspect="1" noChangeArrowheads="1"/>
          </p:cNvSpPr>
          <p:nvPr/>
        </p:nvSpPr>
        <p:spPr bwMode="auto">
          <a:xfrm>
            <a:off x="2663825"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50" name="Oval 6"/>
          <p:cNvSpPr>
            <a:spLocks noChangeAspect="1" noChangeArrowheads="1"/>
          </p:cNvSpPr>
          <p:nvPr/>
        </p:nvSpPr>
        <p:spPr bwMode="auto">
          <a:xfrm>
            <a:off x="4648200" y="134674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51" name="Oval 7"/>
          <p:cNvSpPr>
            <a:spLocks noChangeAspect="1" noChangeArrowheads="1"/>
          </p:cNvSpPr>
          <p:nvPr/>
        </p:nvSpPr>
        <p:spPr bwMode="auto">
          <a:xfrm>
            <a:off x="464820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52" name="AutoShape 8"/>
          <p:cNvCxnSpPr>
            <a:cxnSpLocks noChangeShapeType="1"/>
            <a:stCxn id="825349" idx="7"/>
            <a:endCxn id="825350" idx="3"/>
          </p:cNvCxnSpPr>
          <p:nvPr/>
        </p:nvCxnSpPr>
        <p:spPr bwMode="auto">
          <a:xfrm flipV="1">
            <a:off x="2878138" y="1568995"/>
            <a:ext cx="1806575" cy="129698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3" name="AutoShape 9"/>
          <p:cNvCxnSpPr>
            <a:cxnSpLocks noChangeShapeType="1"/>
            <a:stCxn id="825349" idx="6"/>
            <a:endCxn id="825351" idx="2"/>
          </p:cNvCxnSpPr>
          <p:nvPr/>
        </p:nvCxnSpPr>
        <p:spPr bwMode="auto">
          <a:xfrm>
            <a:off x="2922588" y="2961233"/>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4" name="AutoShape 10"/>
          <p:cNvCxnSpPr>
            <a:cxnSpLocks noChangeShapeType="1"/>
            <a:stCxn id="825351" idx="6"/>
            <a:endCxn id="825358" idx="2"/>
          </p:cNvCxnSpPr>
          <p:nvPr/>
        </p:nvCxnSpPr>
        <p:spPr bwMode="auto">
          <a:xfrm>
            <a:off x="4906963" y="2961233"/>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5" name="AutoShape 11"/>
          <p:cNvCxnSpPr>
            <a:cxnSpLocks noChangeShapeType="1"/>
            <a:stCxn id="825350" idx="6"/>
            <a:endCxn id="825357" idx="2"/>
          </p:cNvCxnSpPr>
          <p:nvPr/>
        </p:nvCxnSpPr>
        <p:spPr bwMode="auto">
          <a:xfrm>
            <a:off x="4906963" y="1473745"/>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6" name="AutoShape 12"/>
          <p:cNvCxnSpPr>
            <a:cxnSpLocks noChangeShapeType="1"/>
            <a:stCxn id="825350" idx="4"/>
            <a:endCxn id="825351" idx="0"/>
          </p:cNvCxnSpPr>
          <p:nvPr/>
        </p:nvCxnSpPr>
        <p:spPr bwMode="auto">
          <a:xfrm>
            <a:off x="4773612" y="1605509"/>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57" name="Oval 13"/>
          <p:cNvSpPr>
            <a:spLocks noChangeAspect="1" noChangeArrowheads="1"/>
          </p:cNvSpPr>
          <p:nvPr/>
        </p:nvSpPr>
        <p:spPr bwMode="auto">
          <a:xfrm>
            <a:off x="7302500" y="134674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58" name="Oval 14"/>
          <p:cNvSpPr>
            <a:spLocks noChangeAspect="1" noChangeArrowheads="1"/>
          </p:cNvSpPr>
          <p:nvPr/>
        </p:nvSpPr>
        <p:spPr bwMode="auto">
          <a:xfrm>
            <a:off x="730250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59" name="AutoShape 15"/>
          <p:cNvCxnSpPr>
            <a:cxnSpLocks noChangeShapeType="1"/>
            <a:stCxn id="825357" idx="4"/>
            <a:endCxn id="825358" idx="0"/>
          </p:cNvCxnSpPr>
          <p:nvPr/>
        </p:nvCxnSpPr>
        <p:spPr bwMode="auto">
          <a:xfrm>
            <a:off x="7427912" y="1605509"/>
            <a:ext cx="0" cy="1222375"/>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0" name="AutoShape 16"/>
          <p:cNvCxnSpPr>
            <a:cxnSpLocks noChangeShapeType="1"/>
            <a:stCxn id="825350" idx="5"/>
            <a:endCxn id="825358" idx="1"/>
          </p:cNvCxnSpPr>
          <p:nvPr/>
        </p:nvCxnSpPr>
        <p:spPr bwMode="auto">
          <a:xfrm>
            <a:off x="4862512" y="1568995"/>
            <a:ext cx="2476500" cy="129698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1" name="Oval 17"/>
          <p:cNvSpPr>
            <a:spLocks noChangeAspect="1" noChangeArrowheads="1"/>
          </p:cNvSpPr>
          <p:nvPr/>
        </p:nvSpPr>
        <p:spPr bwMode="auto">
          <a:xfrm>
            <a:off x="925195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62" name="AutoShape 18"/>
          <p:cNvCxnSpPr>
            <a:cxnSpLocks noChangeShapeType="1"/>
            <a:stCxn id="825357" idx="6"/>
            <a:endCxn id="825361" idx="1"/>
          </p:cNvCxnSpPr>
          <p:nvPr/>
        </p:nvCxnSpPr>
        <p:spPr bwMode="auto">
          <a:xfrm>
            <a:off x="7561262" y="1473745"/>
            <a:ext cx="1727200" cy="13922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3" name="AutoShape 19"/>
          <p:cNvCxnSpPr>
            <a:cxnSpLocks noChangeShapeType="1"/>
            <a:stCxn id="825358" idx="6"/>
            <a:endCxn id="825361" idx="2"/>
          </p:cNvCxnSpPr>
          <p:nvPr/>
        </p:nvCxnSpPr>
        <p:spPr bwMode="auto">
          <a:xfrm>
            <a:off x="7561262" y="2961233"/>
            <a:ext cx="1682750"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4" name="Text Box 20"/>
          <p:cNvSpPr txBox="1">
            <a:spLocks noChangeArrowheads="1"/>
          </p:cNvSpPr>
          <p:nvPr/>
        </p:nvSpPr>
        <p:spPr bwMode="auto">
          <a:xfrm>
            <a:off x="3602039" y="2810438"/>
            <a:ext cx="48894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65" name="Text Box 21"/>
          <p:cNvSpPr txBox="1">
            <a:spLocks noChangeArrowheads="1"/>
          </p:cNvSpPr>
          <p:nvPr/>
        </p:nvSpPr>
        <p:spPr bwMode="auto">
          <a:xfrm>
            <a:off x="3505198" y="209287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dirty="0"/>
              <a:t>10</a:t>
            </a:r>
          </a:p>
        </p:txBody>
      </p:sp>
      <p:sp>
        <p:nvSpPr>
          <p:cNvPr id="825366" name="Text Box 22"/>
          <p:cNvSpPr txBox="1">
            <a:spLocks noChangeArrowheads="1"/>
          </p:cNvSpPr>
          <p:nvPr/>
        </p:nvSpPr>
        <p:spPr bwMode="auto">
          <a:xfrm>
            <a:off x="5845752" y="285055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9</a:t>
            </a:r>
          </a:p>
        </p:txBody>
      </p:sp>
      <p:sp>
        <p:nvSpPr>
          <p:cNvPr id="825367" name="Text Box 23"/>
          <p:cNvSpPr txBox="1">
            <a:spLocks noChangeArrowheads="1"/>
          </p:cNvSpPr>
          <p:nvPr/>
        </p:nvSpPr>
        <p:spPr bwMode="auto">
          <a:xfrm>
            <a:off x="6060662" y="220579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8</a:t>
            </a:r>
          </a:p>
        </p:txBody>
      </p:sp>
      <p:sp>
        <p:nvSpPr>
          <p:cNvPr id="825368" name="Text Box 24"/>
          <p:cNvSpPr txBox="1">
            <a:spLocks noChangeArrowheads="1"/>
          </p:cNvSpPr>
          <p:nvPr/>
        </p:nvSpPr>
        <p:spPr bwMode="auto">
          <a:xfrm>
            <a:off x="5800723" y="136420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dirty="0"/>
              <a:t>4</a:t>
            </a:r>
          </a:p>
        </p:txBody>
      </p:sp>
      <p:sp>
        <p:nvSpPr>
          <p:cNvPr id="825369" name="Text Box 25"/>
          <p:cNvSpPr txBox="1">
            <a:spLocks noChangeArrowheads="1"/>
          </p:cNvSpPr>
          <p:nvPr/>
        </p:nvSpPr>
        <p:spPr bwMode="auto">
          <a:xfrm>
            <a:off x="8170069" y="282273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70" name="Text Box 26"/>
          <p:cNvSpPr txBox="1">
            <a:spLocks noChangeArrowheads="1"/>
          </p:cNvSpPr>
          <p:nvPr/>
        </p:nvSpPr>
        <p:spPr bwMode="auto">
          <a:xfrm>
            <a:off x="8140700" y="207540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71" name="Text Box 27"/>
          <p:cNvSpPr txBox="1">
            <a:spLocks noChangeArrowheads="1"/>
          </p:cNvSpPr>
          <p:nvPr/>
        </p:nvSpPr>
        <p:spPr bwMode="auto">
          <a:xfrm>
            <a:off x="7210425" y="2050009"/>
            <a:ext cx="423863"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dirty="0"/>
              <a:t>6</a:t>
            </a:r>
          </a:p>
        </p:txBody>
      </p:sp>
      <p:sp>
        <p:nvSpPr>
          <p:cNvPr id="825372" name="Text Box 28"/>
          <p:cNvSpPr txBox="1">
            <a:spLocks noChangeArrowheads="1"/>
          </p:cNvSpPr>
          <p:nvPr/>
        </p:nvSpPr>
        <p:spPr bwMode="auto">
          <a:xfrm>
            <a:off x="4552949" y="212620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a:t> </a:t>
            </a:r>
            <a:r>
              <a:rPr lang="en-US" altLang="en-US"/>
              <a:t>2</a:t>
            </a:r>
          </a:p>
        </p:txBody>
      </p:sp>
      <p:sp>
        <p:nvSpPr>
          <p:cNvPr id="825416" name="Text Box 72"/>
          <p:cNvSpPr txBox="1">
            <a:spLocks noChangeArrowheads="1"/>
          </p:cNvSpPr>
          <p:nvPr/>
        </p:nvSpPr>
        <p:spPr bwMode="auto">
          <a:xfrm>
            <a:off x="9686925" y="2092871"/>
            <a:ext cx="1832881" cy="423863"/>
          </a:xfrm>
          <a:prstGeom prst="rect">
            <a:avLst/>
          </a:prstGeom>
          <a:noFill/>
          <a:ln>
            <a:noFill/>
          </a:ln>
          <a:effectLst/>
        </p:spPr>
        <p:txBody>
          <a:bodyPr tIns="137160" bIns="137160" anchor="ctr" anchorCtr="1"/>
          <a:lstStyle/>
          <a:p>
            <a:pPr>
              <a:spcBef>
                <a:spcPct val="50000"/>
              </a:spcBef>
            </a:pPr>
            <a:r>
              <a:rPr lang="en-US" altLang="en-US" sz="2000" dirty="0"/>
              <a:t>Flow value = </a:t>
            </a:r>
            <a:r>
              <a:rPr lang="en-US" altLang="en-US" sz="2000" b="1" dirty="0">
                <a:solidFill>
                  <a:srgbClr val="C00000"/>
                </a:solidFill>
              </a:rPr>
              <a:t>0</a:t>
            </a:r>
          </a:p>
        </p:txBody>
      </p:sp>
      <p:sp>
        <p:nvSpPr>
          <p:cNvPr id="82" name="Oval 5"/>
          <p:cNvSpPr>
            <a:spLocks noChangeAspect="1" noChangeArrowheads="1"/>
          </p:cNvSpPr>
          <p:nvPr/>
        </p:nvSpPr>
        <p:spPr bwMode="auto">
          <a:xfrm>
            <a:off x="2594262" y="5529112"/>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3" name="Oval 6"/>
          <p:cNvSpPr>
            <a:spLocks noChangeAspect="1" noChangeArrowheads="1"/>
          </p:cNvSpPr>
          <p:nvPr/>
        </p:nvSpPr>
        <p:spPr bwMode="auto">
          <a:xfrm>
            <a:off x="4578637" y="4040037"/>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4" name="Oval 7"/>
          <p:cNvSpPr>
            <a:spLocks noChangeAspect="1" noChangeArrowheads="1"/>
          </p:cNvSpPr>
          <p:nvPr/>
        </p:nvSpPr>
        <p:spPr bwMode="auto">
          <a:xfrm>
            <a:off x="4578637" y="5529112"/>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5" name="AutoShape 8"/>
          <p:cNvCxnSpPr>
            <a:cxnSpLocks noChangeShapeType="1"/>
            <a:stCxn id="82" idx="7"/>
            <a:endCxn id="83" idx="3"/>
          </p:cNvCxnSpPr>
          <p:nvPr/>
        </p:nvCxnSpPr>
        <p:spPr bwMode="auto">
          <a:xfrm flipV="1">
            <a:off x="2808575" y="4262286"/>
            <a:ext cx="1806575" cy="1296988"/>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6" name="AutoShape 9"/>
          <p:cNvCxnSpPr>
            <a:cxnSpLocks noChangeShapeType="1"/>
            <a:stCxn id="82" idx="6"/>
            <a:endCxn id="84" idx="2"/>
          </p:cNvCxnSpPr>
          <p:nvPr/>
        </p:nvCxnSpPr>
        <p:spPr bwMode="auto">
          <a:xfrm>
            <a:off x="2853025" y="5654524"/>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7" name="AutoShape 10"/>
          <p:cNvCxnSpPr>
            <a:cxnSpLocks noChangeShapeType="1"/>
            <a:stCxn id="84" idx="6"/>
            <a:endCxn id="91" idx="2"/>
          </p:cNvCxnSpPr>
          <p:nvPr/>
        </p:nvCxnSpPr>
        <p:spPr bwMode="auto">
          <a:xfrm>
            <a:off x="4837400" y="5654524"/>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 name="AutoShape 11"/>
          <p:cNvCxnSpPr>
            <a:cxnSpLocks noChangeShapeType="1"/>
            <a:stCxn id="83" idx="6"/>
            <a:endCxn id="90" idx="2"/>
          </p:cNvCxnSpPr>
          <p:nvPr/>
        </p:nvCxnSpPr>
        <p:spPr bwMode="auto">
          <a:xfrm>
            <a:off x="4837400" y="4167036"/>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9" name="AutoShape 12"/>
          <p:cNvCxnSpPr>
            <a:cxnSpLocks noChangeShapeType="1"/>
            <a:stCxn id="83" idx="4"/>
            <a:endCxn id="84" idx="0"/>
          </p:cNvCxnSpPr>
          <p:nvPr/>
        </p:nvCxnSpPr>
        <p:spPr bwMode="auto">
          <a:xfrm>
            <a:off x="4704049" y="4298800"/>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0" name="Oval 13"/>
          <p:cNvSpPr>
            <a:spLocks noChangeAspect="1" noChangeArrowheads="1"/>
          </p:cNvSpPr>
          <p:nvPr/>
        </p:nvSpPr>
        <p:spPr bwMode="auto">
          <a:xfrm>
            <a:off x="7232937" y="4040037"/>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91" name="Oval 14"/>
          <p:cNvSpPr>
            <a:spLocks noChangeAspect="1" noChangeArrowheads="1"/>
          </p:cNvSpPr>
          <p:nvPr/>
        </p:nvSpPr>
        <p:spPr bwMode="auto">
          <a:xfrm>
            <a:off x="7232937" y="5529112"/>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92" name="AutoShape 15"/>
          <p:cNvCxnSpPr>
            <a:cxnSpLocks noChangeShapeType="1"/>
            <a:stCxn id="90" idx="4"/>
            <a:endCxn id="91" idx="0"/>
          </p:cNvCxnSpPr>
          <p:nvPr/>
        </p:nvCxnSpPr>
        <p:spPr bwMode="auto">
          <a:xfrm>
            <a:off x="7358349" y="4298800"/>
            <a:ext cx="0" cy="1222375"/>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3" name="AutoShape 16"/>
          <p:cNvCxnSpPr>
            <a:cxnSpLocks noChangeShapeType="1"/>
            <a:stCxn id="83" idx="5"/>
            <a:endCxn id="91" idx="1"/>
          </p:cNvCxnSpPr>
          <p:nvPr/>
        </p:nvCxnSpPr>
        <p:spPr bwMode="auto">
          <a:xfrm>
            <a:off x="4792949" y="4262286"/>
            <a:ext cx="2476500" cy="1296988"/>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4" name="Oval 17"/>
          <p:cNvSpPr>
            <a:spLocks noChangeAspect="1" noChangeArrowheads="1"/>
          </p:cNvSpPr>
          <p:nvPr/>
        </p:nvSpPr>
        <p:spPr bwMode="auto">
          <a:xfrm>
            <a:off x="9182387" y="5529112"/>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95" name="AutoShape 18"/>
          <p:cNvCxnSpPr>
            <a:cxnSpLocks noChangeShapeType="1"/>
            <a:stCxn id="90" idx="6"/>
            <a:endCxn id="94" idx="1"/>
          </p:cNvCxnSpPr>
          <p:nvPr/>
        </p:nvCxnSpPr>
        <p:spPr bwMode="auto">
          <a:xfrm>
            <a:off x="7491699" y="4167036"/>
            <a:ext cx="1727200" cy="13922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6" name="AutoShape 19"/>
          <p:cNvCxnSpPr>
            <a:cxnSpLocks noChangeShapeType="1"/>
            <a:stCxn id="91" idx="6"/>
            <a:endCxn id="94" idx="2"/>
          </p:cNvCxnSpPr>
          <p:nvPr/>
        </p:nvCxnSpPr>
        <p:spPr bwMode="auto">
          <a:xfrm>
            <a:off x="7491699" y="5654524"/>
            <a:ext cx="1682750" cy="0"/>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7" name="Text Box 20"/>
          <p:cNvSpPr txBox="1">
            <a:spLocks noChangeArrowheads="1"/>
          </p:cNvSpPr>
          <p:nvPr/>
        </p:nvSpPr>
        <p:spPr bwMode="auto">
          <a:xfrm>
            <a:off x="3532476" y="5503729"/>
            <a:ext cx="48894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98" name="Text Box 21"/>
          <p:cNvSpPr txBox="1">
            <a:spLocks noChangeArrowheads="1"/>
          </p:cNvSpPr>
          <p:nvPr/>
        </p:nvSpPr>
        <p:spPr bwMode="auto">
          <a:xfrm>
            <a:off x="3435635" y="4786162"/>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0066CC"/>
                </a:solidFill>
              </a:rPr>
              <a:t>10</a:t>
            </a:r>
          </a:p>
        </p:txBody>
      </p:sp>
      <p:sp>
        <p:nvSpPr>
          <p:cNvPr id="99" name="Text Box 22"/>
          <p:cNvSpPr txBox="1">
            <a:spLocks noChangeArrowheads="1"/>
          </p:cNvSpPr>
          <p:nvPr/>
        </p:nvSpPr>
        <p:spPr bwMode="auto">
          <a:xfrm>
            <a:off x="5776189" y="5543845"/>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9</a:t>
            </a:r>
          </a:p>
        </p:txBody>
      </p:sp>
      <p:sp>
        <p:nvSpPr>
          <p:cNvPr id="100" name="Text Box 23"/>
          <p:cNvSpPr txBox="1">
            <a:spLocks noChangeArrowheads="1"/>
          </p:cNvSpPr>
          <p:nvPr/>
        </p:nvSpPr>
        <p:spPr bwMode="auto">
          <a:xfrm>
            <a:off x="5774024" y="4748062"/>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0066CC"/>
                </a:solidFill>
              </a:rPr>
              <a:t> </a:t>
            </a:r>
            <a:r>
              <a:rPr lang="en-US" altLang="en-US" b="1" dirty="0">
                <a:solidFill>
                  <a:srgbClr val="0066CC"/>
                </a:solidFill>
              </a:rPr>
              <a:t>8</a:t>
            </a:r>
          </a:p>
        </p:txBody>
      </p:sp>
      <p:sp>
        <p:nvSpPr>
          <p:cNvPr id="101" name="Text Box 24"/>
          <p:cNvSpPr txBox="1">
            <a:spLocks noChangeArrowheads="1"/>
          </p:cNvSpPr>
          <p:nvPr/>
        </p:nvSpPr>
        <p:spPr bwMode="auto">
          <a:xfrm>
            <a:off x="5731160" y="4057500"/>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dirty="0"/>
              <a:t>4</a:t>
            </a:r>
          </a:p>
        </p:txBody>
      </p:sp>
      <p:sp>
        <p:nvSpPr>
          <p:cNvPr id="102" name="Text Box 25"/>
          <p:cNvSpPr txBox="1">
            <a:spLocks noChangeArrowheads="1"/>
          </p:cNvSpPr>
          <p:nvPr/>
        </p:nvSpPr>
        <p:spPr bwMode="auto">
          <a:xfrm>
            <a:off x="8100506" y="5516024"/>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0066CC"/>
                </a:solidFill>
              </a:rPr>
              <a:t> </a:t>
            </a:r>
            <a:r>
              <a:rPr lang="en-US" altLang="en-US" b="1" dirty="0">
                <a:solidFill>
                  <a:srgbClr val="0066CC"/>
                </a:solidFill>
              </a:rPr>
              <a:t>10</a:t>
            </a:r>
          </a:p>
        </p:txBody>
      </p:sp>
      <p:sp>
        <p:nvSpPr>
          <p:cNvPr id="103" name="Text Box 26"/>
          <p:cNvSpPr txBox="1">
            <a:spLocks noChangeArrowheads="1"/>
          </p:cNvSpPr>
          <p:nvPr/>
        </p:nvSpPr>
        <p:spPr bwMode="auto">
          <a:xfrm>
            <a:off x="8071137" y="4768700"/>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104" name="Text Box 27"/>
          <p:cNvSpPr txBox="1">
            <a:spLocks noChangeArrowheads="1"/>
          </p:cNvSpPr>
          <p:nvPr/>
        </p:nvSpPr>
        <p:spPr bwMode="auto">
          <a:xfrm>
            <a:off x="7140862" y="4743300"/>
            <a:ext cx="423863"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dirty="0"/>
              <a:t>6</a:t>
            </a:r>
          </a:p>
        </p:txBody>
      </p:sp>
      <p:sp>
        <p:nvSpPr>
          <p:cNvPr id="105" name="Text Box 28"/>
          <p:cNvSpPr txBox="1">
            <a:spLocks noChangeArrowheads="1"/>
          </p:cNvSpPr>
          <p:nvPr/>
        </p:nvSpPr>
        <p:spPr bwMode="auto">
          <a:xfrm>
            <a:off x="4483386" y="4819500"/>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a:t> </a:t>
            </a:r>
            <a:r>
              <a:rPr lang="en-US" altLang="en-US"/>
              <a:t>2</a:t>
            </a:r>
          </a:p>
        </p:txBody>
      </p:sp>
      <p:grpSp>
        <p:nvGrpSpPr>
          <p:cNvPr id="57" name="Group 56"/>
          <p:cNvGrpSpPr/>
          <p:nvPr/>
        </p:nvGrpSpPr>
        <p:grpSpPr>
          <a:xfrm>
            <a:off x="8167974" y="4144018"/>
            <a:ext cx="2028825" cy="647700"/>
            <a:chOff x="8256589" y="4362450"/>
            <a:chExt cx="2028825" cy="647700"/>
          </a:xfrm>
        </p:grpSpPr>
        <p:sp>
          <p:nvSpPr>
            <p:cNvPr id="58" name="Text Box 77"/>
            <p:cNvSpPr txBox="1">
              <a:spLocks noChangeArrowheads="1"/>
            </p:cNvSpPr>
            <p:nvPr/>
          </p:nvSpPr>
          <p:spPr bwMode="auto">
            <a:xfrm>
              <a:off x="8256589" y="4362450"/>
              <a:ext cx="2028825" cy="37465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lgn="ctr">
                <a:spcBef>
                  <a:spcPct val="50000"/>
                </a:spcBef>
              </a:pPr>
              <a:r>
                <a:rPr lang="en-US" altLang="en-US"/>
                <a:t>residual capacity</a:t>
              </a:r>
            </a:p>
          </p:txBody>
        </p:sp>
        <p:sp>
          <p:nvSpPr>
            <p:cNvPr id="59" name="Line 78"/>
            <p:cNvSpPr>
              <a:spLocks noChangeShapeType="1"/>
            </p:cNvSpPr>
            <p:nvPr/>
          </p:nvSpPr>
          <p:spPr bwMode="auto">
            <a:xfrm flipH="1">
              <a:off x="8712201" y="4789488"/>
              <a:ext cx="212725" cy="220662"/>
            </a:xfrm>
            <a:prstGeom prst="line">
              <a:avLst/>
            </a:prstGeom>
            <a:noFill/>
            <a:ln w="158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grpSp>
      <p:grpSp>
        <p:nvGrpSpPr>
          <p:cNvPr id="60" name="Group 59"/>
          <p:cNvGrpSpPr/>
          <p:nvPr/>
        </p:nvGrpSpPr>
        <p:grpSpPr>
          <a:xfrm>
            <a:off x="8562976" y="1518691"/>
            <a:ext cx="1126782" cy="548772"/>
            <a:chOff x="8256590" y="4362450"/>
            <a:chExt cx="1003302" cy="548772"/>
          </a:xfrm>
        </p:grpSpPr>
        <p:sp>
          <p:nvSpPr>
            <p:cNvPr id="61" name="Text Box 77"/>
            <p:cNvSpPr txBox="1">
              <a:spLocks noChangeArrowheads="1"/>
            </p:cNvSpPr>
            <p:nvPr/>
          </p:nvSpPr>
          <p:spPr bwMode="auto">
            <a:xfrm>
              <a:off x="8256590" y="4362450"/>
              <a:ext cx="1003302" cy="37465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p>
              <a:pPr algn="ctr">
                <a:spcBef>
                  <a:spcPct val="50000"/>
                </a:spcBef>
              </a:pPr>
              <a:r>
                <a:rPr lang="en-US" altLang="en-US" dirty="0"/>
                <a:t>capacity</a:t>
              </a:r>
            </a:p>
          </p:txBody>
        </p:sp>
        <p:sp>
          <p:nvSpPr>
            <p:cNvPr id="62" name="Line 78"/>
            <p:cNvSpPr>
              <a:spLocks noChangeShapeType="1"/>
            </p:cNvSpPr>
            <p:nvPr/>
          </p:nvSpPr>
          <p:spPr bwMode="auto">
            <a:xfrm flipH="1">
              <a:off x="8380609" y="4690560"/>
              <a:ext cx="212725" cy="220662"/>
            </a:xfrm>
            <a:prstGeom prst="line">
              <a:avLst/>
            </a:prstGeom>
            <a:noFill/>
            <a:ln w="158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grpSp>
      <p:grpSp>
        <p:nvGrpSpPr>
          <p:cNvPr id="63" name="Group 62"/>
          <p:cNvGrpSpPr/>
          <p:nvPr/>
        </p:nvGrpSpPr>
        <p:grpSpPr>
          <a:xfrm>
            <a:off x="2244725" y="1297112"/>
            <a:ext cx="2002177" cy="676697"/>
            <a:chOff x="8702560" y="4362450"/>
            <a:chExt cx="1459105" cy="869222"/>
          </a:xfrm>
        </p:grpSpPr>
        <p:sp>
          <p:nvSpPr>
            <p:cNvPr id="64" name="Text Box 77"/>
            <p:cNvSpPr txBox="1">
              <a:spLocks noChangeArrowheads="1"/>
            </p:cNvSpPr>
            <p:nvPr/>
          </p:nvSpPr>
          <p:spPr bwMode="auto">
            <a:xfrm>
              <a:off x="8702560" y="4362450"/>
              <a:ext cx="1459105" cy="369974"/>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p>
              <a:pPr algn="ctr">
                <a:spcBef>
                  <a:spcPct val="50000"/>
                </a:spcBef>
              </a:pPr>
              <a:r>
                <a:rPr lang="en-US" altLang="en-US" dirty="0"/>
                <a:t> 0 flows not shown</a:t>
              </a:r>
            </a:p>
          </p:txBody>
        </p:sp>
        <p:sp>
          <p:nvSpPr>
            <p:cNvPr id="65" name="Line 78"/>
            <p:cNvSpPr>
              <a:spLocks noChangeShapeType="1"/>
            </p:cNvSpPr>
            <p:nvPr/>
          </p:nvSpPr>
          <p:spPr bwMode="auto">
            <a:xfrm>
              <a:off x="9356481" y="4791965"/>
              <a:ext cx="268193" cy="439707"/>
            </a:xfrm>
            <a:prstGeom prst="line">
              <a:avLst/>
            </a:prstGeom>
            <a:noFill/>
            <a:ln w="158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grpSp>
      <p:grpSp>
        <p:nvGrpSpPr>
          <p:cNvPr id="66" name="Group 65"/>
          <p:cNvGrpSpPr/>
          <p:nvPr/>
        </p:nvGrpSpPr>
        <p:grpSpPr>
          <a:xfrm>
            <a:off x="3371849" y="2047117"/>
            <a:ext cx="410804" cy="369332"/>
            <a:chOff x="5668775" y="2623073"/>
            <a:chExt cx="410804" cy="369332"/>
          </a:xfrm>
        </p:grpSpPr>
        <p:sp>
          <p:nvSpPr>
            <p:cNvPr id="67" name="Rectangle 66"/>
            <p:cNvSpPr/>
            <p:nvPr/>
          </p:nvSpPr>
          <p:spPr bwMode="auto">
            <a:xfrm>
              <a:off x="5692605" y="2728449"/>
              <a:ext cx="162838" cy="173083"/>
            </a:xfrm>
            <a:prstGeom prst="rect">
              <a:avLst/>
            </a:prstGeom>
            <a:solidFill>
              <a:schemeClr val="bg1"/>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p:sp>
          <p:nvSpPr>
            <p:cNvPr id="68" name="TextBox 67"/>
            <p:cNvSpPr txBox="1"/>
            <p:nvPr/>
          </p:nvSpPr>
          <p:spPr>
            <a:xfrm>
              <a:off x="5668775" y="2623073"/>
              <a:ext cx="410804" cy="369332"/>
            </a:xfrm>
            <a:prstGeom prst="rect">
              <a:avLst/>
            </a:prstGeom>
            <a:noFill/>
            <a:ln>
              <a:noFill/>
            </a:ln>
          </p:spPr>
          <p:txBody>
            <a:bodyPr wrap="square" rtlCol="0">
              <a:spAutoFit/>
            </a:bodyPr>
            <a:lstStyle/>
            <a:p>
              <a:r>
                <a:rPr lang="en-US" b="1" dirty="0">
                  <a:solidFill>
                    <a:srgbClr val="0066CC"/>
                  </a:solidFill>
                  <a:cs typeface="Arial" panose="020B0604020202020204" pitchFamily="34" charset="0"/>
                </a:rPr>
                <a:t>8/</a:t>
              </a:r>
            </a:p>
          </p:txBody>
        </p:sp>
      </p:grpSp>
      <p:grpSp>
        <p:nvGrpSpPr>
          <p:cNvPr id="69" name="Group 68"/>
          <p:cNvGrpSpPr/>
          <p:nvPr/>
        </p:nvGrpSpPr>
        <p:grpSpPr>
          <a:xfrm>
            <a:off x="5892856" y="2159624"/>
            <a:ext cx="410804" cy="369332"/>
            <a:chOff x="5668775" y="2623073"/>
            <a:chExt cx="410804" cy="369332"/>
          </a:xfrm>
        </p:grpSpPr>
        <p:sp>
          <p:nvSpPr>
            <p:cNvPr id="70" name="Rectangle 69"/>
            <p:cNvSpPr/>
            <p:nvPr/>
          </p:nvSpPr>
          <p:spPr bwMode="auto">
            <a:xfrm>
              <a:off x="5692605" y="2728449"/>
              <a:ext cx="162838" cy="173083"/>
            </a:xfrm>
            <a:prstGeom prst="rect">
              <a:avLst/>
            </a:prstGeom>
            <a:solidFill>
              <a:schemeClr val="bg1"/>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p:sp>
          <p:nvSpPr>
            <p:cNvPr id="71" name="TextBox 70"/>
            <p:cNvSpPr txBox="1"/>
            <p:nvPr/>
          </p:nvSpPr>
          <p:spPr>
            <a:xfrm>
              <a:off x="5668775" y="2623073"/>
              <a:ext cx="410804" cy="369332"/>
            </a:xfrm>
            <a:prstGeom prst="rect">
              <a:avLst/>
            </a:prstGeom>
            <a:noFill/>
            <a:ln>
              <a:noFill/>
            </a:ln>
          </p:spPr>
          <p:txBody>
            <a:bodyPr wrap="square" rtlCol="0">
              <a:spAutoFit/>
            </a:bodyPr>
            <a:lstStyle/>
            <a:p>
              <a:r>
                <a:rPr lang="en-US" b="1" dirty="0">
                  <a:solidFill>
                    <a:srgbClr val="0066CC"/>
                  </a:solidFill>
                  <a:cs typeface="Arial" panose="020B0604020202020204" pitchFamily="34" charset="0"/>
                </a:rPr>
                <a:t>8/</a:t>
              </a:r>
            </a:p>
          </p:txBody>
        </p:sp>
      </p:grpSp>
      <p:grpSp>
        <p:nvGrpSpPr>
          <p:cNvPr id="72" name="Group 71"/>
          <p:cNvGrpSpPr/>
          <p:nvPr/>
        </p:nvGrpSpPr>
        <p:grpSpPr>
          <a:xfrm>
            <a:off x="8103619" y="2776967"/>
            <a:ext cx="410804" cy="369332"/>
            <a:chOff x="5668775" y="2623073"/>
            <a:chExt cx="410804" cy="369332"/>
          </a:xfrm>
        </p:grpSpPr>
        <p:sp>
          <p:nvSpPr>
            <p:cNvPr id="73" name="Rectangle 72"/>
            <p:cNvSpPr/>
            <p:nvPr/>
          </p:nvSpPr>
          <p:spPr bwMode="auto">
            <a:xfrm>
              <a:off x="5692605" y="2728449"/>
              <a:ext cx="162838" cy="173083"/>
            </a:xfrm>
            <a:prstGeom prst="rect">
              <a:avLst/>
            </a:prstGeom>
            <a:solidFill>
              <a:schemeClr val="bg1"/>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p:sp>
          <p:nvSpPr>
            <p:cNvPr id="75" name="TextBox 74"/>
            <p:cNvSpPr txBox="1"/>
            <p:nvPr/>
          </p:nvSpPr>
          <p:spPr>
            <a:xfrm>
              <a:off x="5668775" y="2623073"/>
              <a:ext cx="410804" cy="369332"/>
            </a:xfrm>
            <a:prstGeom prst="rect">
              <a:avLst/>
            </a:prstGeom>
            <a:noFill/>
            <a:ln>
              <a:noFill/>
            </a:ln>
          </p:spPr>
          <p:txBody>
            <a:bodyPr wrap="square" rtlCol="0">
              <a:spAutoFit/>
            </a:bodyPr>
            <a:lstStyle/>
            <a:p>
              <a:r>
                <a:rPr lang="en-US" b="1" dirty="0">
                  <a:solidFill>
                    <a:srgbClr val="0066CC"/>
                  </a:solidFill>
                  <a:cs typeface="Arial" panose="020B0604020202020204" pitchFamily="34" charset="0"/>
                </a:rPr>
                <a:t>8/</a:t>
              </a:r>
            </a:p>
          </p:txBody>
        </p:sp>
      </p:grpSp>
      <p:sp>
        <p:nvSpPr>
          <p:cNvPr id="76" name="TextBox 75"/>
          <p:cNvSpPr txBox="1"/>
          <p:nvPr/>
        </p:nvSpPr>
        <p:spPr>
          <a:xfrm>
            <a:off x="11085655" y="2408784"/>
            <a:ext cx="64953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8</a:t>
            </a:r>
            <a:r>
              <a:rPr lang="en-US" dirty="0">
                <a:cs typeface="Arial" panose="020B0604020202020204" pitchFamily="34" charset="0"/>
              </a:rPr>
              <a:t>=</a:t>
            </a:r>
            <a:r>
              <a:rPr lang="en-US" b="1" dirty="0">
                <a:solidFill>
                  <a:srgbClr val="0066CC"/>
                </a:solidFill>
                <a:cs typeface="Arial" panose="020B0604020202020204" pitchFamily="34" charset="0"/>
              </a:rPr>
              <a:t>8</a:t>
            </a:r>
          </a:p>
        </p:txBody>
      </p:sp>
      <p:sp>
        <p:nvSpPr>
          <p:cNvPr id="77" name="Slide Number Placeholder 1">
            <a:extLst>
              <a:ext uri="{FF2B5EF4-FFF2-40B4-BE49-F238E27FC236}">
                <a16:creationId xmlns:a16="http://schemas.microsoft.com/office/drawing/2014/main" id="{389C9658-9999-4E8B-87FF-43F8FC208DA3}"/>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41</a:t>
            </a:fld>
            <a:endParaRPr lang="en-US" dirty="0"/>
          </a:p>
        </p:txBody>
      </p:sp>
    </p:spTree>
    <p:extLst>
      <p:ext uri="{BB962C8B-B14F-4D97-AF65-F5344CB8AC3E}">
        <p14:creationId xmlns:p14="http://schemas.microsoft.com/office/powerpoint/2010/main" val="368488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00"/>
                                        </p:tgtEl>
                                        <p:attrNameLst>
                                          <p:attrName>fillcolor</p:attrName>
                                        </p:attrNameLst>
                                      </p:cBhvr>
                                      <p:to>
                                        <a:srgbClr val="FFFF00"/>
                                      </p:to>
                                    </p:animClr>
                                    <p:set>
                                      <p:cBhvr>
                                        <p:cTn id="7" dur="500" fill="hold"/>
                                        <p:tgtEl>
                                          <p:spTgt spid="100"/>
                                        </p:tgtEl>
                                        <p:attrNameLst>
                                          <p:attrName>fill.type</p:attrName>
                                        </p:attrNameLst>
                                      </p:cBhvr>
                                      <p:to>
                                        <p:strVal val="solid"/>
                                      </p:to>
                                    </p:set>
                                    <p:set>
                                      <p:cBhvr>
                                        <p:cTn id="8" dur="500" fill="hold"/>
                                        <p:tgtEl>
                                          <p:spTgt spid="100"/>
                                        </p:tgtEl>
                                        <p:attrNameLst>
                                          <p:attrName>fill.on</p:attrName>
                                        </p:attrNameLst>
                                      </p:cBhvr>
                                      <p:to>
                                        <p:strVal val="true"/>
                                      </p:to>
                                    </p:set>
                                  </p:childTnLst>
                                </p:cTn>
                              </p:par>
                              <p:par>
                                <p:cTn id="9" presetID="1" presetClass="exit" presetSubtype="0" fill="hold" nodeType="withEffect">
                                  <p:stCondLst>
                                    <p:cond delay="0"/>
                                  </p:stCondLst>
                                  <p:childTnLst>
                                    <p:set>
                                      <p:cBhvr>
                                        <p:cTn id="10" dur="1" fill="hold">
                                          <p:stCondLst>
                                            <p:cond delay="0"/>
                                          </p:stCondLst>
                                        </p:cTn>
                                        <p:tgtEl>
                                          <p:spTgt spid="6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5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par>
                                <p:cTn id="25" presetID="7" presetClass="emph" presetSubtype="2" fill="hold" nodeType="withEffect">
                                  <p:stCondLst>
                                    <p:cond delay="0"/>
                                  </p:stCondLst>
                                  <p:childTnLst>
                                    <p:animClr clrSpc="rgb" dir="cw">
                                      <p:cBhvr>
                                        <p:cTn id="26" dur="500" fill="hold"/>
                                        <p:tgtEl>
                                          <p:spTgt spid="825352"/>
                                        </p:tgtEl>
                                        <p:attrNameLst>
                                          <p:attrName>stroke.color</p:attrName>
                                        </p:attrNameLst>
                                      </p:cBhvr>
                                      <p:to>
                                        <a:schemeClr val="accent1"/>
                                      </p:to>
                                    </p:animClr>
                                    <p:set>
                                      <p:cBhvr>
                                        <p:cTn id="27" dur="500" fill="hold"/>
                                        <p:tgtEl>
                                          <p:spTgt spid="825352"/>
                                        </p:tgtEl>
                                        <p:attrNameLst>
                                          <p:attrName>stroke.on</p:attrName>
                                        </p:attrNameLst>
                                      </p:cBhvr>
                                      <p:to>
                                        <p:strVal val="true"/>
                                      </p:to>
                                    </p:set>
                                  </p:childTnLst>
                                </p:cTn>
                              </p:par>
                              <p:par>
                                <p:cTn id="28" presetID="7" presetClass="emph" presetSubtype="2" fill="hold" nodeType="withEffect">
                                  <p:stCondLst>
                                    <p:cond delay="0"/>
                                  </p:stCondLst>
                                  <p:childTnLst>
                                    <p:animClr clrSpc="rgb" dir="cw">
                                      <p:cBhvr>
                                        <p:cTn id="29" dur="500" fill="hold"/>
                                        <p:tgtEl>
                                          <p:spTgt spid="825360"/>
                                        </p:tgtEl>
                                        <p:attrNameLst>
                                          <p:attrName>stroke.color</p:attrName>
                                        </p:attrNameLst>
                                      </p:cBhvr>
                                      <p:to>
                                        <a:schemeClr val="accent1"/>
                                      </p:to>
                                    </p:animClr>
                                    <p:set>
                                      <p:cBhvr>
                                        <p:cTn id="30" dur="500" fill="hold"/>
                                        <p:tgtEl>
                                          <p:spTgt spid="825360"/>
                                        </p:tgtEl>
                                        <p:attrNameLst>
                                          <p:attrName>stroke.on</p:attrName>
                                        </p:attrNameLst>
                                      </p:cBhvr>
                                      <p:to>
                                        <p:strVal val="true"/>
                                      </p:to>
                                    </p:set>
                                  </p:childTnLst>
                                </p:cTn>
                              </p:par>
                              <p:par>
                                <p:cTn id="31" presetID="7" presetClass="emph" presetSubtype="2" fill="hold" nodeType="withEffect">
                                  <p:stCondLst>
                                    <p:cond delay="0"/>
                                  </p:stCondLst>
                                  <p:childTnLst>
                                    <p:animClr clrSpc="rgb" dir="cw">
                                      <p:cBhvr>
                                        <p:cTn id="32" dur="500" fill="hold"/>
                                        <p:tgtEl>
                                          <p:spTgt spid="825363"/>
                                        </p:tgtEl>
                                        <p:attrNameLst>
                                          <p:attrName>stroke.color</p:attrName>
                                        </p:attrNameLst>
                                      </p:cBhvr>
                                      <p:to>
                                        <a:schemeClr val="accent1"/>
                                      </p:to>
                                    </p:animClr>
                                    <p:set>
                                      <p:cBhvr>
                                        <p:cTn id="33" dur="500" fill="hold"/>
                                        <p:tgtEl>
                                          <p:spTgt spid="82536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8" name="Rectangle 4"/>
          <p:cNvSpPr>
            <a:spLocks noGrp="1" noChangeArrowheads="1"/>
          </p:cNvSpPr>
          <p:nvPr>
            <p:ph type="title"/>
          </p:nvPr>
        </p:nvSpPr>
        <p:spPr/>
        <p:txBody>
          <a:bodyPr/>
          <a:lstStyle/>
          <a:p>
            <a:r>
              <a:rPr lang="en-US" altLang="en-US" dirty="0"/>
              <a:t>Ford-Fulkerson Algorithm</a:t>
            </a:r>
          </a:p>
        </p:txBody>
      </p:sp>
      <mc:AlternateContent xmlns:mc="http://schemas.openxmlformats.org/markup-compatibility/2006">
        <mc:Choice xmlns:a14="http://schemas.microsoft.com/office/drawing/2010/main" Requires="a14">
          <p:sp>
            <p:nvSpPr>
              <p:cNvPr id="825381" name="Text Box 37"/>
              <p:cNvSpPr txBox="1">
                <a:spLocks noChangeArrowheads="1"/>
              </p:cNvSpPr>
              <p:nvPr/>
            </p:nvSpPr>
            <p:spPr bwMode="auto">
              <a:xfrm>
                <a:off x="1238755" y="1973809"/>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a:t>
                </a:r>
              </a:p>
            </p:txBody>
          </p:sp>
        </mc:Choice>
        <mc:Fallback>
          <p:sp>
            <p:nvSpPr>
              <p:cNvPr id="825381" name="Text Box 37"/>
              <p:cNvSpPr txBox="1">
                <a:spLocks noRot="1" noChangeAspect="1" noMove="1" noResize="1" noEditPoints="1" noAdjustHandles="1" noChangeArrowheads="1" noChangeShapeType="1" noTextEdit="1"/>
              </p:cNvSpPr>
              <p:nvPr/>
            </p:nvSpPr>
            <p:spPr bwMode="auto">
              <a:xfrm>
                <a:off x="1238755" y="1973809"/>
                <a:ext cx="442913" cy="307777"/>
              </a:xfrm>
              <a:prstGeom prst="rect">
                <a:avLst/>
              </a:prstGeom>
              <a:blipFill>
                <a:blip r:embed="rId3"/>
                <a:stretch>
                  <a:fillRect l="-6849" t="-26000" r="-1370"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25401" name="Text Box 57"/>
              <p:cNvSpPr txBox="1">
                <a:spLocks noChangeArrowheads="1"/>
              </p:cNvSpPr>
              <p:nvPr/>
            </p:nvSpPr>
            <p:spPr bwMode="auto">
              <a:xfrm>
                <a:off x="1238755" y="4462114"/>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r>
                      <a:rPr lang="en-US" altLang="en-US" sz="2400" b="1" i="1" baseline="-25000" dirty="0">
                        <a:solidFill>
                          <a:srgbClr val="0066CC"/>
                        </a:solidFill>
                        <a:latin typeface="Cambria Math" panose="02040503050406030204" pitchFamily="18" charset="0"/>
                      </a:rPr>
                      <m:t>𝒇</m:t>
                    </m:r>
                  </m:oMath>
                </a14:m>
                <a:r>
                  <a:rPr lang="en-US" altLang="en-US" sz="2000" dirty="0"/>
                  <a:t>:</a:t>
                </a:r>
              </a:p>
            </p:txBody>
          </p:sp>
        </mc:Choice>
        <mc:Fallback>
          <p:sp>
            <p:nvSpPr>
              <p:cNvPr id="825401" name="Text Box 57"/>
              <p:cNvSpPr txBox="1">
                <a:spLocks noRot="1" noChangeAspect="1" noMove="1" noResize="1" noEditPoints="1" noAdjustHandles="1" noChangeArrowheads="1" noChangeShapeType="1" noTextEdit="1"/>
              </p:cNvSpPr>
              <p:nvPr/>
            </p:nvSpPr>
            <p:spPr bwMode="auto">
              <a:xfrm>
                <a:off x="1238755" y="4462114"/>
                <a:ext cx="442913" cy="307777"/>
              </a:xfrm>
              <a:prstGeom prst="rect">
                <a:avLst/>
              </a:prstGeom>
              <a:blipFill>
                <a:blip r:embed="rId4"/>
                <a:stretch>
                  <a:fillRect l="-6849" t="-26000" r="-27397"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grpSp>
        <p:nvGrpSpPr>
          <p:cNvPr id="4" name="Group 3"/>
          <p:cNvGrpSpPr/>
          <p:nvPr/>
        </p:nvGrpSpPr>
        <p:grpSpPr>
          <a:xfrm>
            <a:off x="2663825" y="1346746"/>
            <a:ext cx="6838950" cy="1780807"/>
            <a:chOff x="2663825" y="1178966"/>
            <a:chExt cx="6838950" cy="1780807"/>
          </a:xfrm>
        </p:grpSpPr>
        <p:sp>
          <p:nvSpPr>
            <p:cNvPr id="825349" name="Oval 5"/>
            <p:cNvSpPr>
              <a:spLocks noChangeAspect="1" noChangeArrowheads="1"/>
            </p:cNvSpPr>
            <p:nvPr/>
          </p:nvSpPr>
          <p:spPr bwMode="auto">
            <a:xfrm>
              <a:off x="2663825"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50" name="Oval 6"/>
            <p:cNvSpPr>
              <a:spLocks noChangeAspect="1" noChangeArrowheads="1"/>
            </p:cNvSpPr>
            <p:nvPr/>
          </p:nvSpPr>
          <p:spPr bwMode="auto">
            <a:xfrm>
              <a:off x="46482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51" name="Oval 7"/>
            <p:cNvSpPr>
              <a:spLocks noChangeAspect="1" noChangeArrowheads="1"/>
            </p:cNvSpPr>
            <p:nvPr/>
          </p:nvSpPr>
          <p:spPr bwMode="auto">
            <a:xfrm>
              <a:off x="46482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52" name="AutoShape 8"/>
            <p:cNvCxnSpPr>
              <a:cxnSpLocks noChangeShapeType="1"/>
              <a:stCxn id="825349" idx="7"/>
              <a:endCxn id="825350" idx="3"/>
            </p:cNvCxnSpPr>
            <p:nvPr/>
          </p:nvCxnSpPr>
          <p:spPr bwMode="auto">
            <a:xfrm flipV="1">
              <a:off x="2878138" y="1401215"/>
              <a:ext cx="1806575"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3" name="AutoShape 9"/>
            <p:cNvCxnSpPr>
              <a:cxnSpLocks noChangeShapeType="1"/>
              <a:stCxn id="825349" idx="6"/>
              <a:endCxn id="825351" idx="2"/>
            </p:cNvCxnSpPr>
            <p:nvPr/>
          </p:nvCxnSpPr>
          <p:spPr bwMode="auto">
            <a:xfrm>
              <a:off x="2922588" y="2793453"/>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4" name="AutoShape 10"/>
            <p:cNvCxnSpPr>
              <a:cxnSpLocks noChangeShapeType="1"/>
              <a:stCxn id="825351" idx="6"/>
              <a:endCxn id="825358" idx="2"/>
            </p:cNvCxnSpPr>
            <p:nvPr/>
          </p:nvCxnSpPr>
          <p:spPr bwMode="auto">
            <a:xfrm>
              <a:off x="4906963" y="2793453"/>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5" name="AutoShape 11"/>
            <p:cNvCxnSpPr>
              <a:cxnSpLocks noChangeShapeType="1"/>
              <a:stCxn id="825350" idx="6"/>
              <a:endCxn id="825357" idx="2"/>
            </p:cNvCxnSpPr>
            <p:nvPr/>
          </p:nvCxnSpPr>
          <p:spPr bwMode="auto">
            <a:xfrm>
              <a:off x="4906963" y="1305965"/>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6" name="AutoShape 12"/>
            <p:cNvCxnSpPr>
              <a:cxnSpLocks noChangeShapeType="1"/>
              <a:stCxn id="825350" idx="4"/>
              <a:endCxn id="825351" idx="0"/>
            </p:cNvCxnSpPr>
            <p:nvPr/>
          </p:nvCxnSpPr>
          <p:spPr bwMode="auto">
            <a:xfrm>
              <a:off x="4773612" y="1437729"/>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57" name="Oval 13"/>
            <p:cNvSpPr>
              <a:spLocks noChangeAspect="1" noChangeArrowheads="1"/>
            </p:cNvSpPr>
            <p:nvPr/>
          </p:nvSpPr>
          <p:spPr bwMode="auto">
            <a:xfrm>
              <a:off x="73025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58" name="Oval 14"/>
            <p:cNvSpPr>
              <a:spLocks noChangeAspect="1" noChangeArrowheads="1"/>
            </p:cNvSpPr>
            <p:nvPr/>
          </p:nvSpPr>
          <p:spPr bwMode="auto">
            <a:xfrm>
              <a:off x="73025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59" name="AutoShape 15"/>
            <p:cNvCxnSpPr>
              <a:cxnSpLocks noChangeShapeType="1"/>
              <a:stCxn id="825357" idx="4"/>
              <a:endCxn id="825358" idx="0"/>
            </p:cNvCxnSpPr>
            <p:nvPr/>
          </p:nvCxnSpPr>
          <p:spPr bwMode="auto">
            <a:xfrm>
              <a:off x="7427912" y="1437729"/>
              <a:ext cx="0" cy="1222375"/>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0" name="AutoShape 16"/>
            <p:cNvCxnSpPr>
              <a:cxnSpLocks noChangeShapeType="1"/>
              <a:stCxn id="825350" idx="5"/>
              <a:endCxn id="825358" idx="1"/>
            </p:cNvCxnSpPr>
            <p:nvPr/>
          </p:nvCxnSpPr>
          <p:spPr bwMode="auto">
            <a:xfrm>
              <a:off x="4862512" y="1401215"/>
              <a:ext cx="2476500"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1" name="Oval 17"/>
            <p:cNvSpPr>
              <a:spLocks noChangeAspect="1" noChangeArrowheads="1"/>
            </p:cNvSpPr>
            <p:nvPr/>
          </p:nvSpPr>
          <p:spPr bwMode="auto">
            <a:xfrm>
              <a:off x="925195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62" name="AutoShape 18"/>
            <p:cNvCxnSpPr>
              <a:cxnSpLocks noChangeShapeType="1"/>
              <a:stCxn id="825357" idx="6"/>
              <a:endCxn id="825361" idx="1"/>
            </p:cNvCxnSpPr>
            <p:nvPr/>
          </p:nvCxnSpPr>
          <p:spPr bwMode="auto">
            <a:xfrm>
              <a:off x="7561262" y="1305965"/>
              <a:ext cx="1727200" cy="13922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3" name="AutoShape 19"/>
            <p:cNvCxnSpPr>
              <a:cxnSpLocks noChangeShapeType="1"/>
              <a:stCxn id="825358" idx="6"/>
              <a:endCxn id="825361" idx="2"/>
            </p:cNvCxnSpPr>
            <p:nvPr/>
          </p:nvCxnSpPr>
          <p:spPr bwMode="auto">
            <a:xfrm>
              <a:off x="7561262" y="2793453"/>
              <a:ext cx="1682750"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4" name="Text Box 20"/>
            <p:cNvSpPr txBox="1">
              <a:spLocks noChangeArrowheads="1"/>
            </p:cNvSpPr>
            <p:nvPr/>
          </p:nvSpPr>
          <p:spPr bwMode="auto">
            <a:xfrm>
              <a:off x="3602039" y="2642658"/>
              <a:ext cx="48894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65" name="Text Box 21"/>
            <p:cNvSpPr txBox="1">
              <a:spLocks noChangeArrowheads="1"/>
            </p:cNvSpPr>
            <p:nvPr/>
          </p:nvSpPr>
          <p:spPr bwMode="auto">
            <a:xfrm>
              <a:off x="3505198" y="192509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8/</a:t>
              </a:r>
              <a:r>
                <a:rPr lang="en-US" altLang="en-US" dirty="0"/>
                <a:t>10</a:t>
              </a:r>
            </a:p>
          </p:txBody>
        </p:sp>
        <p:sp>
          <p:nvSpPr>
            <p:cNvPr id="825366" name="Text Box 22"/>
            <p:cNvSpPr txBox="1">
              <a:spLocks noChangeArrowheads="1"/>
            </p:cNvSpPr>
            <p:nvPr/>
          </p:nvSpPr>
          <p:spPr bwMode="auto">
            <a:xfrm>
              <a:off x="5845752" y="268277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dirty="0"/>
                <a:t>9</a:t>
              </a:r>
            </a:p>
          </p:txBody>
        </p:sp>
        <p:sp>
          <p:nvSpPr>
            <p:cNvPr id="825367" name="Text Box 23"/>
            <p:cNvSpPr txBox="1">
              <a:spLocks noChangeArrowheads="1"/>
            </p:cNvSpPr>
            <p:nvPr/>
          </p:nvSpPr>
          <p:spPr bwMode="auto">
            <a:xfrm>
              <a:off x="5843587" y="188699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8</a:t>
              </a:r>
            </a:p>
          </p:txBody>
        </p:sp>
        <p:sp>
          <p:nvSpPr>
            <p:cNvPr id="825368" name="Text Box 24"/>
            <p:cNvSpPr txBox="1">
              <a:spLocks noChangeArrowheads="1"/>
            </p:cNvSpPr>
            <p:nvPr/>
          </p:nvSpPr>
          <p:spPr bwMode="auto">
            <a:xfrm>
              <a:off x="5800723" y="119642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dirty="0"/>
                <a:t>4</a:t>
              </a:r>
            </a:p>
          </p:txBody>
        </p:sp>
        <p:sp>
          <p:nvSpPr>
            <p:cNvPr id="825369" name="Text Box 25"/>
            <p:cNvSpPr txBox="1">
              <a:spLocks noChangeArrowheads="1"/>
            </p:cNvSpPr>
            <p:nvPr/>
          </p:nvSpPr>
          <p:spPr bwMode="auto">
            <a:xfrm>
              <a:off x="8170069" y="265495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10</a:t>
              </a:r>
            </a:p>
          </p:txBody>
        </p:sp>
        <p:sp>
          <p:nvSpPr>
            <p:cNvPr id="825370" name="Text Box 26"/>
            <p:cNvSpPr txBox="1">
              <a:spLocks noChangeArrowheads="1"/>
            </p:cNvSpPr>
            <p:nvPr/>
          </p:nvSpPr>
          <p:spPr bwMode="auto">
            <a:xfrm>
              <a:off x="8140700" y="190762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71" name="Text Box 27"/>
            <p:cNvSpPr txBox="1">
              <a:spLocks noChangeArrowheads="1"/>
            </p:cNvSpPr>
            <p:nvPr/>
          </p:nvSpPr>
          <p:spPr bwMode="auto">
            <a:xfrm>
              <a:off x="7210425" y="1882229"/>
              <a:ext cx="423863"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dirty="0"/>
                <a:t>6</a:t>
              </a:r>
            </a:p>
          </p:txBody>
        </p:sp>
        <p:sp>
          <p:nvSpPr>
            <p:cNvPr id="825372" name="Text Box 28"/>
            <p:cNvSpPr txBox="1">
              <a:spLocks noChangeArrowheads="1"/>
            </p:cNvSpPr>
            <p:nvPr/>
          </p:nvSpPr>
          <p:spPr bwMode="auto">
            <a:xfrm>
              <a:off x="4552949" y="195842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dirty="0"/>
                <a:t>2</a:t>
              </a:r>
            </a:p>
          </p:txBody>
        </p:sp>
      </p:grpSp>
      <p:grpSp>
        <p:nvGrpSpPr>
          <p:cNvPr id="5" name="Group 4"/>
          <p:cNvGrpSpPr/>
          <p:nvPr/>
        </p:nvGrpSpPr>
        <p:grpSpPr>
          <a:xfrm>
            <a:off x="2601913" y="4020644"/>
            <a:ext cx="6838950" cy="2161708"/>
            <a:chOff x="2601913" y="3852864"/>
            <a:chExt cx="6838950" cy="2161708"/>
          </a:xfrm>
        </p:grpSpPr>
        <p:cxnSp>
          <p:nvCxnSpPr>
            <p:cNvPr id="68" name="AutoShape 57"/>
            <p:cNvCxnSpPr>
              <a:cxnSpLocks noChangeShapeType="1"/>
            </p:cNvCxnSpPr>
            <p:nvPr/>
          </p:nvCxnSpPr>
          <p:spPr bwMode="auto">
            <a:xfrm rot="16200000" flipV="1">
              <a:off x="8313718" y="4672708"/>
              <a:ext cx="36512" cy="1860550"/>
            </a:xfrm>
            <a:prstGeom prst="curvedConnector3">
              <a:avLst>
                <a:gd name="adj1" fmla="val -604347"/>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6" name="AutoShape 56"/>
            <p:cNvCxnSpPr>
              <a:cxnSpLocks noChangeShapeType="1"/>
            </p:cNvCxnSpPr>
            <p:nvPr/>
          </p:nvCxnSpPr>
          <p:spPr bwMode="auto">
            <a:xfrm rot="10800000" flipV="1">
              <a:off x="2739753" y="3987803"/>
              <a:ext cx="1851025" cy="1354137"/>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2" name="Group 1"/>
            <p:cNvGrpSpPr/>
            <p:nvPr/>
          </p:nvGrpSpPr>
          <p:grpSpPr>
            <a:xfrm>
              <a:off x="2601913" y="3852864"/>
              <a:ext cx="6838950" cy="2161708"/>
              <a:chOff x="2803526" y="4275138"/>
              <a:chExt cx="6838950" cy="2161708"/>
            </a:xfrm>
          </p:grpSpPr>
          <p:sp>
            <p:nvSpPr>
              <p:cNvPr id="825382" name="Oval 38"/>
              <p:cNvSpPr>
                <a:spLocks noChangeAspect="1" noChangeArrowheads="1"/>
              </p:cNvSpPr>
              <p:nvPr/>
            </p:nvSpPr>
            <p:spPr bwMode="auto">
              <a:xfrm>
                <a:off x="2803526" y="5764214"/>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83" name="Oval 39"/>
              <p:cNvSpPr>
                <a:spLocks noChangeAspect="1" noChangeArrowheads="1"/>
              </p:cNvSpPr>
              <p:nvPr/>
            </p:nvSpPr>
            <p:spPr bwMode="auto">
              <a:xfrm>
                <a:off x="4787901" y="4275138"/>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84" name="Oval 40"/>
              <p:cNvSpPr>
                <a:spLocks noChangeAspect="1" noChangeArrowheads="1"/>
              </p:cNvSpPr>
              <p:nvPr/>
            </p:nvSpPr>
            <p:spPr bwMode="auto">
              <a:xfrm>
                <a:off x="4787901" y="5764214"/>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85" name="AutoShape 41"/>
              <p:cNvCxnSpPr>
                <a:cxnSpLocks noChangeShapeType="1"/>
                <a:stCxn id="825382" idx="6"/>
                <a:endCxn id="825384" idx="2"/>
              </p:cNvCxnSpPr>
              <p:nvPr/>
            </p:nvCxnSpPr>
            <p:spPr bwMode="auto">
              <a:xfrm>
                <a:off x="3062289" y="5889625"/>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6" name="AutoShape 42"/>
              <p:cNvCxnSpPr>
                <a:cxnSpLocks noChangeShapeType="1"/>
                <a:stCxn id="825384" idx="6"/>
                <a:endCxn id="825390" idx="2"/>
              </p:cNvCxnSpPr>
              <p:nvPr/>
            </p:nvCxnSpPr>
            <p:spPr bwMode="auto">
              <a:xfrm>
                <a:off x="5046664" y="5889625"/>
                <a:ext cx="2389187" cy="0"/>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7" name="AutoShape 43"/>
              <p:cNvCxnSpPr>
                <a:cxnSpLocks noChangeShapeType="1"/>
                <a:stCxn id="825383" idx="6"/>
                <a:endCxn id="825389" idx="2"/>
              </p:cNvCxnSpPr>
              <p:nvPr/>
            </p:nvCxnSpPr>
            <p:spPr bwMode="auto">
              <a:xfrm>
                <a:off x="5046664" y="4402138"/>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8" name="AutoShape 44"/>
              <p:cNvCxnSpPr>
                <a:cxnSpLocks noChangeShapeType="1"/>
                <a:stCxn id="825383" idx="4"/>
                <a:endCxn id="825384" idx="0"/>
              </p:cNvCxnSpPr>
              <p:nvPr/>
            </p:nvCxnSpPr>
            <p:spPr bwMode="auto">
              <a:xfrm>
                <a:off x="4913313" y="4533901"/>
                <a:ext cx="0" cy="1222375"/>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89" name="Oval 45"/>
              <p:cNvSpPr>
                <a:spLocks noChangeAspect="1" noChangeArrowheads="1"/>
              </p:cNvSpPr>
              <p:nvPr/>
            </p:nvSpPr>
            <p:spPr bwMode="auto">
              <a:xfrm>
                <a:off x="7442201" y="4275138"/>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90" name="Oval 46"/>
              <p:cNvSpPr>
                <a:spLocks noChangeAspect="1" noChangeArrowheads="1"/>
              </p:cNvSpPr>
              <p:nvPr/>
            </p:nvSpPr>
            <p:spPr bwMode="auto">
              <a:xfrm>
                <a:off x="7442201" y="5764214"/>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91" name="AutoShape 47"/>
              <p:cNvCxnSpPr>
                <a:cxnSpLocks noChangeShapeType="1"/>
                <a:stCxn id="825389" idx="4"/>
                <a:endCxn id="825390" idx="0"/>
              </p:cNvCxnSpPr>
              <p:nvPr/>
            </p:nvCxnSpPr>
            <p:spPr bwMode="auto">
              <a:xfrm>
                <a:off x="7567613" y="4533901"/>
                <a:ext cx="0" cy="1222375"/>
              </a:xfrm>
              <a:prstGeom prst="straightConnector1">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2" name="Oval 48"/>
              <p:cNvSpPr>
                <a:spLocks noChangeAspect="1" noChangeArrowheads="1"/>
              </p:cNvSpPr>
              <p:nvPr/>
            </p:nvSpPr>
            <p:spPr bwMode="auto">
              <a:xfrm>
                <a:off x="9391651" y="5764214"/>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93" name="AutoShape 49"/>
              <p:cNvCxnSpPr>
                <a:cxnSpLocks noChangeShapeType="1"/>
                <a:stCxn id="825389" idx="5"/>
                <a:endCxn id="825392" idx="1"/>
              </p:cNvCxnSpPr>
              <p:nvPr/>
            </p:nvCxnSpPr>
            <p:spPr bwMode="auto">
              <a:xfrm>
                <a:off x="7656513" y="4498976"/>
                <a:ext cx="1771650" cy="129381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94" name="AutoShape 50"/>
              <p:cNvCxnSpPr>
                <a:cxnSpLocks noChangeShapeType="1"/>
                <a:stCxn id="825390" idx="6"/>
                <a:endCxn id="825392" idx="2"/>
              </p:cNvCxnSpPr>
              <p:nvPr/>
            </p:nvCxnSpPr>
            <p:spPr bwMode="auto">
              <a:xfrm>
                <a:off x="7700963" y="5889625"/>
                <a:ext cx="1682750" cy="0"/>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5" name="Text Box 51"/>
              <p:cNvSpPr txBox="1">
                <a:spLocks noChangeArrowheads="1"/>
              </p:cNvSpPr>
              <p:nvPr/>
            </p:nvSpPr>
            <p:spPr bwMode="auto">
              <a:xfrm>
                <a:off x="3706812" y="5746898"/>
                <a:ext cx="354013" cy="307777"/>
              </a:xfrm>
              <a:prstGeom prst="rect">
                <a:avLst/>
              </a:prstGeom>
              <a:solidFill>
                <a:schemeClr val="bg1"/>
              </a:solid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10</a:t>
                </a:r>
              </a:p>
            </p:txBody>
          </p:sp>
          <p:sp>
            <p:nvSpPr>
              <p:cNvPr id="825396" name="Text Box 52"/>
              <p:cNvSpPr txBox="1">
                <a:spLocks noChangeArrowheads="1"/>
              </p:cNvSpPr>
              <p:nvPr/>
            </p:nvSpPr>
            <p:spPr bwMode="auto">
              <a:xfrm>
                <a:off x="6051279" y="5746898"/>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9</a:t>
                </a:r>
              </a:p>
            </p:txBody>
          </p:sp>
          <p:sp>
            <p:nvSpPr>
              <p:cNvPr id="825397" name="Text Box 53"/>
              <p:cNvSpPr txBox="1">
                <a:spLocks noChangeArrowheads="1"/>
              </p:cNvSpPr>
              <p:nvPr/>
            </p:nvSpPr>
            <p:spPr bwMode="auto">
              <a:xfrm>
                <a:off x="5940425" y="4292601"/>
                <a:ext cx="3238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825398" name="Text Box 54"/>
              <p:cNvSpPr txBox="1">
                <a:spLocks noChangeArrowheads="1"/>
              </p:cNvSpPr>
              <p:nvPr/>
            </p:nvSpPr>
            <p:spPr bwMode="auto">
              <a:xfrm>
                <a:off x="8280401" y="5003801"/>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10</a:t>
                </a:r>
              </a:p>
            </p:txBody>
          </p:sp>
          <p:sp>
            <p:nvSpPr>
              <p:cNvPr id="825399" name="Text Box 55"/>
              <p:cNvSpPr txBox="1">
                <a:spLocks noChangeArrowheads="1"/>
              </p:cNvSpPr>
              <p:nvPr/>
            </p:nvSpPr>
            <p:spPr bwMode="auto">
              <a:xfrm>
                <a:off x="7350126" y="4978401"/>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6</a:t>
                </a:r>
              </a:p>
            </p:txBody>
          </p:sp>
          <p:sp>
            <p:nvSpPr>
              <p:cNvPr id="825400" name="Text Box 56"/>
              <p:cNvSpPr txBox="1">
                <a:spLocks noChangeArrowheads="1"/>
              </p:cNvSpPr>
              <p:nvPr/>
            </p:nvSpPr>
            <p:spPr bwMode="auto">
              <a:xfrm>
                <a:off x="4692650" y="5054601"/>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2</a:t>
                </a:r>
              </a:p>
            </p:txBody>
          </p:sp>
          <p:sp>
            <p:nvSpPr>
              <p:cNvPr id="825402" name="Text Box 58"/>
              <p:cNvSpPr txBox="1">
                <a:spLocks noChangeArrowheads="1"/>
              </p:cNvSpPr>
              <p:nvPr/>
            </p:nvSpPr>
            <p:spPr bwMode="auto">
              <a:xfrm>
                <a:off x="8329613" y="5735736"/>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2</a:t>
                </a:r>
              </a:p>
            </p:txBody>
          </p:sp>
          <p:cxnSp>
            <p:nvCxnSpPr>
              <p:cNvPr id="825403" name="AutoShape 59"/>
              <p:cNvCxnSpPr>
                <a:cxnSpLocks noChangeShapeType="1"/>
                <a:stCxn id="825390" idx="1"/>
                <a:endCxn id="825383" idx="5"/>
              </p:cNvCxnSpPr>
              <p:nvPr/>
            </p:nvCxnSpPr>
            <p:spPr bwMode="auto">
              <a:xfrm flipH="1" flipV="1">
                <a:off x="5001994" y="4490585"/>
                <a:ext cx="2476939" cy="1310361"/>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4" name="Text Box 60"/>
              <p:cNvSpPr txBox="1">
                <a:spLocks noChangeArrowheads="1"/>
              </p:cNvSpPr>
              <p:nvPr/>
            </p:nvSpPr>
            <p:spPr bwMode="auto">
              <a:xfrm>
                <a:off x="5983288" y="4983164"/>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cxnSp>
            <p:nvCxnSpPr>
              <p:cNvPr id="825405" name="AutoShape 61"/>
              <p:cNvCxnSpPr>
                <a:cxnSpLocks noChangeShapeType="1"/>
                <a:stCxn id="825383" idx="3"/>
                <a:endCxn id="825382" idx="7"/>
              </p:cNvCxnSpPr>
              <p:nvPr/>
            </p:nvCxnSpPr>
            <p:spPr bwMode="auto">
              <a:xfrm flipH="1">
                <a:off x="3017839" y="4498976"/>
                <a:ext cx="1806575" cy="1293813"/>
              </a:xfrm>
              <a:prstGeom prst="straightConnector1">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6" name="Text Box 62"/>
              <p:cNvSpPr txBox="1">
                <a:spLocks noChangeArrowheads="1"/>
              </p:cNvSpPr>
              <p:nvPr/>
            </p:nvSpPr>
            <p:spPr bwMode="auto">
              <a:xfrm>
                <a:off x="3797301" y="5006976"/>
                <a:ext cx="3349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2</a:t>
                </a:r>
              </a:p>
            </p:txBody>
          </p:sp>
          <p:sp>
            <p:nvSpPr>
              <p:cNvPr id="67" name="Text Box 60"/>
              <p:cNvSpPr txBox="1">
                <a:spLocks noChangeArrowheads="1"/>
              </p:cNvSpPr>
              <p:nvPr/>
            </p:nvSpPr>
            <p:spPr bwMode="auto">
              <a:xfrm>
                <a:off x="8400430" y="6129069"/>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sp>
            <p:nvSpPr>
              <p:cNvPr id="69" name="Text Box 60"/>
              <p:cNvSpPr txBox="1">
                <a:spLocks noChangeArrowheads="1"/>
              </p:cNvSpPr>
              <p:nvPr/>
            </p:nvSpPr>
            <p:spPr bwMode="auto">
              <a:xfrm>
                <a:off x="3416321" y="4670650"/>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  </a:t>
                </a:r>
              </a:p>
            </p:txBody>
          </p:sp>
        </p:grpSp>
      </p:grpSp>
      <p:sp>
        <p:nvSpPr>
          <p:cNvPr id="825416" name="Text Box 72"/>
          <p:cNvSpPr txBox="1">
            <a:spLocks noChangeArrowheads="1"/>
          </p:cNvSpPr>
          <p:nvPr/>
        </p:nvSpPr>
        <p:spPr bwMode="auto">
          <a:xfrm>
            <a:off x="9686925" y="2092871"/>
            <a:ext cx="1832881" cy="423863"/>
          </a:xfrm>
          <a:prstGeom prst="rect">
            <a:avLst/>
          </a:prstGeom>
          <a:noFill/>
          <a:ln>
            <a:noFill/>
          </a:ln>
          <a:effectLst/>
        </p:spPr>
        <p:txBody>
          <a:bodyPr tIns="137160" bIns="137160" anchor="ctr" anchorCtr="1"/>
          <a:lstStyle/>
          <a:p>
            <a:pPr>
              <a:spcBef>
                <a:spcPct val="50000"/>
              </a:spcBef>
            </a:pPr>
            <a:r>
              <a:rPr lang="en-US" altLang="en-US" sz="2000" dirty="0"/>
              <a:t>Flow value = </a:t>
            </a:r>
            <a:r>
              <a:rPr lang="en-US" altLang="en-US" sz="2000" b="1" dirty="0">
                <a:solidFill>
                  <a:srgbClr val="C00000"/>
                </a:solidFill>
              </a:rPr>
              <a:t>8</a:t>
            </a:r>
          </a:p>
        </p:txBody>
      </p:sp>
      <p:sp>
        <p:nvSpPr>
          <p:cNvPr id="62" name="Slide Number Placeholder 1">
            <a:extLst>
              <a:ext uri="{FF2B5EF4-FFF2-40B4-BE49-F238E27FC236}">
                <a16:creationId xmlns:a16="http://schemas.microsoft.com/office/drawing/2014/main" id="{7FBBB546-7D84-461A-AC65-FE0714729F83}"/>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42</a:t>
            </a:fld>
            <a:endParaRPr lang="en-US" dirty="0"/>
          </a:p>
        </p:txBody>
      </p:sp>
    </p:spTree>
    <p:extLst>
      <p:ext uri="{BB962C8B-B14F-4D97-AF65-F5344CB8AC3E}">
        <p14:creationId xmlns:p14="http://schemas.microsoft.com/office/powerpoint/2010/main" val="32583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8" name="Rectangle 4"/>
          <p:cNvSpPr>
            <a:spLocks noGrp="1" noChangeArrowheads="1"/>
          </p:cNvSpPr>
          <p:nvPr>
            <p:ph type="title"/>
          </p:nvPr>
        </p:nvSpPr>
        <p:spPr/>
        <p:txBody>
          <a:bodyPr/>
          <a:lstStyle/>
          <a:p>
            <a:r>
              <a:rPr lang="en-US" altLang="en-US" dirty="0"/>
              <a:t>Ford-Fulkerson Algorithm</a:t>
            </a:r>
          </a:p>
        </p:txBody>
      </p:sp>
      <mc:AlternateContent xmlns:mc="http://schemas.openxmlformats.org/markup-compatibility/2006">
        <mc:Choice xmlns:a14="http://schemas.microsoft.com/office/drawing/2010/main" Requires="a14">
          <p:sp>
            <p:nvSpPr>
              <p:cNvPr id="825381" name="Text Box 37"/>
              <p:cNvSpPr txBox="1">
                <a:spLocks noChangeArrowheads="1"/>
              </p:cNvSpPr>
              <p:nvPr/>
            </p:nvSpPr>
            <p:spPr bwMode="auto">
              <a:xfrm>
                <a:off x="1238755" y="1973809"/>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a:t>
                </a:r>
              </a:p>
            </p:txBody>
          </p:sp>
        </mc:Choice>
        <mc:Fallback>
          <p:sp>
            <p:nvSpPr>
              <p:cNvPr id="825381" name="Text Box 37"/>
              <p:cNvSpPr txBox="1">
                <a:spLocks noRot="1" noChangeAspect="1" noMove="1" noResize="1" noEditPoints="1" noAdjustHandles="1" noChangeArrowheads="1" noChangeShapeType="1" noTextEdit="1"/>
              </p:cNvSpPr>
              <p:nvPr/>
            </p:nvSpPr>
            <p:spPr bwMode="auto">
              <a:xfrm>
                <a:off x="1238755" y="1973809"/>
                <a:ext cx="442913" cy="307777"/>
              </a:xfrm>
              <a:prstGeom prst="rect">
                <a:avLst/>
              </a:prstGeom>
              <a:blipFill>
                <a:blip r:embed="rId3"/>
                <a:stretch>
                  <a:fillRect l="-6849" t="-26000" r="-1370"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25401" name="Text Box 57"/>
              <p:cNvSpPr txBox="1">
                <a:spLocks noChangeArrowheads="1"/>
              </p:cNvSpPr>
              <p:nvPr/>
            </p:nvSpPr>
            <p:spPr bwMode="auto">
              <a:xfrm>
                <a:off x="1238755" y="4462114"/>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r>
                      <a:rPr lang="en-US" altLang="en-US" sz="2400" b="1" i="1" baseline="-25000" dirty="0">
                        <a:solidFill>
                          <a:srgbClr val="0066CC"/>
                        </a:solidFill>
                        <a:latin typeface="Cambria Math" panose="02040503050406030204" pitchFamily="18" charset="0"/>
                      </a:rPr>
                      <m:t>𝒇</m:t>
                    </m:r>
                  </m:oMath>
                </a14:m>
                <a:r>
                  <a:rPr lang="en-US" altLang="en-US" sz="2000" dirty="0"/>
                  <a:t>:</a:t>
                </a:r>
              </a:p>
            </p:txBody>
          </p:sp>
        </mc:Choice>
        <mc:Fallback>
          <p:sp>
            <p:nvSpPr>
              <p:cNvPr id="825401" name="Text Box 57"/>
              <p:cNvSpPr txBox="1">
                <a:spLocks noRot="1" noChangeAspect="1" noMove="1" noResize="1" noEditPoints="1" noAdjustHandles="1" noChangeArrowheads="1" noChangeShapeType="1" noTextEdit="1"/>
              </p:cNvSpPr>
              <p:nvPr/>
            </p:nvSpPr>
            <p:spPr bwMode="auto">
              <a:xfrm>
                <a:off x="1238755" y="4462114"/>
                <a:ext cx="442913" cy="307777"/>
              </a:xfrm>
              <a:prstGeom prst="rect">
                <a:avLst/>
              </a:prstGeom>
              <a:blipFill>
                <a:blip r:embed="rId4"/>
                <a:stretch>
                  <a:fillRect l="-6849" t="-26000" r="-27397"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825349" name="Oval 5"/>
          <p:cNvSpPr>
            <a:spLocks noChangeAspect="1" noChangeArrowheads="1"/>
          </p:cNvSpPr>
          <p:nvPr/>
        </p:nvSpPr>
        <p:spPr bwMode="auto">
          <a:xfrm>
            <a:off x="2663825"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50" name="Oval 6"/>
          <p:cNvSpPr>
            <a:spLocks noChangeAspect="1" noChangeArrowheads="1"/>
          </p:cNvSpPr>
          <p:nvPr/>
        </p:nvSpPr>
        <p:spPr bwMode="auto">
          <a:xfrm>
            <a:off x="4648200" y="134674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51" name="Oval 7"/>
          <p:cNvSpPr>
            <a:spLocks noChangeAspect="1" noChangeArrowheads="1"/>
          </p:cNvSpPr>
          <p:nvPr/>
        </p:nvSpPr>
        <p:spPr bwMode="auto">
          <a:xfrm>
            <a:off x="464820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52" name="AutoShape 8"/>
          <p:cNvCxnSpPr>
            <a:cxnSpLocks noChangeShapeType="1"/>
            <a:stCxn id="825349" idx="7"/>
            <a:endCxn id="825350" idx="3"/>
          </p:cNvCxnSpPr>
          <p:nvPr/>
        </p:nvCxnSpPr>
        <p:spPr bwMode="auto">
          <a:xfrm flipV="1">
            <a:off x="2878138" y="1568995"/>
            <a:ext cx="1806575"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3" name="AutoShape 9"/>
          <p:cNvCxnSpPr>
            <a:cxnSpLocks noChangeShapeType="1"/>
            <a:stCxn id="825349" idx="6"/>
            <a:endCxn id="825351" idx="2"/>
          </p:cNvCxnSpPr>
          <p:nvPr/>
        </p:nvCxnSpPr>
        <p:spPr bwMode="auto">
          <a:xfrm>
            <a:off x="2922588" y="2961233"/>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4" name="AutoShape 10"/>
          <p:cNvCxnSpPr>
            <a:cxnSpLocks noChangeShapeType="1"/>
            <a:stCxn id="825351" idx="6"/>
            <a:endCxn id="825358" idx="2"/>
          </p:cNvCxnSpPr>
          <p:nvPr/>
        </p:nvCxnSpPr>
        <p:spPr bwMode="auto">
          <a:xfrm>
            <a:off x="4906963" y="2961233"/>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5" name="AutoShape 11"/>
          <p:cNvCxnSpPr>
            <a:cxnSpLocks noChangeShapeType="1"/>
            <a:stCxn id="825350" idx="6"/>
            <a:endCxn id="825357" idx="2"/>
          </p:cNvCxnSpPr>
          <p:nvPr/>
        </p:nvCxnSpPr>
        <p:spPr bwMode="auto">
          <a:xfrm>
            <a:off x="4906963" y="1473745"/>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6" name="AutoShape 12"/>
          <p:cNvCxnSpPr>
            <a:cxnSpLocks noChangeShapeType="1"/>
            <a:stCxn id="825350" idx="4"/>
            <a:endCxn id="825351" idx="0"/>
          </p:cNvCxnSpPr>
          <p:nvPr/>
        </p:nvCxnSpPr>
        <p:spPr bwMode="auto">
          <a:xfrm>
            <a:off x="4773612" y="1605509"/>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57" name="Oval 13"/>
          <p:cNvSpPr>
            <a:spLocks noChangeAspect="1" noChangeArrowheads="1"/>
          </p:cNvSpPr>
          <p:nvPr/>
        </p:nvSpPr>
        <p:spPr bwMode="auto">
          <a:xfrm>
            <a:off x="7302500" y="134674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58" name="Oval 14"/>
          <p:cNvSpPr>
            <a:spLocks noChangeAspect="1" noChangeArrowheads="1"/>
          </p:cNvSpPr>
          <p:nvPr/>
        </p:nvSpPr>
        <p:spPr bwMode="auto">
          <a:xfrm>
            <a:off x="730250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59" name="AutoShape 15"/>
          <p:cNvCxnSpPr>
            <a:cxnSpLocks noChangeShapeType="1"/>
            <a:stCxn id="825357" idx="4"/>
            <a:endCxn id="825358" idx="0"/>
          </p:cNvCxnSpPr>
          <p:nvPr/>
        </p:nvCxnSpPr>
        <p:spPr bwMode="auto">
          <a:xfrm>
            <a:off x="7427912" y="1605509"/>
            <a:ext cx="0" cy="1222375"/>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0" name="AutoShape 16"/>
          <p:cNvCxnSpPr>
            <a:cxnSpLocks noChangeShapeType="1"/>
            <a:stCxn id="825350" idx="5"/>
            <a:endCxn id="825358" idx="1"/>
          </p:cNvCxnSpPr>
          <p:nvPr/>
        </p:nvCxnSpPr>
        <p:spPr bwMode="auto">
          <a:xfrm>
            <a:off x="4862512" y="1568995"/>
            <a:ext cx="2476500"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1" name="Oval 17"/>
          <p:cNvSpPr>
            <a:spLocks noChangeAspect="1" noChangeArrowheads="1"/>
          </p:cNvSpPr>
          <p:nvPr/>
        </p:nvSpPr>
        <p:spPr bwMode="auto">
          <a:xfrm>
            <a:off x="925195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62" name="AutoShape 18"/>
          <p:cNvCxnSpPr>
            <a:cxnSpLocks noChangeShapeType="1"/>
            <a:stCxn id="825357" idx="6"/>
            <a:endCxn id="825361" idx="1"/>
          </p:cNvCxnSpPr>
          <p:nvPr/>
        </p:nvCxnSpPr>
        <p:spPr bwMode="auto">
          <a:xfrm>
            <a:off x="7561262" y="1473745"/>
            <a:ext cx="1727200" cy="13922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3" name="AutoShape 19"/>
          <p:cNvCxnSpPr>
            <a:cxnSpLocks noChangeShapeType="1"/>
            <a:stCxn id="825358" idx="6"/>
            <a:endCxn id="825361" idx="2"/>
          </p:cNvCxnSpPr>
          <p:nvPr/>
        </p:nvCxnSpPr>
        <p:spPr bwMode="auto">
          <a:xfrm>
            <a:off x="7561262" y="2961233"/>
            <a:ext cx="1682750"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4" name="Text Box 20"/>
          <p:cNvSpPr txBox="1">
            <a:spLocks noChangeArrowheads="1"/>
          </p:cNvSpPr>
          <p:nvPr/>
        </p:nvSpPr>
        <p:spPr bwMode="auto">
          <a:xfrm>
            <a:off x="3602039" y="2810438"/>
            <a:ext cx="48894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65" name="Text Box 21"/>
          <p:cNvSpPr txBox="1">
            <a:spLocks noChangeArrowheads="1"/>
          </p:cNvSpPr>
          <p:nvPr/>
        </p:nvSpPr>
        <p:spPr bwMode="auto">
          <a:xfrm>
            <a:off x="3505198" y="209287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8/</a:t>
            </a:r>
            <a:r>
              <a:rPr lang="en-US" altLang="en-US" dirty="0"/>
              <a:t>10</a:t>
            </a:r>
          </a:p>
        </p:txBody>
      </p:sp>
      <p:sp>
        <p:nvSpPr>
          <p:cNvPr id="825366" name="Text Box 22"/>
          <p:cNvSpPr txBox="1">
            <a:spLocks noChangeArrowheads="1"/>
          </p:cNvSpPr>
          <p:nvPr/>
        </p:nvSpPr>
        <p:spPr bwMode="auto">
          <a:xfrm>
            <a:off x="5845752" y="285055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dirty="0"/>
              <a:t>9</a:t>
            </a:r>
          </a:p>
        </p:txBody>
      </p:sp>
      <p:sp>
        <p:nvSpPr>
          <p:cNvPr id="825367" name="Text Box 23"/>
          <p:cNvSpPr txBox="1">
            <a:spLocks noChangeArrowheads="1"/>
          </p:cNvSpPr>
          <p:nvPr/>
        </p:nvSpPr>
        <p:spPr bwMode="auto">
          <a:xfrm>
            <a:off x="5843587" y="205477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8</a:t>
            </a:r>
          </a:p>
        </p:txBody>
      </p:sp>
      <p:sp>
        <p:nvSpPr>
          <p:cNvPr id="825368" name="Text Box 24"/>
          <p:cNvSpPr txBox="1">
            <a:spLocks noChangeArrowheads="1"/>
          </p:cNvSpPr>
          <p:nvPr/>
        </p:nvSpPr>
        <p:spPr bwMode="auto">
          <a:xfrm>
            <a:off x="5800723" y="136420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dirty="0"/>
              <a:t>4</a:t>
            </a:r>
          </a:p>
        </p:txBody>
      </p:sp>
      <p:sp>
        <p:nvSpPr>
          <p:cNvPr id="825369" name="Text Box 25"/>
          <p:cNvSpPr txBox="1">
            <a:spLocks noChangeArrowheads="1"/>
          </p:cNvSpPr>
          <p:nvPr/>
        </p:nvSpPr>
        <p:spPr bwMode="auto">
          <a:xfrm>
            <a:off x="8170069" y="282273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10</a:t>
            </a:r>
          </a:p>
        </p:txBody>
      </p:sp>
      <p:sp>
        <p:nvSpPr>
          <p:cNvPr id="825370" name="Text Box 26"/>
          <p:cNvSpPr txBox="1">
            <a:spLocks noChangeArrowheads="1"/>
          </p:cNvSpPr>
          <p:nvPr/>
        </p:nvSpPr>
        <p:spPr bwMode="auto">
          <a:xfrm>
            <a:off x="8140700" y="207540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71" name="Text Box 27"/>
          <p:cNvSpPr txBox="1">
            <a:spLocks noChangeArrowheads="1"/>
          </p:cNvSpPr>
          <p:nvPr/>
        </p:nvSpPr>
        <p:spPr bwMode="auto">
          <a:xfrm>
            <a:off x="7210425" y="2050009"/>
            <a:ext cx="423863"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dirty="0"/>
              <a:t>6</a:t>
            </a:r>
          </a:p>
        </p:txBody>
      </p:sp>
      <p:sp>
        <p:nvSpPr>
          <p:cNvPr id="825372" name="Text Box 28"/>
          <p:cNvSpPr txBox="1">
            <a:spLocks noChangeArrowheads="1"/>
          </p:cNvSpPr>
          <p:nvPr/>
        </p:nvSpPr>
        <p:spPr bwMode="auto">
          <a:xfrm>
            <a:off x="4552949" y="212620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dirty="0"/>
              <a:t>2</a:t>
            </a:r>
          </a:p>
        </p:txBody>
      </p:sp>
      <p:cxnSp>
        <p:nvCxnSpPr>
          <p:cNvPr id="68" name="AutoShape 57"/>
          <p:cNvCxnSpPr>
            <a:cxnSpLocks noChangeShapeType="1"/>
          </p:cNvCxnSpPr>
          <p:nvPr/>
        </p:nvCxnSpPr>
        <p:spPr bwMode="auto">
          <a:xfrm rot="16200000" flipV="1">
            <a:off x="8313718" y="4840488"/>
            <a:ext cx="36512" cy="1860550"/>
          </a:xfrm>
          <a:prstGeom prst="curvedConnector3">
            <a:avLst>
              <a:gd name="adj1" fmla="val -604347"/>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6" name="AutoShape 56"/>
          <p:cNvCxnSpPr>
            <a:cxnSpLocks noChangeShapeType="1"/>
          </p:cNvCxnSpPr>
          <p:nvPr/>
        </p:nvCxnSpPr>
        <p:spPr bwMode="auto">
          <a:xfrm rot="10800000" flipV="1">
            <a:off x="2739753" y="4155583"/>
            <a:ext cx="1851025" cy="1354137"/>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82" name="Oval 38"/>
          <p:cNvSpPr>
            <a:spLocks noChangeAspect="1" noChangeArrowheads="1"/>
          </p:cNvSpPr>
          <p:nvPr/>
        </p:nvSpPr>
        <p:spPr bwMode="auto">
          <a:xfrm>
            <a:off x="2601913"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83" name="Oval 39"/>
          <p:cNvSpPr>
            <a:spLocks noChangeAspect="1" noChangeArrowheads="1"/>
          </p:cNvSpPr>
          <p:nvPr/>
        </p:nvSpPr>
        <p:spPr bwMode="auto">
          <a:xfrm>
            <a:off x="4586288" y="4020644"/>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84" name="Oval 40"/>
          <p:cNvSpPr>
            <a:spLocks noChangeAspect="1" noChangeArrowheads="1"/>
          </p:cNvSpPr>
          <p:nvPr/>
        </p:nvSpPr>
        <p:spPr bwMode="auto">
          <a:xfrm>
            <a:off x="4586288"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85" name="AutoShape 41"/>
          <p:cNvCxnSpPr>
            <a:cxnSpLocks noChangeShapeType="1"/>
            <a:stCxn id="825382" idx="6"/>
            <a:endCxn id="825384" idx="2"/>
          </p:cNvCxnSpPr>
          <p:nvPr/>
        </p:nvCxnSpPr>
        <p:spPr bwMode="auto">
          <a:xfrm>
            <a:off x="2860676" y="5635131"/>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6" name="AutoShape 42"/>
          <p:cNvCxnSpPr>
            <a:cxnSpLocks noChangeShapeType="1"/>
            <a:stCxn id="825384" idx="6"/>
            <a:endCxn id="825390" idx="2"/>
          </p:cNvCxnSpPr>
          <p:nvPr/>
        </p:nvCxnSpPr>
        <p:spPr bwMode="auto">
          <a:xfrm>
            <a:off x="4845051" y="5635131"/>
            <a:ext cx="2389187" cy="0"/>
          </a:xfrm>
          <a:prstGeom prst="straightConnector1">
            <a:avLst/>
          </a:prstGeom>
          <a:noFill/>
          <a:ln w="38100">
            <a:solidFill>
              <a:srgbClr val="0066CC"/>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7" name="AutoShape 43"/>
          <p:cNvCxnSpPr>
            <a:cxnSpLocks noChangeShapeType="1"/>
            <a:stCxn id="825383" idx="6"/>
            <a:endCxn id="825389" idx="2"/>
          </p:cNvCxnSpPr>
          <p:nvPr/>
        </p:nvCxnSpPr>
        <p:spPr bwMode="auto">
          <a:xfrm>
            <a:off x="4845051" y="4147644"/>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8" name="AutoShape 44"/>
          <p:cNvCxnSpPr>
            <a:cxnSpLocks noChangeShapeType="1"/>
            <a:stCxn id="825383" idx="4"/>
            <a:endCxn id="825384" idx="0"/>
          </p:cNvCxnSpPr>
          <p:nvPr/>
        </p:nvCxnSpPr>
        <p:spPr bwMode="auto">
          <a:xfrm>
            <a:off x="4711700" y="4279407"/>
            <a:ext cx="0" cy="1222375"/>
          </a:xfrm>
          <a:prstGeom prst="straightConnector1">
            <a:avLst/>
          </a:prstGeom>
          <a:noFill/>
          <a:ln w="38100">
            <a:solidFill>
              <a:srgbClr val="0066CC"/>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89" name="Oval 45"/>
          <p:cNvSpPr>
            <a:spLocks noChangeAspect="1" noChangeArrowheads="1"/>
          </p:cNvSpPr>
          <p:nvPr/>
        </p:nvSpPr>
        <p:spPr bwMode="auto">
          <a:xfrm>
            <a:off x="7240588" y="4020644"/>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90" name="Oval 46"/>
          <p:cNvSpPr>
            <a:spLocks noChangeAspect="1" noChangeArrowheads="1"/>
          </p:cNvSpPr>
          <p:nvPr/>
        </p:nvSpPr>
        <p:spPr bwMode="auto">
          <a:xfrm>
            <a:off x="7240588"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91" name="AutoShape 47"/>
          <p:cNvCxnSpPr>
            <a:cxnSpLocks noChangeShapeType="1"/>
            <a:stCxn id="825389" idx="4"/>
            <a:endCxn id="825390" idx="0"/>
          </p:cNvCxnSpPr>
          <p:nvPr/>
        </p:nvCxnSpPr>
        <p:spPr bwMode="auto">
          <a:xfrm>
            <a:off x="7366000" y="4279407"/>
            <a:ext cx="0" cy="1222375"/>
          </a:xfrm>
          <a:prstGeom prst="straightConnector1">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2" name="Oval 48"/>
          <p:cNvSpPr>
            <a:spLocks noChangeAspect="1" noChangeArrowheads="1"/>
          </p:cNvSpPr>
          <p:nvPr/>
        </p:nvSpPr>
        <p:spPr bwMode="auto">
          <a:xfrm>
            <a:off x="9190038"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93" name="AutoShape 49"/>
          <p:cNvCxnSpPr>
            <a:cxnSpLocks noChangeShapeType="1"/>
            <a:stCxn id="825389" idx="5"/>
            <a:endCxn id="825392" idx="1"/>
          </p:cNvCxnSpPr>
          <p:nvPr/>
        </p:nvCxnSpPr>
        <p:spPr bwMode="auto">
          <a:xfrm>
            <a:off x="7454900" y="4244482"/>
            <a:ext cx="1771650" cy="129381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94" name="AutoShape 50"/>
          <p:cNvCxnSpPr>
            <a:cxnSpLocks noChangeShapeType="1"/>
            <a:stCxn id="825390" idx="6"/>
            <a:endCxn id="825392" idx="2"/>
          </p:cNvCxnSpPr>
          <p:nvPr/>
        </p:nvCxnSpPr>
        <p:spPr bwMode="auto">
          <a:xfrm>
            <a:off x="7499350" y="5635131"/>
            <a:ext cx="1682750" cy="0"/>
          </a:xfrm>
          <a:prstGeom prst="straightConnector1">
            <a:avLst/>
          </a:prstGeom>
          <a:noFill/>
          <a:ln w="38100">
            <a:solidFill>
              <a:srgbClr val="0066CC"/>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5" name="Text Box 51"/>
          <p:cNvSpPr txBox="1">
            <a:spLocks noChangeArrowheads="1"/>
          </p:cNvSpPr>
          <p:nvPr/>
        </p:nvSpPr>
        <p:spPr bwMode="auto">
          <a:xfrm>
            <a:off x="3505199" y="5492404"/>
            <a:ext cx="354013" cy="307777"/>
          </a:xfrm>
          <a:prstGeom prst="rect">
            <a:avLst/>
          </a:prstGeom>
          <a:solidFill>
            <a:schemeClr val="bg1"/>
          </a:solid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10</a:t>
            </a:r>
          </a:p>
        </p:txBody>
      </p:sp>
      <p:sp>
        <p:nvSpPr>
          <p:cNvPr id="825396" name="Text Box 52"/>
          <p:cNvSpPr txBox="1">
            <a:spLocks noChangeArrowheads="1"/>
          </p:cNvSpPr>
          <p:nvPr/>
        </p:nvSpPr>
        <p:spPr bwMode="auto">
          <a:xfrm>
            <a:off x="5849666" y="5492404"/>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9</a:t>
            </a:r>
          </a:p>
        </p:txBody>
      </p:sp>
      <p:sp>
        <p:nvSpPr>
          <p:cNvPr id="825397" name="Text Box 53"/>
          <p:cNvSpPr txBox="1">
            <a:spLocks noChangeArrowheads="1"/>
          </p:cNvSpPr>
          <p:nvPr/>
        </p:nvSpPr>
        <p:spPr bwMode="auto">
          <a:xfrm>
            <a:off x="5738812" y="4038107"/>
            <a:ext cx="3238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825398" name="Text Box 54"/>
          <p:cNvSpPr txBox="1">
            <a:spLocks noChangeArrowheads="1"/>
          </p:cNvSpPr>
          <p:nvPr/>
        </p:nvSpPr>
        <p:spPr bwMode="auto">
          <a:xfrm>
            <a:off x="8078788" y="4749307"/>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10</a:t>
            </a:r>
          </a:p>
        </p:txBody>
      </p:sp>
      <p:sp>
        <p:nvSpPr>
          <p:cNvPr id="825399" name="Text Box 55"/>
          <p:cNvSpPr txBox="1">
            <a:spLocks noChangeArrowheads="1"/>
          </p:cNvSpPr>
          <p:nvPr/>
        </p:nvSpPr>
        <p:spPr bwMode="auto">
          <a:xfrm>
            <a:off x="7148513" y="4723907"/>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6</a:t>
            </a:r>
          </a:p>
        </p:txBody>
      </p:sp>
      <p:sp>
        <p:nvSpPr>
          <p:cNvPr id="825400" name="Text Box 56"/>
          <p:cNvSpPr txBox="1">
            <a:spLocks noChangeArrowheads="1"/>
          </p:cNvSpPr>
          <p:nvPr/>
        </p:nvSpPr>
        <p:spPr bwMode="auto">
          <a:xfrm>
            <a:off x="4491037" y="4800107"/>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a:solidFill>
                  <a:srgbClr val="0066CC"/>
                </a:solidFill>
                <a:latin typeface="Arial" panose="020B0604020202020204" pitchFamily="34" charset="0"/>
                <a:cs typeface="Arial" panose="020B0604020202020204" pitchFamily="34" charset="0"/>
              </a:rPr>
              <a:t> 2</a:t>
            </a:r>
          </a:p>
        </p:txBody>
      </p:sp>
      <p:sp>
        <p:nvSpPr>
          <p:cNvPr id="825402" name="Text Box 58"/>
          <p:cNvSpPr txBox="1">
            <a:spLocks noChangeArrowheads="1"/>
          </p:cNvSpPr>
          <p:nvPr/>
        </p:nvSpPr>
        <p:spPr bwMode="auto">
          <a:xfrm>
            <a:off x="8128000" y="5481242"/>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2</a:t>
            </a:r>
          </a:p>
        </p:txBody>
      </p:sp>
      <p:cxnSp>
        <p:nvCxnSpPr>
          <p:cNvPr id="825403" name="AutoShape 59"/>
          <p:cNvCxnSpPr>
            <a:cxnSpLocks noChangeShapeType="1"/>
            <a:stCxn id="825390" idx="1"/>
            <a:endCxn id="825383" idx="5"/>
          </p:cNvCxnSpPr>
          <p:nvPr/>
        </p:nvCxnSpPr>
        <p:spPr bwMode="auto">
          <a:xfrm flipH="1" flipV="1">
            <a:off x="4800381" y="4236091"/>
            <a:ext cx="2476939" cy="1310361"/>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4" name="Text Box 60"/>
          <p:cNvSpPr txBox="1">
            <a:spLocks noChangeArrowheads="1"/>
          </p:cNvSpPr>
          <p:nvPr/>
        </p:nvSpPr>
        <p:spPr bwMode="auto">
          <a:xfrm>
            <a:off x="5781675" y="4728670"/>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cxnSp>
        <p:nvCxnSpPr>
          <p:cNvPr id="825405" name="AutoShape 61"/>
          <p:cNvCxnSpPr>
            <a:cxnSpLocks noChangeShapeType="1"/>
            <a:stCxn id="825383" idx="3"/>
            <a:endCxn id="825382" idx="7"/>
          </p:cNvCxnSpPr>
          <p:nvPr/>
        </p:nvCxnSpPr>
        <p:spPr bwMode="auto">
          <a:xfrm flipH="1">
            <a:off x="2816226" y="4244482"/>
            <a:ext cx="1806575" cy="1293813"/>
          </a:xfrm>
          <a:prstGeom prst="straightConnector1">
            <a:avLst/>
          </a:prstGeom>
          <a:noFill/>
          <a:ln w="38100">
            <a:solidFill>
              <a:srgbClr val="0066CC"/>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6" name="Text Box 62"/>
          <p:cNvSpPr txBox="1">
            <a:spLocks noChangeArrowheads="1"/>
          </p:cNvSpPr>
          <p:nvPr/>
        </p:nvSpPr>
        <p:spPr bwMode="auto">
          <a:xfrm>
            <a:off x="3595688" y="4752482"/>
            <a:ext cx="3349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2</a:t>
            </a:r>
          </a:p>
        </p:txBody>
      </p:sp>
      <p:sp>
        <p:nvSpPr>
          <p:cNvPr id="67" name="Text Box 60"/>
          <p:cNvSpPr txBox="1">
            <a:spLocks noChangeArrowheads="1"/>
          </p:cNvSpPr>
          <p:nvPr/>
        </p:nvSpPr>
        <p:spPr bwMode="auto">
          <a:xfrm>
            <a:off x="8198817" y="5874575"/>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sp>
        <p:nvSpPr>
          <p:cNvPr id="69" name="Text Box 60"/>
          <p:cNvSpPr txBox="1">
            <a:spLocks noChangeArrowheads="1"/>
          </p:cNvSpPr>
          <p:nvPr/>
        </p:nvSpPr>
        <p:spPr bwMode="auto">
          <a:xfrm>
            <a:off x="3214708" y="4416156"/>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  </a:t>
            </a:r>
          </a:p>
        </p:txBody>
      </p:sp>
      <p:sp>
        <p:nvSpPr>
          <p:cNvPr id="825416" name="Text Box 72"/>
          <p:cNvSpPr txBox="1">
            <a:spLocks noChangeArrowheads="1"/>
          </p:cNvSpPr>
          <p:nvPr/>
        </p:nvSpPr>
        <p:spPr bwMode="auto">
          <a:xfrm>
            <a:off x="9686925" y="2092871"/>
            <a:ext cx="1832881" cy="423863"/>
          </a:xfrm>
          <a:prstGeom prst="rect">
            <a:avLst/>
          </a:prstGeom>
          <a:noFill/>
          <a:ln>
            <a:noFill/>
          </a:ln>
          <a:effectLst/>
        </p:spPr>
        <p:txBody>
          <a:bodyPr tIns="137160" bIns="137160" anchor="ctr" anchorCtr="1"/>
          <a:lstStyle/>
          <a:p>
            <a:pPr>
              <a:spcBef>
                <a:spcPct val="50000"/>
              </a:spcBef>
            </a:pPr>
            <a:r>
              <a:rPr lang="en-US" altLang="en-US" sz="2000" dirty="0"/>
              <a:t>Flow value = </a:t>
            </a:r>
            <a:r>
              <a:rPr lang="en-US" altLang="en-US" sz="2000" b="1" dirty="0">
                <a:solidFill>
                  <a:srgbClr val="C00000"/>
                </a:solidFill>
              </a:rPr>
              <a:t>8</a:t>
            </a:r>
          </a:p>
        </p:txBody>
      </p:sp>
      <p:grpSp>
        <p:nvGrpSpPr>
          <p:cNvPr id="62" name="Group 61"/>
          <p:cNvGrpSpPr/>
          <p:nvPr/>
        </p:nvGrpSpPr>
        <p:grpSpPr>
          <a:xfrm>
            <a:off x="5666170" y="2804387"/>
            <a:ext cx="410804" cy="369332"/>
            <a:chOff x="5668775" y="2623073"/>
            <a:chExt cx="410804" cy="369332"/>
          </a:xfrm>
        </p:grpSpPr>
        <p:sp>
          <p:nvSpPr>
            <p:cNvPr id="63" name="Rectangle 62"/>
            <p:cNvSpPr/>
            <p:nvPr/>
          </p:nvSpPr>
          <p:spPr bwMode="auto">
            <a:xfrm>
              <a:off x="5692605" y="2728449"/>
              <a:ext cx="162838" cy="173083"/>
            </a:xfrm>
            <a:prstGeom prst="rect">
              <a:avLst/>
            </a:prstGeom>
            <a:solidFill>
              <a:schemeClr val="bg1"/>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p:sp>
          <p:nvSpPr>
            <p:cNvPr id="64" name="TextBox 63"/>
            <p:cNvSpPr txBox="1"/>
            <p:nvPr/>
          </p:nvSpPr>
          <p:spPr>
            <a:xfrm>
              <a:off x="5668775" y="2623073"/>
              <a:ext cx="410804" cy="369332"/>
            </a:xfrm>
            <a:prstGeom prst="rect">
              <a:avLst/>
            </a:prstGeom>
            <a:noFill/>
            <a:ln>
              <a:noFill/>
            </a:ln>
          </p:spPr>
          <p:txBody>
            <a:bodyPr wrap="square" rtlCol="0">
              <a:spAutoFit/>
            </a:bodyPr>
            <a:lstStyle/>
            <a:p>
              <a:r>
                <a:rPr lang="en-US" b="1" dirty="0">
                  <a:solidFill>
                    <a:srgbClr val="0066CC"/>
                  </a:solidFill>
                  <a:cs typeface="Arial" panose="020B0604020202020204" pitchFamily="34" charset="0"/>
                </a:rPr>
                <a:t>2/</a:t>
              </a:r>
            </a:p>
          </p:txBody>
        </p:sp>
      </p:grpSp>
      <p:grpSp>
        <p:nvGrpSpPr>
          <p:cNvPr id="65" name="Group 64"/>
          <p:cNvGrpSpPr/>
          <p:nvPr/>
        </p:nvGrpSpPr>
        <p:grpSpPr>
          <a:xfrm>
            <a:off x="4403904" y="2089271"/>
            <a:ext cx="410804" cy="369332"/>
            <a:chOff x="5668775" y="2623073"/>
            <a:chExt cx="410804" cy="369332"/>
          </a:xfrm>
        </p:grpSpPr>
        <p:sp>
          <p:nvSpPr>
            <p:cNvPr id="70" name="Rectangle 69"/>
            <p:cNvSpPr/>
            <p:nvPr/>
          </p:nvSpPr>
          <p:spPr bwMode="auto">
            <a:xfrm>
              <a:off x="5692605" y="2728449"/>
              <a:ext cx="162838" cy="173083"/>
            </a:xfrm>
            <a:prstGeom prst="rect">
              <a:avLst/>
            </a:prstGeom>
            <a:solidFill>
              <a:schemeClr val="bg1"/>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p:sp>
          <p:nvSpPr>
            <p:cNvPr id="71" name="TextBox 70"/>
            <p:cNvSpPr txBox="1"/>
            <p:nvPr/>
          </p:nvSpPr>
          <p:spPr>
            <a:xfrm>
              <a:off x="5668775" y="2623073"/>
              <a:ext cx="410804" cy="369332"/>
            </a:xfrm>
            <a:prstGeom prst="rect">
              <a:avLst/>
            </a:prstGeom>
            <a:noFill/>
            <a:ln>
              <a:noFill/>
            </a:ln>
          </p:spPr>
          <p:txBody>
            <a:bodyPr wrap="square" rtlCol="0">
              <a:spAutoFit/>
            </a:bodyPr>
            <a:lstStyle/>
            <a:p>
              <a:r>
                <a:rPr lang="en-US" b="1" dirty="0">
                  <a:solidFill>
                    <a:srgbClr val="0066CC"/>
                  </a:solidFill>
                  <a:cs typeface="Arial" panose="020B0604020202020204" pitchFamily="34" charset="0"/>
                </a:rPr>
                <a:t>2/</a:t>
              </a:r>
            </a:p>
          </p:txBody>
        </p:sp>
      </p:grpSp>
      <p:sp>
        <p:nvSpPr>
          <p:cNvPr id="72" name="TextBox 71"/>
          <p:cNvSpPr txBox="1"/>
          <p:nvPr/>
        </p:nvSpPr>
        <p:spPr>
          <a:xfrm>
            <a:off x="11085655" y="2408784"/>
            <a:ext cx="76655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2</a:t>
            </a:r>
            <a:r>
              <a:rPr lang="en-US" dirty="0">
                <a:cs typeface="Arial" panose="020B0604020202020204" pitchFamily="34" charset="0"/>
              </a:rPr>
              <a:t>=</a:t>
            </a:r>
            <a:r>
              <a:rPr lang="en-US" b="1" dirty="0">
                <a:solidFill>
                  <a:srgbClr val="0066CC"/>
                </a:solidFill>
                <a:cs typeface="Arial" panose="020B0604020202020204" pitchFamily="34" charset="0"/>
              </a:rPr>
              <a:t>10</a:t>
            </a:r>
          </a:p>
        </p:txBody>
      </p:sp>
      <p:sp>
        <p:nvSpPr>
          <p:cNvPr id="73" name="TextBox 72"/>
          <p:cNvSpPr txBox="1"/>
          <p:nvPr/>
        </p:nvSpPr>
        <p:spPr>
          <a:xfrm>
            <a:off x="8098380" y="3056484"/>
            <a:ext cx="76655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2</a:t>
            </a:r>
            <a:r>
              <a:rPr lang="en-US" dirty="0">
                <a:cs typeface="Arial" panose="020B0604020202020204" pitchFamily="34" charset="0"/>
              </a:rPr>
              <a:t>=</a:t>
            </a:r>
            <a:r>
              <a:rPr lang="en-US" b="1" dirty="0">
                <a:solidFill>
                  <a:srgbClr val="0066CC"/>
                </a:solidFill>
                <a:cs typeface="Arial" panose="020B0604020202020204" pitchFamily="34" charset="0"/>
              </a:rPr>
              <a:t>10</a:t>
            </a:r>
          </a:p>
        </p:txBody>
      </p:sp>
      <p:sp>
        <p:nvSpPr>
          <p:cNvPr id="75" name="TextBox 74"/>
          <p:cNvSpPr txBox="1"/>
          <p:nvPr/>
        </p:nvSpPr>
        <p:spPr>
          <a:xfrm>
            <a:off x="3244313" y="1782002"/>
            <a:ext cx="76655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2</a:t>
            </a:r>
            <a:r>
              <a:rPr lang="en-US" dirty="0">
                <a:cs typeface="Arial" panose="020B0604020202020204" pitchFamily="34" charset="0"/>
              </a:rPr>
              <a:t>=</a:t>
            </a:r>
            <a:r>
              <a:rPr lang="en-US" b="1" dirty="0">
                <a:solidFill>
                  <a:srgbClr val="0066CC"/>
                </a:solidFill>
                <a:cs typeface="Arial" panose="020B0604020202020204" pitchFamily="34" charset="0"/>
              </a:rPr>
              <a:t>10</a:t>
            </a:r>
          </a:p>
        </p:txBody>
      </p:sp>
      <p:sp>
        <p:nvSpPr>
          <p:cNvPr id="76" name="Slide Number Placeholder 1">
            <a:extLst>
              <a:ext uri="{FF2B5EF4-FFF2-40B4-BE49-F238E27FC236}">
                <a16:creationId xmlns:a16="http://schemas.microsoft.com/office/drawing/2014/main" id="{B4B95815-FABF-4E7D-85B2-C76C91DFA13E}"/>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43</a:t>
            </a:fld>
            <a:endParaRPr lang="en-US" dirty="0"/>
          </a:p>
        </p:txBody>
      </p:sp>
    </p:spTree>
    <p:extLst>
      <p:ext uri="{BB962C8B-B14F-4D97-AF65-F5344CB8AC3E}">
        <p14:creationId xmlns:p14="http://schemas.microsoft.com/office/powerpoint/2010/main" val="111721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825406"/>
                                        </p:tgtEl>
                                        <p:attrNameLst>
                                          <p:attrName>fillcolor</p:attrName>
                                        </p:attrNameLst>
                                      </p:cBhvr>
                                      <p:to>
                                        <a:srgbClr val="FFFF00"/>
                                      </p:to>
                                    </p:animClr>
                                    <p:set>
                                      <p:cBhvr>
                                        <p:cTn id="7" dur="500" fill="hold"/>
                                        <p:tgtEl>
                                          <p:spTgt spid="825406"/>
                                        </p:tgtEl>
                                        <p:attrNameLst>
                                          <p:attrName>fill.type</p:attrName>
                                        </p:attrNameLst>
                                      </p:cBhvr>
                                      <p:to>
                                        <p:strVal val="solid"/>
                                      </p:to>
                                    </p:set>
                                    <p:set>
                                      <p:cBhvr>
                                        <p:cTn id="8" dur="500" fill="hold"/>
                                        <p:tgtEl>
                                          <p:spTgt spid="825406"/>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500" fill="hold"/>
                                        <p:tgtEl>
                                          <p:spTgt spid="825400"/>
                                        </p:tgtEl>
                                        <p:attrNameLst>
                                          <p:attrName>fillcolor</p:attrName>
                                        </p:attrNameLst>
                                      </p:cBhvr>
                                      <p:to>
                                        <a:srgbClr val="FFFF00"/>
                                      </p:to>
                                    </p:animClr>
                                    <p:set>
                                      <p:cBhvr>
                                        <p:cTn id="11" dur="500" fill="hold"/>
                                        <p:tgtEl>
                                          <p:spTgt spid="825400"/>
                                        </p:tgtEl>
                                        <p:attrNameLst>
                                          <p:attrName>fill.type</p:attrName>
                                        </p:attrNameLst>
                                      </p:cBhvr>
                                      <p:to>
                                        <p:strVal val="solid"/>
                                      </p:to>
                                    </p:set>
                                    <p:set>
                                      <p:cBhvr>
                                        <p:cTn id="12" dur="500" fill="hold"/>
                                        <p:tgtEl>
                                          <p:spTgt spid="825400"/>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500" fill="hold"/>
                                        <p:tgtEl>
                                          <p:spTgt spid="825402"/>
                                        </p:tgtEl>
                                        <p:attrNameLst>
                                          <p:attrName>fillcolor</p:attrName>
                                        </p:attrNameLst>
                                      </p:cBhvr>
                                      <p:to>
                                        <a:srgbClr val="FFFF00"/>
                                      </p:to>
                                    </p:animClr>
                                    <p:set>
                                      <p:cBhvr>
                                        <p:cTn id="15" dur="500" fill="hold"/>
                                        <p:tgtEl>
                                          <p:spTgt spid="825402"/>
                                        </p:tgtEl>
                                        <p:attrNameLst>
                                          <p:attrName>fill.type</p:attrName>
                                        </p:attrNameLst>
                                      </p:cBhvr>
                                      <p:to>
                                        <p:strVal val="solid"/>
                                      </p:to>
                                    </p:set>
                                    <p:set>
                                      <p:cBhvr>
                                        <p:cTn id="16" dur="500" fill="hold"/>
                                        <p:tgtEl>
                                          <p:spTgt spid="825402"/>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5"/>
                                        </p:tgtEl>
                                        <p:attrNameLst>
                                          <p:attrName>style.visibility</p:attrName>
                                        </p:attrNameLst>
                                      </p:cBhvr>
                                      <p:to>
                                        <p:strVal val="visible"/>
                                      </p:to>
                                    </p:set>
                                  </p:childTnLst>
                                </p:cTn>
                              </p:par>
                              <p:par>
                                <p:cTn id="29" presetID="7" presetClass="emph" presetSubtype="2" fill="hold" nodeType="withEffect">
                                  <p:stCondLst>
                                    <p:cond delay="0"/>
                                  </p:stCondLst>
                                  <p:childTnLst>
                                    <p:animClr clrSpc="rgb" dir="cw">
                                      <p:cBhvr>
                                        <p:cTn id="30" dur="500" fill="hold"/>
                                        <p:tgtEl>
                                          <p:spTgt spid="825356"/>
                                        </p:tgtEl>
                                        <p:attrNameLst>
                                          <p:attrName>stroke.color</p:attrName>
                                        </p:attrNameLst>
                                      </p:cBhvr>
                                      <p:to>
                                        <a:schemeClr val="accent1"/>
                                      </p:to>
                                    </p:animClr>
                                    <p:set>
                                      <p:cBhvr>
                                        <p:cTn id="31" dur="500" fill="hold"/>
                                        <p:tgtEl>
                                          <p:spTgt spid="825356"/>
                                        </p:tgtEl>
                                        <p:attrNameLst>
                                          <p:attrName>stroke.on</p:attrName>
                                        </p:attrNameLst>
                                      </p:cBhvr>
                                      <p:to>
                                        <p:strVal val="true"/>
                                      </p:to>
                                    </p:set>
                                  </p:childTnLst>
                                </p:cTn>
                              </p:par>
                              <p:par>
                                <p:cTn id="32" presetID="7" presetClass="emph" presetSubtype="2" fill="hold" nodeType="withEffect">
                                  <p:stCondLst>
                                    <p:cond delay="0"/>
                                  </p:stCondLst>
                                  <p:childTnLst>
                                    <p:animClr clrSpc="rgb" dir="cw">
                                      <p:cBhvr>
                                        <p:cTn id="33" dur="500" fill="hold"/>
                                        <p:tgtEl>
                                          <p:spTgt spid="825354"/>
                                        </p:tgtEl>
                                        <p:attrNameLst>
                                          <p:attrName>stroke.color</p:attrName>
                                        </p:attrNameLst>
                                      </p:cBhvr>
                                      <p:to>
                                        <a:schemeClr val="accent1"/>
                                      </p:to>
                                    </p:animClr>
                                    <p:set>
                                      <p:cBhvr>
                                        <p:cTn id="34" dur="500" fill="hold"/>
                                        <p:tgtEl>
                                          <p:spTgt spid="825354"/>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8" name="Rectangle 4"/>
          <p:cNvSpPr>
            <a:spLocks noGrp="1" noChangeArrowheads="1"/>
          </p:cNvSpPr>
          <p:nvPr>
            <p:ph type="title"/>
          </p:nvPr>
        </p:nvSpPr>
        <p:spPr/>
        <p:txBody>
          <a:bodyPr/>
          <a:lstStyle/>
          <a:p>
            <a:r>
              <a:rPr lang="en-US" altLang="en-US" dirty="0"/>
              <a:t>Ford-Fulkerson Algorithm</a:t>
            </a:r>
          </a:p>
        </p:txBody>
      </p:sp>
      <mc:AlternateContent xmlns:mc="http://schemas.openxmlformats.org/markup-compatibility/2006">
        <mc:Choice xmlns:a14="http://schemas.microsoft.com/office/drawing/2010/main" Requires="a14">
          <p:sp>
            <p:nvSpPr>
              <p:cNvPr id="825381" name="Text Box 37"/>
              <p:cNvSpPr txBox="1">
                <a:spLocks noChangeArrowheads="1"/>
              </p:cNvSpPr>
              <p:nvPr/>
            </p:nvSpPr>
            <p:spPr bwMode="auto">
              <a:xfrm>
                <a:off x="1238755" y="1973809"/>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a:t>
                </a:r>
              </a:p>
            </p:txBody>
          </p:sp>
        </mc:Choice>
        <mc:Fallback>
          <p:sp>
            <p:nvSpPr>
              <p:cNvPr id="825381" name="Text Box 37"/>
              <p:cNvSpPr txBox="1">
                <a:spLocks noRot="1" noChangeAspect="1" noMove="1" noResize="1" noEditPoints="1" noAdjustHandles="1" noChangeArrowheads="1" noChangeShapeType="1" noTextEdit="1"/>
              </p:cNvSpPr>
              <p:nvPr/>
            </p:nvSpPr>
            <p:spPr bwMode="auto">
              <a:xfrm>
                <a:off x="1238755" y="1973809"/>
                <a:ext cx="442913" cy="307777"/>
              </a:xfrm>
              <a:prstGeom prst="rect">
                <a:avLst/>
              </a:prstGeom>
              <a:blipFill>
                <a:blip r:embed="rId3"/>
                <a:stretch>
                  <a:fillRect l="-6849" t="-26000" r="-1370"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25401" name="Text Box 57"/>
              <p:cNvSpPr txBox="1">
                <a:spLocks noChangeArrowheads="1"/>
              </p:cNvSpPr>
              <p:nvPr/>
            </p:nvSpPr>
            <p:spPr bwMode="auto">
              <a:xfrm>
                <a:off x="1238755" y="4462114"/>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r>
                      <a:rPr lang="en-US" altLang="en-US" sz="2400" b="1" i="1" baseline="-25000" dirty="0">
                        <a:solidFill>
                          <a:srgbClr val="0066CC"/>
                        </a:solidFill>
                        <a:latin typeface="Cambria Math" panose="02040503050406030204" pitchFamily="18" charset="0"/>
                      </a:rPr>
                      <m:t>𝒇</m:t>
                    </m:r>
                  </m:oMath>
                </a14:m>
                <a:r>
                  <a:rPr lang="en-US" altLang="en-US" sz="2000" dirty="0"/>
                  <a:t>:</a:t>
                </a:r>
              </a:p>
            </p:txBody>
          </p:sp>
        </mc:Choice>
        <mc:Fallback>
          <p:sp>
            <p:nvSpPr>
              <p:cNvPr id="825401" name="Text Box 57"/>
              <p:cNvSpPr txBox="1">
                <a:spLocks noRot="1" noChangeAspect="1" noMove="1" noResize="1" noEditPoints="1" noAdjustHandles="1" noChangeArrowheads="1" noChangeShapeType="1" noTextEdit="1"/>
              </p:cNvSpPr>
              <p:nvPr/>
            </p:nvSpPr>
            <p:spPr bwMode="auto">
              <a:xfrm>
                <a:off x="1238755" y="4462114"/>
                <a:ext cx="442913" cy="307777"/>
              </a:xfrm>
              <a:prstGeom prst="rect">
                <a:avLst/>
              </a:prstGeom>
              <a:blipFill>
                <a:blip r:embed="rId4"/>
                <a:stretch>
                  <a:fillRect l="-6849" t="-26000" r="-27397"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825349" name="Oval 5"/>
          <p:cNvSpPr>
            <a:spLocks noChangeAspect="1" noChangeArrowheads="1"/>
          </p:cNvSpPr>
          <p:nvPr/>
        </p:nvSpPr>
        <p:spPr bwMode="auto">
          <a:xfrm>
            <a:off x="2663825"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50" name="Oval 6"/>
          <p:cNvSpPr>
            <a:spLocks noChangeAspect="1" noChangeArrowheads="1"/>
          </p:cNvSpPr>
          <p:nvPr/>
        </p:nvSpPr>
        <p:spPr bwMode="auto">
          <a:xfrm>
            <a:off x="4648200" y="134674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51" name="Oval 7"/>
          <p:cNvSpPr>
            <a:spLocks noChangeAspect="1" noChangeArrowheads="1"/>
          </p:cNvSpPr>
          <p:nvPr/>
        </p:nvSpPr>
        <p:spPr bwMode="auto">
          <a:xfrm>
            <a:off x="464820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52" name="AutoShape 8"/>
          <p:cNvCxnSpPr>
            <a:cxnSpLocks noChangeShapeType="1"/>
            <a:stCxn id="825349" idx="7"/>
            <a:endCxn id="825350" idx="3"/>
          </p:cNvCxnSpPr>
          <p:nvPr/>
        </p:nvCxnSpPr>
        <p:spPr bwMode="auto">
          <a:xfrm flipV="1">
            <a:off x="2878138" y="1568995"/>
            <a:ext cx="1806575"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3" name="AutoShape 9"/>
          <p:cNvCxnSpPr>
            <a:cxnSpLocks noChangeShapeType="1"/>
            <a:stCxn id="825349" idx="6"/>
            <a:endCxn id="825351" idx="2"/>
          </p:cNvCxnSpPr>
          <p:nvPr/>
        </p:nvCxnSpPr>
        <p:spPr bwMode="auto">
          <a:xfrm>
            <a:off x="2922588" y="2961233"/>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4" name="AutoShape 10"/>
          <p:cNvCxnSpPr>
            <a:cxnSpLocks noChangeShapeType="1"/>
            <a:stCxn id="825351" idx="6"/>
            <a:endCxn id="825358" idx="2"/>
          </p:cNvCxnSpPr>
          <p:nvPr/>
        </p:nvCxnSpPr>
        <p:spPr bwMode="auto">
          <a:xfrm>
            <a:off x="4906963" y="2961233"/>
            <a:ext cx="2389187"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5" name="AutoShape 11"/>
          <p:cNvCxnSpPr>
            <a:cxnSpLocks noChangeShapeType="1"/>
            <a:stCxn id="825350" idx="6"/>
            <a:endCxn id="825357" idx="2"/>
          </p:cNvCxnSpPr>
          <p:nvPr/>
        </p:nvCxnSpPr>
        <p:spPr bwMode="auto">
          <a:xfrm>
            <a:off x="4906963" y="1473745"/>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6" name="AutoShape 12"/>
          <p:cNvCxnSpPr>
            <a:cxnSpLocks noChangeShapeType="1"/>
            <a:stCxn id="825350" idx="4"/>
            <a:endCxn id="825351" idx="0"/>
          </p:cNvCxnSpPr>
          <p:nvPr/>
        </p:nvCxnSpPr>
        <p:spPr bwMode="auto">
          <a:xfrm>
            <a:off x="4773612" y="1605509"/>
            <a:ext cx="0" cy="1222375"/>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57" name="Oval 13"/>
          <p:cNvSpPr>
            <a:spLocks noChangeAspect="1" noChangeArrowheads="1"/>
          </p:cNvSpPr>
          <p:nvPr/>
        </p:nvSpPr>
        <p:spPr bwMode="auto">
          <a:xfrm>
            <a:off x="7302500" y="134674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58" name="Oval 14"/>
          <p:cNvSpPr>
            <a:spLocks noChangeAspect="1" noChangeArrowheads="1"/>
          </p:cNvSpPr>
          <p:nvPr/>
        </p:nvSpPr>
        <p:spPr bwMode="auto">
          <a:xfrm>
            <a:off x="730250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59" name="AutoShape 15"/>
          <p:cNvCxnSpPr>
            <a:cxnSpLocks noChangeShapeType="1"/>
            <a:stCxn id="825357" idx="4"/>
            <a:endCxn id="825358" idx="0"/>
          </p:cNvCxnSpPr>
          <p:nvPr/>
        </p:nvCxnSpPr>
        <p:spPr bwMode="auto">
          <a:xfrm>
            <a:off x="7427912" y="1605509"/>
            <a:ext cx="0" cy="1222375"/>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0" name="AutoShape 16"/>
          <p:cNvCxnSpPr>
            <a:cxnSpLocks noChangeShapeType="1"/>
            <a:stCxn id="825350" idx="5"/>
            <a:endCxn id="825358" idx="1"/>
          </p:cNvCxnSpPr>
          <p:nvPr/>
        </p:nvCxnSpPr>
        <p:spPr bwMode="auto">
          <a:xfrm>
            <a:off x="4862512" y="1568995"/>
            <a:ext cx="2476500"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1" name="Oval 17"/>
          <p:cNvSpPr>
            <a:spLocks noChangeAspect="1" noChangeArrowheads="1"/>
          </p:cNvSpPr>
          <p:nvPr/>
        </p:nvSpPr>
        <p:spPr bwMode="auto">
          <a:xfrm>
            <a:off x="925195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62" name="AutoShape 18"/>
          <p:cNvCxnSpPr>
            <a:cxnSpLocks noChangeShapeType="1"/>
            <a:stCxn id="825357" idx="6"/>
            <a:endCxn id="825361" idx="1"/>
          </p:cNvCxnSpPr>
          <p:nvPr/>
        </p:nvCxnSpPr>
        <p:spPr bwMode="auto">
          <a:xfrm>
            <a:off x="7561262" y="1473745"/>
            <a:ext cx="1727200" cy="13922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3" name="AutoShape 19"/>
          <p:cNvCxnSpPr>
            <a:cxnSpLocks noChangeShapeType="1"/>
            <a:stCxn id="825358" idx="6"/>
            <a:endCxn id="825361" idx="2"/>
          </p:cNvCxnSpPr>
          <p:nvPr/>
        </p:nvCxnSpPr>
        <p:spPr bwMode="auto">
          <a:xfrm>
            <a:off x="7561262" y="2961233"/>
            <a:ext cx="1682750"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4" name="Text Box 20"/>
          <p:cNvSpPr txBox="1">
            <a:spLocks noChangeArrowheads="1"/>
          </p:cNvSpPr>
          <p:nvPr/>
        </p:nvSpPr>
        <p:spPr bwMode="auto">
          <a:xfrm>
            <a:off x="3602039" y="2810438"/>
            <a:ext cx="48894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65" name="Text Box 21"/>
          <p:cNvSpPr txBox="1">
            <a:spLocks noChangeArrowheads="1"/>
          </p:cNvSpPr>
          <p:nvPr/>
        </p:nvSpPr>
        <p:spPr bwMode="auto">
          <a:xfrm>
            <a:off x="3505198" y="209287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10/</a:t>
            </a:r>
            <a:r>
              <a:rPr lang="en-US" altLang="en-US" dirty="0"/>
              <a:t>10</a:t>
            </a:r>
          </a:p>
        </p:txBody>
      </p:sp>
      <p:sp>
        <p:nvSpPr>
          <p:cNvPr id="825366" name="Text Box 22"/>
          <p:cNvSpPr txBox="1">
            <a:spLocks noChangeArrowheads="1"/>
          </p:cNvSpPr>
          <p:nvPr/>
        </p:nvSpPr>
        <p:spPr bwMode="auto">
          <a:xfrm>
            <a:off x="5845752" y="285055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2/</a:t>
            </a:r>
            <a:r>
              <a:rPr lang="en-US" altLang="en-US" dirty="0"/>
              <a:t>9</a:t>
            </a:r>
          </a:p>
        </p:txBody>
      </p:sp>
      <p:sp>
        <p:nvSpPr>
          <p:cNvPr id="825367" name="Text Box 23"/>
          <p:cNvSpPr txBox="1">
            <a:spLocks noChangeArrowheads="1"/>
          </p:cNvSpPr>
          <p:nvPr/>
        </p:nvSpPr>
        <p:spPr bwMode="auto">
          <a:xfrm>
            <a:off x="5843587" y="205477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8</a:t>
            </a:r>
          </a:p>
        </p:txBody>
      </p:sp>
      <p:sp>
        <p:nvSpPr>
          <p:cNvPr id="825368" name="Text Box 24"/>
          <p:cNvSpPr txBox="1">
            <a:spLocks noChangeArrowheads="1"/>
          </p:cNvSpPr>
          <p:nvPr/>
        </p:nvSpPr>
        <p:spPr bwMode="auto">
          <a:xfrm>
            <a:off x="5800723" y="136420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dirty="0"/>
              <a:t>4</a:t>
            </a:r>
          </a:p>
        </p:txBody>
      </p:sp>
      <p:sp>
        <p:nvSpPr>
          <p:cNvPr id="825369" name="Text Box 25"/>
          <p:cNvSpPr txBox="1">
            <a:spLocks noChangeArrowheads="1"/>
          </p:cNvSpPr>
          <p:nvPr/>
        </p:nvSpPr>
        <p:spPr bwMode="auto">
          <a:xfrm>
            <a:off x="8170069" y="282273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10/</a:t>
            </a:r>
            <a:r>
              <a:rPr lang="en-US" altLang="en-US" dirty="0"/>
              <a:t>10</a:t>
            </a:r>
          </a:p>
        </p:txBody>
      </p:sp>
      <p:sp>
        <p:nvSpPr>
          <p:cNvPr id="825370" name="Text Box 26"/>
          <p:cNvSpPr txBox="1">
            <a:spLocks noChangeArrowheads="1"/>
          </p:cNvSpPr>
          <p:nvPr/>
        </p:nvSpPr>
        <p:spPr bwMode="auto">
          <a:xfrm>
            <a:off x="8140700" y="207540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71" name="Text Box 27"/>
          <p:cNvSpPr txBox="1">
            <a:spLocks noChangeArrowheads="1"/>
          </p:cNvSpPr>
          <p:nvPr/>
        </p:nvSpPr>
        <p:spPr bwMode="auto">
          <a:xfrm>
            <a:off x="7210425" y="2050009"/>
            <a:ext cx="423863"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dirty="0"/>
              <a:t>6</a:t>
            </a:r>
          </a:p>
        </p:txBody>
      </p:sp>
      <p:sp>
        <p:nvSpPr>
          <p:cNvPr id="825372" name="Text Box 28"/>
          <p:cNvSpPr txBox="1">
            <a:spLocks noChangeArrowheads="1"/>
          </p:cNvSpPr>
          <p:nvPr/>
        </p:nvSpPr>
        <p:spPr bwMode="auto">
          <a:xfrm>
            <a:off x="4552949" y="212620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C00000"/>
                </a:solidFill>
              </a:rPr>
              <a:t>2/</a:t>
            </a:r>
            <a:r>
              <a:rPr lang="en-US" altLang="en-US" dirty="0"/>
              <a:t>2</a:t>
            </a:r>
          </a:p>
        </p:txBody>
      </p:sp>
      <p:sp>
        <p:nvSpPr>
          <p:cNvPr id="825416" name="Text Box 72"/>
          <p:cNvSpPr txBox="1">
            <a:spLocks noChangeArrowheads="1"/>
          </p:cNvSpPr>
          <p:nvPr/>
        </p:nvSpPr>
        <p:spPr bwMode="auto">
          <a:xfrm>
            <a:off x="9686925" y="2092871"/>
            <a:ext cx="1832881" cy="423863"/>
          </a:xfrm>
          <a:prstGeom prst="rect">
            <a:avLst/>
          </a:prstGeom>
          <a:noFill/>
          <a:ln>
            <a:noFill/>
          </a:ln>
          <a:effectLst/>
        </p:spPr>
        <p:txBody>
          <a:bodyPr tIns="137160" bIns="137160" anchor="ctr" anchorCtr="1"/>
          <a:lstStyle/>
          <a:p>
            <a:pPr>
              <a:spcBef>
                <a:spcPct val="50000"/>
              </a:spcBef>
            </a:pPr>
            <a:r>
              <a:rPr lang="en-US" altLang="en-US" sz="2000" dirty="0"/>
              <a:t>Flow value = </a:t>
            </a:r>
            <a:r>
              <a:rPr lang="en-US" altLang="en-US" sz="2000" b="1" dirty="0">
                <a:solidFill>
                  <a:srgbClr val="C00000"/>
                </a:solidFill>
              </a:rPr>
              <a:t>10</a:t>
            </a:r>
          </a:p>
        </p:txBody>
      </p:sp>
      <p:grpSp>
        <p:nvGrpSpPr>
          <p:cNvPr id="2" name="Group 1"/>
          <p:cNvGrpSpPr/>
          <p:nvPr/>
        </p:nvGrpSpPr>
        <p:grpSpPr>
          <a:xfrm>
            <a:off x="2601913" y="4020644"/>
            <a:ext cx="6838950" cy="2147516"/>
            <a:chOff x="2601913" y="3852864"/>
            <a:chExt cx="6838950" cy="2147516"/>
          </a:xfrm>
        </p:grpSpPr>
        <p:sp>
          <p:nvSpPr>
            <p:cNvPr id="825382" name="Oval 38"/>
            <p:cNvSpPr>
              <a:spLocks noChangeAspect="1" noChangeArrowheads="1"/>
            </p:cNvSpPr>
            <p:nvPr/>
          </p:nvSpPr>
          <p:spPr bwMode="auto">
            <a:xfrm>
              <a:off x="2601913" y="534194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83" name="Oval 39"/>
            <p:cNvSpPr>
              <a:spLocks noChangeAspect="1" noChangeArrowheads="1"/>
            </p:cNvSpPr>
            <p:nvPr/>
          </p:nvSpPr>
          <p:spPr bwMode="auto">
            <a:xfrm>
              <a:off x="4586288" y="3852864"/>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84" name="Oval 40"/>
            <p:cNvSpPr>
              <a:spLocks noChangeAspect="1" noChangeArrowheads="1"/>
            </p:cNvSpPr>
            <p:nvPr/>
          </p:nvSpPr>
          <p:spPr bwMode="auto">
            <a:xfrm>
              <a:off x="4586288" y="534194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85" name="AutoShape 41"/>
            <p:cNvCxnSpPr>
              <a:cxnSpLocks noChangeShapeType="1"/>
              <a:stCxn id="825382" idx="6"/>
              <a:endCxn id="825384" idx="2"/>
            </p:cNvCxnSpPr>
            <p:nvPr/>
          </p:nvCxnSpPr>
          <p:spPr bwMode="auto">
            <a:xfrm>
              <a:off x="2860676" y="5467351"/>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6" name="AutoShape 42"/>
            <p:cNvCxnSpPr>
              <a:cxnSpLocks noChangeShapeType="1"/>
              <a:stCxn id="825384" idx="6"/>
              <a:endCxn id="825390" idx="2"/>
            </p:cNvCxnSpPr>
            <p:nvPr/>
          </p:nvCxnSpPr>
          <p:spPr bwMode="auto">
            <a:xfrm>
              <a:off x="4845051" y="5467351"/>
              <a:ext cx="2389187" cy="0"/>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7" name="AutoShape 43"/>
            <p:cNvCxnSpPr>
              <a:cxnSpLocks noChangeShapeType="1"/>
              <a:stCxn id="825383" idx="6"/>
              <a:endCxn id="825389" idx="2"/>
            </p:cNvCxnSpPr>
            <p:nvPr/>
          </p:nvCxnSpPr>
          <p:spPr bwMode="auto">
            <a:xfrm>
              <a:off x="4845051" y="3979864"/>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8" name="AutoShape 44"/>
            <p:cNvCxnSpPr>
              <a:cxnSpLocks noChangeShapeType="1"/>
              <a:stCxn id="825383" idx="4"/>
              <a:endCxn id="825384" idx="0"/>
            </p:cNvCxnSpPr>
            <p:nvPr/>
          </p:nvCxnSpPr>
          <p:spPr bwMode="auto">
            <a:xfrm>
              <a:off x="4711700" y="4111627"/>
              <a:ext cx="0" cy="1222375"/>
            </a:xfrm>
            <a:prstGeom prst="straightConnector1">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89" name="Oval 45"/>
            <p:cNvSpPr>
              <a:spLocks noChangeAspect="1" noChangeArrowheads="1"/>
            </p:cNvSpPr>
            <p:nvPr/>
          </p:nvSpPr>
          <p:spPr bwMode="auto">
            <a:xfrm>
              <a:off x="7240588" y="3852864"/>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90" name="Oval 46"/>
            <p:cNvSpPr>
              <a:spLocks noChangeAspect="1" noChangeArrowheads="1"/>
            </p:cNvSpPr>
            <p:nvPr/>
          </p:nvSpPr>
          <p:spPr bwMode="auto">
            <a:xfrm>
              <a:off x="7240588" y="534194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91" name="AutoShape 47"/>
            <p:cNvCxnSpPr>
              <a:cxnSpLocks noChangeShapeType="1"/>
              <a:stCxn id="825389" idx="4"/>
              <a:endCxn id="825390" idx="0"/>
            </p:cNvCxnSpPr>
            <p:nvPr/>
          </p:nvCxnSpPr>
          <p:spPr bwMode="auto">
            <a:xfrm>
              <a:off x="7366000" y="4111627"/>
              <a:ext cx="0" cy="1222375"/>
            </a:xfrm>
            <a:prstGeom prst="straightConnector1">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2" name="Oval 48"/>
            <p:cNvSpPr>
              <a:spLocks noChangeAspect="1" noChangeArrowheads="1"/>
            </p:cNvSpPr>
            <p:nvPr/>
          </p:nvSpPr>
          <p:spPr bwMode="auto">
            <a:xfrm>
              <a:off x="9190038" y="534194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93" name="AutoShape 49"/>
            <p:cNvCxnSpPr>
              <a:cxnSpLocks noChangeShapeType="1"/>
              <a:stCxn id="825389" idx="5"/>
              <a:endCxn id="825392" idx="1"/>
            </p:cNvCxnSpPr>
            <p:nvPr/>
          </p:nvCxnSpPr>
          <p:spPr bwMode="auto">
            <a:xfrm>
              <a:off x="7454900" y="4076702"/>
              <a:ext cx="1771650" cy="129381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94" name="AutoShape 50"/>
            <p:cNvCxnSpPr>
              <a:cxnSpLocks noChangeShapeType="1"/>
              <a:stCxn id="825390" idx="6"/>
              <a:endCxn id="825392" idx="2"/>
            </p:cNvCxnSpPr>
            <p:nvPr/>
          </p:nvCxnSpPr>
          <p:spPr bwMode="auto">
            <a:xfrm>
              <a:off x="7499350" y="5467351"/>
              <a:ext cx="1682750" cy="0"/>
            </a:xfrm>
            <a:prstGeom prst="straightConnector1">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5" name="Text Box 51"/>
            <p:cNvSpPr txBox="1">
              <a:spLocks noChangeArrowheads="1"/>
            </p:cNvSpPr>
            <p:nvPr/>
          </p:nvSpPr>
          <p:spPr bwMode="auto">
            <a:xfrm>
              <a:off x="3505199" y="5324624"/>
              <a:ext cx="354013" cy="307777"/>
            </a:xfrm>
            <a:prstGeom prst="rect">
              <a:avLst/>
            </a:prstGeom>
            <a:solidFill>
              <a:schemeClr val="bg1"/>
            </a:solid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10</a:t>
              </a:r>
            </a:p>
          </p:txBody>
        </p:sp>
        <p:sp>
          <p:nvSpPr>
            <p:cNvPr id="825396" name="Text Box 52"/>
            <p:cNvSpPr txBox="1">
              <a:spLocks noChangeArrowheads="1"/>
            </p:cNvSpPr>
            <p:nvPr/>
          </p:nvSpPr>
          <p:spPr bwMode="auto">
            <a:xfrm>
              <a:off x="5849666" y="5324624"/>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7</a:t>
              </a:r>
            </a:p>
          </p:txBody>
        </p:sp>
        <p:sp>
          <p:nvSpPr>
            <p:cNvPr id="825397" name="Text Box 53"/>
            <p:cNvSpPr txBox="1">
              <a:spLocks noChangeArrowheads="1"/>
            </p:cNvSpPr>
            <p:nvPr/>
          </p:nvSpPr>
          <p:spPr bwMode="auto">
            <a:xfrm>
              <a:off x="5738812" y="3870327"/>
              <a:ext cx="3238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825398" name="Text Box 54"/>
            <p:cNvSpPr txBox="1">
              <a:spLocks noChangeArrowheads="1"/>
            </p:cNvSpPr>
            <p:nvPr/>
          </p:nvSpPr>
          <p:spPr bwMode="auto">
            <a:xfrm>
              <a:off x="8078788" y="4581527"/>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10</a:t>
              </a:r>
            </a:p>
          </p:txBody>
        </p:sp>
        <p:sp>
          <p:nvSpPr>
            <p:cNvPr id="825399" name="Text Box 55"/>
            <p:cNvSpPr txBox="1">
              <a:spLocks noChangeArrowheads="1"/>
            </p:cNvSpPr>
            <p:nvPr/>
          </p:nvSpPr>
          <p:spPr bwMode="auto">
            <a:xfrm>
              <a:off x="7148513" y="4556127"/>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6</a:t>
              </a:r>
            </a:p>
          </p:txBody>
        </p:sp>
        <p:sp>
          <p:nvSpPr>
            <p:cNvPr id="825400" name="Text Box 56"/>
            <p:cNvSpPr txBox="1">
              <a:spLocks noChangeArrowheads="1"/>
            </p:cNvSpPr>
            <p:nvPr/>
          </p:nvSpPr>
          <p:spPr bwMode="auto">
            <a:xfrm>
              <a:off x="4491037" y="4632327"/>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2</a:t>
              </a:r>
            </a:p>
          </p:txBody>
        </p:sp>
        <p:sp>
          <p:nvSpPr>
            <p:cNvPr id="825402" name="Text Box 58"/>
            <p:cNvSpPr txBox="1">
              <a:spLocks noChangeArrowheads="1"/>
            </p:cNvSpPr>
            <p:nvPr/>
          </p:nvSpPr>
          <p:spPr bwMode="auto">
            <a:xfrm>
              <a:off x="8128000" y="5313462"/>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10</a:t>
              </a:r>
            </a:p>
          </p:txBody>
        </p:sp>
        <p:cxnSp>
          <p:nvCxnSpPr>
            <p:cNvPr id="825403" name="AutoShape 59"/>
            <p:cNvCxnSpPr>
              <a:cxnSpLocks noChangeShapeType="1"/>
              <a:stCxn id="825390" idx="1"/>
              <a:endCxn id="825383" idx="5"/>
            </p:cNvCxnSpPr>
            <p:nvPr/>
          </p:nvCxnSpPr>
          <p:spPr bwMode="auto">
            <a:xfrm flipH="1" flipV="1">
              <a:off x="4800381" y="4068311"/>
              <a:ext cx="2476939" cy="1310361"/>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4" name="Text Box 60"/>
            <p:cNvSpPr txBox="1">
              <a:spLocks noChangeArrowheads="1"/>
            </p:cNvSpPr>
            <p:nvPr/>
          </p:nvSpPr>
          <p:spPr bwMode="auto">
            <a:xfrm>
              <a:off x="5781675" y="4560890"/>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cxnSp>
          <p:nvCxnSpPr>
            <p:cNvPr id="825405" name="AutoShape 61"/>
            <p:cNvCxnSpPr>
              <a:cxnSpLocks noChangeShapeType="1"/>
              <a:stCxn id="825383" idx="3"/>
              <a:endCxn id="825382" idx="7"/>
            </p:cNvCxnSpPr>
            <p:nvPr/>
          </p:nvCxnSpPr>
          <p:spPr bwMode="auto">
            <a:xfrm flipH="1">
              <a:off x="2816226" y="4076702"/>
              <a:ext cx="1806575" cy="1293813"/>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6" name="Text Box 62"/>
            <p:cNvSpPr txBox="1">
              <a:spLocks noChangeArrowheads="1"/>
            </p:cNvSpPr>
            <p:nvPr/>
          </p:nvSpPr>
          <p:spPr bwMode="auto">
            <a:xfrm>
              <a:off x="3595688" y="4584702"/>
              <a:ext cx="3349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cxnSp>
          <p:nvCxnSpPr>
            <p:cNvPr id="76" name="AutoShape 58"/>
            <p:cNvCxnSpPr>
              <a:cxnSpLocks noChangeShapeType="1"/>
            </p:cNvCxnSpPr>
            <p:nvPr/>
          </p:nvCxnSpPr>
          <p:spPr bwMode="auto">
            <a:xfrm rot="5400000">
              <a:off x="6012943" y="4318575"/>
              <a:ext cx="1587" cy="2476500"/>
            </a:xfrm>
            <a:prstGeom prst="curvedConnector3">
              <a:avLst>
                <a:gd name="adj1" fmla="val 16200000"/>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7" name="Text Box 52"/>
            <p:cNvSpPr txBox="1">
              <a:spLocks noChangeArrowheads="1"/>
            </p:cNvSpPr>
            <p:nvPr/>
          </p:nvSpPr>
          <p:spPr bwMode="auto">
            <a:xfrm>
              <a:off x="5854037" y="5692603"/>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2</a:t>
              </a:r>
            </a:p>
          </p:txBody>
        </p:sp>
      </p:grpSp>
      <p:sp>
        <p:nvSpPr>
          <p:cNvPr id="58" name="Slide Number Placeholder 1">
            <a:extLst>
              <a:ext uri="{FF2B5EF4-FFF2-40B4-BE49-F238E27FC236}">
                <a16:creationId xmlns:a16="http://schemas.microsoft.com/office/drawing/2014/main" id="{DE538882-A24B-4AE8-97A1-A3AB03FA628C}"/>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44</a:t>
            </a:fld>
            <a:endParaRPr lang="en-US" dirty="0"/>
          </a:p>
        </p:txBody>
      </p:sp>
    </p:spTree>
    <p:extLst>
      <p:ext uri="{BB962C8B-B14F-4D97-AF65-F5344CB8AC3E}">
        <p14:creationId xmlns:p14="http://schemas.microsoft.com/office/powerpoint/2010/main" val="1095504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8" name="Rectangle 4"/>
          <p:cNvSpPr>
            <a:spLocks noGrp="1" noChangeArrowheads="1"/>
          </p:cNvSpPr>
          <p:nvPr>
            <p:ph type="title"/>
          </p:nvPr>
        </p:nvSpPr>
        <p:spPr/>
        <p:txBody>
          <a:bodyPr/>
          <a:lstStyle/>
          <a:p>
            <a:r>
              <a:rPr lang="en-US" altLang="en-US" dirty="0"/>
              <a:t>Ford-Fulkerson Algorithm</a:t>
            </a:r>
          </a:p>
        </p:txBody>
      </p:sp>
      <mc:AlternateContent xmlns:mc="http://schemas.openxmlformats.org/markup-compatibility/2006">
        <mc:Choice xmlns:a14="http://schemas.microsoft.com/office/drawing/2010/main" Requires="a14">
          <p:sp>
            <p:nvSpPr>
              <p:cNvPr id="825381" name="Text Box 37"/>
              <p:cNvSpPr txBox="1">
                <a:spLocks noChangeArrowheads="1"/>
              </p:cNvSpPr>
              <p:nvPr/>
            </p:nvSpPr>
            <p:spPr bwMode="auto">
              <a:xfrm>
                <a:off x="1238755" y="1973809"/>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a:t>
                </a:r>
              </a:p>
            </p:txBody>
          </p:sp>
        </mc:Choice>
        <mc:Fallback>
          <p:sp>
            <p:nvSpPr>
              <p:cNvPr id="825381" name="Text Box 37"/>
              <p:cNvSpPr txBox="1">
                <a:spLocks noRot="1" noChangeAspect="1" noMove="1" noResize="1" noEditPoints="1" noAdjustHandles="1" noChangeArrowheads="1" noChangeShapeType="1" noTextEdit="1"/>
              </p:cNvSpPr>
              <p:nvPr/>
            </p:nvSpPr>
            <p:spPr bwMode="auto">
              <a:xfrm>
                <a:off x="1238755" y="1973809"/>
                <a:ext cx="442913" cy="307777"/>
              </a:xfrm>
              <a:prstGeom prst="rect">
                <a:avLst/>
              </a:prstGeom>
              <a:blipFill>
                <a:blip r:embed="rId3"/>
                <a:stretch>
                  <a:fillRect l="-6849" t="-26000" r="-1370"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25401" name="Text Box 57"/>
              <p:cNvSpPr txBox="1">
                <a:spLocks noChangeArrowheads="1"/>
              </p:cNvSpPr>
              <p:nvPr/>
            </p:nvSpPr>
            <p:spPr bwMode="auto">
              <a:xfrm>
                <a:off x="1238755" y="4462114"/>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r>
                      <a:rPr lang="en-US" altLang="en-US" sz="2400" b="1" i="1" baseline="-25000" dirty="0">
                        <a:solidFill>
                          <a:srgbClr val="0066CC"/>
                        </a:solidFill>
                        <a:latin typeface="Cambria Math" panose="02040503050406030204" pitchFamily="18" charset="0"/>
                      </a:rPr>
                      <m:t>𝒇</m:t>
                    </m:r>
                  </m:oMath>
                </a14:m>
                <a:r>
                  <a:rPr lang="en-US" altLang="en-US" sz="2000" dirty="0"/>
                  <a:t>:</a:t>
                </a:r>
              </a:p>
            </p:txBody>
          </p:sp>
        </mc:Choice>
        <mc:Fallback>
          <p:sp>
            <p:nvSpPr>
              <p:cNvPr id="825401" name="Text Box 57"/>
              <p:cNvSpPr txBox="1">
                <a:spLocks noRot="1" noChangeAspect="1" noMove="1" noResize="1" noEditPoints="1" noAdjustHandles="1" noChangeArrowheads="1" noChangeShapeType="1" noTextEdit="1"/>
              </p:cNvSpPr>
              <p:nvPr/>
            </p:nvSpPr>
            <p:spPr bwMode="auto">
              <a:xfrm>
                <a:off x="1238755" y="4462114"/>
                <a:ext cx="442913" cy="307777"/>
              </a:xfrm>
              <a:prstGeom prst="rect">
                <a:avLst/>
              </a:prstGeom>
              <a:blipFill>
                <a:blip r:embed="rId4"/>
                <a:stretch>
                  <a:fillRect l="-6849" t="-26000" r="-27397"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825349" name="Oval 5"/>
          <p:cNvSpPr>
            <a:spLocks noChangeAspect="1" noChangeArrowheads="1"/>
          </p:cNvSpPr>
          <p:nvPr/>
        </p:nvSpPr>
        <p:spPr bwMode="auto">
          <a:xfrm>
            <a:off x="2663825"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50" name="Oval 6"/>
          <p:cNvSpPr>
            <a:spLocks noChangeAspect="1" noChangeArrowheads="1"/>
          </p:cNvSpPr>
          <p:nvPr/>
        </p:nvSpPr>
        <p:spPr bwMode="auto">
          <a:xfrm>
            <a:off x="4648200" y="134674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51" name="Oval 7"/>
          <p:cNvSpPr>
            <a:spLocks noChangeAspect="1" noChangeArrowheads="1"/>
          </p:cNvSpPr>
          <p:nvPr/>
        </p:nvSpPr>
        <p:spPr bwMode="auto">
          <a:xfrm>
            <a:off x="464820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52" name="AutoShape 8"/>
          <p:cNvCxnSpPr>
            <a:cxnSpLocks noChangeShapeType="1"/>
            <a:stCxn id="825349" idx="7"/>
            <a:endCxn id="825350" idx="3"/>
          </p:cNvCxnSpPr>
          <p:nvPr/>
        </p:nvCxnSpPr>
        <p:spPr bwMode="auto">
          <a:xfrm flipV="1">
            <a:off x="2878138" y="1568995"/>
            <a:ext cx="1806575"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3" name="AutoShape 9"/>
          <p:cNvCxnSpPr>
            <a:cxnSpLocks noChangeShapeType="1"/>
            <a:stCxn id="825349" idx="6"/>
            <a:endCxn id="825351" idx="2"/>
          </p:cNvCxnSpPr>
          <p:nvPr/>
        </p:nvCxnSpPr>
        <p:spPr bwMode="auto">
          <a:xfrm>
            <a:off x="2922588" y="2961233"/>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4" name="AutoShape 10"/>
          <p:cNvCxnSpPr>
            <a:cxnSpLocks noChangeShapeType="1"/>
            <a:stCxn id="825351" idx="6"/>
            <a:endCxn id="825358" idx="2"/>
          </p:cNvCxnSpPr>
          <p:nvPr/>
        </p:nvCxnSpPr>
        <p:spPr bwMode="auto">
          <a:xfrm>
            <a:off x="4906963" y="2961233"/>
            <a:ext cx="2389187"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5" name="AutoShape 11"/>
          <p:cNvCxnSpPr>
            <a:cxnSpLocks noChangeShapeType="1"/>
            <a:stCxn id="825350" idx="6"/>
            <a:endCxn id="825357" idx="2"/>
          </p:cNvCxnSpPr>
          <p:nvPr/>
        </p:nvCxnSpPr>
        <p:spPr bwMode="auto">
          <a:xfrm>
            <a:off x="4906963" y="1473745"/>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6" name="AutoShape 12"/>
          <p:cNvCxnSpPr>
            <a:cxnSpLocks noChangeShapeType="1"/>
            <a:stCxn id="825350" idx="4"/>
            <a:endCxn id="825351" idx="0"/>
          </p:cNvCxnSpPr>
          <p:nvPr/>
        </p:nvCxnSpPr>
        <p:spPr bwMode="auto">
          <a:xfrm>
            <a:off x="4773612" y="1605509"/>
            <a:ext cx="0" cy="1222375"/>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57" name="Oval 13"/>
          <p:cNvSpPr>
            <a:spLocks noChangeAspect="1" noChangeArrowheads="1"/>
          </p:cNvSpPr>
          <p:nvPr/>
        </p:nvSpPr>
        <p:spPr bwMode="auto">
          <a:xfrm>
            <a:off x="7302500" y="134674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58" name="Oval 14"/>
          <p:cNvSpPr>
            <a:spLocks noChangeAspect="1" noChangeArrowheads="1"/>
          </p:cNvSpPr>
          <p:nvPr/>
        </p:nvSpPr>
        <p:spPr bwMode="auto">
          <a:xfrm>
            <a:off x="730250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59" name="AutoShape 15"/>
          <p:cNvCxnSpPr>
            <a:cxnSpLocks noChangeShapeType="1"/>
            <a:stCxn id="825357" idx="4"/>
            <a:endCxn id="825358" idx="0"/>
          </p:cNvCxnSpPr>
          <p:nvPr/>
        </p:nvCxnSpPr>
        <p:spPr bwMode="auto">
          <a:xfrm>
            <a:off x="7427912" y="1605509"/>
            <a:ext cx="0" cy="1222375"/>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0" name="AutoShape 16"/>
          <p:cNvCxnSpPr>
            <a:cxnSpLocks noChangeShapeType="1"/>
            <a:stCxn id="825350" idx="5"/>
            <a:endCxn id="825358" idx="1"/>
          </p:cNvCxnSpPr>
          <p:nvPr/>
        </p:nvCxnSpPr>
        <p:spPr bwMode="auto">
          <a:xfrm>
            <a:off x="4862512" y="1568995"/>
            <a:ext cx="2476500"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1" name="Oval 17"/>
          <p:cNvSpPr>
            <a:spLocks noChangeAspect="1" noChangeArrowheads="1"/>
          </p:cNvSpPr>
          <p:nvPr/>
        </p:nvSpPr>
        <p:spPr bwMode="auto">
          <a:xfrm>
            <a:off x="925195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62" name="AutoShape 18"/>
          <p:cNvCxnSpPr>
            <a:cxnSpLocks noChangeShapeType="1"/>
            <a:stCxn id="825357" idx="6"/>
            <a:endCxn id="825361" idx="1"/>
          </p:cNvCxnSpPr>
          <p:nvPr/>
        </p:nvCxnSpPr>
        <p:spPr bwMode="auto">
          <a:xfrm>
            <a:off x="7561262" y="1473745"/>
            <a:ext cx="1727200" cy="1392238"/>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3" name="AutoShape 19"/>
          <p:cNvCxnSpPr>
            <a:cxnSpLocks noChangeShapeType="1"/>
            <a:stCxn id="825358" idx="6"/>
            <a:endCxn id="825361" idx="2"/>
          </p:cNvCxnSpPr>
          <p:nvPr/>
        </p:nvCxnSpPr>
        <p:spPr bwMode="auto">
          <a:xfrm>
            <a:off x="7561262" y="2961233"/>
            <a:ext cx="1682750"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4" name="Text Box 20"/>
          <p:cNvSpPr txBox="1">
            <a:spLocks noChangeArrowheads="1"/>
          </p:cNvSpPr>
          <p:nvPr/>
        </p:nvSpPr>
        <p:spPr bwMode="auto">
          <a:xfrm>
            <a:off x="3602039" y="2810438"/>
            <a:ext cx="48894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65" name="Text Box 21"/>
          <p:cNvSpPr txBox="1">
            <a:spLocks noChangeArrowheads="1"/>
          </p:cNvSpPr>
          <p:nvPr/>
        </p:nvSpPr>
        <p:spPr bwMode="auto">
          <a:xfrm>
            <a:off x="3505198" y="209287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10/</a:t>
            </a:r>
            <a:r>
              <a:rPr lang="en-US" altLang="en-US" dirty="0"/>
              <a:t>10</a:t>
            </a:r>
          </a:p>
        </p:txBody>
      </p:sp>
      <p:sp>
        <p:nvSpPr>
          <p:cNvPr id="825366" name="Text Box 22"/>
          <p:cNvSpPr txBox="1">
            <a:spLocks noChangeArrowheads="1"/>
          </p:cNvSpPr>
          <p:nvPr/>
        </p:nvSpPr>
        <p:spPr bwMode="auto">
          <a:xfrm>
            <a:off x="5845752" y="285055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2/</a:t>
            </a:r>
            <a:r>
              <a:rPr lang="en-US" altLang="en-US" dirty="0"/>
              <a:t>9</a:t>
            </a:r>
          </a:p>
        </p:txBody>
      </p:sp>
      <p:sp>
        <p:nvSpPr>
          <p:cNvPr id="825367" name="Text Box 23"/>
          <p:cNvSpPr txBox="1">
            <a:spLocks noChangeArrowheads="1"/>
          </p:cNvSpPr>
          <p:nvPr/>
        </p:nvSpPr>
        <p:spPr bwMode="auto">
          <a:xfrm>
            <a:off x="5843587" y="205477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8</a:t>
            </a:r>
          </a:p>
        </p:txBody>
      </p:sp>
      <p:sp>
        <p:nvSpPr>
          <p:cNvPr id="825368" name="Text Box 24"/>
          <p:cNvSpPr txBox="1">
            <a:spLocks noChangeArrowheads="1"/>
          </p:cNvSpPr>
          <p:nvPr/>
        </p:nvSpPr>
        <p:spPr bwMode="auto">
          <a:xfrm>
            <a:off x="5800723" y="136420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dirty="0"/>
              <a:t>4</a:t>
            </a:r>
          </a:p>
        </p:txBody>
      </p:sp>
      <p:sp>
        <p:nvSpPr>
          <p:cNvPr id="825369" name="Text Box 25"/>
          <p:cNvSpPr txBox="1">
            <a:spLocks noChangeArrowheads="1"/>
          </p:cNvSpPr>
          <p:nvPr/>
        </p:nvSpPr>
        <p:spPr bwMode="auto">
          <a:xfrm>
            <a:off x="8170069" y="282273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10/</a:t>
            </a:r>
            <a:r>
              <a:rPr lang="en-US" altLang="en-US" dirty="0"/>
              <a:t>10</a:t>
            </a:r>
          </a:p>
        </p:txBody>
      </p:sp>
      <p:sp>
        <p:nvSpPr>
          <p:cNvPr id="825370" name="Text Box 26"/>
          <p:cNvSpPr txBox="1">
            <a:spLocks noChangeArrowheads="1"/>
          </p:cNvSpPr>
          <p:nvPr/>
        </p:nvSpPr>
        <p:spPr bwMode="auto">
          <a:xfrm>
            <a:off x="8140700" y="207540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dirty="0"/>
              <a:t>10</a:t>
            </a:r>
          </a:p>
        </p:txBody>
      </p:sp>
      <p:sp>
        <p:nvSpPr>
          <p:cNvPr id="825371" name="Text Box 27"/>
          <p:cNvSpPr txBox="1">
            <a:spLocks noChangeArrowheads="1"/>
          </p:cNvSpPr>
          <p:nvPr/>
        </p:nvSpPr>
        <p:spPr bwMode="auto">
          <a:xfrm>
            <a:off x="7210425" y="2050009"/>
            <a:ext cx="423863"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dirty="0"/>
              <a:t>6</a:t>
            </a:r>
          </a:p>
        </p:txBody>
      </p:sp>
      <p:sp>
        <p:nvSpPr>
          <p:cNvPr id="825372" name="Text Box 28"/>
          <p:cNvSpPr txBox="1">
            <a:spLocks noChangeArrowheads="1"/>
          </p:cNvSpPr>
          <p:nvPr/>
        </p:nvSpPr>
        <p:spPr bwMode="auto">
          <a:xfrm>
            <a:off x="4552949" y="212620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C00000"/>
                </a:solidFill>
              </a:rPr>
              <a:t>2/</a:t>
            </a:r>
            <a:r>
              <a:rPr lang="en-US" altLang="en-US" dirty="0"/>
              <a:t>2</a:t>
            </a:r>
          </a:p>
        </p:txBody>
      </p:sp>
      <p:sp>
        <p:nvSpPr>
          <p:cNvPr id="825416" name="Text Box 72"/>
          <p:cNvSpPr txBox="1">
            <a:spLocks noChangeArrowheads="1"/>
          </p:cNvSpPr>
          <p:nvPr/>
        </p:nvSpPr>
        <p:spPr bwMode="auto">
          <a:xfrm>
            <a:off x="9686925" y="2092871"/>
            <a:ext cx="1832881" cy="423863"/>
          </a:xfrm>
          <a:prstGeom prst="rect">
            <a:avLst/>
          </a:prstGeom>
          <a:noFill/>
          <a:ln>
            <a:noFill/>
          </a:ln>
          <a:effectLst/>
        </p:spPr>
        <p:txBody>
          <a:bodyPr tIns="137160" bIns="137160" anchor="ctr" anchorCtr="1"/>
          <a:lstStyle/>
          <a:p>
            <a:pPr>
              <a:spcBef>
                <a:spcPct val="50000"/>
              </a:spcBef>
            </a:pPr>
            <a:r>
              <a:rPr lang="en-US" altLang="en-US" sz="2000" dirty="0"/>
              <a:t>Flow value = </a:t>
            </a:r>
            <a:r>
              <a:rPr lang="en-US" altLang="en-US" sz="2000" b="1" dirty="0">
                <a:solidFill>
                  <a:srgbClr val="C00000"/>
                </a:solidFill>
              </a:rPr>
              <a:t>10</a:t>
            </a:r>
          </a:p>
        </p:txBody>
      </p:sp>
      <p:sp>
        <p:nvSpPr>
          <p:cNvPr id="825382" name="Oval 38"/>
          <p:cNvSpPr>
            <a:spLocks noChangeAspect="1" noChangeArrowheads="1"/>
          </p:cNvSpPr>
          <p:nvPr/>
        </p:nvSpPr>
        <p:spPr bwMode="auto">
          <a:xfrm>
            <a:off x="2601913"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83" name="Oval 39"/>
          <p:cNvSpPr>
            <a:spLocks noChangeAspect="1" noChangeArrowheads="1"/>
          </p:cNvSpPr>
          <p:nvPr/>
        </p:nvSpPr>
        <p:spPr bwMode="auto">
          <a:xfrm>
            <a:off x="4586288" y="4020644"/>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84" name="Oval 40"/>
          <p:cNvSpPr>
            <a:spLocks noChangeAspect="1" noChangeArrowheads="1"/>
          </p:cNvSpPr>
          <p:nvPr/>
        </p:nvSpPr>
        <p:spPr bwMode="auto">
          <a:xfrm>
            <a:off x="4586288"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85" name="AutoShape 41"/>
          <p:cNvCxnSpPr>
            <a:cxnSpLocks noChangeShapeType="1"/>
            <a:stCxn id="825382" idx="6"/>
            <a:endCxn id="825384" idx="2"/>
          </p:cNvCxnSpPr>
          <p:nvPr/>
        </p:nvCxnSpPr>
        <p:spPr bwMode="auto">
          <a:xfrm>
            <a:off x="2860676" y="5635131"/>
            <a:ext cx="1717675" cy="0"/>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6" name="AutoShape 42"/>
          <p:cNvCxnSpPr>
            <a:cxnSpLocks noChangeShapeType="1"/>
            <a:stCxn id="825384" idx="6"/>
            <a:endCxn id="825390" idx="2"/>
          </p:cNvCxnSpPr>
          <p:nvPr/>
        </p:nvCxnSpPr>
        <p:spPr bwMode="auto">
          <a:xfrm>
            <a:off x="4845051" y="5635131"/>
            <a:ext cx="2389187" cy="0"/>
          </a:xfrm>
          <a:prstGeom prst="straightConnector1">
            <a:avLst/>
          </a:prstGeom>
          <a:noFill/>
          <a:ln w="38100">
            <a:solidFill>
              <a:srgbClr val="0066CC"/>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7" name="AutoShape 43"/>
          <p:cNvCxnSpPr>
            <a:cxnSpLocks noChangeShapeType="1"/>
            <a:stCxn id="825383" idx="6"/>
            <a:endCxn id="825389" idx="2"/>
          </p:cNvCxnSpPr>
          <p:nvPr/>
        </p:nvCxnSpPr>
        <p:spPr bwMode="auto">
          <a:xfrm>
            <a:off x="4845051" y="4147644"/>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8" name="AutoShape 44"/>
          <p:cNvCxnSpPr>
            <a:cxnSpLocks noChangeShapeType="1"/>
            <a:stCxn id="825383" idx="4"/>
            <a:endCxn id="825384" idx="0"/>
          </p:cNvCxnSpPr>
          <p:nvPr/>
        </p:nvCxnSpPr>
        <p:spPr bwMode="auto">
          <a:xfrm>
            <a:off x="4711700" y="4279407"/>
            <a:ext cx="0" cy="1222375"/>
          </a:xfrm>
          <a:prstGeom prst="straightConnector1">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89" name="Oval 45"/>
          <p:cNvSpPr>
            <a:spLocks noChangeAspect="1" noChangeArrowheads="1"/>
          </p:cNvSpPr>
          <p:nvPr/>
        </p:nvSpPr>
        <p:spPr bwMode="auto">
          <a:xfrm>
            <a:off x="7240588" y="4020644"/>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90" name="Oval 46"/>
          <p:cNvSpPr>
            <a:spLocks noChangeAspect="1" noChangeArrowheads="1"/>
          </p:cNvSpPr>
          <p:nvPr/>
        </p:nvSpPr>
        <p:spPr bwMode="auto">
          <a:xfrm>
            <a:off x="7240588"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91" name="AutoShape 47"/>
          <p:cNvCxnSpPr>
            <a:cxnSpLocks noChangeShapeType="1"/>
            <a:stCxn id="825389" idx="4"/>
            <a:endCxn id="825390" idx="0"/>
          </p:cNvCxnSpPr>
          <p:nvPr/>
        </p:nvCxnSpPr>
        <p:spPr bwMode="auto">
          <a:xfrm>
            <a:off x="7366000" y="4279407"/>
            <a:ext cx="0" cy="1222375"/>
          </a:xfrm>
          <a:prstGeom prst="straightConnector1">
            <a:avLst/>
          </a:prstGeom>
          <a:noFill/>
          <a:ln w="38100">
            <a:solidFill>
              <a:srgbClr val="0066CC"/>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2" name="Oval 48"/>
          <p:cNvSpPr>
            <a:spLocks noChangeAspect="1" noChangeArrowheads="1"/>
          </p:cNvSpPr>
          <p:nvPr/>
        </p:nvSpPr>
        <p:spPr bwMode="auto">
          <a:xfrm>
            <a:off x="9190038"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93" name="AutoShape 49"/>
          <p:cNvCxnSpPr>
            <a:cxnSpLocks noChangeShapeType="1"/>
            <a:stCxn id="825389" idx="5"/>
            <a:endCxn id="825392" idx="1"/>
          </p:cNvCxnSpPr>
          <p:nvPr/>
        </p:nvCxnSpPr>
        <p:spPr bwMode="auto">
          <a:xfrm>
            <a:off x="7454900" y="4244482"/>
            <a:ext cx="1771650" cy="1293813"/>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94" name="AutoShape 50"/>
          <p:cNvCxnSpPr>
            <a:cxnSpLocks noChangeShapeType="1"/>
            <a:stCxn id="825390" idx="6"/>
            <a:endCxn id="825392" idx="2"/>
          </p:cNvCxnSpPr>
          <p:nvPr/>
        </p:nvCxnSpPr>
        <p:spPr bwMode="auto">
          <a:xfrm>
            <a:off x="7499350" y="5635131"/>
            <a:ext cx="1682750" cy="0"/>
          </a:xfrm>
          <a:prstGeom prst="straightConnector1">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5" name="Text Box 51"/>
          <p:cNvSpPr txBox="1">
            <a:spLocks noChangeArrowheads="1"/>
          </p:cNvSpPr>
          <p:nvPr/>
        </p:nvSpPr>
        <p:spPr bwMode="auto">
          <a:xfrm>
            <a:off x="3505199" y="5492404"/>
            <a:ext cx="354013" cy="307777"/>
          </a:xfrm>
          <a:prstGeom prst="rect">
            <a:avLst/>
          </a:prstGeom>
          <a:solidFill>
            <a:schemeClr val="bg1"/>
          </a:solid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10</a:t>
            </a:r>
          </a:p>
        </p:txBody>
      </p:sp>
      <p:sp>
        <p:nvSpPr>
          <p:cNvPr id="825396" name="Text Box 52"/>
          <p:cNvSpPr txBox="1">
            <a:spLocks noChangeArrowheads="1"/>
          </p:cNvSpPr>
          <p:nvPr/>
        </p:nvSpPr>
        <p:spPr bwMode="auto">
          <a:xfrm>
            <a:off x="5849666" y="5492404"/>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7</a:t>
            </a:r>
          </a:p>
        </p:txBody>
      </p:sp>
      <p:sp>
        <p:nvSpPr>
          <p:cNvPr id="825397" name="Text Box 53"/>
          <p:cNvSpPr txBox="1">
            <a:spLocks noChangeArrowheads="1"/>
          </p:cNvSpPr>
          <p:nvPr/>
        </p:nvSpPr>
        <p:spPr bwMode="auto">
          <a:xfrm>
            <a:off x="5738812" y="4038107"/>
            <a:ext cx="3238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825398" name="Text Box 54"/>
          <p:cNvSpPr txBox="1">
            <a:spLocks noChangeArrowheads="1"/>
          </p:cNvSpPr>
          <p:nvPr/>
        </p:nvSpPr>
        <p:spPr bwMode="auto">
          <a:xfrm>
            <a:off x="8078788" y="4749307"/>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10</a:t>
            </a:r>
          </a:p>
        </p:txBody>
      </p:sp>
      <p:sp>
        <p:nvSpPr>
          <p:cNvPr id="825399" name="Text Box 55"/>
          <p:cNvSpPr txBox="1">
            <a:spLocks noChangeArrowheads="1"/>
          </p:cNvSpPr>
          <p:nvPr/>
        </p:nvSpPr>
        <p:spPr bwMode="auto">
          <a:xfrm>
            <a:off x="7148513" y="4723907"/>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6</a:t>
            </a:r>
          </a:p>
        </p:txBody>
      </p:sp>
      <p:sp>
        <p:nvSpPr>
          <p:cNvPr id="825400" name="Text Box 56"/>
          <p:cNvSpPr txBox="1">
            <a:spLocks noChangeArrowheads="1"/>
          </p:cNvSpPr>
          <p:nvPr/>
        </p:nvSpPr>
        <p:spPr bwMode="auto">
          <a:xfrm>
            <a:off x="4491037" y="4800107"/>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2</a:t>
            </a:r>
          </a:p>
        </p:txBody>
      </p:sp>
      <p:sp>
        <p:nvSpPr>
          <p:cNvPr id="825402" name="Text Box 58"/>
          <p:cNvSpPr txBox="1">
            <a:spLocks noChangeArrowheads="1"/>
          </p:cNvSpPr>
          <p:nvPr/>
        </p:nvSpPr>
        <p:spPr bwMode="auto">
          <a:xfrm>
            <a:off x="8128000" y="5481242"/>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10</a:t>
            </a:r>
          </a:p>
        </p:txBody>
      </p:sp>
      <p:cxnSp>
        <p:nvCxnSpPr>
          <p:cNvPr id="825403" name="AutoShape 59"/>
          <p:cNvCxnSpPr>
            <a:cxnSpLocks noChangeShapeType="1"/>
            <a:stCxn id="825390" idx="1"/>
            <a:endCxn id="825383" idx="5"/>
          </p:cNvCxnSpPr>
          <p:nvPr/>
        </p:nvCxnSpPr>
        <p:spPr bwMode="auto">
          <a:xfrm flipH="1" flipV="1">
            <a:off x="4800381" y="4236091"/>
            <a:ext cx="2476939" cy="1310361"/>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4" name="Text Box 60"/>
          <p:cNvSpPr txBox="1">
            <a:spLocks noChangeArrowheads="1"/>
          </p:cNvSpPr>
          <p:nvPr/>
        </p:nvSpPr>
        <p:spPr bwMode="auto">
          <a:xfrm>
            <a:off x="5781675" y="4728670"/>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cxnSp>
        <p:nvCxnSpPr>
          <p:cNvPr id="825405" name="AutoShape 61"/>
          <p:cNvCxnSpPr>
            <a:cxnSpLocks noChangeShapeType="1"/>
            <a:stCxn id="825383" idx="3"/>
            <a:endCxn id="825382" idx="7"/>
          </p:cNvCxnSpPr>
          <p:nvPr/>
        </p:nvCxnSpPr>
        <p:spPr bwMode="auto">
          <a:xfrm flipH="1">
            <a:off x="2816226" y="4244482"/>
            <a:ext cx="1806575" cy="1293813"/>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6" name="Text Box 62"/>
          <p:cNvSpPr txBox="1">
            <a:spLocks noChangeArrowheads="1"/>
          </p:cNvSpPr>
          <p:nvPr/>
        </p:nvSpPr>
        <p:spPr bwMode="auto">
          <a:xfrm>
            <a:off x="3595688" y="4752482"/>
            <a:ext cx="3349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cxnSp>
        <p:nvCxnSpPr>
          <p:cNvPr id="76" name="AutoShape 58"/>
          <p:cNvCxnSpPr>
            <a:cxnSpLocks noChangeShapeType="1"/>
          </p:cNvCxnSpPr>
          <p:nvPr/>
        </p:nvCxnSpPr>
        <p:spPr bwMode="auto">
          <a:xfrm rot="5400000">
            <a:off x="6012943" y="4486355"/>
            <a:ext cx="1587" cy="2476500"/>
          </a:xfrm>
          <a:prstGeom prst="curvedConnector3">
            <a:avLst>
              <a:gd name="adj1" fmla="val 16200000"/>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7" name="Text Box 52"/>
          <p:cNvSpPr txBox="1">
            <a:spLocks noChangeArrowheads="1"/>
          </p:cNvSpPr>
          <p:nvPr/>
        </p:nvSpPr>
        <p:spPr bwMode="auto">
          <a:xfrm>
            <a:off x="5854037" y="5860383"/>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2</a:t>
            </a:r>
          </a:p>
        </p:txBody>
      </p:sp>
      <p:sp>
        <p:nvSpPr>
          <p:cNvPr id="58" name="TextBox 57"/>
          <p:cNvSpPr txBox="1"/>
          <p:nvPr/>
        </p:nvSpPr>
        <p:spPr>
          <a:xfrm>
            <a:off x="5690948" y="3103260"/>
            <a:ext cx="64953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6</a:t>
            </a:r>
            <a:r>
              <a:rPr lang="en-US" dirty="0">
                <a:cs typeface="Arial" panose="020B0604020202020204" pitchFamily="34" charset="0"/>
              </a:rPr>
              <a:t>=</a:t>
            </a:r>
            <a:r>
              <a:rPr lang="en-US" b="1" dirty="0">
                <a:solidFill>
                  <a:srgbClr val="0066CC"/>
                </a:solidFill>
                <a:cs typeface="Arial" panose="020B0604020202020204" pitchFamily="34" charset="0"/>
              </a:rPr>
              <a:t>8</a:t>
            </a:r>
          </a:p>
        </p:txBody>
      </p:sp>
      <p:sp>
        <p:nvSpPr>
          <p:cNvPr id="59" name="TextBox 58"/>
          <p:cNvSpPr txBox="1"/>
          <p:nvPr/>
        </p:nvSpPr>
        <p:spPr>
          <a:xfrm>
            <a:off x="11085401" y="2425445"/>
            <a:ext cx="76655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6</a:t>
            </a:r>
            <a:r>
              <a:rPr lang="en-US" dirty="0">
                <a:cs typeface="Arial" panose="020B0604020202020204" pitchFamily="34" charset="0"/>
              </a:rPr>
              <a:t>=</a:t>
            </a:r>
            <a:r>
              <a:rPr lang="en-US" b="1" dirty="0">
                <a:solidFill>
                  <a:srgbClr val="0066CC"/>
                </a:solidFill>
                <a:cs typeface="Arial" panose="020B0604020202020204" pitchFamily="34" charset="0"/>
              </a:rPr>
              <a:t>16</a:t>
            </a:r>
          </a:p>
        </p:txBody>
      </p:sp>
      <p:grpSp>
        <p:nvGrpSpPr>
          <p:cNvPr id="60" name="Group 59"/>
          <p:cNvGrpSpPr/>
          <p:nvPr/>
        </p:nvGrpSpPr>
        <p:grpSpPr>
          <a:xfrm>
            <a:off x="3460898" y="2758221"/>
            <a:ext cx="410804" cy="369332"/>
            <a:chOff x="5668775" y="2623073"/>
            <a:chExt cx="410804" cy="369332"/>
          </a:xfrm>
        </p:grpSpPr>
        <p:sp>
          <p:nvSpPr>
            <p:cNvPr id="61" name="Rectangle 60"/>
            <p:cNvSpPr/>
            <p:nvPr/>
          </p:nvSpPr>
          <p:spPr bwMode="auto">
            <a:xfrm>
              <a:off x="5692605" y="2728449"/>
              <a:ext cx="162838" cy="173083"/>
            </a:xfrm>
            <a:prstGeom prst="rect">
              <a:avLst/>
            </a:prstGeom>
            <a:solidFill>
              <a:schemeClr val="bg1"/>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p:sp>
          <p:nvSpPr>
            <p:cNvPr id="62" name="TextBox 61"/>
            <p:cNvSpPr txBox="1"/>
            <p:nvPr/>
          </p:nvSpPr>
          <p:spPr>
            <a:xfrm>
              <a:off x="5668775" y="2623073"/>
              <a:ext cx="410804" cy="369332"/>
            </a:xfrm>
            <a:prstGeom prst="rect">
              <a:avLst/>
            </a:prstGeom>
            <a:noFill/>
            <a:ln>
              <a:noFill/>
            </a:ln>
          </p:spPr>
          <p:txBody>
            <a:bodyPr wrap="square" rtlCol="0">
              <a:spAutoFit/>
            </a:bodyPr>
            <a:lstStyle/>
            <a:p>
              <a:r>
                <a:rPr lang="en-US" b="1" dirty="0">
                  <a:solidFill>
                    <a:srgbClr val="0066CC"/>
                  </a:solidFill>
                  <a:cs typeface="Arial" panose="020B0604020202020204" pitchFamily="34" charset="0"/>
                </a:rPr>
                <a:t>6/</a:t>
              </a:r>
            </a:p>
          </p:txBody>
        </p:sp>
      </p:grpSp>
      <p:grpSp>
        <p:nvGrpSpPr>
          <p:cNvPr id="63" name="Group 62"/>
          <p:cNvGrpSpPr/>
          <p:nvPr/>
        </p:nvGrpSpPr>
        <p:grpSpPr>
          <a:xfrm>
            <a:off x="7081951" y="2006630"/>
            <a:ext cx="410804" cy="369332"/>
            <a:chOff x="5668775" y="2623073"/>
            <a:chExt cx="410804" cy="369332"/>
          </a:xfrm>
        </p:grpSpPr>
        <p:sp>
          <p:nvSpPr>
            <p:cNvPr id="64" name="Rectangle 63"/>
            <p:cNvSpPr/>
            <p:nvPr/>
          </p:nvSpPr>
          <p:spPr bwMode="auto">
            <a:xfrm>
              <a:off x="5692605" y="2728449"/>
              <a:ext cx="162838" cy="173083"/>
            </a:xfrm>
            <a:prstGeom prst="rect">
              <a:avLst/>
            </a:prstGeom>
            <a:solidFill>
              <a:schemeClr val="bg1"/>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p:sp>
          <p:nvSpPr>
            <p:cNvPr id="65" name="TextBox 64"/>
            <p:cNvSpPr txBox="1"/>
            <p:nvPr/>
          </p:nvSpPr>
          <p:spPr>
            <a:xfrm>
              <a:off x="5668775" y="2623073"/>
              <a:ext cx="410804" cy="369332"/>
            </a:xfrm>
            <a:prstGeom prst="rect">
              <a:avLst/>
            </a:prstGeom>
            <a:noFill/>
            <a:ln>
              <a:noFill/>
            </a:ln>
          </p:spPr>
          <p:txBody>
            <a:bodyPr wrap="square" rtlCol="0">
              <a:spAutoFit/>
            </a:bodyPr>
            <a:lstStyle/>
            <a:p>
              <a:r>
                <a:rPr lang="en-US" b="1" dirty="0">
                  <a:solidFill>
                    <a:srgbClr val="0066CC"/>
                  </a:solidFill>
                  <a:cs typeface="Arial" panose="020B0604020202020204" pitchFamily="34" charset="0"/>
                </a:rPr>
                <a:t>6/</a:t>
              </a:r>
            </a:p>
          </p:txBody>
        </p:sp>
      </p:grpSp>
      <p:grpSp>
        <p:nvGrpSpPr>
          <p:cNvPr id="66" name="Group 65"/>
          <p:cNvGrpSpPr/>
          <p:nvPr/>
        </p:nvGrpSpPr>
        <p:grpSpPr>
          <a:xfrm>
            <a:off x="8137706" y="2012983"/>
            <a:ext cx="410804" cy="369332"/>
            <a:chOff x="5668775" y="2623073"/>
            <a:chExt cx="410804" cy="369332"/>
          </a:xfrm>
        </p:grpSpPr>
        <p:sp>
          <p:nvSpPr>
            <p:cNvPr id="67" name="Rectangle 66"/>
            <p:cNvSpPr/>
            <p:nvPr/>
          </p:nvSpPr>
          <p:spPr bwMode="auto">
            <a:xfrm>
              <a:off x="5692605" y="2728449"/>
              <a:ext cx="162838" cy="173083"/>
            </a:xfrm>
            <a:prstGeom prst="rect">
              <a:avLst/>
            </a:prstGeom>
            <a:solidFill>
              <a:schemeClr val="bg1"/>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p:sp>
          <p:nvSpPr>
            <p:cNvPr id="68" name="TextBox 67"/>
            <p:cNvSpPr txBox="1"/>
            <p:nvPr/>
          </p:nvSpPr>
          <p:spPr>
            <a:xfrm>
              <a:off x="5668775" y="2623073"/>
              <a:ext cx="410804" cy="369332"/>
            </a:xfrm>
            <a:prstGeom prst="rect">
              <a:avLst/>
            </a:prstGeom>
            <a:noFill/>
            <a:ln>
              <a:noFill/>
            </a:ln>
          </p:spPr>
          <p:txBody>
            <a:bodyPr wrap="square" rtlCol="0">
              <a:spAutoFit/>
            </a:bodyPr>
            <a:lstStyle/>
            <a:p>
              <a:r>
                <a:rPr lang="en-US" b="1" dirty="0">
                  <a:solidFill>
                    <a:srgbClr val="0066CC"/>
                  </a:solidFill>
                  <a:cs typeface="Arial" panose="020B0604020202020204" pitchFamily="34" charset="0"/>
                </a:rPr>
                <a:t>6/</a:t>
              </a:r>
            </a:p>
          </p:txBody>
        </p:sp>
      </p:grpSp>
      <p:sp>
        <p:nvSpPr>
          <p:cNvPr id="69" name="Slide Number Placeholder 1">
            <a:extLst>
              <a:ext uri="{FF2B5EF4-FFF2-40B4-BE49-F238E27FC236}">
                <a16:creationId xmlns:a16="http://schemas.microsoft.com/office/drawing/2014/main" id="{39A2F1BD-5D08-4735-A900-19B280771D88}"/>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45</a:t>
            </a:fld>
            <a:endParaRPr lang="en-US" dirty="0"/>
          </a:p>
        </p:txBody>
      </p:sp>
    </p:spTree>
    <p:extLst>
      <p:ext uri="{BB962C8B-B14F-4D97-AF65-F5344CB8AC3E}">
        <p14:creationId xmlns:p14="http://schemas.microsoft.com/office/powerpoint/2010/main" val="387138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825399"/>
                                        </p:tgtEl>
                                        <p:attrNameLst>
                                          <p:attrName>fillcolor</p:attrName>
                                        </p:attrNameLst>
                                      </p:cBhvr>
                                      <p:to>
                                        <a:srgbClr val="FFFF00"/>
                                      </p:to>
                                    </p:animClr>
                                    <p:set>
                                      <p:cBhvr>
                                        <p:cTn id="7" dur="500" fill="hold"/>
                                        <p:tgtEl>
                                          <p:spTgt spid="825399"/>
                                        </p:tgtEl>
                                        <p:attrNameLst>
                                          <p:attrName>fill.type</p:attrName>
                                        </p:attrNameLst>
                                      </p:cBhvr>
                                      <p:to>
                                        <p:strVal val="solid"/>
                                      </p:to>
                                    </p:set>
                                    <p:set>
                                      <p:cBhvr>
                                        <p:cTn id="8" dur="500" fill="hold"/>
                                        <p:tgtEl>
                                          <p:spTgt spid="825399"/>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7" presetClass="emph" presetSubtype="2" fill="hold" nodeType="withEffect">
                                  <p:stCondLst>
                                    <p:cond delay="0"/>
                                  </p:stCondLst>
                                  <p:childTnLst>
                                    <p:animClr clrSpc="rgb" dir="cw">
                                      <p:cBhvr>
                                        <p:cTn id="22" dur="500" fill="hold"/>
                                        <p:tgtEl>
                                          <p:spTgt spid="825362"/>
                                        </p:tgtEl>
                                        <p:attrNameLst>
                                          <p:attrName>stroke.color</p:attrName>
                                        </p:attrNameLst>
                                      </p:cBhvr>
                                      <p:to>
                                        <a:schemeClr val="accent1"/>
                                      </p:to>
                                    </p:animClr>
                                    <p:set>
                                      <p:cBhvr>
                                        <p:cTn id="23" dur="500" fill="hold"/>
                                        <p:tgtEl>
                                          <p:spTgt spid="825362"/>
                                        </p:tgtEl>
                                        <p:attrNameLst>
                                          <p:attrName>stroke.on</p:attrName>
                                        </p:attrNameLst>
                                      </p:cBhvr>
                                      <p:to>
                                        <p:strVal val="true"/>
                                      </p:to>
                                    </p:set>
                                  </p:childTnLst>
                                </p:cTn>
                              </p:par>
                              <p:par>
                                <p:cTn id="24" presetID="7" presetClass="emph" presetSubtype="2" fill="hold" nodeType="withEffect">
                                  <p:stCondLst>
                                    <p:cond delay="0"/>
                                  </p:stCondLst>
                                  <p:childTnLst>
                                    <p:animClr clrSpc="rgb" dir="cw">
                                      <p:cBhvr>
                                        <p:cTn id="25" dur="500" fill="hold"/>
                                        <p:tgtEl>
                                          <p:spTgt spid="825359"/>
                                        </p:tgtEl>
                                        <p:attrNameLst>
                                          <p:attrName>stroke.color</p:attrName>
                                        </p:attrNameLst>
                                      </p:cBhvr>
                                      <p:to>
                                        <a:schemeClr val="accent1"/>
                                      </p:to>
                                    </p:animClr>
                                    <p:set>
                                      <p:cBhvr>
                                        <p:cTn id="26" dur="500" fill="hold"/>
                                        <p:tgtEl>
                                          <p:spTgt spid="825359"/>
                                        </p:tgtEl>
                                        <p:attrNameLst>
                                          <p:attrName>stroke.on</p:attrName>
                                        </p:attrNameLst>
                                      </p:cBhvr>
                                      <p:to>
                                        <p:strVal val="true"/>
                                      </p:to>
                                    </p:set>
                                  </p:childTnLst>
                                </p:cTn>
                              </p:par>
                              <p:par>
                                <p:cTn id="27" presetID="7" presetClass="emph" presetSubtype="2" fill="hold" nodeType="withEffect">
                                  <p:stCondLst>
                                    <p:cond delay="0"/>
                                  </p:stCondLst>
                                  <p:childTnLst>
                                    <p:animClr clrSpc="rgb" dir="cw">
                                      <p:cBhvr>
                                        <p:cTn id="28" dur="500" fill="hold"/>
                                        <p:tgtEl>
                                          <p:spTgt spid="825353"/>
                                        </p:tgtEl>
                                        <p:attrNameLst>
                                          <p:attrName>stroke.color</p:attrName>
                                        </p:attrNameLst>
                                      </p:cBhvr>
                                      <p:to>
                                        <a:schemeClr val="accent1"/>
                                      </p:to>
                                    </p:animClr>
                                    <p:set>
                                      <p:cBhvr>
                                        <p:cTn id="29" dur="500" fill="hold"/>
                                        <p:tgtEl>
                                          <p:spTgt spid="82535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8" name="Rectangle 4"/>
          <p:cNvSpPr>
            <a:spLocks noGrp="1" noChangeArrowheads="1"/>
          </p:cNvSpPr>
          <p:nvPr>
            <p:ph type="title"/>
          </p:nvPr>
        </p:nvSpPr>
        <p:spPr/>
        <p:txBody>
          <a:bodyPr/>
          <a:lstStyle/>
          <a:p>
            <a:r>
              <a:rPr lang="en-US" altLang="en-US" dirty="0"/>
              <a:t>Ford-Fulkerson Algorithm</a:t>
            </a:r>
          </a:p>
        </p:txBody>
      </p:sp>
      <mc:AlternateContent xmlns:mc="http://schemas.openxmlformats.org/markup-compatibility/2006">
        <mc:Choice xmlns:a14="http://schemas.microsoft.com/office/drawing/2010/main" Requires="a14">
          <p:sp>
            <p:nvSpPr>
              <p:cNvPr id="825381" name="Text Box 37"/>
              <p:cNvSpPr txBox="1">
                <a:spLocks noChangeArrowheads="1"/>
              </p:cNvSpPr>
              <p:nvPr/>
            </p:nvSpPr>
            <p:spPr bwMode="auto">
              <a:xfrm>
                <a:off x="1238755" y="1973809"/>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a:t>
                </a:r>
              </a:p>
            </p:txBody>
          </p:sp>
        </mc:Choice>
        <mc:Fallback>
          <p:sp>
            <p:nvSpPr>
              <p:cNvPr id="825381" name="Text Box 37"/>
              <p:cNvSpPr txBox="1">
                <a:spLocks noRot="1" noChangeAspect="1" noMove="1" noResize="1" noEditPoints="1" noAdjustHandles="1" noChangeArrowheads="1" noChangeShapeType="1" noTextEdit="1"/>
              </p:cNvSpPr>
              <p:nvPr/>
            </p:nvSpPr>
            <p:spPr bwMode="auto">
              <a:xfrm>
                <a:off x="1238755" y="1973809"/>
                <a:ext cx="442913" cy="307777"/>
              </a:xfrm>
              <a:prstGeom prst="rect">
                <a:avLst/>
              </a:prstGeom>
              <a:blipFill>
                <a:blip r:embed="rId3"/>
                <a:stretch>
                  <a:fillRect l="-6849" t="-26000" r="-1370"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25401" name="Text Box 57"/>
              <p:cNvSpPr txBox="1">
                <a:spLocks noChangeArrowheads="1"/>
              </p:cNvSpPr>
              <p:nvPr/>
            </p:nvSpPr>
            <p:spPr bwMode="auto">
              <a:xfrm>
                <a:off x="1238755" y="4462114"/>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r>
                      <a:rPr lang="en-US" altLang="en-US" sz="2400" b="1" i="1" baseline="-25000" dirty="0">
                        <a:solidFill>
                          <a:srgbClr val="0066CC"/>
                        </a:solidFill>
                        <a:latin typeface="Cambria Math" panose="02040503050406030204" pitchFamily="18" charset="0"/>
                      </a:rPr>
                      <m:t>𝒇</m:t>
                    </m:r>
                  </m:oMath>
                </a14:m>
                <a:r>
                  <a:rPr lang="en-US" altLang="en-US" sz="2000" dirty="0"/>
                  <a:t>:</a:t>
                </a:r>
              </a:p>
            </p:txBody>
          </p:sp>
        </mc:Choice>
        <mc:Fallback>
          <p:sp>
            <p:nvSpPr>
              <p:cNvPr id="825401" name="Text Box 57"/>
              <p:cNvSpPr txBox="1">
                <a:spLocks noRot="1" noChangeAspect="1" noMove="1" noResize="1" noEditPoints="1" noAdjustHandles="1" noChangeArrowheads="1" noChangeShapeType="1" noTextEdit="1"/>
              </p:cNvSpPr>
              <p:nvPr/>
            </p:nvSpPr>
            <p:spPr bwMode="auto">
              <a:xfrm>
                <a:off x="1238755" y="4462114"/>
                <a:ext cx="442913" cy="307777"/>
              </a:xfrm>
              <a:prstGeom prst="rect">
                <a:avLst/>
              </a:prstGeom>
              <a:blipFill>
                <a:blip r:embed="rId4"/>
                <a:stretch>
                  <a:fillRect l="-6849" t="-26000" r="-27397"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825349" name="Oval 5"/>
          <p:cNvSpPr>
            <a:spLocks noChangeAspect="1" noChangeArrowheads="1"/>
          </p:cNvSpPr>
          <p:nvPr/>
        </p:nvSpPr>
        <p:spPr bwMode="auto">
          <a:xfrm>
            <a:off x="2663825"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50" name="Oval 6"/>
          <p:cNvSpPr>
            <a:spLocks noChangeAspect="1" noChangeArrowheads="1"/>
          </p:cNvSpPr>
          <p:nvPr/>
        </p:nvSpPr>
        <p:spPr bwMode="auto">
          <a:xfrm>
            <a:off x="4648200" y="134674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51" name="Oval 7"/>
          <p:cNvSpPr>
            <a:spLocks noChangeAspect="1" noChangeArrowheads="1"/>
          </p:cNvSpPr>
          <p:nvPr/>
        </p:nvSpPr>
        <p:spPr bwMode="auto">
          <a:xfrm>
            <a:off x="464820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52" name="AutoShape 8"/>
          <p:cNvCxnSpPr>
            <a:cxnSpLocks noChangeShapeType="1"/>
            <a:stCxn id="825349" idx="7"/>
            <a:endCxn id="825350" idx="3"/>
          </p:cNvCxnSpPr>
          <p:nvPr/>
        </p:nvCxnSpPr>
        <p:spPr bwMode="auto">
          <a:xfrm flipV="1">
            <a:off x="2878138" y="1568995"/>
            <a:ext cx="1806575"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3" name="AutoShape 9"/>
          <p:cNvCxnSpPr>
            <a:cxnSpLocks noChangeShapeType="1"/>
            <a:stCxn id="825349" idx="6"/>
            <a:endCxn id="825351" idx="2"/>
          </p:cNvCxnSpPr>
          <p:nvPr/>
        </p:nvCxnSpPr>
        <p:spPr bwMode="auto">
          <a:xfrm>
            <a:off x="2922588" y="2961233"/>
            <a:ext cx="1717675"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4" name="AutoShape 10"/>
          <p:cNvCxnSpPr>
            <a:cxnSpLocks noChangeShapeType="1"/>
            <a:stCxn id="825351" idx="6"/>
            <a:endCxn id="825358" idx="2"/>
          </p:cNvCxnSpPr>
          <p:nvPr/>
        </p:nvCxnSpPr>
        <p:spPr bwMode="auto">
          <a:xfrm>
            <a:off x="4906963" y="2961233"/>
            <a:ext cx="2389187"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5" name="AutoShape 11"/>
          <p:cNvCxnSpPr>
            <a:cxnSpLocks noChangeShapeType="1"/>
            <a:stCxn id="825350" idx="6"/>
            <a:endCxn id="825357" idx="2"/>
          </p:cNvCxnSpPr>
          <p:nvPr/>
        </p:nvCxnSpPr>
        <p:spPr bwMode="auto">
          <a:xfrm>
            <a:off x="4906963" y="1473745"/>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6" name="AutoShape 12"/>
          <p:cNvCxnSpPr>
            <a:cxnSpLocks noChangeShapeType="1"/>
            <a:stCxn id="825350" idx="4"/>
            <a:endCxn id="825351" idx="0"/>
          </p:cNvCxnSpPr>
          <p:nvPr/>
        </p:nvCxnSpPr>
        <p:spPr bwMode="auto">
          <a:xfrm>
            <a:off x="4773612" y="1605509"/>
            <a:ext cx="0" cy="1222375"/>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57" name="Oval 13"/>
          <p:cNvSpPr>
            <a:spLocks noChangeAspect="1" noChangeArrowheads="1"/>
          </p:cNvSpPr>
          <p:nvPr/>
        </p:nvSpPr>
        <p:spPr bwMode="auto">
          <a:xfrm>
            <a:off x="7302500" y="134674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58" name="Oval 14"/>
          <p:cNvSpPr>
            <a:spLocks noChangeAspect="1" noChangeArrowheads="1"/>
          </p:cNvSpPr>
          <p:nvPr/>
        </p:nvSpPr>
        <p:spPr bwMode="auto">
          <a:xfrm>
            <a:off x="730250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59" name="AutoShape 15"/>
          <p:cNvCxnSpPr>
            <a:cxnSpLocks noChangeShapeType="1"/>
            <a:stCxn id="825357" idx="4"/>
            <a:endCxn id="825358" idx="0"/>
          </p:cNvCxnSpPr>
          <p:nvPr/>
        </p:nvCxnSpPr>
        <p:spPr bwMode="auto">
          <a:xfrm>
            <a:off x="7427912" y="1605509"/>
            <a:ext cx="0" cy="1222375"/>
          </a:xfrm>
          <a:prstGeom prst="straightConnector1">
            <a:avLst/>
          </a:prstGeom>
          <a:noFill/>
          <a:ln w="38100">
            <a:solidFill>
              <a:srgbClr val="C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0" name="AutoShape 16"/>
          <p:cNvCxnSpPr>
            <a:cxnSpLocks noChangeShapeType="1"/>
            <a:stCxn id="825350" idx="5"/>
            <a:endCxn id="825358" idx="1"/>
          </p:cNvCxnSpPr>
          <p:nvPr/>
        </p:nvCxnSpPr>
        <p:spPr bwMode="auto">
          <a:xfrm>
            <a:off x="4862512" y="1568995"/>
            <a:ext cx="2476500"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1" name="Oval 17"/>
          <p:cNvSpPr>
            <a:spLocks noChangeAspect="1" noChangeArrowheads="1"/>
          </p:cNvSpPr>
          <p:nvPr/>
        </p:nvSpPr>
        <p:spPr bwMode="auto">
          <a:xfrm>
            <a:off x="925195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62" name="AutoShape 18"/>
          <p:cNvCxnSpPr>
            <a:cxnSpLocks noChangeShapeType="1"/>
            <a:stCxn id="825357" idx="6"/>
            <a:endCxn id="825361" idx="1"/>
          </p:cNvCxnSpPr>
          <p:nvPr/>
        </p:nvCxnSpPr>
        <p:spPr bwMode="auto">
          <a:xfrm>
            <a:off x="7561262" y="1473745"/>
            <a:ext cx="1727200" cy="139223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3" name="AutoShape 19"/>
          <p:cNvCxnSpPr>
            <a:cxnSpLocks noChangeShapeType="1"/>
            <a:stCxn id="825358" idx="6"/>
            <a:endCxn id="825361" idx="2"/>
          </p:cNvCxnSpPr>
          <p:nvPr/>
        </p:nvCxnSpPr>
        <p:spPr bwMode="auto">
          <a:xfrm>
            <a:off x="7561262" y="2961233"/>
            <a:ext cx="1682750"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4" name="Text Box 20"/>
          <p:cNvSpPr txBox="1">
            <a:spLocks noChangeArrowheads="1"/>
          </p:cNvSpPr>
          <p:nvPr/>
        </p:nvSpPr>
        <p:spPr bwMode="auto">
          <a:xfrm>
            <a:off x="3591214" y="2835821"/>
            <a:ext cx="688180"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6/</a:t>
            </a:r>
            <a:r>
              <a:rPr lang="en-US" altLang="en-US" dirty="0"/>
              <a:t>10</a:t>
            </a:r>
          </a:p>
        </p:txBody>
      </p:sp>
      <p:sp>
        <p:nvSpPr>
          <p:cNvPr id="825365" name="Text Box 21"/>
          <p:cNvSpPr txBox="1">
            <a:spLocks noChangeArrowheads="1"/>
          </p:cNvSpPr>
          <p:nvPr/>
        </p:nvSpPr>
        <p:spPr bwMode="auto">
          <a:xfrm>
            <a:off x="3505198" y="209287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10/</a:t>
            </a:r>
            <a:r>
              <a:rPr lang="en-US" altLang="en-US" dirty="0"/>
              <a:t>10</a:t>
            </a:r>
          </a:p>
        </p:txBody>
      </p:sp>
      <p:sp>
        <p:nvSpPr>
          <p:cNvPr id="825366" name="Text Box 22"/>
          <p:cNvSpPr txBox="1">
            <a:spLocks noChangeArrowheads="1"/>
          </p:cNvSpPr>
          <p:nvPr/>
        </p:nvSpPr>
        <p:spPr bwMode="auto">
          <a:xfrm>
            <a:off x="5845752" y="285055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8/</a:t>
            </a:r>
            <a:r>
              <a:rPr lang="en-US" altLang="en-US" dirty="0"/>
              <a:t>9</a:t>
            </a:r>
          </a:p>
        </p:txBody>
      </p:sp>
      <p:sp>
        <p:nvSpPr>
          <p:cNvPr id="825367" name="Text Box 23"/>
          <p:cNvSpPr txBox="1">
            <a:spLocks noChangeArrowheads="1"/>
          </p:cNvSpPr>
          <p:nvPr/>
        </p:nvSpPr>
        <p:spPr bwMode="auto">
          <a:xfrm>
            <a:off x="5843587" y="205477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8</a:t>
            </a:r>
          </a:p>
        </p:txBody>
      </p:sp>
      <p:sp>
        <p:nvSpPr>
          <p:cNvPr id="825368" name="Text Box 24"/>
          <p:cNvSpPr txBox="1">
            <a:spLocks noChangeArrowheads="1"/>
          </p:cNvSpPr>
          <p:nvPr/>
        </p:nvSpPr>
        <p:spPr bwMode="auto">
          <a:xfrm>
            <a:off x="5800723" y="136420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dirty="0"/>
              <a:t>4</a:t>
            </a:r>
          </a:p>
        </p:txBody>
      </p:sp>
      <p:sp>
        <p:nvSpPr>
          <p:cNvPr id="825369" name="Text Box 25"/>
          <p:cNvSpPr txBox="1">
            <a:spLocks noChangeArrowheads="1"/>
          </p:cNvSpPr>
          <p:nvPr/>
        </p:nvSpPr>
        <p:spPr bwMode="auto">
          <a:xfrm>
            <a:off x="8170069" y="282273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10/</a:t>
            </a:r>
            <a:r>
              <a:rPr lang="en-US" altLang="en-US" dirty="0"/>
              <a:t>10</a:t>
            </a:r>
          </a:p>
        </p:txBody>
      </p:sp>
      <p:sp>
        <p:nvSpPr>
          <p:cNvPr id="825370" name="Text Box 26"/>
          <p:cNvSpPr txBox="1">
            <a:spLocks noChangeArrowheads="1"/>
          </p:cNvSpPr>
          <p:nvPr/>
        </p:nvSpPr>
        <p:spPr bwMode="auto">
          <a:xfrm>
            <a:off x="8140700" y="207540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6/</a:t>
            </a:r>
            <a:r>
              <a:rPr lang="en-US" altLang="en-US" dirty="0"/>
              <a:t>10</a:t>
            </a:r>
          </a:p>
        </p:txBody>
      </p:sp>
      <p:sp>
        <p:nvSpPr>
          <p:cNvPr id="825371" name="Text Box 27"/>
          <p:cNvSpPr txBox="1">
            <a:spLocks noChangeArrowheads="1"/>
          </p:cNvSpPr>
          <p:nvPr/>
        </p:nvSpPr>
        <p:spPr bwMode="auto">
          <a:xfrm>
            <a:off x="7210425" y="2050009"/>
            <a:ext cx="423863" cy="282575"/>
          </a:xfrm>
          <a:prstGeom prst="rect">
            <a:avLst/>
          </a:prstGeom>
          <a:solidFill>
            <a:schemeClr val="bg1"/>
          </a:solid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b="1" dirty="0">
                <a:solidFill>
                  <a:srgbClr val="C00000"/>
                </a:solidFill>
              </a:rPr>
              <a:t>6/</a:t>
            </a:r>
            <a:r>
              <a:rPr lang="en-US" altLang="en-US" dirty="0"/>
              <a:t>6</a:t>
            </a:r>
          </a:p>
        </p:txBody>
      </p:sp>
      <p:sp>
        <p:nvSpPr>
          <p:cNvPr id="825372" name="Text Box 28"/>
          <p:cNvSpPr txBox="1">
            <a:spLocks noChangeArrowheads="1"/>
          </p:cNvSpPr>
          <p:nvPr/>
        </p:nvSpPr>
        <p:spPr bwMode="auto">
          <a:xfrm>
            <a:off x="4552949" y="212620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C00000"/>
                </a:solidFill>
              </a:rPr>
              <a:t>2/</a:t>
            </a:r>
            <a:r>
              <a:rPr lang="en-US" altLang="en-US" dirty="0"/>
              <a:t>2</a:t>
            </a:r>
          </a:p>
        </p:txBody>
      </p:sp>
      <p:sp>
        <p:nvSpPr>
          <p:cNvPr id="825416" name="Text Box 72"/>
          <p:cNvSpPr txBox="1">
            <a:spLocks noChangeArrowheads="1"/>
          </p:cNvSpPr>
          <p:nvPr/>
        </p:nvSpPr>
        <p:spPr bwMode="auto">
          <a:xfrm>
            <a:off x="9686925" y="2092871"/>
            <a:ext cx="1832881" cy="423863"/>
          </a:xfrm>
          <a:prstGeom prst="rect">
            <a:avLst/>
          </a:prstGeom>
          <a:noFill/>
          <a:ln>
            <a:noFill/>
          </a:ln>
          <a:effectLst/>
        </p:spPr>
        <p:txBody>
          <a:bodyPr tIns="137160" bIns="137160" anchor="ctr" anchorCtr="1"/>
          <a:lstStyle/>
          <a:p>
            <a:pPr>
              <a:spcBef>
                <a:spcPct val="50000"/>
              </a:spcBef>
            </a:pPr>
            <a:r>
              <a:rPr lang="en-US" altLang="en-US" sz="2000" dirty="0"/>
              <a:t>Flow value = </a:t>
            </a:r>
            <a:r>
              <a:rPr lang="en-US" altLang="en-US" sz="2000" b="1" dirty="0">
                <a:solidFill>
                  <a:srgbClr val="C00000"/>
                </a:solidFill>
              </a:rPr>
              <a:t>16</a:t>
            </a:r>
          </a:p>
        </p:txBody>
      </p:sp>
      <p:grpSp>
        <p:nvGrpSpPr>
          <p:cNvPr id="2" name="Group 1"/>
          <p:cNvGrpSpPr/>
          <p:nvPr/>
        </p:nvGrpSpPr>
        <p:grpSpPr>
          <a:xfrm>
            <a:off x="2601913" y="4020644"/>
            <a:ext cx="6838950" cy="2147516"/>
            <a:chOff x="2601913" y="3852864"/>
            <a:chExt cx="6838950" cy="2147516"/>
          </a:xfrm>
        </p:grpSpPr>
        <p:sp>
          <p:nvSpPr>
            <p:cNvPr id="825382" name="Oval 38"/>
            <p:cNvSpPr>
              <a:spLocks noChangeAspect="1" noChangeArrowheads="1"/>
            </p:cNvSpPr>
            <p:nvPr/>
          </p:nvSpPr>
          <p:spPr bwMode="auto">
            <a:xfrm>
              <a:off x="2601913" y="534194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83" name="Oval 39"/>
            <p:cNvSpPr>
              <a:spLocks noChangeAspect="1" noChangeArrowheads="1"/>
            </p:cNvSpPr>
            <p:nvPr/>
          </p:nvSpPr>
          <p:spPr bwMode="auto">
            <a:xfrm>
              <a:off x="4586288" y="3852864"/>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84" name="Oval 40"/>
            <p:cNvSpPr>
              <a:spLocks noChangeAspect="1" noChangeArrowheads="1"/>
            </p:cNvSpPr>
            <p:nvPr/>
          </p:nvSpPr>
          <p:spPr bwMode="auto">
            <a:xfrm>
              <a:off x="4586288" y="534194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85" name="AutoShape 41"/>
            <p:cNvCxnSpPr>
              <a:cxnSpLocks noChangeShapeType="1"/>
              <a:stCxn id="825382" idx="6"/>
              <a:endCxn id="825384" idx="2"/>
            </p:cNvCxnSpPr>
            <p:nvPr/>
          </p:nvCxnSpPr>
          <p:spPr bwMode="auto">
            <a:xfrm>
              <a:off x="2860676" y="5467351"/>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6" name="AutoShape 42"/>
            <p:cNvCxnSpPr>
              <a:cxnSpLocks noChangeShapeType="1"/>
              <a:stCxn id="825384" idx="6"/>
              <a:endCxn id="825390" idx="2"/>
            </p:cNvCxnSpPr>
            <p:nvPr/>
          </p:nvCxnSpPr>
          <p:spPr bwMode="auto">
            <a:xfrm>
              <a:off x="4845051" y="5467351"/>
              <a:ext cx="2389187" cy="0"/>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7" name="AutoShape 43"/>
            <p:cNvCxnSpPr>
              <a:cxnSpLocks noChangeShapeType="1"/>
              <a:stCxn id="825383" idx="6"/>
              <a:endCxn id="825389" idx="2"/>
            </p:cNvCxnSpPr>
            <p:nvPr/>
          </p:nvCxnSpPr>
          <p:spPr bwMode="auto">
            <a:xfrm>
              <a:off x="4845051" y="3979864"/>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8" name="AutoShape 44"/>
            <p:cNvCxnSpPr>
              <a:cxnSpLocks noChangeShapeType="1"/>
              <a:stCxn id="825383" idx="4"/>
              <a:endCxn id="825384" idx="0"/>
            </p:cNvCxnSpPr>
            <p:nvPr/>
          </p:nvCxnSpPr>
          <p:spPr bwMode="auto">
            <a:xfrm>
              <a:off x="4711700" y="4111627"/>
              <a:ext cx="0" cy="1222375"/>
            </a:xfrm>
            <a:prstGeom prst="straightConnector1">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89" name="Oval 45"/>
            <p:cNvSpPr>
              <a:spLocks noChangeAspect="1" noChangeArrowheads="1"/>
            </p:cNvSpPr>
            <p:nvPr/>
          </p:nvSpPr>
          <p:spPr bwMode="auto">
            <a:xfrm>
              <a:off x="7240588" y="3852864"/>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90" name="Oval 46"/>
            <p:cNvSpPr>
              <a:spLocks noChangeAspect="1" noChangeArrowheads="1"/>
            </p:cNvSpPr>
            <p:nvPr/>
          </p:nvSpPr>
          <p:spPr bwMode="auto">
            <a:xfrm>
              <a:off x="7240588" y="534194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91" name="AutoShape 47"/>
            <p:cNvCxnSpPr>
              <a:cxnSpLocks noChangeShapeType="1"/>
              <a:stCxn id="825389" idx="4"/>
              <a:endCxn id="825390" idx="0"/>
            </p:cNvCxnSpPr>
            <p:nvPr/>
          </p:nvCxnSpPr>
          <p:spPr bwMode="auto">
            <a:xfrm>
              <a:off x="7366000" y="4111627"/>
              <a:ext cx="0" cy="1222375"/>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2" name="Oval 48"/>
            <p:cNvSpPr>
              <a:spLocks noChangeAspect="1" noChangeArrowheads="1"/>
            </p:cNvSpPr>
            <p:nvPr/>
          </p:nvSpPr>
          <p:spPr bwMode="auto">
            <a:xfrm>
              <a:off x="9190038" y="534194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93" name="AutoShape 49"/>
            <p:cNvCxnSpPr>
              <a:cxnSpLocks noChangeShapeType="1"/>
              <a:stCxn id="825389" idx="5"/>
              <a:endCxn id="825392" idx="1"/>
            </p:cNvCxnSpPr>
            <p:nvPr/>
          </p:nvCxnSpPr>
          <p:spPr bwMode="auto">
            <a:xfrm>
              <a:off x="7454900" y="4076702"/>
              <a:ext cx="1771650" cy="129381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94" name="AutoShape 50"/>
            <p:cNvCxnSpPr>
              <a:cxnSpLocks noChangeShapeType="1"/>
              <a:stCxn id="825390" idx="6"/>
              <a:endCxn id="825392" idx="2"/>
            </p:cNvCxnSpPr>
            <p:nvPr/>
          </p:nvCxnSpPr>
          <p:spPr bwMode="auto">
            <a:xfrm>
              <a:off x="7499350" y="5467351"/>
              <a:ext cx="1682750" cy="0"/>
            </a:xfrm>
            <a:prstGeom prst="straightConnector1">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5" name="Text Box 51"/>
            <p:cNvSpPr txBox="1">
              <a:spLocks noChangeArrowheads="1"/>
            </p:cNvSpPr>
            <p:nvPr/>
          </p:nvSpPr>
          <p:spPr bwMode="auto">
            <a:xfrm>
              <a:off x="3505199" y="5324624"/>
              <a:ext cx="354013" cy="307777"/>
            </a:xfrm>
            <a:prstGeom prst="rect">
              <a:avLst/>
            </a:prstGeom>
            <a:solidFill>
              <a:schemeClr val="bg1"/>
            </a:solid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825396" name="Text Box 52"/>
            <p:cNvSpPr txBox="1">
              <a:spLocks noChangeArrowheads="1"/>
            </p:cNvSpPr>
            <p:nvPr/>
          </p:nvSpPr>
          <p:spPr bwMode="auto">
            <a:xfrm>
              <a:off x="5849666" y="5324624"/>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a:t>
              </a:r>
            </a:p>
          </p:txBody>
        </p:sp>
        <p:sp>
          <p:nvSpPr>
            <p:cNvPr id="825397" name="Text Box 53"/>
            <p:cNvSpPr txBox="1">
              <a:spLocks noChangeArrowheads="1"/>
            </p:cNvSpPr>
            <p:nvPr/>
          </p:nvSpPr>
          <p:spPr bwMode="auto">
            <a:xfrm>
              <a:off x="5738812" y="3870327"/>
              <a:ext cx="3238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825398" name="Text Box 54"/>
            <p:cNvSpPr txBox="1">
              <a:spLocks noChangeArrowheads="1"/>
            </p:cNvSpPr>
            <p:nvPr/>
          </p:nvSpPr>
          <p:spPr bwMode="auto">
            <a:xfrm>
              <a:off x="8078788" y="4581527"/>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825399" name="Text Box 55"/>
            <p:cNvSpPr txBox="1">
              <a:spLocks noChangeArrowheads="1"/>
            </p:cNvSpPr>
            <p:nvPr/>
          </p:nvSpPr>
          <p:spPr bwMode="auto">
            <a:xfrm>
              <a:off x="7148513" y="4556127"/>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sp>
          <p:nvSpPr>
            <p:cNvPr id="825400" name="Text Box 56"/>
            <p:cNvSpPr txBox="1">
              <a:spLocks noChangeArrowheads="1"/>
            </p:cNvSpPr>
            <p:nvPr/>
          </p:nvSpPr>
          <p:spPr bwMode="auto">
            <a:xfrm>
              <a:off x="4491037" y="4632327"/>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2</a:t>
              </a:r>
            </a:p>
          </p:txBody>
        </p:sp>
        <p:sp>
          <p:nvSpPr>
            <p:cNvPr id="825402" name="Text Box 58"/>
            <p:cNvSpPr txBox="1">
              <a:spLocks noChangeArrowheads="1"/>
            </p:cNvSpPr>
            <p:nvPr/>
          </p:nvSpPr>
          <p:spPr bwMode="auto">
            <a:xfrm>
              <a:off x="8128000" y="5313462"/>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10</a:t>
              </a:r>
            </a:p>
          </p:txBody>
        </p:sp>
        <p:cxnSp>
          <p:nvCxnSpPr>
            <p:cNvPr id="825403" name="AutoShape 59"/>
            <p:cNvCxnSpPr>
              <a:cxnSpLocks noChangeShapeType="1"/>
              <a:stCxn id="825390" idx="1"/>
              <a:endCxn id="825383" idx="5"/>
            </p:cNvCxnSpPr>
            <p:nvPr/>
          </p:nvCxnSpPr>
          <p:spPr bwMode="auto">
            <a:xfrm flipH="1" flipV="1">
              <a:off x="4800381" y="4068311"/>
              <a:ext cx="2476939" cy="1310361"/>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4" name="Text Box 60"/>
            <p:cNvSpPr txBox="1">
              <a:spLocks noChangeArrowheads="1"/>
            </p:cNvSpPr>
            <p:nvPr/>
          </p:nvSpPr>
          <p:spPr bwMode="auto">
            <a:xfrm>
              <a:off x="5781675" y="4560890"/>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cxnSp>
          <p:nvCxnSpPr>
            <p:cNvPr id="825405" name="AutoShape 61"/>
            <p:cNvCxnSpPr>
              <a:cxnSpLocks noChangeShapeType="1"/>
              <a:stCxn id="825383" idx="3"/>
              <a:endCxn id="825382" idx="7"/>
            </p:cNvCxnSpPr>
            <p:nvPr/>
          </p:nvCxnSpPr>
          <p:spPr bwMode="auto">
            <a:xfrm flipH="1">
              <a:off x="2816226" y="4076702"/>
              <a:ext cx="1806575" cy="1293813"/>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6" name="Text Box 62"/>
            <p:cNvSpPr txBox="1">
              <a:spLocks noChangeArrowheads="1"/>
            </p:cNvSpPr>
            <p:nvPr/>
          </p:nvSpPr>
          <p:spPr bwMode="auto">
            <a:xfrm>
              <a:off x="3595688" y="4584702"/>
              <a:ext cx="3349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cxnSp>
          <p:nvCxnSpPr>
            <p:cNvPr id="76" name="AutoShape 58"/>
            <p:cNvCxnSpPr>
              <a:cxnSpLocks noChangeShapeType="1"/>
            </p:cNvCxnSpPr>
            <p:nvPr/>
          </p:nvCxnSpPr>
          <p:spPr bwMode="auto">
            <a:xfrm rot="5400000">
              <a:off x="6012943" y="4318575"/>
              <a:ext cx="1587" cy="2476500"/>
            </a:xfrm>
            <a:prstGeom prst="curvedConnector3">
              <a:avLst>
                <a:gd name="adj1" fmla="val 16200000"/>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7" name="Text Box 52"/>
            <p:cNvSpPr txBox="1">
              <a:spLocks noChangeArrowheads="1"/>
            </p:cNvSpPr>
            <p:nvPr/>
          </p:nvSpPr>
          <p:spPr bwMode="auto">
            <a:xfrm>
              <a:off x="5854037" y="5692603"/>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8</a:t>
              </a:r>
            </a:p>
          </p:txBody>
        </p:sp>
        <p:cxnSp>
          <p:nvCxnSpPr>
            <p:cNvPr id="69" name="AutoShape 60"/>
            <p:cNvCxnSpPr>
              <a:cxnSpLocks noChangeShapeType="1"/>
            </p:cNvCxnSpPr>
            <p:nvPr/>
          </p:nvCxnSpPr>
          <p:spPr bwMode="auto">
            <a:xfrm rot="5400000">
              <a:off x="3727973" y="4660107"/>
              <a:ext cx="1587" cy="1806575"/>
            </a:xfrm>
            <a:prstGeom prst="curvedConnector3">
              <a:avLst>
                <a:gd name="adj1" fmla="val 16200000"/>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0" name="Text Box 55"/>
            <p:cNvSpPr txBox="1">
              <a:spLocks noChangeArrowheads="1"/>
            </p:cNvSpPr>
            <p:nvPr/>
          </p:nvSpPr>
          <p:spPr bwMode="auto">
            <a:xfrm>
              <a:off x="3470273" y="5688013"/>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cxnSp>
          <p:nvCxnSpPr>
            <p:cNvPr id="71" name="AutoShape 61"/>
            <p:cNvCxnSpPr>
              <a:cxnSpLocks noChangeShapeType="1"/>
            </p:cNvCxnSpPr>
            <p:nvPr/>
          </p:nvCxnSpPr>
          <p:spPr bwMode="auto">
            <a:xfrm rot="5400000" flipH="1">
              <a:off x="7730330" y="3736896"/>
              <a:ext cx="1354137" cy="1816100"/>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2" name="Text Box 55"/>
            <p:cNvSpPr txBox="1">
              <a:spLocks noChangeArrowheads="1"/>
            </p:cNvSpPr>
            <p:nvPr/>
          </p:nvSpPr>
          <p:spPr bwMode="auto">
            <a:xfrm>
              <a:off x="8547099" y="4272879"/>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grpSp>
      <p:sp>
        <p:nvSpPr>
          <p:cNvPr id="62" name="Slide Number Placeholder 1">
            <a:extLst>
              <a:ext uri="{FF2B5EF4-FFF2-40B4-BE49-F238E27FC236}">
                <a16:creationId xmlns:a16="http://schemas.microsoft.com/office/drawing/2014/main" id="{A7151363-FD6F-4E78-B586-60F1652A95F9}"/>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46</a:t>
            </a:fld>
            <a:endParaRPr lang="en-US" dirty="0"/>
          </a:p>
        </p:txBody>
      </p:sp>
    </p:spTree>
    <p:extLst>
      <p:ext uri="{BB962C8B-B14F-4D97-AF65-F5344CB8AC3E}">
        <p14:creationId xmlns:p14="http://schemas.microsoft.com/office/powerpoint/2010/main" val="2474680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8" name="Rectangle 4"/>
          <p:cNvSpPr>
            <a:spLocks noGrp="1" noChangeArrowheads="1"/>
          </p:cNvSpPr>
          <p:nvPr>
            <p:ph type="title"/>
          </p:nvPr>
        </p:nvSpPr>
        <p:spPr/>
        <p:txBody>
          <a:bodyPr/>
          <a:lstStyle/>
          <a:p>
            <a:r>
              <a:rPr lang="en-US" altLang="en-US" dirty="0"/>
              <a:t>Ford-Fulkerson Algorithm</a:t>
            </a:r>
          </a:p>
        </p:txBody>
      </p:sp>
      <mc:AlternateContent xmlns:mc="http://schemas.openxmlformats.org/markup-compatibility/2006">
        <mc:Choice xmlns:a14="http://schemas.microsoft.com/office/drawing/2010/main" Requires="a14">
          <p:sp>
            <p:nvSpPr>
              <p:cNvPr id="825381" name="Text Box 37"/>
              <p:cNvSpPr txBox="1">
                <a:spLocks noChangeArrowheads="1"/>
              </p:cNvSpPr>
              <p:nvPr/>
            </p:nvSpPr>
            <p:spPr bwMode="auto">
              <a:xfrm>
                <a:off x="1238755" y="1973809"/>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a:t>
                </a:r>
              </a:p>
            </p:txBody>
          </p:sp>
        </mc:Choice>
        <mc:Fallback>
          <p:sp>
            <p:nvSpPr>
              <p:cNvPr id="825381" name="Text Box 37"/>
              <p:cNvSpPr txBox="1">
                <a:spLocks noRot="1" noChangeAspect="1" noMove="1" noResize="1" noEditPoints="1" noAdjustHandles="1" noChangeArrowheads="1" noChangeShapeType="1" noTextEdit="1"/>
              </p:cNvSpPr>
              <p:nvPr/>
            </p:nvSpPr>
            <p:spPr bwMode="auto">
              <a:xfrm>
                <a:off x="1238755" y="1973809"/>
                <a:ext cx="442913" cy="307777"/>
              </a:xfrm>
              <a:prstGeom prst="rect">
                <a:avLst/>
              </a:prstGeom>
              <a:blipFill>
                <a:blip r:embed="rId3"/>
                <a:stretch>
                  <a:fillRect l="-6849" t="-26000" r="-1370"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25401" name="Text Box 57"/>
              <p:cNvSpPr txBox="1">
                <a:spLocks noChangeArrowheads="1"/>
              </p:cNvSpPr>
              <p:nvPr/>
            </p:nvSpPr>
            <p:spPr bwMode="auto">
              <a:xfrm>
                <a:off x="1238755" y="4462114"/>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r>
                      <a:rPr lang="en-US" altLang="en-US" sz="2400" b="1" i="1" baseline="-25000" dirty="0">
                        <a:solidFill>
                          <a:srgbClr val="0066CC"/>
                        </a:solidFill>
                        <a:latin typeface="Cambria Math" panose="02040503050406030204" pitchFamily="18" charset="0"/>
                      </a:rPr>
                      <m:t>𝒇</m:t>
                    </m:r>
                  </m:oMath>
                </a14:m>
                <a:r>
                  <a:rPr lang="en-US" altLang="en-US" sz="2000" dirty="0"/>
                  <a:t>:</a:t>
                </a:r>
              </a:p>
            </p:txBody>
          </p:sp>
        </mc:Choice>
        <mc:Fallback>
          <p:sp>
            <p:nvSpPr>
              <p:cNvPr id="825401" name="Text Box 57"/>
              <p:cNvSpPr txBox="1">
                <a:spLocks noRot="1" noChangeAspect="1" noMove="1" noResize="1" noEditPoints="1" noAdjustHandles="1" noChangeArrowheads="1" noChangeShapeType="1" noTextEdit="1"/>
              </p:cNvSpPr>
              <p:nvPr/>
            </p:nvSpPr>
            <p:spPr bwMode="auto">
              <a:xfrm>
                <a:off x="1238755" y="4462114"/>
                <a:ext cx="442913" cy="307777"/>
              </a:xfrm>
              <a:prstGeom prst="rect">
                <a:avLst/>
              </a:prstGeom>
              <a:blipFill>
                <a:blip r:embed="rId4"/>
                <a:stretch>
                  <a:fillRect l="-6849" t="-26000" r="-27397"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825349" name="Oval 5"/>
          <p:cNvSpPr>
            <a:spLocks noChangeAspect="1" noChangeArrowheads="1"/>
          </p:cNvSpPr>
          <p:nvPr/>
        </p:nvSpPr>
        <p:spPr bwMode="auto">
          <a:xfrm>
            <a:off x="2663825"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50" name="Oval 6"/>
          <p:cNvSpPr>
            <a:spLocks noChangeAspect="1" noChangeArrowheads="1"/>
          </p:cNvSpPr>
          <p:nvPr/>
        </p:nvSpPr>
        <p:spPr bwMode="auto">
          <a:xfrm>
            <a:off x="4648200" y="134674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51" name="Oval 7"/>
          <p:cNvSpPr>
            <a:spLocks noChangeAspect="1" noChangeArrowheads="1"/>
          </p:cNvSpPr>
          <p:nvPr/>
        </p:nvSpPr>
        <p:spPr bwMode="auto">
          <a:xfrm>
            <a:off x="464820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52" name="AutoShape 8"/>
          <p:cNvCxnSpPr>
            <a:cxnSpLocks noChangeShapeType="1"/>
            <a:stCxn id="825349" idx="7"/>
            <a:endCxn id="825350" idx="3"/>
          </p:cNvCxnSpPr>
          <p:nvPr/>
        </p:nvCxnSpPr>
        <p:spPr bwMode="auto">
          <a:xfrm flipV="1">
            <a:off x="2878138" y="1568995"/>
            <a:ext cx="1806575"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3" name="AutoShape 9"/>
          <p:cNvCxnSpPr>
            <a:cxnSpLocks noChangeShapeType="1"/>
            <a:stCxn id="825349" idx="6"/>
            <a:endCxn id="825351" idx="2"/>
          </p:cNvCxnSpPr>
          <p:nvPr/>
        </p:nvCxnSpPr>
        <p:spPr bwMode="auto">
          <a:xfrm>
            <a:off x="2922588" y="2961233"/>
            <a:ext cx="1717675"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4" name="AutoShape 10"/>
          <p:cNvCxnSpPr>
            <a:cxnSpLocks noChangeShapeType="1"/>
            <a:stCxn id="825351" idx="6"/>
            <a:endCxn id="825358" idx="2"/>
          </p:cNvCxnSpPr>
          <p:nvPr/>
        </p:nvCxnSpPr>
        <p:spPr bwMode="auto">
          <a:xfrm>
            <a:off x="4906963" y="2961233"/>
            <a:ext cx="2389187"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5" name="AutoShape 11"/>
          <p:cNvCxnSpPr>
            <a:cxnSpLocks noChangeShapeType="1"/>
            <a:stCxn id="825350" idx="6"/>
            <a:endCxn id="825357" idx="2"/>
          </p:cNvCxnSpPr>
          <p:nvPr/>
        </p:nvCxnSpPr>
        <p:spPr bwMode="auto">
          <a:xfrm>
            <a:off x="4906963" y="1473745"/>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6" name="AutoShape 12"/>
          <p:cNvCxnSpPr>
            <a:cxnSpLocks noChangeShapeType="1"/>
            <a:stCxn id="825350" idx="4"/>
            <a:endCxn id="825351" idx="0"/>
          </p:cNvCxnSpPr>
          <p:nvPr/>
        </p:nvCxnSpPr>
        <p:spPr bwMode="auto">
          <a:xfrm>
            <a:off x="4773612" y="1605509"/>
            <a:ext cx="0" cy="1222375"/>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57" name="Oval 13"/>
          <p:cNvSpPr>
            <a:spLocks noChangeAspect="1" noChangeArrowheads="1"/>
          </p:cNvSpPr>
          <p:nvPr/>
        </p:nvSpPr>
        <p:spPr bwMode="auto">
          <a:xfrm>
            <a:off x="7302500" y="134674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58" name="Oval 14"/>
          <p:cNvSpPr>
            <a:spLocks noChangeAspect="1" noChangeArrowheads="1"/>
          </p:cNvSpPr>
          <p:nvPr/>
        </p:nvSpPr>
        <p:spPr bwMode="auto">
          <a:xfrm>
            <a:off x="730250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59" name="AutoShape 15"/>
          <p:cNvCxnSpPr>
            <a:cxnSpLocks noChangeShapeType="1"/>
            <a:stCxn id="825357" idx="4"/>
            <a:endCxn id="825358" idx="0"/>
          </p:cNvCxnSpPr>
          <p:nvPr/>
        </p:nvCxnSpPr>
        <p:spPr bwMode="auto">
          <a:xfrm>
            <a:off x="7427912" y="1605509"/>
            <a:ext cx="0" cy="1222375"/>
          </a:xfrm>
          <a:prstGeom prst="straightConnector1">
            <a:avLst/>
          </a:prstGeom>
          <a:noFill/>
          <a:ln w="38100">
            <a:solidFill>
              <a:srgbClr val="C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0" name="AutoShape 16"/>
          <p:cNvCxnSpPr>
            <a:cxnSpLocks noChangeShapeType="1"/>
            <a:stCxn id="825350" idx="5"/>
            <a:endCxn id="825358" idx="1"/>
          </p:cNvCxnSpPr>
          <p:nvPr/>
        </p:nvCxnSpPr>
        <p:spPr bwMode="auto">
          <a:xfrm>
            <a:off x="4862512" y="1568995"/>
            <a:ext cx="2476500"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1" name="Oval 17"/>
          <p:cNvSpPr>
            <a:spLocks noChangeAspect="1" noChangeArrowheads="1"/>
          </p:cNvSpPr>
          <p:nvPr/>
        </p:nvSpPr>
        <p:spPr bwMode="auto">
          <a:xfrm>
            <a:off x="9251950" y="283582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62" name="AutoShape 18"/>
          <p:cNvCxnSpPr>
            <a:cxnSpLocks noChangeShapeType="1"/>
            <a:stCxn id="825357" idx="6"/>
            <a:endCxn id="825361" idx="1"/>
          </p:cNvCxnSpPr>
          <p:nvPr/>
        </p:nvCxnSpPr>
        <p:spPr bwMode="auto">
          <a:xfrm>
            <a:off x="7561262" y="1473745"/>
            <a:ext cx="1727200" cy="139223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3" name="AutoShape 19"/>
          <p:cNvCxnSpPr>
            <a:cxnSpLocks noChangeShapeType="1"/>
            <a:stCxn id="825358" idx="6"/>
            <a:endCxn id="825361" idx="2"/>
          </p:cNvCxnSpPr>
          <p:nvPr/>
        </p:nvCxnSpPr>
        <p:spPr bwMode="auto">
          <a:xfrm>
            <a:off x="7561262" y="2961233"/>
            <a:ext cx="1682750"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4" name="Text Box 20"/>
          <p:cNvSpPr txBox="1">
            <a:spLocks noChangeArrowheads="1"/>
          </p:cNvSpPr>
          <p:nvPr/>
        </p:nvSpPr>
        <p:spPr bwMode="auto">
          <a:xfrm>
            <a:off x="3591214" y="2835821"/>
            <a:ext cx="688180"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6/</a:t>
            </a:r>
            <a:r>
              <a:rPr lang="en-US" altLang="en-US" dirty="0"/>
              <a:t>10</a:t>
            </a:r>
          </a:p>
        </p:txBody>
      </p:sp>
      <p:sp>
        <p:nvSpPr>
          <p:cNvPr id="825365" name="Text Box 21"/>
          <p:cNvSpPr txBox="1">
            <a:spLocks noChangeArrowheads="1"/>
          </p:cNvSpPr>
          <p:nvPr/>
        </p:nvSpPr>
        <p:spPr bwMode="auto">
          <a:xfrm>
            <a:off x="3505198" y="209287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10/</a:t>
            </a:r>
            <a:r>
              <a:rPr lang="en-US" altLang="en-US" dirty="0"/>
              <a:t>10</a:t>
            </a:r>
          </a:p>
        </p:txBody>
      </p:sp>
      <p:sp>
        <p:nvSpPr>
          <p:cNvPr id="825366" name="Text Box 22"/>
          <p:cNvSpPr txBox="1">
            <a:spLocks noChangeArrowheads="1"/>
          </p:cNvSpPr>
          <p:nvPr/>
        </p:nvSpPr>
        <p:spPr bwMode="auto">
          <a:xfrm>
            <a:off x="5845752" y="285055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8/</a:t>
            </a:r>
            <a:r>
              <a:rPr lang="en-US" altLang="en-US" dirty="0"/>
              <a:t>9</a:t>
            </a:r>
          </a:p>
        </p:txBody>
      </p:sp>
      <p:sp>
        <p:nvSpPr>
          <p:cNvPr id="825367" name="Text Box 23"/>
          <p:cNvSpPr txBox="1">
            <a:spLocks noChangeArrowheads="1"/>
          </p:cNvSpPr>
          <p:nvPr/>
        </p:nvSpPr>
        <p:spPr bwMode="auto">
          <a:xfrm>
            <a:off x="5843587" y="205477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8</a:t>
            </a:r>
          </a:p>
        </p:txBody>
      </p:sp>
      <p:sp>
        <p:nvSpPr>
          <p:cNvPr id="825368" name="Text Box 24"/>
          <p:cNvSpPr txBox="1">
            <a:spLocks noChangeArrowheads="1"/>
          </p:cNvSpPr>
          <p:nvPr/>
        </p:nvSpPr>
        <p:spPr bwMode="auto">
          <a:xfrm>
            <a:off x="5800723" y="136420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dirty="0"/>
              <a:t>4</a:t>
            </a:r>
          </a:p>
        </p:txBody>
      </p:sp>
      <p:sp>
        <p:nvSpPr>
          <p:cNvPr id="825369" name="Text Box 25"/>
          <p:cNvSpPr txBox="1">
            <a:spLocks noChangeArrowheads="1"/>
          </p:cNvSpPr>
          <p:nvPr/>
        </p:nvSpPr>
        <p:spPr bwMode="auto">
          <a:xfrm>
            <a:off x="8170069" y="282273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10/</a:t>
            </a:r>
            <a:r>
              <a:rPr lang="en-US" altLang="en-US" dirty="0"/>
              <a:t>10</a:t>
            </a:r>
          </a:p>
        </p:txBody>
      </p:sp>
      <p:sp>
        <p:nvSpPr>
          <p:cNvPr id="825370" name="Text Box 26"/>
          <p:cNvSpPr txBox="1">
            <a:spLocks noChangeArrowheads="1"/>
          </p:cNvSpPr>
          <p:nvPr/>
        </p:nvSpPr>
        <p:spPr bwMode="auto">
          <a:xfrm>
            <a:off x="8140700" y="207540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6/</a:t>
            </a:r>
            <a:r>
              <a:rPr lang="en-US" altLang="en-US" dirty="0"/>
              <a:t>10</a:t>
            </a:r>
          </a:p>
        </p:txBody>
      </p:sp>
      <p:sp>
        <p:nvSpPr>
          <p:cNvPr id="825371" name="Text Box 27"/>
          <p:cNvSpPr txBox="1">
            <a:spLocks noChangeArrowheads="1"/>
          </p:cNvSpPr>
          <p:nvPr/>
        </p:nvSpPr>
        <p:spPr bwMode="auto">
          <a:xfrm>
            <a:off x="7210425" y="2050009"/>
            <a:ext cx="423863" cy="282575"/>
          </a:xfrm>
          <a:prstGeom prst="rect">
            <a:avLst/>
          </a:prstGeom>
          <a:solidFill>
            <a:schemeClr val="bg1"/>
          </a:solid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b="1" dirty="0">
                <a:solidFill>
                  <a:srgbClr val="C00000"/>
                </a:solidFill>
              </a:rPr>
              <a:t>6/</a:t>
            </a:r>
            <a:r>
              <a:rPr lang="en-US" altLang="en-US" dirty="0"/>
              <a:t>6</a:t>
            </a:r>
          </a:p>
        </p:txBody>
      </p:sp>
      <p:sp>
        <p:nvSpPr>
          <p:cNvPr id="825416" name="Text Box 72"/>
          <p:cNvSpPr txBox="1">
            <a:spLocks noChangeArrowheads="1"/>
          </p:cNvSpPr>
          <p:nvPr/>
        </p:nvSpPr>
        <p:spPr bwMode="auto">
          <a:xfrm>
            <a:off x="9686925" y="2092871"/>
            <a:ext cx="1832881" cy="423863"/>
          </a:xfrm>
          <a:prstGeom prst="rect">
            <a:avLst/>
          </a:prstGeom>
          <a:noFill/>
          <a:ln>
            <a:noFill/>
          </a:ln>
          <a:effectLst/>
        </p:spPr>
        <p:txBody>
          <a:bodyPr tIns="137160" bIns="137160" anchor="ctr" anchorCtr="1"/>
          <a:lstStyle/>
          <a:p>
            <a:pPr>
              <a:spcBef>
                <a:spcPct val="50000"/>
              </a:spcBef>
            </a:pPr>
            <a:r>
              <a:rPr lang="en-US" altLang="en-US" sz="2000" dirty="0"/>
              <a:t>Flow value = </a:t>
            </a:r>
            <a:r>
              <a:rPr lang="en-US" altLang="en-US" sz="2000" b="1" dirty="0">
                <a:solidFill>
                  <a:srgbClr val="C00000"/>
                </a:solidFill>
              </a:rPr>
              <a:t>16</a:t>
            </a:r>
          </a:p>
        </p:txBody>
      </p:sp>
      <p:sp>
        <p:nvSpPr>
          <p:cNvPr id="825382" name="Oval 38"/>
          <p:cNvSpPr>
            <a:spLocks noChangeAspect="1" noChangeArrowheads="1"/>
          </p:cNvSpPr>
          <p:nvPr/>
        </p:nvSpPr>
        <p:spPr bwMode="auto">
          <a:xfrm>
            <a:off x="2601913"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83" name="Oval 39"/>
          <p:cNvSpPr>
            <a:spLocks noChangeAspect="1" noChangeArrowheads="1"/>
          </p:cNvSpPr>
          <p:nvPr/>
        </p:nvSpPr>
        <p:spPr bwMode="auto">
          <a:xfrm>
            <a:off x="4586288" y="4020644"/>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84" name="Oval 40"/>
          <p:cNvSpPr>
            <a:spLocks noChangeAspect="1" noChangeArrowheads="1"/>
          </p:cNvSpPr>
          <p:nvPr/>
        </p:nvSpPr>
        <p:spPr bwMode="auto">
          <a:xfrm>
            <a:off x="4586288"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85" name="AutoShape 41"/>
          <p:cNvCxnSpPr>
            <a:cxnSpLocks noChangeShapeType="1"/>
            <a:stCxn id="825382" idx="6"/>
            <a:endCxn id="825384" idx="2"/>
          </p:cNvCxnSpPr>
          <p:nvPr/>
        </p:nvCxnSpPr>
        <p:spPr bwMode="auto">
          <a:xfrm>
            <a:off x="2860676" y="5635131"/>
            <a:ext cx="1717675" cy="0"/>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6" name="AutoShape 42"/>
          <p:cNvCxnSpPr>
            <a:cxnSpLocks noChangeShapeType="1"/>
            <a:stCxn id="825384" idx="6"/>
            <a:endCxn id="825390" idx="2"/>
          </p:cNvCxnSpPr>
          <p:nvPr/>
        </p:nvCxnSpPr>
        <p:spPr bwMode="auto">
          <a:xfrm>
            <a:off x="4845051" y="5635131"/>
            <a:ext cx="2389187" cy="0"/>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7" name="AutoShape 43"/>
          <p:cNvCxnSpPr>
            <a:cxnSpLocks noChangeShapeType="1"/>
            <a:stCxn id="825383" idx="6"/>
            <a:endCxn id="825389" idx="2"/>
          </p:cNvCxnSpPr>
          <p:nvPr/>
        </p:nvCxnSpPr>
        <p:spPr bwMode="auto">
          <a:xfrm>
            <a:off x="4845051" y="4147644"/>
            <a:ext cx="2389187" cy="0"/>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8" name="AutoShape 44"/>
          <p:cNvCxnSpPr>
            <a:cxnSpLocks noChangeShapeType="1"/>
            <a:stCxn id="825383" idx="4"/>
            <a:endCxn id="825384" idx="0"/>
          </p:cNvCxnSpPr>
          <p:nvPr/>
        </p:nvCxnSpPr>
        <p:spPr bwMode="auto">
          <a:xfrm>
            <a:off x="4711700" y="4279407"/>
            <a:ext cx="0" cy="1222375"/>
          </a:xfrm>
          <a:prstGeom prst="straightConnector1">
            <a:avLst/>
          </a:prstGeom>
          <a:noFill/>
          <a:ln w="38100">
            <a:solidFill>
              <a:srgbClr val="0066CC"/>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89" name="Oval 45"/>
          <p:cNvSpPr>
            <a:spLocks noChangeAspect="1" noChangeArrowheads="1"/>
          </p:cNvSpPr>
          <p:nvPr/>
        </p:nvSpPr>
        <p:spPr bwMode="auto">
          <a:xfrm>
            <a:off x="7240588" y="4020644"/>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90" name="Oval 46"/>
          <p:cNvSpPr>
            <a:spLocks noChangeAspect="1" noChangeArrowheads="1"/>
          </p:cNvSpPr>
          <p:nvPr/>
        </p:nvSpPr>
        <p:spPr bwMode="auto">
          <a:xfrm>
            <a:off x="7240588"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91" name="AutoShape 47"/>
          <p:cNvCxnSpPr>
            <a:cxnSpLocks noChangeShapeType="1"/>
            <a:stCxn id="825389" idx="4"/>
            <a:endCxn id="825390" idx="0"/>
          </p:cNvCxnSpPr>
          <p:nvPr/>
        </p:nvCxnSpPr>
        <p:spPr bwMode="auto">
          <a:xfrm>
            <a:off x="7366000" y="4279407"/>
            <a:ext cx="0" cy="1222375"/>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2" name="Oval 48"/>
          <p:cNvSpPr>
            <a:spLocks noChangeAspect="1" noChangeArrowheads="1"/>
          </p:cNvSpPr>
          <p:nvPr/>
        </p:nvSpPr>
        <p:spPr bwMode="auto">
          <a:xfrm>
            <a:off x="9190038"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93" name="AutoShape 49"/>
          <p:cNvCxnSpPr>
            <a:cxnSpLocks noChangeShapeType="1"/>
            <a:stCxn id="825389" idx="5"/>
            <a:endCxn id="825392" idx="1"/>
          </p:cNvCxnSpPr>
          <p:nvPr/>
        </p:nvCxnSpPr>
        <p:spPr bwMode="auto">
          <a:xfrm>
            <a:off x="7454900" y="4244482"/>
            <a:ext cx="1771650" cy="1293813"/>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94" name="AutoShape 50"/>
          <p:cNvCxnSpPr>
            <a:cxnSpLocks noChangeShapeType="1"/>
            <a:stCxn id="825390" idx="6"/>
            <a:endCxn id="825392" idx="2"/>
          </p:cNvCxnSpPr>
          <p:nvPr/>
        </p:nvCxnSpPr>
        <p:spPr bwMode="auto">
          <a:xfrm>
            <a:off x="7499350" y="5635131"/>
            <a:ext cx="1682750" cy="0"/>
          </a:xfrm>
          <a:prstGeom prst="straightConnector1">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5" name="Text Box 51"/>
          <p:cNvSpPr txBox="1">
            <a:spLocks noChangeArrowheads="1"/>
          </p:cNvSpPr>
          <p:nvPr/>
        </p:nvSpPr>
        <p:spPr bwMode="auto">
          <a:xfrm>
            <a:off x="3505199" y="5492404"/>
            <a:ext cx="354013" cy="307777"/>
          </a:xfrm>
          <a:prstGeom prst="rect">
            <a:avLst/>
          </a:prstGeom>
          <a:solidFill>
            <a:schemeClr val="bg1"/>
          </a:solid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4</a:t>
            </a:r>
          </a:p>
        </p:txBody>
      </p:sp>
      <p:sp>
        <p:nvSpPr>
          <p:cNvPr id="825396" name="Text Box 52"/>
          <p:cNvSpPr txBox="1">
            <a:spLocks noChangeArrowheads="1"/>
          </p:cNvSpPr>
          <p:nvPr/>
        </p:nvSpPr>
        <p:spPr bwMode="auto">
          <a:xfrm>
            <a:off x="5849666" y="5492404"/>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a:t>
            </a:r>
          </a:p>
        </p:txBody>
      </p:sp>
      <p:sp>
        <p:nvSpPr>
          <p:cNvPr id="825397" name="Text Box 53"/>
          <p:cNvSpPr txBox="1">
            <a:spLocks noChangeArrowheads="1"/>
          </p:cNvSpPr>
          <p:nvPr/>
        </p:nvSpPr>
        <p:spPr bwMode="auto">
          <a:xfrm>
            <a:off x="5738812" y="4038107"/>
            <a:ext cx="3238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4</a:t>
            </a:r>
          </a:p>
        </p:txBody>
      </p:sp>
      <p:sp>
        <p:nvSpPr>
          <p:cNvPr id="825398" name="Text Box 54"/>
          <p:cNvSpPr txBox="1">
            <a:spLocks noChangeArrowheads="1"/>
          </p:cNvSpPr>
          <p:nvPr/>
        </p:nvSpPr>
        <p:spPr bwMode="auto">
          <a:xfrm>
            <a:off x="8078788" y="4749307"/>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4</a:t>
            </a:r>
          </a:p>
        </p:txBody>
      </p:sp>
      <p:sp>
        <p:nvSpPr>
          <p:cNvPr id="825399" name="Text Box 55"/>
          <p:cNvSpPr txBox="1">
            <a:spLocks noChangeArrowheads="1"/>
          </p:cNvSpPr>
          <p:nvPr/>
        </p:nvSpPr>
        <p:spPr bwMode="auto">
          <a:xfrm>
            <a:off x="7148513" y="4723907"/>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sp>
        <p:nvSpPr>
          <p:cNvPr id="825400" name="Text Box 56"/>
          <p:cNvSpPr txBox="1">
            <a:spLocks noChangeArrowheads="1"/>
          </p:cNvSpPr>
          <p:nvPr/>
        </p:nvSpPr>
        <p:spPr bwMode="auto">
          <a:xfrm>
            <a:off x="4491037" y="4800107"/>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2</a:t>
            </a:r>
          </a:p>
        </p:txBody>
      </p:sp>
      <p:sp>
        <p:nvSpPr>
          <p:cNvPr id="825402" name="Text Box 58"/>
          <p:cNvSpPr txBox="1">
            <a:spLocks noChangeArrowheads="1"/>
          </p:cNvSpPr>
          <p:nvPr/>
        </p:nvSpPr>
        <p:spPr bwMode="auto">
          <a:xfrm>
            <a:off x="8128000" y="5481242"/>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10</a:t>
            </a:r>
          </a:p>
        </p:txBody>
      </p:sp>
      <p:cxnSp>
        <p:nvCxnSpPr>
          <p:cNvPr id="825403" name="AutoShape 59"/>
          <p:cNvCxnSpPr>
            <a:cxnSpLocks noChangeShapeType="1"/>
            <a:stCxn id="825390" idx="1"/>
            <a:endCxn id="825383" idx="5"/>
          </p:cNvCxnSpPr>
          <p:nvPr/>
        </p:nvCxnSpPr>
        <p:spPr bwMode="auto">
          <a:xfrm flipH="1" flipV="1">
            <a:off x="4800381" y="4236091"/>
            <a:ext cx="2476939" cy="1310361"/>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4" name="Text Box 60"/>
          <p:cNvSpPr txBox="1">
            <a:spLocks noChangeArrowheads="1"/>
          </p:cNvSpPr>
          <p:nvPr/>
        </p:nvSpPr>
        <p:spPr bwMode="auto">
          <a:xfrm>
            <a:off x="5781675" y="4728670"/>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cxnSp>
        <p:nvCxnSpPr>
          <p:cNvPr id="825405" name="AutoShape 61"/>
          <p:cNvCxnSpPr>
            <a:cxnSpLocks noChangeShapeType="1"/>
            <a:stCxn id="825383" idx="3"/>
            <a:endCxn id="825382" idx="7"/>
          </p:cNvCxnSpPr>
          <p:nvPr/>
        </p:nvCxnSpPr>
        <p:spPr bwMode="auto">
          <a:xfrm flipH="1">
            <a:off x="2816226" y="4244482"/>
            <a:ext cx="1806575" cy="1293813"/>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6" name="Text Box 62"/>
          <p:cNvSpPr txBox="1">
            <a:spLocks noChangeArrowheads="1"/>
          </p:cNvSpPr>
          <p:nvPr/>
        </p:nvSpPr>
        <p:spPr bwMode="auto">
          <a:xfrm>
            <a:off x="3595688" y="4752482"/>
            <a:ext cx="3349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cxnSp>
        <p:nvCxnSpPr>
          <p:cNvPr id="76" name="AutoShape 58"/>
          <p:cNvCxnSpPr>
            <a:cxnSpLocks noChangeShapeType="1"/>
          </p:cNvCxnSpPr>
          <p:nvPr/>
        </p:nvCxnSpPr>
        <p:spPr bwMode="auto">
          <a:xfrm rot="5400000">
            <a:off x="6012943" y="4486355"/>
            <a:ext cx="1587" cy="2476500"/>
          </a:xfrm>
          <a:prstGeom prst="curvedConnector3">
            <a:avLst>
              <a:gd name="adj1" fmla="val 16200000"/>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7" name="Text Box 52"/>
          <p:cNvSpPr txBox="1">
            <a:spLocks noChangeArrowheads="1"/>
          </p:cNvSpPr>
          <p:nvPr/>
        </p:nvSpPr>
        <p:spPr bwMode="auto">
          <a:xfrm>
            <a:off x="5854037" y="5860383"/>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8</a:t>
            </a:r>
          </a:p>
        </p:txBody>
      </p:sp>
      <p:cxnSp>
        <p:nvCxnSpPr>
          <p:cNvPr id="69" name="AutoShape 60"/>
          <p:cNvCxnSpPr>
            <a:cxnSpLocks noChangeShapeType="1"/>
          </p:cNvCxnSpPr>
          <p:nvPr/>
        </p:nvCxnSpPr>
        <p:spPr bwMode="auto">
          <a:xfrm rot="5400000">
            <a:off x="3727973" y="4827887"/>
            <a:ext cx="1587" cy="1806575"/>
          </a:xfrm>
          <a:prstGeom prst="curvedConnector3">
            <a:avLst>
              <a:gd name="adj1" fmla="val 16200000"/>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0" name="Text Box 55"/>
          <p:cNvSpPr txBox="1">
            <a:spLocks noChangeArrowheads="1"/>
          </p:cNvSpPr>
          <p:nvPr/>
        </p:nvSpPr>
        <p:spPr bwMode="auto">
          <a:xfrm>
            <a:off x="3470273" y="5855793"/>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cxnSp>
        <p:nvCxnSpPr>
          <p:cNvPr id="71" name="AutoShape 61"/>
          <p:cNvCxnSpPr>
            <a:cxnSpLocks noChangeShapeType="1"/>
          </p:cNvCxnSpPr>
          <p:nvPr/>
        </p:nvCxnSpPr>
        <p:spPr bwMode="auto">
          <a:xfrm rot="5400000" flipH="1">
            <a:off x="7730330" y="3904676"/>
            <a:ext cx="1354137" cy="1816100"/>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2" name="Text Box 55"/>
          <p:cNvSpPr txBox="1">
            <a:spLocks noChangeArrowheads="1"/>
          </p:cNvSpPr>
          <p:nvPr/>
        </p:nvSpPr>
        <p:spPr bwMode="auto">
          <a:xfrm>
            <a:off x="8547099" y="4440659"/>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sp>
        <p:nvSpPr>
          <p:cNvPr id="62" name="TextBox 61"/>
          <p:cNvSpPr txBox="1"/>
          <p:nvPr/>
        </p:nvSpPr>
        <p:spPr>
          <a:xfrm>
            <a:off x="11085401" y="2425445"/>
            <a:ext cx="76655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2</a:t>
            </a:r>
            <a:r>
              <a:rPr lang="en-US" dirty="0">
                <a:cs typeface="Arial" panose="020B0604020202020204" pitchFamily="34" charset="0"/>
              </a:rPr>
              <a:t>=</a:t>
            </a:r>
            <a:r>
              <a:rPr lang="en-US" b="1" dirty="0">
                <a:solidFill>
                  <a:srgbClr val="0066CC"/>
                </a:solidFill>
                <a:cs typeface="Arial" panose="020B0604020202020204" pitchFamily="34" charset="0"/>
              </a:rPr>
              <a:t>18</a:t>
            </a:r>
          </a:p>
        </p:txBody>
      </p:sp>
      <p:sp>
        <p:nvSpPr>
          <p:cNvPr id="63" name="TextBox 62"/>
          <p:cNvSpPr txBox="1"/>
          <p:nvPr/>
        </p:nvSpPr>
        <p:spPr>
          <a:xfrm>
            <a:off x="3547372" y="3067823"/>
            <a:ext cx="64953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2</a:t>
            </a:r>
            <a:r>
              <a:rPr lang="en-US" dirty="0">
                <a:cs typeface="Arial" panose="020B0604020202020204" pitchFamily="34" charset="0"/>
              </a:rPr>
              <a:t>=</a:t>
            </a:r>
            <a:r>
              <a:rPr lang="en-US" b="1" dirty="0">
                <a:solidFill>
                  <a:srgbClr val="0066CC"/>
                </a:solidFill>
                <a:cs typeface="Arial" panose="020B0604020202020204" pitchFamily="34" charset="0"/>
              </a:rPr>
              <a:t>8</a:t>
            </a:r>
          </a:p>
        </p:txBody>
      </p:sp>
      <p:sp>
        <p:nvSpPr>
          <p:cNvPr id="64" name="TextBox 63"/>
          <p:cNvSpPr txBox="1"/>
          <p:nvPr/>
        </p:nvSpPr>
        <p:spPr>
          <a:xfrm>
            <a:off x="4441438" y="2295316"/>
            <a:ext cx="604653" cy="369332"/>
          </a:xfrm>
          <a:prstGeom prst="rect">
            <a:avLst/>
          </a:prstGeom>
          <a:solidFill>
            <a:schemeClr val="bg1"/>
          </a:solid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2</a:t>
            </a:r>
            <a:r>
              <a:rPr lang="en-US" dirty="0">
                <a:cs typeface="Arial" panose="020B0604020202020204" pitchFamily="34" charset="0"/>
              </a:rPr>
              <a:t>=</a:t>
            </a:r>
            <a:r>
              <a:rPr lang="en-US" b="1" dirty="0">
                <a:solidFill>
                  <a:srgbClr val="0066CC"/>
                </a:solidFill>
                <a:cs typeface="Arial" panose="020B0604020202020204" pitchFamily="34" charset="0"/>
              </a:rPr>
              <a:t>0</a:t>
            </a:r>
          </a:p>
        </p:txBody>
      </p:sp>
      <p:sp>
        <p:nvSpPr>
          <p:cNvPr id="65" name="TextBox 64"/>
          <p:cNvSpPr txBox="1"/>
          <p:nvPr/>
        </p:nvSpPr>
        <p:spPr>
          <a:xfrm>
            <a:off x="8087082" y="2301566"/>
            <a:ext cx="64953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2</a:t>
            </a:r>
            <a:r>
              <a:rPr lang="en-US" dirty="0">
                <a:cs typeface="Arial" panose="020B0604020202020204" pitchFamily="34" charset="0"/>
              </a:rPr>
              <a:t>=</a:t>
            </a:r>
            <a:r>
              <a:rPr lang="en-US" b="1" dirty="0">
                <a:solidFill>
                  <a:srgbClr val="0066CC"/>
                </a:solidFill>
                <a:cs typeface="Arial" panose="020B0604020202020204" pitchFamily="34" charset="0"/>
              </a:rPr>
              <a:t>8</a:t>
            </a:r>
          </a:p>
        </p:txBody>
      </p:sp>
      <p:sp>
        <p:nvSpPr>
          <p:cNvPr id="825372" name="Text Box 28"/>
          <p:cNvSpPr txBox="1">
            <a:spLocks noChangeArrowheads="1"/>
          </p:cNvSpPr>
          <p:nvPr/>
        </p:nvSpPr>
        <p:spPr bwMode="auto">
          <a:xfrm>
            <a:off x="4552949" y="212620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C00000"/>
                </a:solidFill>
              </a:rPr>
              <a:t>2/</a:t>
            </a:r>
            <a:r>
              <a:rPr lang="en-US" altLang="en-US" dirty="0"/>
              <a:t>2</a:t>
            </a:r>
          </a:p>
        </p:txBody>
      </p:sp>
      <p:grpSp>
        <p:nvGrpSpPr>
          <p:cNvPr id="66" name="Group 65"/>
          <p:cNvGrpSpPr/>
          <p:nvPr/>
        </p:nvGrpSpPr>
        <p:grpSpPr>
          <a:xfrm>
            <a:off x="5677220" y="1319526"/>
            <a:ext cx="410804" cy="369332"/>
            <a:chOff x="5668775" y="2623073"/>
            <a:chExt cx="410804" cy="369332"/>
          </a:xfrm>
        </p:grpSpPr>
        <p:sp>
          <p:nvSpPr>
            <p:cNvPr id="67" name="Rectangle 66"/>
            <p:cNvSpPr/>
            <p:nvPr/>
          </p:nvSpPr>
          <p:spPr bwMode="auto">
            <a:xfrm>
              <a:off x="5692605" y="2728449"/>
              <a:ext cx="162838" cy="173083"/>
            </a:xfrm>
            <a:prstGeom prst="rect">
              <a:avLst/>
            </a:prstGeom>
            <a:solidFill>
              <a:schemeClr val="bg1"/>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p:sp>
          <p:nvSpPr>
            <p:cNvPr id="68" name="TextBox 67"/>
            <p:cNvSpPr txBox="1"/>
            <p:nvPr/>
          </p:nvSpPr>
          <p:spPr>
            <a:xfrm>
              <a:off x="5668775" y="2623073"/>
              <a:ext cx="410804" cy="369332"/>
            </a:xfrm>
            <a:prstGeom prst="rect">
              <a:avLst/>
            </a:prstGeom>
            <a:noFill/>
            <a:ln>
              <a:noFill/>
            </a:ln>
          </p:spPr>
          <p:txBody>
            <a:bodyPr wrap="square" rtlCol="0">
              <a:spAutoFit/>
            </a:bodyPr>
            <a:lstStyle/>
            <a:p>
              <a:r>
                <a:rPr lang="en-US" b="1" dirty="0">
                  <a:solidFill>
                    <a:srgbClr val="0066CC"/>
                  </a:solidFill>
                  <a:cs typeface="Arial" panose="020B0604020202020204" pitchFamily="34" charset="0"/>
                </a:rPr>
                <a:t>2/</a:t>
              </a:r>
            </a:p>
          </p:txBody>
        </p:sp>
      </p:grpSp>
      <p:sp>
        <p:nvSpPr>
          <p:cNvPr id="73" name="Slide Number Placeholder 1">
            <a:extLst>
              <a:ext uri="{FF2B5EF4-FFF2-40B4-BE49-F238E27FC236}">
                <a16:creationId xmlns:a16="http://schemas.microsoft.com/office/drawing/2014/main" id="{701C8CF3-56E0-4433-8B88-3B61855830B6}"/>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47</a:t>
            </a:fld>
            <a:endParaRPr lang="en-US" dirty="0"/>
          </a:p>
        </p:txBody>
      </p:sp>
    </p:spTree>
    <p:extLst>
      <p:ext uri="{BB962C8B-B14F-4D97-AF65-F5344CB8AC3E}">
        <p14:creationId xmlns:p14="http://schemas.microsoft.com/office/powerpoint/2010/main" val="378463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825400"/>
                                        </p:tgtEl>
                                        <p:attrNameLst>
                                          <p:attrName>fillcolor</p:attrName>
                                        </p:attrNameLst>
                                      </p:cBhvr>
                                      <p:to>
                                        <a:srgbClr val="FFFF00"/>
                                      </p:to>
                                    </p:animClr>
                                    <p:set>
                                      <p:cBhvr>
                                        <p:cTn id="7" dur="500" fill="hold"/>
                                        <p:tgtEl>
                                          <p:spTgt spid="825400"/>
                                        </p:tgtEl>
                                        <p:attrNameLst>
                                          <p:attrName>fill.type</p:attrName>
                                        </p:attrNameLst>
                                      </p:cBhvr>
                                      <p:to>
                                        <p:strVal val="solid"/>
                                      </p:to>
                                    </p:set>
                                    <p:set>
                                      <p:cBhvr>
                                        <p:cTn id="8" dur="500" fill="hold"/>
                                        <p:tgtEl>
                                          <p:spTgt spid="825400"/>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7" presetClass="emph" presetSubtype="2" fill="hold" nodeType="withEffect">
                                  <p:stCondLst>
                                    <p:cond delay="0"/>
                                  </p:stCondLst>
                                  <p:childTnLst>
                                    <p:animClr clrSpc="rgb" dir="cw">
                                      <p:cBhvr>
                                        <p:cTn id="22" dur="500" fill="hold"/>
                                        <p:tgtEl>
                                          <p:spTgt spid="825355"/>
                                        </p:tgtEl>
                                        <p:attrNameLst>
                                          <p:attrName>stroke.color</p:attrName>
                                        </p:attrNameLst>
                                      </p:cBhvr>
                                      <p:to>
                                        <a:schemeClr val="accent1"/>
                                      </p:to>
                                    </p:animClr>
                                    <p:set>
                                      <p:cBhvr>
                                        <p:cTn id="23" dur="500" fill="hold"/>
                                        <p:tgtEl>
                                          <p:spTgt spid="825355"/>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animBg="1"/>
      <p:bldP spid="6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 name="AutoShape 61"/>
          <p:cNvCxnSpPr>
            <a:cxnSpLocks noChangeShapeType="1"/>
          </p:cNvCxnSpPr>
          <p:nvPr/>
        </p:nvCxnSpPr>
        <p:spPr bwMode="auto">
          <a:xfrm rot="5400000">
            <a:off x="6057106" y="4491027"/>
            <a:ext cx="1587" cy="2476500"/>
          </a:xfrm>
          <a:prstGeom prst="curvedConnector3">
            <a:avLst>
              <a:gd name="adj1" fmla="val 16200000"/>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48" name="Rectangle 4"/>
          <p:cNvSpPr>
            <a:spLocks noGrp="1" noChangeArrowheads="1"/>
          </p:cNvSpPr>
          <p:nvPr>
            <p:ph type="title"/>
          </p:nvPr>
        </p:nvSpPr>
        <p:spPr/>
        <p:txBody>
          <a:bodyPr/>
          <a:lstStyle/>
          <a:p>
            <a:r>
              <a:rPr lang="en-US" altLang="en-US" dirty="0"/>
              <a:t>Ford-Fulkerson Algorithm</a:t>
            </a:r>
          </a:p>
        </p:txBody>
      </p:sp>
      <mc:AlternateContent xmlns:mc="http://schemas.openxmlformats.org/markup-compatibility/2006">
        <mc:Choice xmlns:a14="http://schemas.microsoft.com/office/drawing/2010/main" Requires="a14">
          <p:sp>
            <p:nvSpPr>
              <p:cNvPr id="825381" name="Text Box 37"/>
              <p:cNvSpPr txBox="1">
                <a:spLocks noChangeArrowheads="1"/>
              </p:cNvSpPr>
              <p:nvPr/>
            </p:nvSpPr>
            <p:spPr bwMode="auto">
              <a:xfrm>
                <a:off x="1238755" y="1973809"/>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a:t>
                </a:r>
              </a:p>
            </p:txBody>
          </p:sp>
        </mc:Choice>
        <mc:Fallback>
          <p:sp>
            <p:nvSpPr>
              <p:cNvPr id="825381" name="Text Box 37"/>
              <p:cNvSpPr txBox="1">
                <a:spLocks noRot="1" noChangeAspect="1" noMove="1" noResize="1" noEditPoints="1" noAdjustHandles="1" noChangeArrowheads="1" noChangeShapeType="1" noTextEdit="1"/>
              </p:cNvSpPr>
              <p:nvPr/>
            </p:nvSpPr>
            <p:spPr bwMode="auto">
              <a:xfrm>
                <a:off x="1238755" y="1973809"/>
                <a:ext cx="442913" cy="307777"/>
              </a:xfrm>
              <a:prstGeom prst="rect">
                <a:avLst/>
              </a:prstGeom>
              <a:blipFill>
                <a:blip r:embed="rId3"/>
                <a:stretch>
                  <a:fillRect l="-6849" t="-26000" r="-1370"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25401" name="Text Box 57"/>
              <p:cNvSpPr txBox="1">
                <a:spLocks noChangeArrowheads="1"/>
              </p:cNvSpPr>
              <p:nvPr/>
            </p:nvSpPr>
            <p:spPr bwMode="auto">
              <a:xfrm>
                <a:off x="1238755" y="4462114"/>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r>
                      <a:rPr lang="en-US" altLang="en-US" sz="2400" b="1" i="1" baseline="-25000" dirty="0">
                        <a:solidFill>
                          <a:srgbClr val="0066CC"/>
                        </a:solidFill>
                        <a:latin typeface="Cambria Math" panose="02040503050406030204" pitchFamily="18" charset="0"/>
                      </a:rPr>
                      <m:t>𝒇</m:t>
                    </m:r>
                  </m:oMath>
                </a14:m>
                <a:r>
                  <a:rPr lang="en-US" altLang="en-US" sz="2000" dirty="0"/>
                  <a:t>:</a:t>
                </a:r>
              </a:p>
            </p:txBody>
          </p:sp>
        </mc:Choice>
        <mc:Fallback>
          <p:sp>
            <p:nvSpPr>
              <p:cNvPr id="825401" name="Text Box 57"/>
              <p:cNvSpPr txBox="1">
                <a:spLocks noRot="1" noChangeAspect="1" noMove="1" noResize="1" noEditPoints="1" noAdjustHandles="1" noChangeArrowheads="1" noChangeShapeType="1" noTextEdit="1"/>
              </p:cNvSpPr>
              <p:nvPr/>
            </p:nvSpPr>
            <p:spPr bwMode="auto">
              <a:xfrm>
                <a:off x="1238755" y="4462114"/>
                <a:ext cx="442913" cy="307777"/>
              </a:xfrm>
              <a:prstGeom prst="rect">
                <a:avLst/>
              </a:prstGeom>
              <a:blipFill>
                <a:blip r:embed="rId4"/>
                <a:stretch>
                  <a:fillRect l="-6849" t="-26000" r="-27397"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grpSp>
        <p:nvGrpSpPr>
          <p:cNvPr id="4" name="Group 3"/>
          <p:cNvGrpSpPr/>
          <p:nvPr/>
        </p:nvGrpSpPr>
        <p:grpSpPr>
          <a:xfrm>
            <a:off x="2663825" y="1346746"/>
            <a:ext cx="6838950" cy="1780807"/>
            <a:chOff x="2663825" y="1178966"/>
            <a:chExt cx="6838950" cy="1780807"/>
          </a:xfrm>
        </p:grpSpPr>
        <p:sp>
          <p:nvSpPr>
            <p:cNvPr id="825349" name="Oval 5"/>
            <p:cNvSpPr>
              <a:spLocks noChangeAspect="1" noChangeArrowheads="1"/>
            </p:cNvSpPr>
            <p:nvPr/>
          </p:nvSpPr>
          <p:spPr bwMode="auto">
            <a:xfrm>
              <a:off x="2663825"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50" name="Oval 6"/>
            <p:cNvSpPr>
              <a:spLocks noChangeAspect="1" noChangeArrowheads="1"/>
            </p:cNvSpPr>
            <p:nvPr/>
          </p:nvSpPr>
          <p:spPr bwMode="auto">
            <a:xfrm>
              <a:off x="46482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51" name="Oval 7"/>
            <p:cNvSpPr>
              <a:spLocks noChangeAspect="1" noChangeArrowheads="1"/>
            </p:cNvSpPr>
            <p:nvPr/>
          </p:nvSpPr>
          <p:spPr bwMode="auto">
            <a:xfrm>
              <a:off x="46482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52" name="AutoShape 8"/>
            <p:cNvCxnSpPr>
              <a:cxnSpLocks noChangeShapeType="1"/>
              <a:stCxn id="825349" idx="7"/>
              <a:endCxn id="825350" idx="3"/>
            </p:cNvCxnSpPr>
            <p:nvPr/>
          </p:nvCxnSpPr>
          <p:spPr bwMode="auto">
            <a:xfrm flipV="1">
              <a:off x="2878138" y="1401215"/>
              <a:ext cx="1806575"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3" name="AutoShape 9"/>
            <p:cNvCxnSpPr>
              <a:cxnSpLocks noChangeShapeType="1"/>
              <a:stCxn id="825349" idx="6"/>
              <a:endCxn id="825351" idx="2"/>
            </p:cNvCxnSpPr>
            <p:nvPr/>
          </p:nvCxnSpPr>
          <p:spPr bwMode="auto">
            <a:xfrm>
              <a:off x="2922588" y="2793453"/>
              <a:ext cx="1717675"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4" name="AutoShape 10"/>
            <p:cNvCxnSpPr>
              <a:cxnSpLocks noChangeShapeType="1"/>
              <a:stCxn id="825351" idx="6"/>
              <a:endCxn id="825358" idx="2"/>
            </p:cNvCxnSpPr>
            <p:nvPr/>
          </p:nvCxnSpPr>
          <p:spPr bwMode="auto">
            <a:xfrm>
              <a:off x="4906963" y="2793453"/>
              <a:ext cx="2389187"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5" name="AutoShape 11"/>
            <p:cNvCxnSpPr>
              <a:cxnSpLocks noChangeShapeType="1"/>
              <a:stCxn id="825350" idx="6"/>
              <a:endCxn id="825357" idx="2"/>
            </p:cNvCxnSpPr>
            <p:nvPr/>
          </p:nvCxnSpPr>
          <p:spPr bwMode="auto">
            <a:xfrm>
              <a:off x="4906963" y="1305965"/>
              <a:ext cx="2389187"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6" name="AutoShape 12"/>
            <p:cNvCxnSpPr>
              <a:cxnSpLocks noChangeShapeType="1"/>
              <a:stCxn id="825350" idx="4"/>
              <a:endCxn id="825351" idx="0"/>
            </p:cNvCxnSpPr>
            <p:nvPr/>
          </p:nvCxnSpPr>
          <p:spPr bwMode="auto">
            <a:xfrm>
              <a:off x="4773612" y="1437729"/>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57" name="Oval 13"/>
            <p:cNvSpPr>
              <a:spLocks noChangeAspect="1" noChangeArrowheads="1"/>
            </p:cNvSpPr>
            <p:nvPr/>
          </p:nvSpPr>
          <p:spPr bwMode="auto">
            <a:xfrm>
              <a:off x="73025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58" name="Oval 14"/>
            <p:cNvSpPr>
              <a:spLocks noChangeAspect="1" noChangeArrowheads="1"/>
            </p:cNvSpPr>
            <p:nvPr/>
          </p:nvSpPr>
          <p:spPr bwMode="auto">
            <a:xfrm>
              <a:off x="73025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59" name="AutoShape 15"/>
            <p:cNvCxnSpPr>
              <a:cxnSpLocks noChangeShapeType="1"/>
              <a:stCxn id="825357" idx="4"/>
              <a:endCxn id="825358" idx="0"/>
            </p:cNvCxnSpPr>
            <p:nvPr/>
          </p:nvCxnSpPr>
          <p:spPr bwMode="auto">
            <a:xfrm>
              <a:off x="7427912" y="1437729"/>
              <a:ext cx="0" cy="1222375"/>
            </a:xfrm>
            <a:prstGeom prst="straightConnector1">
              <a:avLst/>
            </a:prstGeom>
            <a:noFill/>
            <a:ln w="38100">
              <a:solidFill>
                <a:srgbClr val="C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0" name="AutoShape 16"/>
            <p:cNvCxnSpPr>
              <a:cxnSpLocks noChangeShapeType="1"/>
              <a:stCxn id="825350" idx="5"/>
              <a:endCxn id="825358" idx="1"/>
            </p:cNvCxnSpPr>
            <p:nvPr/>
          </p:nvCxnSpPr>
          <p:spPr bwMode="auto">
            <a:xfrm>
              <a:off x="4862512" y="1401215"/>
              <a:ext cx="2476500"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1" name="Oval 17"/>
            <p:cNvSpPr>
              <a:spLocks noChangeAspect="1" noChangeArrowheads="1"/>
            </p:cNvSpPr>
            <p:nvPr/>
          </p:nvSpPr>
          <p:spPr bwMode="auto">
            <a:xfrm>
              <a:off x="925195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62" name="AutoShape 18"/>
            <p:cNvCxnSpPr>
              <a:cxnSpLocks noChangeShapeType="1"/>
              <a:stCxn id="825357" idx="6"/>
              <a:endCxn id="825361" idx="1"/>
            </p:cNvCxnSpPr>
            <p:nvPr/>
          </p:nvCxnSpPr>
          <p:spPr bwMode="auto">
            <a:xfrm>
              <a:off x="7561262" y="1305965"/>
              <a:ext cx="1727200" cy="139223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3" name="AutoShape 19"/>
            <p:cNvCxnSpPr>
              <a:cxnSpLocks noChangeShapeType="1"/>
              <a:stCxn id="825358" idx="6"/>
              <a:endCxn id="825361" idx="2"/>
            </p:cNvCxnSpPr>
            <p:nvPr/>
          </p:nvCxnSpPr>
          <p:spPr bwMode="auto">
            <a:xfrm>
              <a:off x="7561262" y="2793453"/>
              <a:ext cx="1682750"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4" name="Text Box 20"/>
            <p:cNvSpPr txBox="1">
              <a:spLocks noChangeArrowheads="1"/>
            </p:cNvSpPr>
            <p:nvPr/>
          </p:nvSpPr>
          <p:spPr bwMode="auto">
            <a:xfrm>
              <a:off x="3602039" y="2642658"/>
              <a:ext cx="48894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10</a:t>
              </a:r>
            </a:p>
          </p:txBody>
        </p:sp>
        <p:sp>
          <p:nvSpPr>
            <p:cNvPr id="825365" name="Text Box 21"/>
            <p:cNvSpPr txBox="1">
              <a:spLocks noChangeArrowheads="1"/>
            </p:cNvSpPr>
            <p:nvPr/>
          </p:nvSpPr>
          <p:spPr bwMode="auto">
            <a:xfrm>
              <a:off x="3505198" y="192509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10/</a:t>
              </a:r>
              <a:r>
                <a:rPr lang="en-US" altLang="en-US" dirty="0"/>
                <a:t>10</a:t>
              </a:r>
            </a:p>
          </p:txBody>
        </p:sp>
        <p:sp>
          <p:nvSpPr>
            <p:cNvPr id="825366" name="Text Box 22"/>
            <p:cNvSpPr txBox="1">
              <a:spLocks noChangeArrowheads="1"/>
            </p:cNvSpPr>
            <p:nvPr/>
          </p:nvSpPr>
          <p:spPr bwMode="auto">
            <a:xfrm>
              <a:off x="5845752" y="268277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9</a:t>
              </a:r>
            </a:p>
          </p:txBody>
        </p:sp>
        <p:sp>
          <p:nvSpPr>
            <p:cNvPr id="825367" name="Text Box 23"/>
            <p:cNvSpPr txBox="1">
              <a:spLocks noChangeArrowheads="1"/>
            </p:cNvSpPr>
            <p:nvPr/>
          </p:nvSpPr>
          <p:spPr bwMode="auto">
            <a:xfrm>
              <a:off x="5843587" y="188699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8</a:t>
              </a:r>
            </a:p>
          </p:txBody>
        </p:sp>
        <p:sp>
          <p:nvSpPr>
            <p:cNvPr id="825368" name="Text Box 24"/>
            <p:cNvSpPr txBox="1">
              <a:spLocks noChangeArrowheads="1"/>
            </p:cNvSpPr>
            <p:nvPr/>
          </p:nvSpPr>
          <p:spPr bwMode="auto">
            <a:xfrm>
              <a:off x="5800723" y="119642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b="1" dirty="0">
                  <a:solidFill>
                    <a:srgbClr val="C00000"/>
                  </a:solidFill>
                </a:rPr>
                <a:t>2/</a:t>
              </a:r>
              <a:r>
                <a:rPr lang="en-US" altLang="en-US" dirty="0"/>
                <a:t>4</a:t>
              </a:r>
            </a:p>
          </p:txBody>
        </p:sp>
        <p:sp>
          <p:nvSpPr>
            <p:cNvPr id="825369" name="Text Box 25"/>
            <p:cNvSpPr txBox="1">
              <a:spLocks noChangeArrowheads="1"/>
            </p:cNvSpPr>
            <p:nvPr/>
          </p:nvSpPr>
          <p:spPr bwMode="auto">
            <a:xfrm>
              <a:off x="8170069" y="265495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10/</a:t>
              </a:r>
              <a:r>
                <a:rPr lang="en-US" altLang="en-US" dirty="0"/>
                <a:t>10</a:t>
              </a:r>
            </a:p>
          </p:txBody>
        </p:sp>
        <p:sp>
          <p:nvSpPr>
            <p:cNvPr id="825370" name="Text Box 26"/>
            <p:cNvSpPr txBox="1">
              <a:spLocks noChangeArrowheads="1"/>
            </p:cNvSpPr>
            <p:nvPr/>
          </p:nvSpPr>
          <p:spPr bwMode="auto">
            <a:xfrm>
              <a:off x="8140700" y="190762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10</a:t>
              </a:r>
            </a:p>
          </p:txBody>
        </p:sp>
        <p:sp>
          <p:nvSpPr>
            <p:cNvPr id="825371" name="Text Box 27"/>
            <p:cNvSpPr txBox="1">
              <a:spLocks noChangeArrowheads="1"/>
            </p:cNvSpPr>
            <p:nvPr/>
          </p:nvSpPr>
          <p:spPr bwMode="auto">
            <a:xfrm>
              <a:off x="7210425" y="1882229"/>
              <a:ext cx="423863"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b="1" dirty="0">
                  <a:solidFill>
                    <a:srgbClr val="C00000"/>
                  </a:solidFill>
                </a:rPr>
                <a:t>6/</a:t>
              </a:r>
              <a:r>
                <a:rPr lang="en-US" altLang="en-US" dirty="0"/>
                <a:t>6</a:t>
              </a:r>
            </a:p>
          </p:txBody>
        </p:sp>
        <p:sp>
          <p:nvSpPr>
            <p:cNvPr id="825372" name="Text Box 28"/>
            <p:cNvSpPr txBox="1">
              <a:spLocks noChangeArrowheads="1"/>
            </p:cNvSpPr>
            <p:nvPr/>
          </p:nvSpPr>
          <p:spPr bwMode="auto">
            <a:xfrm>
              <a:off x="4552949" y="195842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a:t> </a:t>
              </a:r>
              <a:r>
                <a:rPr lang="en-US" altLang="en-US"/>
                <a:t>2</a:t>
              </a:r>
            </a:p>
          </p:txBody>
        </p:sp>
      </p:grpSp>
      <p:grpSp>
        <p:nvGrpSpPr>
          <p:cNvPr id="2" name="Group 1"/>
          <p:cNvGrpSpPr/>
          <p:nvPr/>
        </p:nvGrpSpPr>
        <p:grpSpPr>
          <a:xfrm>
            <a:off x="2601913" y="3688857"/>
            <a:ext cx="6838950" cy="2460427"/>
            <a:chOff x="2803526" y="3943351"/>
            <a:chExt cx="6838950" cy="2460427"/>
          </a:xfrm>
        </p:grpSpPr>
        <p:sp>
          <p:nvSpPr>
            <p:cNvPr id="825382" name="Oval 38"/>
            <p:cNvSpPr>
              <a:spLocks noChangeAspect="1" noChangeArrowheads="1"/>
            </p:cNvSpPr>
            <p:nvPr/>
          </p:nvSpPr>
          <p:spPr bwMode="auto">
            <a:xfrm>
              <a:off x="2803526" y="5764214"/>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83" name="Oval 39"/>
            <p:cNvSpPr>
              <a:spLocks noChangeAspect="1" noChangeArrowheads="1"/>
            </p:cNvSpPr>
            <p:nvPr/>
          </p:nvSpPr>
          <p:spPr bwMode="auto">
            <a:xfrm>
              <a:off x="4787901" y="4275138"/>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84" name="Oval 40"/>
            <p:cNvSpPr>
              <a:spLocks noChangeAspect="1" noChangeArrowheads="1"/>
            </p:cNvSpPr>
            <p:nvPr/>
          </p:nvSpPr>
          <p:spPr bwMode="auto">
            <a:xfrm>
              <a:off x="4787901" y="5764214"/>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85" name="AutoShape 41"/>
            <p:cNvCxnSpPr>
              <a:cxnSpLocks noChangeShapeType="1"/>
              <a:stCxn id="825382" idx="6"/>
              <a:endCxn id="825384" idx="2"/>
            </p:cNvCxnSpPr>
            <p:nvPr/>
          </p:nvCxnSpPr>
          <p:spPr bwMode="auto">
            <a:xfrm>
              <a:off x="3062289" y="5889625"/>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6" name="AutoShape 42"/>
            <p:cNvCxnSpPr>
              <a:cxnSpLocks noChangeShapeType="1"/>
              <a:stCxn id="825384" idx="6"/>
              <a:endCxn id="825390" idx="2"/>
            </p:cNvCxnSpPr>
            <p:nvPr/>
          </p:nvCxnSpPr>
          <p:spPr bwMode="auto">
            <a:xfrm>
              <a:off x="5046664" y="5889625"/>
              <a:ext cx="2389187" cy="0"/>
            </a:xfrm>
            <a:prstGeom prst="straightConnector1">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7" name="AutoShape 43"/>
            <p:cNvCxnSpPr>
              <a:cxnSpLocks noChangeShapeType="1"/>
              <a:stCxn id="825383" idx="6"/>
              <a:endCxn id="825389" idx="2"/>
            </p:cNvCxnSpPr>
            <p:nvPr/>
          </p:nvCxnSpPr>
          <p:spPr bwMode="auto">
            <a:xfrm>
              <a:off x="5046664" y="4402138"/>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8" name="AutoShape 44"/>
            <p:cNvCxnSpPr>
              <a:cxnSpLocks noChangeShapeType="1"/>
              <a:stCxn id="825383" idx="4"/>
              <a:endCxn id="825384" idx="0"/>
            </p:cNvCxnSpPr>
            <p:nvPr/>
          </p:nvCxnSpPr>
          <p:spPr bwMode="auto">
            <a:xfrm>
              <a:off x="4913313" y="4533901"/>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89" name="Oval 45"/>
            <p:cNvSpPr>
              <a:spLocks noChangeAspect="1" noChangeArrowheads="1"/>
            </p:cNvSpPr>
            <p:nvPr/>
          </p:nvSpPr>
          <p:spPr bwMode="auto">
            <a:xfrm>
              <a:off x="7442201" y="4275138"/>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90" name="Oval 46"/>
            <p:cNvSpPr>
              <a:spLocks noChangeAspect="1" noChangeArrowheads="1"/>
            </p:cNvSpPr>
            <p:nvPr/>
          </p:nvSpPr>
          <p:spPr bwMode="auto">
            <a:xfrm>
              <a:off x="7442201" y="5764214"/>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91" name="AutoShape 47"/>
            <p:cNvCxnSpPr>
              <a:cxnSpLocks noChangeShapeType="1"/>
              <a:stCxn id="825389" idx="4"/>
              <a:endCxn id="825390" idx="0"/>
            </p:cNvCxnSpPr>
            <p:nvPr/>
          </p:nvCxnSpPr>
          <p:spPr bwMode="auto">
            <a:xfrm>
              <a:off x="7567613" y="4533901"/>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2" name="Oval 48"/>
            <p:cNvSpPr>
              <a:spLocks noChangeAspect="1" noChangeArrowheads="1"/>
            </p:cNvSpPr>
            <p:nvPr/>
          </p:nvSpPr>
          <p:spPr bwMode="auto">
            <a:xfrm>
              <a:off x="9391651" y="5764214"/>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93" name="AutoShape 49"/>
            <p:cNvCxnSpPr>
              <a:cxnSpLocks noChangeShapeType="1"/>
              <a:stCxn id="825389" idx="5"/>
              <a:endCxn id="825392" idx="1"/>
            </p:cNvCxnSpPr>
            <p:nvPr/>
          </p:nvCxnSpPr>
          <p:spPr bwMode="auto">
            <a:xfrm>
              <a:off x="7656513" y="4498976"/>
              <a:ext cx="1771650" cy="129381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94" name="AutoShape 50"/>
            <p:cNvCxnSpPr>
              <a:cxnSpLocks noChangeShapeType="1"/>
              <a:stCxn id="825390" idx="6"/>
              <a:endCxn id="825392" idx="2"/>
            </p:cNvCxnSpPr>
            <p:nvPr/>
          </p:nvCxnSpPr>
          <p:spPr bwMode="auto">
            <a:xfrm>
              <a:off x="7700963" y="5889625"/>
              <a:ext cx="1682750" cy="0"/>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5" name="Text Box 51"/>
            <p:cNvSpPr txBox="1">
              <a:spLocks noChangeArrowheads="1"/>
            </p:cNvSpPr>
            <p:nvPr/>
          </p:nvSpPr>
          <p:spPr bwMode="auto">
            <a:xfrm>
              <a:off x="3706812" y="5746898"/>
              <a:ext cx="354013" cy="307777"/>
            </a:xfrm>
            <a:prstGeom prst="rect">
              <a:avLst/>
            </a:prstGeom>
            <a:solidFill>
              <a:schemeClr val="bg1"/>
            </a:solid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2</a:t>
              </a:r>
            </a:p>
          </p:txBody>
        </p:sp>
        <p:sp>
          <p:nvSpPr>
            <p:cNvPr id="825396" name="Text Box 52"/>
            <p:cNvSpPr txBox="1">
              <a:spLocks noChangeArrowheads="1"/>
            </p:cNvSpPr>
            <p:nvPr/>
          </p:nvSpPr>
          <p:spPr bwMode="auto">
            <a:xfrm>
              <a:off x="5995988" y="5704657"/>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a:t>
              </a:r>
            </a:p>
          </p:txBody>
        </p:sp>
        <p:sp>
          <p:nvSpPr>
            <p:cNvPr id="825397" name="Text Box 53"/>
            <p:cNvSpPr txBox="1">
              <a:spLocks noChangeArrowheads="1"/>
            </p:cNvSpPr>
            <p:nvPr/>
          </p:nvSpPr>
          <p:spPr bwMode="auto">
            <a:xfrm>
              <a:off x="5940425" y="4292601"/>
              <a:ext cx="3238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2</a:t>
              </a:r>
            </a:p>
          </p:txBody>
        </p:sp>
        <p:sp>
          <p:nvSpPr>
            <p:cNvPr id="825398" name="Text Box 54"/>
            <p:cNvSpPr txBox="1">
              <a:spLocks noChangeArrowheads="1"/>
            </p:cNvSpPr>
            <p:nvPr/>
          </p:nvSpPr>
          <p:spPr bwMode="auto">
            <a:xfrm>
              <a:off x="8280401" y="5003801"/>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2</a:t>
              </a:r>
            </a:p>
          </p:txBody>
        </p:sp>
        <p:sp>
          <p:nvSpPr>
            <p:cNvPr id="825399" name="Text Box 55"/>
            <p:cNvSpPr txBox="1">
              <a:spLocks noChangeArrowheads="1"/>
            </p:cNvSpPr>
            <p:nvPr/>
          </p:nvSpPr>
          <p:spPr bwMode="auto">
            <a:xfrm>
              <a:off x="7350126" y="4978401"/>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6</a:t>
              </a:r>
            </a:p>
          </p:txBody>
        </p:sp>
        <p:sp>
          <p:nvSpPr>
            <p:cNvPr id="825400" name="Text Box 56"/>
            <p:cNvSpPr txBox="1">
              <a:spLocks noChangeArrowheads="1"/>
            </p:cNvSpPr>
            <p:nvPr/>
          </p:nvSpPr>
          <p:spPr bwMode="auto">
            <a:xfrm>
              <a:off x="4692650" y="5054601"/>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2</a:t>
              </a:r>
            </a:p>
          </p:txBody>
        </p:sp>
        <p:sp>
          <p:nvSpPr>
            <p:cNvPr id="825402" name="Text Box 58"/>
            <p:cNvSpPr txBox="1">
              <a:spLocks noChangeArrowheads="1"/>
            </p:cNvSpPr>
            <p:nvPr/>
          </p:nvSpPr>
          <p:spPr bwMode="auto">
            <a:xfrm>
              <a:off x="8328025" y="5788026"/>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10</a:t>
              </a:r>
            </a:p>
          </p:txBody>
        </p:sp>
        <p:cxnSp>
          <p:nvCxnSpPr>
            <p:cNvPr id="825403" name="AutoShape 59"/>
            <p:cNvCxnSpPr>
              <a:cxnSpLocks noChangeShapeType="1"/>
              <a:stCxn id="825390" idx="1"/>
              <a:endCxn id="825383" idx="5"/>
            </p:cNvCxnSpPr>
            <p:nvPr/>
          </p:nvCxnSpPr>
          <p:spPr bwMode="auto">
            <a:xfrm flipH="1" flipV="1">
              <a:off x="5001994" y="4490585"/>
              <a:ext cx="2476939" cy="1310361"/>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4" name="Text Box 60"/>
            <p:cNvSpPr txBox="1">
              <a:spLocks noChangeArrowheads="1"/>
            </p:cNvSpPr>
            <p:nvPr/>
          </p:nvSpPr>
          <p:spPr bwMode="auto">
            <a:xfrm>
              <a:off x="5983288" y="4983164"/>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cxnSp>
          <p:nvCxnSpPr>
            <p:cNvPr id="825405" name="AutoShape 61"/>
            <p:cNvCxnSpPr>
              <a:cxnSpLocks noChangeShapeType="1"/>
              <a:stCxn id="825383" idx="3"/>
              <a:endCxn id="825382" idx="7"/>
            </p:cNvCxnSpPr>
            <p:nvPr/>
          </p:nvCxnSpPr>
          <p:spPr bwMode="auto">
            <a:xfrm flipH="1">
              <a:off x="3017839" y="4498976"/>
              <a:ext cx="1806575" cy="129381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6" name="Text Box 62"/>
            <p:cNvSpPr txBox="1">
              <a:spLocks noChangeArrowheads="1"/>
            </p:cNvSpPr>
            <p:nvPr/>
          </p:nvSpPr>
          <p:spPr bwMode="auto">
            <a:xfrm>
              <a:off x="3797301" y="5006976"/>
              <a:ext cx="3349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cxnSp>
          <p:nvCxnSpPr>
            <p:cNvPr id="825408" name="AutoShape 64"/>
            <p:cNvCxnSpPr>
              <a:cxnSpLocks noChangeShapeType="1"/>
              <a:stCxn id="825384" idx="3"/>
              <a:endCxn id="825382" idx="5"/>
            </p:cNvCxnSpPr>
            <p:nvPr/>
          </p:nvCxnSpPr>
          <p:spPr bwMode="auto">
            <a:xfrm rot="5400000">
              <a:off x="3920333" y="5083970"/>
              <a:ext cx="1587" cy="1806575"/>
            </a:xfrm>
            <a:prstGeom prst="curvedConnector3">
              <a:avLst>
                <a:gd name="adj1" fmla="val 16200000"/>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409" name="AutoShape 65"/>
            <p:cNvCxnSpPr>
              <a:cxnSpLocks noChangeShapeType="1"/>
              <a:stCxn id="825392" idx="0"/>
              <a:endCxn id="825389" idx="6"/>
            </p:cNvCxnSpPr>
            <p:nvPr/>
          </p:nvCxnSpPr>
          <p:spPr bwMode="auto">
            <a:xfrm rot="5400000" flipH="1">
              <a:off x="7931945" y="4171157"/>
              <a:ext cx="1354137" cy="1816100"/>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10" name="Text Box 66"/>
            <p:cNvSpPr txBox="1">
              <a:spLocks noChangeArrowheads="1"/>
            </p:cNvSpPr>
            <p:nvPr/>
          </p:nvSpPr>
          <p:spPr bwMode="auto">
            <a:xfrm>
              <a:off x="3706813" y="6096001"/>
              <a:ext cx="3540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sp>
          <p:nvSpPr>
            <p:cNvPr id="825411" name="Text Box 67"/>
            <p:cNvSpPr txBox="1">
              <a:spLocks noChangeArrowheads="1"/>
            </p:cNvSpPr>
            <p:nvPr/>
          </p:nvSpPr>
          <p:spPr bwMode="auto">
            <a:xfrm>
              <a:off x="8755064" y="4679951"/>
              <a:ext cx="257175"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8</a:t>
              </a:r>
            </a:p>
          </p:txBody>
        </p:sp>
        <p:cxnSp>
          <p:nvCxnSpPr>
            <p:cNvPr id="825412" name="AutoShape 68"/>
            <p:cNvCxnSpPr>
              <a:cxnSpLocks noChangeShapeType="1"/>
              <a:stCxn id="825389" idx="0"/>
              <a:endCxn id="825383" idx="7"/>
            </p:cNvCxnSpPr>
            <p:nvPr/>
          </p:nvCxnSpPr>
          <p:spPr bwMode="auto">
            <a:xfrm rot="16200000" flipH="1" flipV="1">
              <a:off x="6266657" y="3002757"/>
              <a:ext cx="36513" cy="2565400"/>
            </a:xfrm>
            <a:prstGeom prst="curvedConnector3">
              <a:avLst>
                <a:gd name="adj1" fmla="val -604347"/>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13" name="Text Box 69"/>
            <p:cNvSpPr txBox="1">
              <a:spLocks noChangeArrowheads="1"/>
            </p:cNvSpPr>
            <p:nvPr/>
          </p:nvSpPr>
          <p:spPr bwMode="auto">
            <a:xfrm>
              <a:off x="5938838" y="3943351"/>
              <a:ext cx="3238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2</a:t>
              </a:r>
            </a:p>
          </p:txBody>
        </p:sp>
        <p:sp>
          <p:nvSpPr>
            <p:cNvPr id="79" name="Text Box 66"/>
            <p:cNvSpPr txBox="1">
              <a:spLocks noChangeArrowheads="1"/>
            </p:cNvSpPr>
            <p:nvPr/>
          </p:nvSpPr>
          <p:spPr bwMode="auto">
            <a:xfrm>
              <a:off x="5995988" y="6084886"/>
              <a:ext cx="3540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grpSp>
      <p:sp>
        <p:nvSpPr>
          <p:cNvPr id="825416" name="Text Box 72"/>
          <p:cNvSpPr txBox="1">
            <a:spLocks noChangeArrowheads="1"/>
          </p:cNvSpPr>
          <p:nvPr/>
        </p:nvSpPr>
        <p:spPr bwMode="auto">
          <a:xfrm>
            <a:off x="9686925" y="2092871"/>
            <a:ext cx="1832881" cy="423863"/>
          </a:xfrm>
          <a:prstGeom prst="rect">
            <a:avLst/>
          </a:prstGeom>
          <a:noFill/>
          <a:ln>
            <a:noFill/>
          </a:ln>
          <a:effectLst/>
        </p:spPr>
        <p:txBody>
          <a:bodyPr tIns="137160" bIns="137160" anchor="ctr" anchorCtr="1"/>
          <a:lstStyle/>
          <a:p>
            <a:pPr>
              <a:spcBef>
                <a:spcPct val="50000"/>
              </a:spcBef>
            </a:pPr>
            <a:r>
              <a:rPr lang="en-US" altLang="en-US" sz="2000" dirty="0"/>
              <a:t>Flow value = </a:t>
            </a:r>
            <a:r>
              <a:rPr lang="en-US" altLang="en-US" sz="2000" b="1" dirty="0">
                <a:solidFill>
                  <a:srgbClr val="C00000"/>
                </a:solidFill>
              </a:rPr>
              <a:t>18</a:t>
            </a:r>
          </a:p>
        </p:txBody>
      </p:sp>
      <p:sp>
        <p:nvSpPr>
          <p:cNvPr id="65" name="Slide Number Placeholder 1">
            <a:extLst>
              <a:ext uri="{FF2B5EF4-FFF2-40B4-BE49-F238E27FC236}">
                <a16:creationId xmlns:a16="http://schemas.microsoft.com/office/drawing/2014/main" id="{8F1D3ECF-2B64-4678-9956-15A3699AEE66}"/>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48</a:t>
            </a:fld>
            <a:endParaRPr lang="en-US" dirty="0"/>
          </a:p>
        </p:txBody>
      </p:sp>
    </p:spTree>
    <p:extLst>
      <p:ext uri="{BB962C8B-B14F-4D97-AF65-F5344CB8AC3E}">
        <p14:creationId xmlns:p14="http://schemas.microsoft.com/office/powerpoint/2010/main" val="34144635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 name="AutoShape 61"/>
          <p:cNvCxnSpPr>
            <a:cxnSpLocks noChangeShapeType="1"/>
          </p:cNvCxnSpPr>
          <p:nvPr/>
        </p:nvCxnSpPr>
        <p:spPr bwMode="auto">
          <a:xfrm rot="5400000">
            <a:off x="6057106" y="4491027"/>
            <a:ext cx="1587" cy="2476500"/>
          </a:xfrm>
          <a:prstGeom prst="curvedConnector3">
            <a:avLst>
              <a:gd name="adj1" fmla="val 16200000"/>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48" name="Rectangle 4"/>
          <p:cNvSpPr>
            <a:spLocks noGrp="1" noChangeArrowheads="1"/>
          </p:cNvSpPr>
          <p:nvPr>
            <p:ph type="title"/>
          </p:nvPr>
        </p:nvSpPr>
        <p:spPr/>
        <p:txBody>
          <a:bodyPr/>
          <a:lstStyle/>
          <a:p>
            <a:r>
              <a:rPr lang="en-US" altLang="en-US" dirty="0"/>
              <a:t>Ford-Fulkerson Algorithm</a:t>
            </a:r>
          </a:p>
        </p:txBody>
      </p:sp>
      <mc:AlternateContent xmlns:mc="http://schemas.openxmlformats.org/markup-compatibility/2006">
        <mc:Choice xmlns:a14="http://schemas.microsoft.com/office/drawing/2010/main" Requires="a14">
          <p:sp>
            <p:nvSpPr>
              <p:cNvPr id="825381" name="Text Box 37"/>
              <p:cNvSpPr txBox="1">
                <a:spLocks noChangeArrowheads="1"/>
              </p:cNvSpPr>
              <p:nvPr/>
            </p:nvSpPr>
            <p:spPr bwMode="auto">
              <a:xfrm>
                <a:off x="1238755" y="1973809"/>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a:t>
                </a:r>
              </a:p>
            </p:txBody>
          </p:sp>
        </mc:Choice>
        <mc:Fallback>
          <p:sp>
            <p:nvSpPr>
              <p:cNvPr id="825381" name="Text Box 37"/>
              <p:cNvSpPr txBox="1">
                <a:spLocks noRot="1" noChangeAspect="1" noMove="1" noResize="1" noEditPoints="1" noAdjustHandles="1" noChangeArrowheads="1" noChangeShapeType="1" noTextEdit="1"/>
              </p:cNvSpPr>
              <p:nvPr/>
            </p:nvSpPr>
            <p:spPr bwMode="auto">
              <a:xfrm>
                <a:off x="1238755" y="1973809"/>
                <a:ext cx="442913" cy="307777"/>
              </a:xfrm>
              <a:prstGeom prst="rect">
                <a:avLst/>
              </a:prstGeom>
              <a:blipFill>
                <a:blip r:embed="rId3"/>
                <a:stretch>
                  <a:fillRect l="-6849" t="-26000" r="-1370"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25401" name="Text Box 57"/>
              <p:cNvSpPr txBox="1">
                <a:spLocks noChangeArrowheads="1"/>
              </p:cNvSpPr>
              <p:nvPr/>
            </p:nvSpPr>
            <p:spPr bwMode="auto">
              <a:xfrm>
                <a:off x="1238755" y="4462114"/>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r>
                      <a:rPr lang="en-US" altLang="en-US" sz="2400" b="1" i="1" baseline="-25000" dirty="0">
                        <a:solidFill>
                          <a:srgbClr val="0066CC"/>
                        </a:solidFill>
                        <a:latin typeface="Cambria Math" panose="02040503050406030204" pitchFamily="18" charset="0"/>
                      </a:rPr>
                      <m:t>𝒇</m:t>
                    </m:r>
                  </m:oMath>
                </a14:m>
                <a:r>
                  <a:rPr lang="en-US" altLang="en-US" sz="2000" dirty="0"/>
                  <a:t>:</a:t>
                </a:r>
              </a:p>
            </p:txBody>
          </p:sp>
        </mc:Choice>
        <mc:Fallback>
          <p:sp>
            <p:nvSpPr>
              <p:cNvPr id="825401" name="Text Box 57"/>
              <p:cNvSpPr txBox="1">
                <a:spLocks noRot="1" noChangeAspect="1" noMove="1" noResize="1" noEditPoints="1" noAdjustHandles="1" noChangeArrowheads="1" noChangeShapeType="1" noTextEdit="1"/>
              </p:cNvSpPr>
              <p:nvPr/>
            </p:nvSpPr>
            <p:spPr bwMode="auto">
              <a:xfrm>
                <a:off x="1238755" y="4462114"/>
                <a:ext cx="442913" cy="307777"/>
              </a:xfrm>
              <a:prstGeom prst="rect">
                <a:avLst/>
              </a:prstGeom>
              <a:blipFill>
                <a:blip r:embed="rId4"/>
                <a:stretch>
                  <a:fillRect l="-6849" t="-26000" r="-27397"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grpSp>
        <p:nvGrpSpPr>
          <p:cNvPr id="4" name="Group 3"/>
          <p:cNvGrpSpPr/>
          <p:nvPr/>
        </p:nvGrpSpPr>
        <p:grpSpPr>
          <a:xfrm>
            <a:off x="2663825" y="1346746"/>
            <a:ext cx="6838950" cy="1780807"/>
            <a:chOff x="2663825" y="1178966"/>
            <a:chExt cx="6838950" cy="1780807"/>
          </a:xfrm>
        </p:grpSpPr>
        <p:sp>
          <p:nvSpPr>
            <p:cNvPr id="825349" name="Oval 5"/>
            <p:cNvSpPr>
              <a:spLocks noChangeAspect="1" noChangeArrowheads="1"/>
            </p:cNvSpPr>
            <p:nvPr/>
          </p:nvSpPr>
          <p:spPr bwMode="auto">
            <a:xfrm>
              <a:off x="2663825"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50" name="Oval 6"/>
            <p:cNvSpPr>
              <a:spLocks noChangeAspect="1" noChangeArrowheads="1"/>
            </p:cNvSpPr>
            <p:nvPr/>
          </p:nvSpPr>
          <p:spPr bwMode="auto">
            <a:xfrm>
              <a:off x="46482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51" name="Oval 7"/>
            <p:cNvSpPr>
              <a:spLocks noChangeAspect="1" noChangeArrowheads="1"/>
            </p:cNvSpPr>
            <p:nvPr/>
          </p:nvSpPr>
          <p:spPr bwMode="auto">
            <a:xfrm>
              <a:off x="46482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52" name="AutoShape 8"/>
            <p:cNvCxnSpPr>
              <a:cxnSpLocks noChangeShapeType="1"/>
              <a:stCxn id="825349" idx="7"/>
              <a:endCxn id="825350" idx="3"/>
            </p:cNvCxnSpPr>
            <p:nvPr/>
          </p:nvCxnSpPr>
          <p:spPr bwMode="auto">
            <a:xfrm flipV="1">
              <a:off x="2878138" y="1401215"/>
              <a:ext cx="1806575"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3" name="AutoShape 9"/>
            <p:cNvCxnSpPr>
              <a:cxnSpLocks noChangeShapeType="1"/>
              <a:stCxn id="825349" idx="6"/>
              <a:endCxn id="825351" idx="2"/>
            </p:cNvCxnSpPr>
            <p:nvPr/>
          </p:nvCxnSpPr>
          <p:spPr bwMode="auto">
            <a:xfrm>
              <a:off x="2922588" y="2793453"/>
              <a:ext cx="1717675"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4" name="AutoShape 10"/>
            <p:cNvCxnSpPr>
              <a:cxnSpLocks noChangeShapeType="1"/>
              <a:stCxn id="825351" idx="6"/>
              <a:endCxn id="825358" idx="2"/>
            </p:cNvCxnSpPr>
            <p:nvPr/>
          </p:nvCxnSpPr>
          <p:spPr bwMode="auto">
            <a:xfrm>
              <a:off x="4906963" y="2793453"/>
              <a:ext cx="2389187"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5" name="AutoShape 11"/>
            <p:cNvCxnSpPr>
              <a:cxnSpLocks noChangeShapeType="1"/>
              <a:stCxn id="825350" idx="6"/>
              <a:endCxn id="825357" idx="2"/>
            </p:cNvCxnSpPr>
            <p:nvPr/>
          </p:nvCxnSpPr>
          <p:spPr bwMode="auto">
            <a:xfrm>
              <a:off x="4906963" y="1305965"/>
              <a:ext cx="2389187"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6" name="AutoShape 12"/>
            <p:cNvCxnSpPr>
              <a:cxnSpLocks noChangeShapeType="1"/>
              <a:stCxn id="825350" idx="4"/>
              <a:endCxn id="825351" idx="0"/>
            </p:cNvCxnSpPr>
            <p:nvPr/>
          </p:nvCxnSpPr>
          <p:spPr bwMode="auto">
            <a:xfrm>
              <a:off x="4773612" y="1437729"/>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57" name="Oval 13"/>
            <p:cNvSpPr>
              <a:spLocks noChangeAspect="1" noChangeArrowheads="1"/>
            </p:cNvSpPr>
            <p:nvPr/>
          </p:nvSpPr>
          <p:spPr bwMode="auto">
            <a:xfrm>
              <a:off x="73025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58" name="Oval 14"/>
            <p:cNvSpPr>
              <a:spLocks noChangeAspect="1" noChangeArrowheads="1"/>
            </p:cNvSpPr>
            <p:nvPr/>
          </p:nvSpPr>
          <p:spPr bwMode="auto">
            <a:xfrm>
              <a:off x="73025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59" name="AutoShape 15"/>
            <p:cNvCxnSpPr>
              <a:cxnSpLocks noChangeShapeType="1"/>
              <a:stCxn id="825357" idx="4"/>
              <a:endCxn id="825358" idx="0"/>
            </p:cNvCxnSpPr>
            <p:nvPr/>
          </p:nvCxnSpPr>
          <p:spPr bwMode="auto">
            <a:xfrm>
              <a:off x="7427912" y="1437729"/>
              <a:ext cx="0" cy="1222375"/>
            </a:xfrm>
            <a:prstGeom prst="straightConnector1">
              <a:avLst/>
            </a:prstGeom>
            <a:noFill/>
            <a:ln w="38100">
              <a:solidFill>
                <a:srgbClr val="C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0" name="AutoShape 16"/>
            <p:cNvCxnSpPr>
              <a:cxnSpLocks noChangeShapeType="1"/>
              <a:stCxn id="825350" idx="5"/>
              <a:endCxn id="825358" idx="1"/>
            </p:cNvCxnSpPr>
            <p:nvPr/>
          </p:nvCxnSpPr>
          <p:spPr bwMode="auto">
            <a:xfrm>
              <a:off x="4862512" y="1401215"/>
              <a:ext cx="2476500"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1" name="Oval 17"/>
            <p:cNvSpPr>
              <a:spLocks noChangeAspect="1" noChangeArrowheads="1"/>
            </p:cNvSpPr>
            <p:nvPr/>
          </p:nvSpPr>
          <p:spPr bwMode="auto">
            <a:xfrm>
              <a:off x="925195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62" name="AutoShape 18"/>
            <p:cNvCxnSpPr>
              <a:cxnSpLocks noChangeShapeType="1"/>
              <a:stCxn id="825357" idx="6"/>
              <a:endCxn id="825361" idx="1"/>
            </p:cNvCxnSpPr>
            <p:nvPr/>
          </p:nvCxnSpPr>
          <p:spPr bwMode="auto">
            <a:xfrm>
              <a:off x="7561262" y="1305965"/>
              <a:ext cx="1727200" cy="139223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3" name="AutoShape 19"/>
            <p:cNvCxnSpPr>
              <a:cxnSpLocks noChangeShapeType="1"/>
              <a:stCxn id="825358" idx="6"/>
              <a:endCxn id="825361" idx="2"/>
            </p:cNvCxnSpPr>
            <p:nvPr/>
          </p:nvCxnSpPr>
          <p:spPr bwMode="auto">
            <a:xfrm>
              <a:off x="7561262" y="2793453"/>
              <a:ext cx="1682750"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4" name="Text Box 20"/>
            <p:cNvSpPr txBox="1">
              <a:spLocks noChangeArrowheads="1"/>
            </p:cNvSpPr>
            <p:nvPr/>
          </p:nvSpPr>
          <p:spPr bwMode="auto">
            <a:xfrm>
              <a:off x="3602039" y="2642658"/>
              <a:ext cx="48894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10</a:t>
              </a:r>
            </a:p>
          </p:txBody>
        </p:sp>
        <p:sp>
          <p:nvSpPr>
            <p:cNvPr id="825365" name="Text Box 21"/>
            <p:cNvSpPr txBox="1">
              <a:spLocks noChangeArrowheads="1"/>
            </p:cNvSpPr>
            <p:nvPr/>
          </p:nvSpPr>
          <p:spPr bwMode="auto">
            <a:xfrm>
              <a:off x="3505198" y="192509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10/</a:t>
              </a:r>
              <a:r>
                <a:rPr lang="en-US" altLang="en-US" dirty="0"/>
                <a:t>10</a:t>
              </a:r>
            </a:p>
          </p:txBody>
        </p:sp>
        <p:sp>
          <p:nvSpPr>
            <p:cNvPr id="825366" name="Text Box 22"/>
            <p:cNvSpPr txBox="1">
              <a:spLocks noChangeArrowheads="1"/>
            </p:cNvSpPr>
            <p:nvPr/>
          </p:nvSpPr>
          <p:spPr bwMode="auto">
            <a:xfrm>
              <a:off x="5845752" y="268277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9</a:t>
              </a:r>
            </a:p>
          </p:txBody>
        </p:sp>
        <p:sp>
          <p:nvSpPr>
            <p:cNvPr id="825367" name="Text Box 23"/>
            <p:cNvSpPr txBox="1">
              <a:spLocks noChangeArrowheads="1"/>
            </p:cNvSpPr>
            <p:nvPr/>
          </p:nvSpPr>
          <p:spPr bwMode="auto">
            <a:xfrm>
              <a:off x="5843587" y="188699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8</a:t>
              </a:r>
            </a:p>
          </p:txBody>
        </p:sp>
        <p:sp>
          <p:nvSpPr>
            <p:cNvPr id="825368" name="Text Box 24"/>
            <p:cNvSpPr txBox="1">
              <a:spLocks noChangeArrowheads="1"/>
            </p:cNvSpPr>
            <p:nvPr/>
          </p:nvSpPr>
          <p:spPr bwMode="auto">
            <a:xfrm>
              <a:off x="5800723" y="119642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b="1" dirty="0">
                  <a:solidFill>
                    <a:srgbClr val="C00000"/>
                  </a:solidFill>
                </a:rPr>
                <a:t>2/</a:t>
              </a:r>
              <a:r>
                <a:rPr lang="en-US" altLang="en-US" dirty="0"/>
                <a:t>4</a:t>
              </a:r>
            </a:p>
          </p:txBody>
        </p:sp>
        <p:sp>
          <p:nvSpPr>
            <p:cNvPr id="825369" name="Text Box 25"/>
            <p:cNvSpPr txBox="1">
              <a:spLocks noChangeArrowheads="1"/>
            </p:cNvSpPr>
            <p:nvPr/>
          </p:nvSpPr>
          <p:spPr bwMode="auto">
            <a:xfrm>
              <a:off x="8170069" y="265495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10/</a:t>
              </a:r>
              <a:r>
                <a:rPr lang="en-US" altLang="en-US" dirty="0"/>
                <a:t>10</a:t>
              </a:r>
            </a:p>
          </p:txBody>
        </p:sp>
        <p:sp>
          <p:nvSpPr>
            <p:cNvPr id="825370" name="Text Box 26"/>
            <p:cNvSpPr txBox="1">
              <a:spLocks noChangeArrowheads="1"/>
            </p:cNvSpPr>
            <p:nvPr/>
          </p:nvSpPr>
          <p:spPr bwMode="auto">
            <a:xfrm>
              <a:off x="8140700" y="190762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8/</a:t>
              </a:r>
              <a:r>
                <a:rPr lang="en-US" altLang="en-US" dirty="0"/>
                <a:t>10</a:t>
              </a:r>
            </a:p>
          </p:txBody>
        </p:sp>
        <p:sp>
          <p:nvSpPr>
            <p:cNvPr id="825371" name="Text Box 27"/>
            <p:cNvSpPr txBox="1">
              <a:spLocks noChangeArrowheads="1"/>
            </p:cNvSpPr>
            <p:nvPr/>
          </p:nvSpPr>
          <p:spPr bwMode="auto">
            <a:xfrm>
              <a:off x="7210425" y="1882229"/>
              <a:ext cx="423863"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b="1" dirty="0">
                  <a:solidFill>
                    <a:srgbClr val="C00000"/>
                  </a:solidFill>
                </a:rPr>
                <a:t>6/</a:t>
              </a:r>
              <a:r>
                <a:rPr lang="en-US" altLang="en-US" dirty="0"/>
                <a:t>6</a:t>
              </a:r>
            </a:p>
          </p:txBody>
        </p:sp>
        <p:sp>
          <p:nvSpPr>
            <p:cNvPr id="825372" name="Text Box 28"/>
            <p:cNvSpPr txBox="1">
              <a:spLocks noChangeArrowheads="1"/>
            </p:cNvSpPr>
            <p:nvPr/>
          </p:nvSpPr>
          <p:spPr bwMode="auto">
            <a:xfrm>
              <a:off x="4552949" y="195842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a:t> </a:t>
              </a:r>
              <a:r>
                <a:rPr lang="en-US" altLang="en-US"/>
                <a:t>2</a:t>
              </a:r>
            </a:p>
          </p:txBody>
        </p:sp>
      </p:grpSp>
      <p:sp>
        <p:nvSpPr>
          <p:cNvPr id="825382" name="Oval 38"/>
          <p:cNvSpPr>
            <a:spLocks noChangeAspect="1" noChangeArrowheads="1"/>
          </p:cNvSpPr>
          <p:nvPr/>
        </p:nvSpPr>
        <p:spPr bwMode="auto">
          <a:xfrm>
            <a:off x="2601913"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83" name="Oval 39"/>
          <p:cNvSpPr>
            <a:spLocks noChangeAspect="1" noChangeArrowheads="1"/>
          </p:cNvSpPr>
          <p:nvPr/>
        </p:nvSpPr>
        <p:spPr bwMode="auto">
          <a:xfrm>
            <a:off x="4586288" y="4020644"/>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84" name="Oval 40"/>
          <p:cNvSpPr>
            <a:spLocks noChangeAspect="1" noChangeArrowheads="1"/>
          </p:cNvSpPr>
          <p:nvPr/>
        </p:nvSpPr>
        <p:spPr bwMode="auto">
          <a:xfrm>
            <a:off x="4586288"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85" name="AutoShape 41"/>
          <p:cNvCxnSpPr>
            <a:cxnSpLocks noChangeShapeType="1"/>
            <a:stCxn id="825382" idx="6"/>
            <a:endCxn id="825384" idx="2"/>
          </p:cNvCxnSpPr>
          <p:nvPr/>
        </p:nvCxnSpPr>
        <p:spPr bwMode="auto">
          <a:xfrm>
            <a:off x="2860676" y="5635131"/>
            <a:ext cx="1717675" cy="0"/>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6" name="AutoShape 42"/>
          <p:cNvCxnSpPr>
            <a:cxnSpLocks noChangeShapeType="1"/>
            <a:stCxn id="825384" idx="6"/>
            <a:endCxn id="825390" idx="2"/>
          </p:cNvCxnSpPr>
          <p:nvPr/>
        </p:nvCxnSpPr>
        <p:spPr bwMode="auto">
          <a:xfrm>
            <a:off x="4845051" y="5635131"/>
            <a:ext cx="2389187" cy="0"/>
          </a:xfrm>
          <a:prstGeom prst="straightConnector1">
            <a:avLst/>
          </a:prstGeom>
          <a:noFill/>
          <a:ln w="38100">
            <a:solidFill>
              <a:srgbClr val="0066CC"/>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7" name="AutoShape 43"/>
          <p:cNvCxnSpPr>
            <a:cxnSpLocks noChangeShapeType="1"/>
            <a:stCxn id="825383" idx="6"/>
            <a:endCxn id="825389" idx="2"/>
          </p:cNvCxnSpPr>
          <p:nvPr/>
        </p:nvCxnSpPr>
        <p:spPr bwMode="auto">
          <a:xfrm>
            <a:off x="4845051" y="4147644"/>
            <a:ext cx="2389187" cy="0"/>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8" name="AutoShape 44"/>
          <p:cNvCxnSpPr>
            <a:cxnSpLocks noChangeShapeType="1"/>
            <a:stCxn id="825383" idx="4"/>
            <a:endCxn id="825384" idx="0"/>
          </p:cNvCxnSpPr>
          <p:nvPr/>
        </p:nvCxnSpPr>
        <p:spPr bwMode="auto">
          <a:xfrm>
            <a:off x="4711700" y="4279407"/>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89" name="Oval 45"/>
          <p:cNvSpPr>
            <a:spLocks noChangeAspect="1" noChangeArrowheads="1"/>
          </p:cNvSpPr>
          <p:nvPr/>
        </p:nvSpPr>
        <p:spPr bwMode="auto">
          <a:xfrm>
            <a:off x="7240588" y="4020644"/>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90" name="Oval 46"/>
          <p:cNvSpPr>
            <a:spLocks noChangeAspect="1" noChangeArrowheads="1"/>
          </p:cNvSpPr>
          <p:nvPr/>
        </p:nvSpPr>
        <p:spPr bwMode="auto">
          <a:xfrm>
            <a:off x="7240588"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91" name="AutoShape 47"/>
          <p:cNvCxnSpPr>
            <a:cxnSpLocks noChangeShapeType="1"/>
            <a:stCxn id="825389" idx="4"/>
            <a:endCxn id="825390" idx="0"/>
          </p:cNvCxnSpPr>
          <p:nvPr/>
        </p:nvCxnSpPr>
        <p:spPr bwMode="auto">
          <a:xfrm>
            <a:off x="7366000" y="4279407"/>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2" name="Oval 48"/>
          <p:cNvSpPr>
            <a:spLocks noChangeAspect="1" noChangeArrowheads="1"/>
          </p:cNvSpPr>
          <p:nvPr/>
        </p:nvSpPr>
        <p:spPr bwMode="auto">
          <a:xfrm>
            <a:off x="9190038" y="5509720"/>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93" name="AutoShape 49"/>
          <p:cNvCxnSpPr>
            <a:cxnSpLocks noChangeShapeType="1"/>
            <a:stCxn id="825389" idx="5"/>
            <a:endCxn id="825392" idx="1"/>
          </p:cNvCxnSpPr>
          <p:nvPr/>
        </p:nvCxnSpPr>
        <p:spPr bwMode="auto">
          <a:xfrm>
            <a:off x="7454900" y="4244482"/>
            <a:ext cx="1771650" cy="1293813"/>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94" name="AutoShape 50"/>
          <p:cNvCxnSpPr>
            <a:cxnSpLocks noChangeShapeType="1"/>
            <a:stCxn id="825390" idx="6"/>
            <a:endCxn id="825392" idx="2"/>
          </p:cNvCxnSpPr>
          <p:nvPr/>
        </p:nvCxnSpPr>
        <p:spPr bwMode="auto">
          <a:xfrm>
            <a:off x="7499350" y="5635131"/>
            <a:ext cx="1682750" cy="0"/>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5" name="Text Box 51"/>
          <p:cNvSpPr txBox="1">
            <a:spLocks noChangeArrowheads="1"/>
          </p:cNvSpPr>
          <p:nvPr/>
        </p:nvSpPr>
        <p:spPr bwMode="auto">
          <a:xfrm>
            <a:off x="3505199" y="5492404"/>
            <a:ext cx="354013" cy="307777"/>
          </a:xfrm>
          <a:prstGeom prst="rect">
            <a:avLst/>
          </a:prstGeom>
          <a:solidFill>
            <a:schemeClr val="bg1"/>
          </a:solid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solidFill>
                  <a:srgbClr val="0066CC"/>
                </a:solidFill>
                <a:latin typeface="Arial" panose="020B0604020202020204" pitchFamily="34" charset="0"/>
                <a:cs typeface="Arial" panose="020B0604020202020204" pitchFamily="34" charset="0"/>
              </a:rPr>
              <a:t>2</a:t>
            </a:r>
          </a:p>
        </p:txBody>
      </p:sp>
      <p:sp>
        <p:nvSpPr>
          <p:cNvPr id="825396" name="Text Box 52"/>
          <p:cNvSpPr txBox="1">
            <a:spLocks noChangeArrowheads="1"/>
          </p:cNvSpPr>
          <p:nvPr/>
        </p:nvSpPr>
        <p:spPr bwMode="auto">
          <a:xfrm>
            <a:off x="5794375" y="5450163"/>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a:t>
            </a:r>
          </a:p>
        </p:txBody>
      </p:sp>
      <p:sp>
        <p:nvSpPr>
          <p:cNvPr id="825397" name="Text Box 53"/>
          <p:cNvSpPr txBox="1">
            <a:spLocks noChangeArrowheads="1"/>
          </p:cNvSpPr>
          <p:nvPr/>
        </p:nvSpPr>
        <p:spPr bwMode="auto">
          <a:xfrm>
            <a:off x="5738812" y="4038107"/>
            <a:ext cx="3238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2</a:t>
            </a:r>
          </a:p>
        </p:txBody>
      </p:sp>
      <p:sp>
        <p:nvSpPr>
          <p:cNvPr id="825398" name="Text Box 54"/>
          <p:cNvSpPr txBox="1">
            <a:spLocks noChangeArrowheads="1"/>
          </p:cNvSpPr>
          <p:nvPr/>
        </p:nvSpPr>
        <p:spPr bwMode="auto">
          <a:xfrm>
            <a:off x="8078788" y="4749307"/>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2</a:t>
            </a:r>
          </a:p>
        </p:txBody>
      </p:sp>
      <p:sp>
        <p:nvSpPr>
          <p:cNvPr id="825399" name="Text Box 55"/>
          <p:cNvSpPr txBox="1">
            <a:spLocks noChangeArrowheads="1"/>
          </p:cNvSpPr>
          <p:nvPr/>
        </p:nvSpPr>
        <p:spPr bwMode="auto">
          <a:xfrm>
            <a:off x="7148513" y="4723907"/>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6</a:t>
            </a:r>
          </a:p>
        </p:txBody>
      </p:sp>
      <p:sp>
        <p:nvSpPr>
          <p:cNvPr id="825400" name="Text Box 56"/>
          <p:cNvSpPr txBox="1">
            <a:spLocks noChangeArrowheads="1"/>
          </p:cNvSpPr>
          <p:nvPr/>
        </p:nvSpPr>
        <p:spPr bwMode="auto">
          <a:xfrm>
            <a:off x="4491037" y="4800107"/>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2</a:t>
            </a:r>
          </a:p>
        </p:txBody>
      </p:sp>
      <p:sp>
        <p:nvSpPr>
          <p:cNvPr id="825402" name="Text Box 58"/>
          <p:cNvSpPr txBox="1">
            <a:spLocks noChangeArrowheads="1"/>
          </p:cNvSpPr>
          <p:nvPr/>
        </p:nvSpPr>
        <p:spPr bwMode="auto">
          <a:xfrm>
            <a:off x="8126412" y="5533532"/>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10</a:t>
            </a:r>
          </a:p>
        </p:txBody>
      </p:sp>
      <p:cxnSp>
        <p:nvCxnSpPr>
          <p:cNvPr id="825403" name="AutoShape 59"/>
          <p:cNvCxnSpPr>
            <a:cxnSpLocks noChangeShapeType="1"/>
            <a:stCxn id="825390" idx="1"/>
            <a:endCxn id="825383" idx="5"/>
          </p:cNvCxnSpPr>
          <p:nvPr/>
        </p:nvCxnSpPr>
        <p:spPr bwMode="auto">
          <a:xfrm flipH="1" flipV="1">
            <a:off x="4800381" y="4236091"/>
            <a:ext cx="2476939" cy="1310361"/>
          </a:xfrm>
          <a:prstGeom prst="straightConnector1">
            <a:avLst/>
          </a:prstGeom>
          <a:noFill/>
          <a:ln w="38100">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4" name="Text Box 60"/>
          <p:cNvSpPr txBox="1">
            <a:spLocks noChangeArrowheads="1"/>
          </p:cNvSpPr>
          <p:nvPr/>
        </p:nvSpPr>
        <p:spPr bwMode="auto">
          <a:xfrm>
            <a:off x="5781675" y="4728670"/>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8</a:t>
            </a:r>
          </a:p>
        </p:txBody>
      </p:sp>
      <p:cxnSp>
        <p:nvCxnSpPr>
          <p:cNvPr id="825405" name="AutoShape 61"/>
          <p:cNvCxnSpPr>
            <a:cxnSpLocks noChangeShapeType="1"/>
            <a:stCxn id="825383" idx="3"/>
            <a:endCxn id="825382" idx="7"/>
          </p:cNvCxnSpPr>
          <p:nvPr/>
        </p:nvCxnSpPr>
        <p:spPr bwMode="auto">
          <a:xfrm flipH="1">
            <a:off x="2816226" y="4244482"/>
            <a:ext cx="1806575" cy="129381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6" name="Text Box 62"/>
          <p:cNvSpPr txBox="1">
            <a:spLocks noChangeArrowheads="1"/>
          </p:cNvSpPr>
          <p:nvPr/>
        </p:nvSpPr>
        <p:spPr bwMode="auto">
          <a:xfrm>
            <a:off x="3595688" y="4752482"/>
            <a:ext cx="3349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cxnSp>
        <p:nvCxnSpPr>
          <p:cNvPr id="825408" name="AutoShape 64"/>
          <p:cNvCxnSpPr>
            <a:cxnSpLocks noChangeShapeType="1"/>
            <a:stCxn id="825384" idx="3"/>
            <a:endCxn id="825382" idx="5"/>
          </p:cNvCxnSpPr>
          <p:nvPr/>
        </p:nvCxnSpPr>
        <p:spPr bwMode="auto">
          <a:xfrm rot="5400000">
            <a:off x="3718720" y="4829476"/>
            <a:ext cx="1587" cy="1806575"/>
          </a:xfrm>
          <a:prstGeom prst="curvedConnector3">
            <a:avLst>
              <a:gd name="adj1" fmla="val 16200000"/>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409" name="AutoShape 65"/>
          <p:cNvCxnSpPr>
            <a:cxnSpLocks noChangeShapeType="1"/>
            <a:stCxn id="825392" idx="0"/>
            <a:endCxn id="825389" idx="6"/>
          </p:cNvCxnSpPr>
          <p:nvPr/>
        </p:nvCxnSpPr>
        <p:spPr bwMode="auto">
          <a:xfrm rot="5400000" flipH="1">
            <a:off x="7730332" y="3916663"/>
            <a:ext cx="1354137" cy="1816100"/>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10" name="Text Box 66"/>
          <p:cNvSpPr txBox="1">
            <a:spLocks noChangeArrowheads="1"/>
          </p:cNvSpPr>
          <p:nvPr/>
        </p:nvSpPr>
        <p:spPr bwMode="auto">
          <a:xfrm>
            <a:off x="3505200" y="5841507"/>
            <a:ext cx="3540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sp>
        <p:nvSpPr>
          <p:cNvPr id="825411" name="Text Box 67"/>
          <p:cNvSpPr txBox="1">
            <a:spLocks noChangeArrowheads="1"/>
          </p:cNvSpPr>
          <p:nvPr/>
        </p:nvSpPr>
        <p:spPr bwMode="auto">
          <a:xfrm>
            <a:off x="8553451" y="4425457"/>
            <a:ext cx="257175"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8</a:t>
            </a:r>
          </a:p>
        </p:txBody>
      </p:sp>
      <p:cxnSp>
        <p:nvCxnSpPr>
          <p:cNvPr id="825412" name="AutoShape 68"/>
          <p:cNvCxnSpPr>
            <a:cxnSpLocks noChangeShapeType="1"/>
            <a:stCxn id="825389" idx="0"/>
            <a:endCxn id="825383" idx="7"/>
          </p:cNvCxnSpPr>
          <p:nvPr/>
        </p:nvCxnSpPr>
        <p:spPr bwMode="auto">
          <a:xfrm rot="16200000" flipH="1" flipV="1">
            <a:off x="6065044" y="2748263"/>
            <a:ext cx="36513" cy="2565400"/>
          </a:xfrm>
          <a:prstGeom prst="curvedConnector3">
            <a:avLst>
              <a:gd name="adj1" fmla="val -604347"/>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13" name="Text Box 69"/>
          <p:cNvSpPr txBox="1">
            <a:spLocks noChangeArrowheads="1"/>
          </p:cNvSpPr>
          <p:nvPr/>
        </p:nvSpPr>
        <p:spPr bwMode="auto">
          <a:xfrm>
            <a:off x="5737225" y="3688857"/>
            <a:ext cx="3238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2</a:t>
            </a:r>
          </a:p>
        </p:txBody>
      </p:sp>
      <p:sp>
        <p:nvSpPr>
          <p:cNvPr id="79" name="Text Box 66"/>
          <p:cNvSpPr txBox="1">
            <a:spLocks noChangeArrowheads="1"/>
          </p:cNvSpPr>
          <p:nvPr/>
        </p:nvSpPr>
        <p:spPr bwMode="auto">
          <a:xfrm>
            <a:off x="5794375" y="5830392"/>
            <a:ext cx="3540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8</a:t>
            </a:r>
          </a:p>
        </p:txBody>
      </p:sp>
      <p:sp>
        <p:nvSpPr>
          <p:cNvPr id="825416" name="Text Box 72"/>
          <p:cNvSpPr txBox="1">
            <a:spLocks noChangeArrowheads="1"/>
          </p:cNvSpPr>
          <p:nvPr/>
        </p:nvSpPr>
        <p:spPr bwMode="auto">
          <a:xfrm>
            <a:off x="9686925" y="2092871"/>
            <a:ext cx="1832881" cy="423863"/>
          </a:xfrm>
          <a:prstGeom prst="rect">
            <a:avLst/>
          </a:prstGeom>
          <a:noFill/>
          <a:ln>
            <a:noFill/>
          </a:ln>
          <a:effectLst/>
        </p:spPr>
        <p:txBody>
          <a:bodyPr tIns="137160" bIns="137160" anchor="ctr" anchorCtr="1"/>
          <a:lstStyle/>
          <a:p>
            <a:pPr>
              <a:spcBef>
                <a:spcPct val="50000"/>
              </a:spcBef>
            </a:pPr>
            <a:r>
              <a:rPr lang="en-US" altLang="en-US" sz="2000" dirty="0"/>
              <a:t>Flow value = </a:t>
            </a:r>
            <a:r>
              <a:rPr lang="en-US" altLang="en-US" sz="2000" b="1" dirty="0">
                <a:solidFill>
                  <a:srgbClr val="C00000"/>
                </a:solidFill>
              </a:rPr>
              <a:t>18</a:t>
            </a:r>
          </a:p>
        </p:txBody>
      </p:sp>
      <p:sp>
        <p:nvSpPr>
          <p:cNvPr id="5" name="TextBox 4"/>
          <p:cNvSpPr txBox="1"/>
          <p:nvPr/>
        </p:nvSpPr>
        <p:spPr>
          <a:xfrm>
            <a:off x="3441451" y="2998021"/>
            <a:ext cx="64953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1</a:t>
            </a:r>
            <a:r>
              <a:rPr lang="en-US" dirty="0">
                <a:cs typeface="Arial" panose="020B0604020202020204" pitchFamily="34" charset="0"/>
              </a:rPr>
              <a:t>=</a:t>
            </a:r>
            <a:r>
              <a:rPr lang="en-US" b="1" dirty="0">
                <a:solidFill>
                  <a:srgbClr val="0066CC"/>
                </a:solidFill>
                <a:cs typeface="Arial" panose="020B0604020202020204" pitchFamily="34" charset="0"/>
              </a:rPr>
              <a:t>9</a:t>
            </a:r>
          </a:p>
        </p:txBody>
      </p:sp>
      <p:sp>
        <p:nvSpPr>
          <p:cNvPr id="68" name="TextBox 67"/>
          <p:cNvSpPr txBox="1"/>
          <p:nvPr/>
        </p:nvSpPr>
        <p:spPr>
          <a:xfrm>
            <a:off x="5688968" y="3055902"/>
            <a:ext cx="64953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1</a:t>
            </a:r>
            <a:r>
              <a:rPr lang="en-US" dirty="0">
                <a:cs typeface="Arial" panose="020B0604020202020204" pitchFamily="34" charset="0"/>
              </a:rPr>
              <a:t>=</a:t>
            </a:r>
            <a:r>
              <a:rPr lang="en-US" b="1" dirty="0">
                <a:solidFill>
                  <a:srgbClr val="0066CC"/>
                </a:solidFill>
                <a:cs typeface="Arial" panose="020B0604020202020204" pitchFamily="34" charset="0"/>
              </a:rPr>
              <a:t>9</a:t>
            </a:r>
          </a:p>
        </p:txBody>
      </p:sp>
      <p:sp>
        <p:nvSpPr>
          <p:cNvPr id="69" name="TextBox 68"/>
          <p:cNvSpPr txBox="1"/>
          <p:nvPr/>
        </p:nvSpPr>
        <p:spPr>
          <a:xfrm>
            <a:off x="5711409" y="2231370"/>
            <a:ext cx="604653"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1</a:t>
            </a:r>
            <a:r>
              <a:rPr lang="en-US" dirty="0">
                <a:cs typeface="Arial" panose="020B0604020202020204" pitchFamily="34" charset="0"/>
              </a:rPr>
              <a:t>=</a:t>
            </a:r>
            <a:r>
              <a:rPr lang="en-US" b="1" dirty="0">
                <a:solidFill>
                  <a:srgbClr val="0066CC"/>
                </a:solidFill>
                <a:cs typeface="Arial" panose="020B0604020202020204" pitchFamily="34" charset="0"/>
              </a:rPr>
              <a:t>7</a:t>
            </a:r>
          </a:p>
        </p:txBody>
      </p:sp>
      <p:sp>
        <p:nvSpPr>
          <p:cNvPr id="70" name="TextBox 69"/>
          <p:cNvSpPr txBox="1"/>
          <p:nvPr/>
        </p:nvSpPr>
        <p:spPr>
          <a:xfrm>
            <a:off x="5688606" y="1084987"/>
            <a:ext cx="64953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1</a:t>
            </a:r>
            <a:r>
              <a:rPr lang="en-US" dirty="0">
                <a:cs typeface="Arial" panose="020B0604020202020204" pitchFamily="34" charset="0"/>
              </a:rPr>
              <a:t>=</a:t>
            </a:r>
            <a:r>
              <a:rPr lang="en-US" b="1" dirty="0">
                <a:solidFill>
                  <a:srgbClr val="0066CC"/>
                </a:solidFill>
                <a:cs typeface="Arial" panose="020B0604020202020204" pitchFamily="34" charset="0"/>
              </a:rPr>
              <a:t>3</a:t>
            </a:r>
          </a:p>
        </p:txBody>
      </p:sp>
      <p:sp>
        <p:nvSpPr>
          <p:cNvPr id="71" name="TextBox 70"/>
          <p:cNvSpPr txBox="1"/>
          <p:nvPr/>
        </p:nvSpPr>
        <p:spPr>
          <a:xfrm>
            <a:off x="8117319" y="2295316"/>
            <a:ext cx="64953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1</a:t>
            </a:r>
            <a:r>
              <a:rPr lang="en-US" dirty="0">
                <a:cs typeface="Arial" panose="020B0604020202020204" pitchFamily="34" charset="0"/>
              </a:rPr>
              <a:t>=</a:t>
            </a:r>
            <a:r>
              <a:rPr lang="en-US" b="1" dirty="0">
                <a:solidFill>
                  <a:srgbClr val="0066CC"/>
                </a:solidFill>
                <a:cs typeface="Arial" panose="020B0604020202020204" pitchFamily="34" charset="0"/>
              </a:rPr>
              <a:t>9</a:t>
            </a:r>
          </a:p>
        </p:txBody>
      </p:sp>
      <p:sp>
        <p:nvSpPr>
          <p:cNvPr id="72" name="TextBox 71"/>
          <p:cNvSpPr txBox="1"/>
          <p:nvPr/>
        </p:nvSpPr>
        <p:spPr>
          <a:xfrm>
            <a:off x="11085655" y="2408784"/>
            <a:ext cx="766557" cy="369332"/>
          </a:xfrm>
          <a:prstGeom prst="rect">
            <a:avLst/>
          </a:prstGeom>
          <a:noFill/>
        </p:spPr>
        <p:txBody>
          <a:bodyPr wrap="none" rtlCol="0">
            <a:spAutoFit/>
          </a:bodyPr>
          <a:lstStyle/>
          <a:p>
            <a:r>
              <a:rPr lang="en-US" dirty="0">
                <a:cs typeface="Arial" panose="020B0604020202020204" pitchFamily="34" charset="0"/>
              </a:rPr>
              <a:t>+</a:t>
            </a:r>
            <a:r>
              <a:rPr lang="en-US" b="1" dirty="0">
                <a:solidFill>
                  <a:srgbClr val="0066CC"/>
                </a:solidFill>
                <a:cs typeface="Arial" panose="020B0604020202020204" pitchFamily="34" charset="0"/>
              </a:rPr>
              <a:t>1</a:t>
            </a:r>
            <a:r>
              <a:rPr lang="en-US" dirty="0">
                <a:cs typeface="Arial" panose="020B0604020202020204" pitchFamily="34" charset="0"/>
              </a:rPr>
              <a:t>=</a:t>
            </a:r>
            <a:r>
              <a:rPr lang="en-US" b="1" dirty="0">
                <a:solidFill>
                  <a:srgbClr val="0066CC"/>
                </a:solidFill>
                <a:cs typeface="Arial" panose="020B0604020202020204" pitchFamily="34" charset="0"/>
              </a:rPr>
              <a:t>19</a:t>
            </a:r>
          </a:p>
        </p:txBody>
      </p:sp>
      <p:sp>
        <p:nvSpPr>
          <p:cNvPr id="73" name="Slide Number Placeholder 1">
            <a:extLst>
              <a:ext uri="{FF2B5EF4-FFF2-40B4-BE49-F238E27FC236}">
                <a16:creationId xmlns:a16="http://schemas.microsoft.com/office/drawing/2014/main" id="{E6DFE582-F301-42FF-A380-96209A3606B8}"/>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49</a:t>
            </a:fld>
            <a:endParaRPr lang="en-US" dirty="0"/>
          </a:p>
        </p:txBody>
      </p:sp>
    </p:spTree>
    <p:extLst>
      <p:ext uri="{BB962C8B-B14F-4D97-AF65-F5344CB8AC3E}">
        <p14:creationId xmlns:p14="http://schemas.microsoft.com/office/powerpoint/2010/main" val="274865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825396"/>
                                        </p:tgtEl>
                                        <p:attrNameLst>
                                          <p:attrName>fillcolor</p:attrName>
                                        </p:attrNameLst>
                                      </p:cBhvr>
                                      <p:to>
                                        <a:srgbClr val="FFFF00"/>
                                      </p:to>
                                    </p:animClr>
                                    <p:set>
                                      <p:cBhvr>
                                        <p:cTn id="7" dur="500" fill="hold"/>
                                        <p:tgtEl>
                                          <p:spTgt spid="825396"/>
                                        </p:tgtEl>
                                        <p:attrNameLst>
                                          <p:attrName>fill.type</p:attrName>
                                        </p:attrNameLst>
                                      </p:cBhvr>
                                      <p:to>
                                        <p:strVal val="solid"/>
                                      </p:to>
                                    </p:set>
                                    <p:set>
                                      <p:cBhvr>
                                        <p:cTn id="8" dur="500" fill="hold"/>
                                        <p:tgtEl>
                                          <p:spTgt spid="825396"/>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8" grpId="0"/>
      <p:bldP spid="69" grpId="0"/>
      <p:bldP spid="70" grpId="0"/>
      <p:bldP spid="71" grpId="0"/>
      <p:bldP spid="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B2E9F-0D71-CA48-C3E3-BD27FE61AA0C}"/>
            </a:ext>
          </a:extLst>
        </p:cNvPr>
        <p:cNvGrpSpPr/>
        <p:nvPr/>
      </p:nvGrpSpPr>
      <p:grpSpPr>
        <a:xfrm>
          <a:off x="0" y="0"/>
          <a:ext cx="0" cy="0"/>
          <a:chOff x="0" y="0"/>
          <a:chExt cx="0" cy="0"/>
        </a:xfrm>
      </p:grpSpPr>
      <p:sp>
        <p:nvSpPr>
          <p:cNvPr id="13315" name="Rectangle 2">
            <a:extLst>
              <a:ext uri="{FF2B5EF4-FFF2-40B4-BE49-F238E27FC236}">
                <a16:creationId xmlns:a16="http://schemas.microsoft.com/office/drawing/2014/main" id="{FE74A112-04DD-35F3-164E-05D0A940B54F}"/>
              </a:ext>
            </a:extLst>
          </p:cNvPr>
          <p:cNvSpPr>
            <a:spLocks noGrp="1" noChangeArrowheads="1"/>
          </p:cNvSpPr>
          <p:nvPr>
            <p:ph type="title"/>
          </p:nvPr>
        </p:nvSpPr>
        <p:spPr>
          <a:xfrm>
            <a:off x="588818" y="-115166"/>
            <a:ext cx="10515600" cy="1325563"/>
          </a:xfrm>
        </p:spPr>
        <p:txBody>
          <a:bodyPr>
            <a:normAutofit/>
          </a:bodyPr>
          <a:lstStyle/>
          <a:p>
            <a:pPr eaLnBrk="1" hangingPunct="1"/>
            <a:r>
              <a:rPr lang="en-US" altLang="en-US" dirty="0"/>
              <a:t> Bellman Ford– Four Steps</a:t>
            </a:r>
          </a:p>
        </p:txBody>
      </p:sp>
      <p:sp>
        <p:nvSpPr>
          <p:cNvPr id="13316" name="Rectangle 3">
            <a:extLst>
              <a:ext uri="{FF2B5EF4-FFF2-40B4-BE49-F238E27FC236}">
                <a16:creationId xmlns:a16="http://schemas.microsoft.com/office/drawing/2014/main" id="{9EA52C1A-EABD-8A06-84C1-E38DCAA22FAA}"/>
              </a:ext>
            </a:extLst>
          </p:cNvPr>
          <p:cNvSpPr>
            <a:spLocks noGrp="1" noChangeArrowheads="1"/>
          </p:cNvSpPr>
          <p:nvPr>
            <p:ph idx="1"/>
          </p:nvPr>
        </p:nvSpPr>
        <p:spPr>
          <a:xfrm>
            <a:off x="3011055" y="979054"/>
            <a:ext cx="9180945" cy="5878945"/>
          </a:xfrm>
        </p:spPr>
        <p:txBody>
          <a:bodyPr>
            <a:normAutofit/>
          </a:bodyPr>
          <a:lstStyle/>
          <a:p>
            <a:pPr marL="514350" indent="-514350" eaLnBrk="1" hangingPunct="1">
              <a:lnSpc>
                <a:spcPct val="90000"/>
              </a:lnSpc>
              <a:buFont typeface="+mj-lt"/>
              <a:buAutoNum type="arabicPeriod"/>
            </a:pPr>
            <a:r>
              <a:rPr lang="en-US" altLang="en-US" sz="2400" dirty="0"/>
              <a:t>Formulate the answer with a recursive structure</a:t>
            </a:r>
          </a:p>
          <a:p>
            <a:pPr lvl="1"/>
            <a:r>
              <a:rPr lang="en-US" altLang="en-US" sz="2000" dirty="0"/>
              <a:t>What are the options for the last choice?</a:t>
            </a:r>
          </a:p>
          <a:p>
            <a:pPr lvl="1"/>
            <a:r>
              <a:rPr lang="en-US" altLang="en-US" sz="2000" dirty="0"/>
              <a:t>For each such option, what does the subproblem look like? How do we use it?</a:t>
            </a:r>
            <a:endParaRPr lang="en-US" altLang="en-US" sz="1600" dirty="0"/>
          </a:p>
          <a:p>
            <a:pPr marL="514350" indent="-514350" eaLnBrk="1" hangingPunct="1">
              <a:lnSpc>
                <a:spcPct val="90000"/>
              </a:lnSpc>
              <a:buFont typeface="+mj-lt"/>
              <a:buAutoNum type="arabicPeriod"/>
            </a:pPr>
            <a:r>
              <a:rPr lang="en-US" altLang="en-US" sz="2400" dirty="0"/>
              <a:t>Choose a memory structure.</a:t>
            </a:r>
            <a:endParaRPr lang="en-US" altLang="en-US" sz="2000" dirty="0"/>
          </a:p>
          <a:p>
            <a:pPr lvl="1"/>
            <a:r>
              <a:rPr lang="en-US" altLang="en-US" sz="2000" dirty="0"/>
              <a:t>Figure out the possible values of all parameters in the recursive calls.</a:t>
            </a:r>
          </a:p>
          <a:p>
            <a:pPr lvl="1"/>
            <a:r>
              <a:rPr lang="en-US" altLang="en-US" sz="2000" dirty="0"/>
              <a:t>How many subproblems (options for last choice) are there?</a:t>
            </a:r>
          </a:p>
          <a:p>
            <a:pPr lvl="1"/>
            <a:r>
              <a:rPr lang="en-US" altLang="en-US" sz="2000" dirty="0"/>
              <a:t>What are the parameters needed to identify each?</a:t>
            </a:r>
          </a:p>
          <a:p>
            <a:pPr lvl="1"/>
            <a:r>
              <a:rPr lang="en-US" altLang="en-US" sz="2000" dirty="0"/>
              <a:t>How many different values could there be per parameter?</a:t>
            </a:r>
            <a:endParaRPr lang="en-US" altLang="en-US" sz="1600" dirty="0"/>
          </a:p>
          <a:p>
            <a:pPr marL="514350" indent="-514350" eaLnBrk="1" hangingPunct="1">
              <a:lnSpc>
                <a:spcPct val="90000"/>
              </a:lnSpc>
              <a:buFont typeface="+mj-lt"/>
              <a:buAutoNum type="arabicPeriod"/>
            </a:pPr>
            <a:r>
              <a:rPr lang="en-US" altLang="en-US" sz="2400" dirty="0"/>
              <a:t>Specify an order of evaluation. </a:t>
            </a:r>
            <a:endParaRPr lang="en-US" altLang="en-US" sz="2000" dirty="0"/>
          </a:p>
          <a:p>
            <a:pPr lvl="1"/>
            <a:r>
              <a:rPr lang="en-US" altLang="en-US" sz="2000" dirty="0"/>
              <a:t>Want to guarantee that the necessary subproblem solutions are in memory when you need them.</a:t>
            </a:r>
          </a:p>
          <a:p>
            <a:pPr lvl="1"/>
            <a:r>
              <a:rPr lang="en-US" altLang="en-US" sz="2000" dirty="0"/>
              <a:t>With this step: a “Bottom-up” (iterative) algorithm</a:t>
            </a:r>
          </a:p>
          <a:p>
            <a:pPr lvl="1"/>
            <a:r>
              <a:rPr lang="en-US" altLang="en-US" sz="2000" dirty="0"/>
              <a:t>Without this step: a “Top-down” (recursive) algorithm</a:t>
            </a:r>
          </a:p>
          <a:p>
            <a:pPr marL="457200" indent="-457200">
              <a:buFont typeface="+mj-lt"/>
              <a:buAutoNum type="arabicPeriod"/>
            </a:pPr>
            <a:r>
              <a:rPr lang="en-US" altLang="en-US" sz="2400" dirty="0"/>
              <a:t>See if there’s a way to save space</a:t>
            </a:r>
          </a:p>
          <a:p>
            <a:pPr lvl="1"/>
            <a:r>
              <a:rPr lang="en-US" altLang="en-US" sz="2000" dirty="0"/>
              <a:t>Is it possible to reuse some memory locations?</a:t>
            </a:r>
          </a:p>
        </p:txBody>
      </p:sp>
      <p:grpSp>
        <p:nvGrpSpPr>
          <p:cNvPr id="2" name="Group 1">
            <a:extLst>
              <a:ext uri="{FF2B5EF4-FFF2-40B4-BE49-F238E27FC236}">
                <a16:creationId xmlns:a16="http://schemas.microsoft.com/office/drawing/2014/main" id="{52553C43-847E-C4DC-6789-2253DC8186A0}"/>
              </a:ext>
            </a:extLst>
          </p:cNvPr>
          <p:cNvGrpSpPr/>
          <p:nvPr/>
        </p:nvGrpSpPr>
        <p:grpSpPr>
          <a:xfrm>
            <a:off x="-26807" y="691431"/>
            <a:ext cx="3068114" cy="1483598"/>
            <a:chOff x="5320336" y="4019423"/>
            <a:chExt cx="5907194" cy="2856445"/>
          </a:xfrm>
        </p:grpSpPr>
        <p:grpSp>
          <p:nvGrpSpPr>
            <p:cNvPr id="3" name="Group 2">
              <a:extLst>
                <a:ext uri="{FF2B5EF4-FFF2-40B4-BE49-F238E27FC236}">
                  <a16:creationId xmlns:a16="http://schemas.microsoft.com/office/drawing/2014/main" id="{5A6FCED5-BADA-B8A5-8841-0C50D983FAB3}"/>
                </a:ext>
              </a:extLst>
            </p:cNvPr>
            <p:cNvGrpSpPr/>
            <p:nvPr/>
          </p:nvGrpSpPr>
          <p:grpSpPr>
            <a:xfrm>
              <a:off x="6782738" y="4019423"/>
              <a:ext cx="4444792" cy="1299896"/>
              <a:chOff x="902323" y="4597231"/>
              <a:chExt cx="4444792" cy="1299896"/>
            </a:xfrm>
          </p:grpSpPr>
          <mc:AlternateContent xmlns:mc="http://schemas.openxmlformats.org/markup-compatibility/2006" xmlns:a14="http://schemas.microsoft.com/office/drawing/2010/main">
            <mc:Choice Requires="a14">
              <p:sp>
                <p:nvSpPr>
                  <p:cNvPr id="12" name="Oval 23">
                    <a:extLst>
                      <a:ext uri="{FF2B5EF4-FFF2-40B4-BE49-F238E27FC236}">
                        <a16:creationId xmlns:a16="http://schemas.microsoft.com/office/drawing/2014/main" id="{B8D2BBA4-9696-D0DF-BE8A-F071520782D8}"/>
                      </a:ext>
                    </a:extLst>
                  </p:cNvPr>
                  <p:cNvSpPr>
                    <a:spLocks noChangeArrowheads="1"/>
                  </p:cNvSpPr>
                  <p:nvPr/>
                </p:nvSpPr>
                <p:spPr bwMode="auto">
                  <a:xfrm rot="21536301">
                    <a:off x="4144571" y="5108966"/>
                    <a:ext cx="381000" cy="381000"/>
                  </a:xfrm>
                  <a:prstGeom prst="ellipse">
                    <a:avLst/>
                  </a:prstGeom>
                  <a:solidFill>
                    <a:schemeClr val="bg1"/>
                  </a:solidFill>
                  <a:ln w="38100">
                    <a:solidFill>
                      <a:schemeClr val="tx1"/>
                    </a:solidFill>
                    <a:round/>
                    <a:headEnd/>
                    <a:tailEnd/>
                  </a:ln>
                  <a:effec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14:m>
                      <m:oMathPara xmlns:m="http://schemas.openxmlformats.org/officeDocument/2006/math">
                        <m:oMathParaPr>
                          <m:jc m:val="centerGroup"/>
                        </m:oMathParaPr>
                        <m:oMath xmlns:m="http://schemas.openxmlformats.org/officeDocument/2006/math">
                          <m:r>
                            <a:rPr lang="en-US" altLang="en-US" sz="1200" b="0" i="1" smtClean="0">
                              <a:latin typeface="Cambria Math" panose="02040503050406030204" pitchFamily="18" charset="0"/>
                            </a:rPr>
                            <m:t>𝑢</m:t>
                          </m:r>
                        </m:oMath>
                      </m:oMathPara>
                    </a14:m>
                    <a:endParaRPr lang="en-US" altLang="en-US" sz="1200" dirty="0">
                      <a:latin typeface="Times New Roman" panose="02020603050405020304" pitchFamily="18" charset="0"/>
                    </a:endParaRPr>
                  </a:p>
                </p:txBody>
              </p:sp>
            </mc:Choice>
            <mc:Fallback xmlns="">
              <p:sp>
                <p:nvSpPr>
                  <p:cNvPr id="12" name="Oval 23">
                    <a:extLst>
                      <a:ext uri="{FF2B5EF4-FFF2-40B4-BE49-F238E27FC236}">
                        <a16:creationId xmlns:a16="http://schemas.microsoft.com/office/drawing/2014/main" id="{B8D2BBA4-9696-D0DF-BE8A-F071520782D8}"/>
                      </a:ext>
                    </a:extLst>
                  </p:cNvPr>
                  <p:cNvSpPr>
                    <a:spLocks noRot="1" noChangeAspect="1" noMove="1" noResize="1" noEditPoints="1" noAdjustHandles="1" noChangeArrowheads="1" noChangeShapeType="1" noTextEdit="1"/>
                  </p:cNvSpPr>
                  <p:nvPr/>
                </p:nvSpPr>
                <p:spPr bwMode="auto">
                  <a:xfrm rot="21536301">
                    <a:off x="4144571" y="5108966"/>
                    <a:ext cx="381000" cy="381000"/>
                  </a:xfrm>
                  <a:prstGeom prst="ellipse">
                    <a:avLst/>
                  </a:prstGeom>
                  <a:blipFill>
                    <a:blip r:embed="rId3"/>
                    <a:stretch>
                      <a:fillRect/>
                    </a:stretch>
                  </a:blipFill>
                  <a:ln w="38100">
                    <a:solidFill>
                      <a:schemeClr val="tx1"/>
                    </a:solidFill>
                    <a:round/>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val 23">
                    <a:extLst>
                      <a:ext uri="{FF2B5EF4-FFF2-40B4-BE49-F238E27FC236}">
                        <a16:creationId xmlns:a16="http://schemas.microsoft.com/office/drawing/2014/main" id="{2A6F75D4-D6A1-E158-A028-EF568A24AAD9}"/>
                      </a:ext>
                    </a:extLst>
                  </p:cNvPr>
                  <p:cNvSpPr>
                    <a:spLocks noChangeArrowheads="1"/>
                  </p:cNvSpPr>
                  <p:nvPr/>
                </p:nvSpPr>
                <p:spPr bwMode="auto">
                  <a:xfrm rot="21536301">
                    <a:off x="902323" y="4866457"/>
                    <a:ext cx="381000" cy="381000"/>
                  </a:xfrm>
                  <a:prstGeom prst="ellipse">
                    <a:avLst/>
                  </a:prstGeom>
                  <a:noFill/>
                  <a:ln w="38100">
                    <a:solidFill>
                      <a:schemeClr val="tx1"/>
                    </a:solidFill>
                    <a:round/>
                    <a:headEnd/>
                    <a:tailEnd/>
                  </a:ln>
                  <a:effectLst/>
                  <a:extLst>
                    <a:ext uri="{909E8E84-426E-40DD-AFC4-6F175D3DCCD1}">
                      <a14:hiddenFill>
                        <a:solidFill>
                          <a:schemeClr val="tx1"/>
                        </a:solidFill>
                      </a14:hiddenFill>
                    </a:ext>
                    <a:ext uri="{AF507438-7753-43E0-B8FC-AC1667EBCBE1}">
                      <a14:hiddenEffects>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14:m>
                      <m:oMathPara xmlns:m="http://schemas.openxmlformats.org/officeDocument/2006/math">
                        <m:oMathParaPr>
                          <m:jc m:val="centerGroup"/>
                        </m:oMathParaPr>
                        <m:oMath xmlns:m="http://schemas.openxmlformats.org/officeDocument/2006/math">
                          <m:r>
                            <a:rPr lang="en-US" altLang="en-US" sz="1200" b="0" i="1" smtClean="0">
                              <a:latin typeface="Cambria Math" panose="02040503050406030204" pitchFamily="18" charset="0"/>
                            </a:rPr>
                            <m:t>𝑠</m:t>
                          </m:r>
                        </m:oMath>
                      </m:oMathPara>
                    </a14:m>
                    <a:endParaRPr lang="en-US" altLang="en-US" sz="1200" dirty="0">
                      <a:latin typeface="Times New Roman" panose="02020603050405020304" pitchFamily="18" charset="0"/>
                    </a:endParaRPr>
                  </a:p>
                </p:txBody>
              </p:sp>
            </mc:Choice>
            <mc:Fallback xmlns="">
              <p:sp>
                <p:nvSpPr>
                  <p:cNvPr id="13" name="Oval 23">
                    <a:extLst>
                      <a:ext uri="{FF2B5EF4-FFF2-40B4-BE49-F238E27FC236}">
                        <a16:creationId xmlns:a16="http://schemas.microsoft.com/office/drawing/2014/main" id="{2A6F75D4-D6A1-E158-A028-EF568A24AAD9}"/>
                      </a:ext>
                    </a:extLst>
                  </p:cNvPr>
                  <p:cNvSpPr>
                    <a:spLocks noRot="1" noChangeAspect="1" noMove="1" noResize="1" noEditPoints="1" noAdjustHandles="1" noChangeArrowheads="1" noChangeShapeType="1" noTextEdit="1"/>
                  </p:cNvSpPr>
                  <p:nvPr/>
                </p:nvSpPr>
                <p:spPr bwMode="auto">
                  <a:xfrm rot="21536301">
                    <a:off x="902323" y="4866457"/>
                    <a:ext cx="381000" cy="381000"/>
                  </a:xfrm>
                  <a:prstGeom prst="ellipse">
                    <a:avLst/>
                  </a:prstGeom>
                  <a:blipFill>
                    <a:blip r:embed="rId4"/>
                    <a:stretch>
                      <a:fillRect/>
                    </a:stretch>
                  </a:blip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val 23">
                    <a:extLst>
                      <a:ext uri="{FF2B5EF4-FFF2-40B4-BE49-F238E27FC236}">
                        <a16:creationId xmlns:a16="http://schemas.microsoft.com/office/drawing/2014/main" id="{751F375C-E827-944C-1A8E-B0A33B64BD13}"/>
                      </a:ext>
                    </a:extLst>
                  </p:cNvPr>
                  <p:cNvSpPr>
                    <a:spLocks noChangeArrowheads="1"/>
                  </p:cNvSpPr>
                  <p:nvPr/>
                </p:nvSpPr>
                <p:spPr bwMode="auto">
                  <a:xfrm rot="21536301">
                    <a:off x="4966115" y="5060454"/>
                    <a:ext cx="381000" cy="381000"/>
                  </a:xfrm>
                  <a:prstGeom prst="ellipse">
                    <a:avLst/>
                  </a:prstGeom>
                  <a:noFill/>
                  <a:ln w="38100">
                    <a:solidFill>
                      <a:schemeClr val="tx1"/>
                    </a:solidFill>
                    <a:round/>
                    <a:headEnd/>
                    <a:tailEnd/>
                  </a:ln>
                  <a:effectLst/>
                  <a:extLst>
                    <a:ext uri="{909E8E84-426E-40DD-AFC4-6F175D3DCCD1}">
                      <a14:hiddenFill>
                        <a:solidFill>
                          <a:schemeClr val="tx1"/>
                        </a:solidFill>
                      </a14:hiddenFill>
                    </a:ext>
                    <a:ext uri="{AF507438-7753-43E0-B8FC-AC1667EBCBE1}">
                      <a14:hiddenEffects>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14:m>
                      <m:oMathPara xmlns:m="http://schemas.openxmlformats.org/officeDocument/2006/math">
                        <m:oMathParaPr>
                          <m:jc m:val="centerGroup"/>
                        </m:oMathParaPr>
                        <m:oMath xmlns:m="http://schemas.openxmlformats.org/officeDocument/2006/math">
                          <m:r>
                            <a:rPr lang="en-US" altLang="en-US" sz="1200" b="0" i="1" smtClean="0">
                              <a:latin typeface="Cambria Math" panose="02040503050406030204" pitchFamily="18" charset="0"/>
                            </a:rPr>
                            <m:t>𝑡</m:t>
                          </m:r>
                        </m:oMath>
                      </m:oMathPara>
                    </a14:m>
                    <a:endParaRPr lang="en-US" altLang="en-US" sz="1200" dirty="0">
                      <a:latin typeface="Times New Roman" panose="02020603050405020304" pitchFamily="18" charset="0"/>
                    </a:endParaRPr>
                  </a:p>
                </p:txBody>
              </p:sp>
            </mc:Choice>
            <mc:Fallback xmlns="">
              <p:sp>
                <p:nvSpPr>
                  <p:cNvPr id="14" name="Oval 23">
                    <a:extLst>
                      <a:ext uri="{FF2B5EF4-FFF2-40B4-BE49-F238E27FC236}">
                        <a16:creationId xmlns:a16="http://schemas.microsoft.com/office/drawing/2014/main" id="{751F375C-E827-944C-1A8E-B0A33B64BD13}"/>
                      </a:ext>
                    </a:extLst>
                  </p:cNvPr>
                  <p:cNvSpPr>
                    <a:spLocks noRot="1" noChangeAspect="1" noMove="1" noResize="1" noEditPoints="1" noAdjustHandles="1" noChangeArrowheads="1" noChangeShapeType="1" noTextEdit="1"/>
                  </p:cNvSpPr>
                  <p:nvPr/>
                </p:nvSpPr>
                <p:spPr bwMode="auto">
                  <a:xfrm rot="21536301">
                    <a:off x="4966115" y="5060454"/>
                    <a:ext cx="381000" cy="381000"/>
                  </a:xfrm>
                  <a:prstGeom prst="ellipse">
                    <a:avLst/>
                  </a:prstGeom>
                  <a:blipFill>
                    <a:blip r:embed="rId5"/>
                    <a:stretch>
                      <a:fillRect/>
                    </a:stretch>
                  </a:blip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5" name="Freeform: Shape 14">
                <a:extLst>
                  <a:ext uri="{FF2B5EF4-FFF2-40B4-BE49-F238E27FC236}">
                    <a16:creationId xmlns:a16="http://schemas.microsoft.com/office/drawing/2014/main" id="{D7568E29-299A-4CFC-BDD2-3F1ABF7B0F43}"/>
                  </a:ext>
                </a:extLst>
              </p:cNvPr>
              <p:cNvSpPr/>
              <p:nvPr/>
            </p:nvSpPr>
            <p:spPr>
              <a:xfrm>
                <a:off x="1286768" y="4597231"/>
                <a:ext cx="2854305" cy="943896"/>
              </a:xfrm>
              <a:custGeom>
                <a:avLst/>
                <a:gdLst>
                  <a:gd name="connsiteX0" fmla="*/ 0 w 3662149"/>
                  <a:gd name="connsiteY0" fmla="*/ 458100 h 943896"/>
                  <a:gd name="connsiteX1" fmla="*/ 291152 w 3662149"/>
                  <a:gd name="connsiteY1" fmla="*/ 221539 h 943896"/>
                  <a:gd name="connsiteX2" fmla="*/ 832513 w 3662149"/>
                  <a:gd name="connsiteY2" fmla="*/ 135103 h 943896"/>
                  <a:gd name="connsiteX3" fmla="*/ 1178256 w 3662149"/>
                  <a:gd name="connsiteY3" fmla="*/ 417157 h 943896"/>
                  <a:gd name="connsiteX4" fmla="*/ 1264692 w 3662149"/>
                  <a:gd name="connsiteY4" fmla="*/ 717407 h 943896"/>
                  <a:gd name="connsiteX5" fmla="*/ 1551295 w 3662149"/>
                  <a:gd name="connsiteY5" fmla="*/ 853885 h 943896"/>
                  <a:gd name="connsiteX6" fmla="*/ 1806053 w 3662149"/>
                  <a:gd name="connsiteY6" fmla="*/ 662816 h 943896"/>
                  <a:gd name="connsiteX7" fmla="*/ 1806053 w 3662149"/>
                  <a:gd name="connsiteY7" fmla="*/ 444452 h 943896"/>
                  <a:gd name="connsiteX8" fmla="*/ 1578591 w 3662149"/>
                  <a:gd name="connsiteY8" fmla="*/ 198792 h 943896"/>
                  <a:gd name="connsiteX9" fmla="*/ 1737815 w 3662149"/>
                  <a:gd name="connsiteY9" fmla="*/ 3175 h 943896"/>
                  <a:gd name="connsiteX10" fmla="*/ 2024418 w 3662149"/>
                  <a:gd name="connsiteY10" fmla="*/ 98709 h 943896"/>
                  <a:gd name="connsiteX11" fmla="*/ 2342865 w 3662149"/>
                  <a:gd name="connsiteY11" fmla="*/ 367115 h 943896"/>
                  <a:gd name="connsiteX12" fmla="*/ 2411104 w 3662149"/>
                  <a:gd name="connsiteY12" fmla="*/ 521789 h 943896"/>
                  <a:gd name="connsiteX13" fmla="*/ 2420203 w 3662149"/>
                  <a:gd name="connsiteY13" fmla="*/ 908476 h 943896"/>
                  <a:gd name="connsiteX14" fmla="*/ 2920621 w 3662149"/>
                  <a:gd name="connsiteY14" fmla="*/ 890279 h 943896"/>
                  <a:gd name="connsiteX15" fmla="*/ 3421038 w 3662149"/>
                  <a:gd name="connsiteY15" fmla="*/ 590028 h 943896"/>
                  <a:gd name="connsiteX16" fmla="*/ 3662149 w 3662149"/>
                  <a:gd name="connsiteY16" fmla="*/ 630972 h 9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2149" h="943896">
                    <a:moveTo>
                      <a:pt x="0" y="458100"/>
                    </a:moveTo>
                    <a:cubicBezTo>
                      <a:pt x="76200" y="366736"/>
                      <a:pt x="152400" y="275372"/>
                      <a:pt x="291152" y="221539"/>
                    </a:cubicBezTo>
                    <a:cubicBezTo>
                      <a:pt x="429904" y="167706"/>
                      <a:pt x="684662" y="102500"/>
                      <a:pt x="832513" y="135103"/>
                    </a:cubicBezTo>
                    <a:cubicBezTo>
                      <a:pt x="980364" y="167706"/>
                      <a:pt x="1106226" y="320106"/>
                      <a:pt x="1178256" y="417157"/>
                    </a:cubicBezTo>
                    <a:cubicBezTo>
                      <a:pt x="1250286" y="514208"/>
                      <a:pt x="1202519" y="644619"/>
                      <a:pt x="1264692" y="717407"/>
                    </a:cubicBezTo>
                    <a:cubicBezTo>
                      <a:pt x="1326865" y="790195"/>
                      <a:pt x="1461068" y="862984"/>
                      <a:pt x="1551295" y="853885"/>
                    </a:cubicBezTo>
                    <a:cubicBezTo>
                      <a:pt x="1641522" y="844787"/>
                      <a:pt x="1763593" y="731055"/>
                      <a:pt x="1806053" y="662816"/>
                    </a:cubicBezTo>
                    <a:cubicBezTo>
                      <a:pt x="1848513" y="594577"/>
                      <a:pt x="1843963" y="521789"/>
                      <a:pt x="1806053" y="444452"/>
                    </a:cubicBezTo>
                    <a:cubicBezTo>
                      <a:pt x="1768143" y="367115"/>
                      <a:pt x="1589964" y="272338"/>
                      <a:pt x="1578591" y="198792"/>
                    </a:cubicBezTo>
                    <a:cubicBezTo>
                      <a:pt x="1567218" y="125246"/>
                      <a:pt x="1663511" y="19855"/>
                      <a:pt x="1737815" y="3175"/>
                    </a:cubicBezTo>
                    <a:cubicBezTo>
                      <a:pt x="1812119" y="-13505"/>
                      <a:pt x="1923576" y="38052"/>
                      <a:pt x="2024418" y="98709"/>
                    </a:cubicBezTo>
                    <a:cubicBezTo>
                      <a:pt x="2125260" y="159366"/>
                      <a:pt x="2278417" y="296602"/>
                      <a:pt x="2342865" y="367115"/>
                    </a:cubicBezTo>
                    <a:cubicBezTo>
                      <a:pt x="2407313" y="437628"/>
                      <a:pt x="2398214" y="431562"/>
                      <a:pt x="2411104" y="521789"/>
                    </a:cubicBezTo>
                    <a:cubicBezTo>
                      <a:pt x="2423994" y="612016"/>
                      <a:pt x="2335283" y="847061"/>
                      <a:pt x="2420203" y="908476"/>
                    </a:cubicBezTo>
                    <a:cubicBezTo>
                      <a:pt x="2505123" y="969891"/>
                      <a:pt x="2753815" y="943354"/>
                      <a:pt x="2920621" y="890279"/>
                    </a:cubicBezTo>
                    <a:cubicBezTo>
                      <a:pt x="3087427" y="837204"/>
                      <a:pt x="3297450" y="633246"/>
                      <a:pt x="3421038" y="590028"/>
                    </a:cubicBezTo>
                    <a:cubicBezTo>
                      <a:pt x="3544626" y="546810"/>
                      <a:pt x="3603387" y="588891"/>
                      <a:pt x="3662149" y="630972"/>
                    </a:cubicBezTo>
                  </a:path>
                </a:pathLst>
              </a:custGeom>
              <a:noFill/>
              <a:ln w="28575">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8DB313C-89B3-0063-CFBE-1A4CB5968CF3}"/>
                      </a:ext>
                    </a:extLst>
                  </p:cNvPr>
                  <p:cNvSpPr txBox="1"/>
                  <p:nvPr/>
                </p:nvSpPr>
                <p:spPr>
                  <a:xfrm>
                    <a:off x="1860772" y="5393436"/>
                    <a:ext cx="1633045" cy="503691"/>
                  </a:xfrm>
                  <a:prstGeom prst="rect">
                    <a:avLst/>
                  </a:prstGeom>
                  <a:noFill/>
                </p:spPr>
                <p:txBody>
                  <a:bodyPr wrap="none" rtlCol="0">
                    <a:spAutoFit/>
                  </a:bodyPr>
                  <a:lstStyle/>
                  <a:p>
                    <a14:m>
                      <m:oMath xmlns:m="http://schemas.openxmlformats.org/officeDocument/2006/math">
                        <m:r>
                          <a:rPr lang="en-US" sz="1050" b="0" i="1" smtClean="0">
                            <a:solidFill>
                              <a:schemeClr val="accent1"/>
                            </a:solidFill>
                            <a:latin typeface="Cambria Math" panose="02040503050406030204" pitchFamily="18" charset="0"/>
                          </a:rPr>
                          <m:t>𝑖</m:t>
                        </m:r>
                        <m:r>
                          <a:rPr lang="en-US" sz="1050" b="0" i="1" smtClean="0">
                            <a:solidFill>
                              <a:schemeClr val="accent1"/>
                            </a:solidFill>
                            <a:latin typeface="Cambria Math" panose="02040503050406030204" pitchFamily="18" charset="0"/>
                          </a:rPr>
                          <m:t>−1</m:t>
                        </m:r>
                      </m:oMath>
                    </a14:m>
                    <a:r>
                      <a:rPr lang="en-US" sz="1050" dirty="0">
                        <a:solidFill>
                          <a:schemeClr val="accent1"/>
                        </a:solidFill>
                      </a:rPr>
                      <a:t> edges</a:t>
                    </a:r>
                  </a:p>
                </p:txBody>
              </p:sp>
            </mc:Choice>
            <mc:Fallback xmlns="">
              <p:sp>
                <p:nvSpPr>
                  <p:cNvPr id="16" name="TextBox 15">
                    <a:extLst>
                      <a:ext uri="{FF2B5EF4-FFF2-40B4-BE49-F238E27FC236}">
                        <a16:creationId xmlns:a16="http://schemas.microsoft.com/office/drawing/2014/main" id="{F8DB313C-89B3-0063-CFBE-1A4CB5968CF3}"/>
                      </a:ext>
                    </a:extLst>
                  </p:cNvPr>
                  <p:cNvSpPr txBox="1">
                    <a:spLocks noRot="1" noChangeAspect="1" noMove="1" noResize="1" noEditPoints="1" noAdjustHandles="1" noChangeArrowheads="1" noChangeShapeType="1" noTextEdit="1"/>
                  </p:cNvSpPr>
                  <p:nvPr/>
                </p:nvSpPr>
                <p:spPr>
                  <a:xfrm>
                    <a:off x="1860772" y="5393436"/>
                    <a:ext cx="1633045" cy="503691"/>
                  </a:xfrm>
                  <a:prstGeom prst="rect">
                    <a:avLst/>
                  </a:prstGeom>
                  <a:blipFill>
                    <a:blip r:embed="rId6"/>
                    <a:stretch>
                      <a:fillRect b="-11628"/>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C330C4E6-30EF-15BC-EB50-62D2E1459EFD}"/>
                  </a:ext>
                </a:extLst>
              </p:cNvPr>
              <p:cNvCxnSpPr>
                <a:cxnSpLocks/>
                <a:stCxn id="12" idx="6"/>
                <a:endCxn id="14" idx="2"/>
              </p:cNvCxnSpPr>
              <p:nvPr/>
            </p:nvCxnSpPr>
            <p:spPr>
              <a:xfrm flipV="1">
                <a:off x="4525538" y="5254484"/>
                <a:ext cx="440610" cy="4145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8EE44985-18ED-3A00-DBB7-36C4FAF3F01E}"/>
                </a:ext>
              </a:extLst>
            </p:cNvPr>
            <p:cNvGrpSpPr/>
            <p:nvPr/>
          </p:nvGrpSpPr>
          <p:grpSpPr>
            <a:xfrm>
              <a:off x="6740068" y="5506397"/>
              <a:ext cx="4444792" cy="1369471"/>
              <a:chOff x="1923719" y="1947546"/>
              <a:chExt cx="4444792" cy="1369471"/>
            </a:xfrm>
          </p:grpSpPr>
          <p:grpSp>
            <p:nvGrpSpPr>
              <p:cNvPr id="7" name="Group 6">
                <a:extLst>
                  <a:ext uri="{FF2B5EF4-FFF2-40B4-BE49-F238E27FC236}">
                    <a16:creationId xmlns:a16="http://schemas.microsoft.com/office/drawing/2014/main" id="{125EF850-5D3D-91B3-DAC0-0FDE77E6B9C1}"/>
                  </a:ext>
                </a:extLst>
              </p:cNvPr>
              <p:cNvGrpSpPr/>
              <p:nvPr/>
            </p:nvGrpSpPr>
            <p:grpSpPr>
              <a:xfrm>
                <a:off x="1923719" y="1947546"/>
                <a:ext cx="4444792" cy="943896"/>
                <a:chOff x="989430" y="2157721"/>
                <a:chExt cx="4444792" cy="943896"/>
              </a:xfrm>
            </p:grpSpPr>
            <mc:AlternateContent xmlns:mc="http://schemas.openxmlformats.org/markup-compatibility/2006" xmlns:a14="http://schemas.microsoft.com/office/drawing/2010/main">
              <mc:Choice Requires="a14">
                <p:sp>
                  <p:nvSpPr>
                    <p:cNvPr id="9" name="Oval 23">
                      <a:extLst>
                        <a:ext uri="{FF2B5EF4-FFF2-40B4-BE49-F238E27FC236}">
                          <a16:creationId xmlns:a16="http://schemas.microsoft.com/office/drawing/2014/main" id="{27248C27-1B14-96DA-2B05-4BE3A5500996}"/>
                        </a:ext>
                      </a:extLst>
                    </p:cNvPr>
                    <p:cNvSpPr>
                      <a:spLocks noChangeArrowheads="1"/>
                    </p:cNvSpPr>
                    <p:nvPr/>
                  </p:nvSpPr>
                  <p:spPr bwMode="auto">
                    <a:xfrm rot="21536301">
                      <a:off x="989430" y="2426947"/>
                      <a:ext cx="381000" cy="381000"/>
                    </a:xfrm>
                    <a:prstGeom prst="ellipse">
                      <a:avLst/>
                    </a:prstGeom>
                    <a:noFill/>
                    <a:ln w="38100">
                      <a:solidFill>
                        <a:schemeClr val="tx1"/>
                      </a:solidFill>
                      <a:round/>
                      <a:headEnd/>
                      <a:tailEnd/>
                    </a:ln>
                    <a:effectLst/>
                    <a:extLst>
                      <a:ext uri="{909E8E84-426E-40DD-AFC4-6F175D3DCCD1}">
                        <a14:hiddenFill>
                          <a:solidFill>
                            <a:schemeClr val="tx1"/>
                          </a:solidFill>
                        </a14:hiddenFill>
                      </a:ext>
                      <a:ext uri="{AF507438-7753-43E0-B8FC-AC1667EBCBE1}">
                        <a14:hiddenEffects>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14:m>
                        <m:oMathPara xmlns:m="http://schemas.openxmlformats.org/officeDocument/2006/math">
                          <m:oMathParaPr>
                            <m:jc m:val="centerGroup"/>
                          </m:oMathParaPr>
                          <m:oMath xmlns:m="http://schemas.openxmlformats.org/officeDocument/2006/math">
                            <m:r>
                              <a:rPr lang="en-US" altLang="en-US" sz="1200" b="0" i="1" smtClean="0">
                                <a:latin typeface="Cambria Math" panose="02040503050406030204" pitchFamily="18" charset="0"/>
                              </a:rPr>
                              <m:t>𝑠</m:t>
                            </m:r>
                          </m:oMath>
                        </m:oMathPara>
                      </a14:m>
                      <a:endParaRPr lang="en-US" altLang="en-US" sz="1200" dirty="0">
                        <a:latin typeface="Times New Roman" panose="02020603050405020304" pitchFamily="18" charset="0"/>
                      </a:endParaRPr>
                    </a:p>
                  </p:txBody>
                </p:sp>
              </mc:Choice>
              <mc:Fallback xmlns="">
                <p:sp>
                  <p:nvSpPr>
                    <p:cNvPr id="9" name="Oval 23">
                      <a:extLst>
                        <a:ext uri="{FF2B5EF4-FFF2-40B4-BE49-F238E27FC236}">
                          <a16:creationId xmlns:a16="http://schemas.microsoft.com/office/drawing/2014/main" id="{27248C27-1B14-96DA-2B05-4BE3A5500996}"/>
                        </a:ext>
                      </a:extLst>
                    </p:cNvPr>
                    <p:cNvSpPr>
                      <a:spLocks noRot="1" noChangeAspect="1" noMove="1" noResize="1" noEditPoints="1" noAdjustHandles="1" noChangeArrowheads="1" noChangeShapeType="1" noTextEdit="1"/>
                    </p:cNvSpPr>
                    <p:nvPr/>
                  </p:nvSpPr>
                  <p:spPr bwMode="auto">
                    <a:xfrm rot="21536301">
                      <a:off x="989430" y="2426947"/>
                      <a:ext cx="381000" cy="381000"/>
                    </a:xfrm>
                    <a:prstGeom prst="ellipse">
                      <a:avLst/>
                    </a:prstGeom>
                    <a:blipFill>
                      <a:blip r:embed="rId7"/>
                      <a:stretch>
                        <a:fillRect/>
                      </a:stretch>
                    </a:blip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23">
                      <a:extLst>
                        <a:ext uri="{FF2B5EF4-FFF2-40B4-BE49-F238E27FC236}">
                          <a16:creationId xmlns:a16="http://schemas.microsoft.com/office/drawing/2014/main" id="{EB1D9A51-1A0D-B531-04BF-A479FE5EE02F}"/>
                        </a:ext>
                      </a:extLst>
                    </p:cNvPr>
                    <p:cNvSpPr>
                      <a:spLocks noChangeArrowheads="1"/>
                    </p:cNvSpPr>
                    <p:nvPr/>
                  </p:nvSpPr>
                  <p:spPr bwMode="auto">
                    <a:xfrm rot="21536301">
                      <a:off x="5053222" y="2620944"/>
                      <a:ext cx="381000" cy="381000"/>
                    </a:xfrm>
                    <a:prstGeom prst="ellipse">
                      <a:avLst/>
                    </a:prstGeom>
                    <a:noFill/>
                    <a:ln w="38100">
                      <a:solidFill>
                        <a:schemeClr val="tx1"/>
                      </a:solidFill>
                      <a:round/>
                      <a:headEnd/>
                      <a:tailEnd/>
                    </a:ln>
                    <a:effectLst/>
                    <a:extLst>
                      <a:ext uri="{909E8E84-426E-40DD-AFC4-6F175D3DCCD1}">
                        <a14:hiddenFill>
                          <a:solidFill>
                            <a:schemeClr val="tx1"/>
                          </a:solidFill>
                        </a14:hiddenFill>
                      </a:ext>
                      <a:ext uri="{AF507438-7753-43E0-B8FC-AC1667EBCBE1}">
                        <a14:hiddenEffects>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14:m>
                        <m:oMathPara xmlns:m="http://schemas.openxmlformats.org/officeDocument/2006/math">
                          <m:oMathParaPr>
                            <m:jc m:val="centerGroup"/>
                          </m:oMathParaPr>
                          <m:oMath xmlns:m="http://schemas.openxmlformats.org/officeDocument/2006/math">
                            <m:r>
                              <a:rPr lang="en-US" altLang="en-US" sz="1200" b="0" i="1" smtClean="0">
                                <a:latin typeface="Cambria Math" panose="02040503050406030204" pitchFamily="18" charset="0"/>
                              </a:rPr>
                              <m:t>𝑡</m:t>
                            </m:r>
                          </m:oMath>
                        </m:oMathPara>
                      </a14:m>
                      <a:endParaRPr lang="en-US" altLang="en-US" sz="1200" dirty="0">
                        <a:latin typeface="Times New Roman" panose="02020603050405020304" pitchFamily="18" charset="0"/>
                      </a:endParaRPr>
                    </a:p>
                  </p:txBody>
                </p:sp>
              </mc:Choice>
              <mc:Fallback xmlns="">
                <p:sp>
                  <p:nvSpPr>
                    <p:cNvPr id="10" name="Oval 23">
                      <a:extLst>
                        <a:ext uri="{FF2B5EF4-FFF2-40B4-BE49-F238E27FC236}">
                          <a16:creationId xmlns:a16="http://schemas.microsoft.com/office/drawing/2014/main" id="{EB1D9A51-1A0D-B531-04BF-A479FE5EE02F}"/>
                        </a:ext>
                      </a:extLst>
                    </p:cNvPr>
                    <p:cNvSpPr>
                      <a:spLocks noRot="1" noChangeAspect="1" noMove="1" noResize="1" noEditPoints="1" noAdjustHandles="1" noChangeArrowheads="1" noChangeShapeType="1" noTextEdit="1"/>
                    </p:cNvSpPr>
                    <p:nvPr/>
                  </p:nvSpPr>
                  <p:spPr bwMode="auto">
                    <a:xfrm rot="21536301">
                      <a:off x="5053222" y="2620944"/>
                      <a:ext cx="381000" cy="381000"/>
                    </a:xfrm>
                    <a:prstGeom prst="ellipse">
                      <a:avLst/>
                    </a:prstGeom>
                    <a:blipFill>
                      <a:blip r:embed="rId8"/>
                      <a:stretch>
                        <a:fillRect/>
                      </a:stretch>
                    </a:blip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 name="Freeform: Shape 10">
                  <a:extLst>
                    <a:ext uri="{FF2B5EF4-FFF2-40B4-BE49-F238E27FC236}">
                      <a16:creationId xmlns:a16="http://schemas.microsoft.com/office/drawing/2014/main" id="{42A5EA3E-4953-7C1E-C1E5-A5D2A6946F81}"/>
                    </a:ext>
                  </a:extLst>
                </p:cNvPr>
                <p:cNvSpPr/>
                <p:nvPr/>
              </p:nvSpPr>
              <p:spPr>
                <a:xfrm>
                  <a:off x="1373875" y="2157721"/>
                  <a:ext cx="3662149" cy="943896"/>
                </a:xfrm>
                <a:custGeom>
                  <a:avLst/>
                  <a:gdLst>
                    <a:gd name="connsiteX0" fmla="*/ 0 w 3662149"/>
                    <a:gd name="connsiteY0" fmla="*/ 458100 h 943896"/>
                    <a:gd name="connsiteX1" fmla="*/ 291152 w 3662149"/>
                    <a:gd name="connsiteY1" fmla="*/ 221539 h 943896"/>
                    <a:gd name="connsiteX2" fmla="*/ 832513 w 3662149"/>
                    <a:gd name="connsiteY2" fmla="*/ 135103 h 943896"/>
                    <a:gd name="connsiteX3" fmla="*/ 1178256 w 3662149"/>
                    <a:gd name="connsiteY3" fmla="*/ 417157 h 943896"/>
                    <a:gd name="connsiteX4" fmla="*/ 1264692 w 3662149"/>
                    <a:gd name="connsiteY4" fmla="*/ 717407 h 943896"/>
                    <a:gd name="connsiteX5" fmla="*/ 1551295 w 3662149"/>
                    <a:gd name="connsiteY5" fmla="*/ 853885 h 943896"/>
                    <a:gd name="connsiteX6" fmla="*/ 1806053 w 3662149"/>
                    <a:gd name="connsiteY6" fmla="*/ 662816 h 943896"/>
                    <a:gd name="connsiteX7" fmla="*/ 1806053 w 3662149"/>
                    <a:gd name="connsiteY7" fmla="*/ 444452 h 943896"/>
                    <a:gd name="connsiteX8" fmla="*/ 1578591 w 3662149"/>
                    <a:gd name="connsiteY8" fmla="*/ 198792 h 943896"/>
                    <a:gd name="connsiteX9" fmla="*/ 1737815 w 3662149"/>
                    <a:gd name="connsiteY9" fmla="*/ 3175 h 943896"/>
                    <a:gd name="connsiteX10" fmla="*/ 2024418 w 3662149"/>
                    <a:gd name="connsiteY10" fmla="*/ 98709 h 943896"/>
                    <a:gd name="connsiteX11" fmla="*/ 2342865 w 3662149"/>
                    <a:gd name="connsiteY11" fmla="*/ 367115 h 943896"/>
                    <a:gd name="connsiteX12" fmla="*/ 2411104 w 3662149"/>
                    <a:gd name="connsiteY12" fmla="*/ 521789 h 943896"/>
                    <a:gd name="connsiteX13" fmla="*/ 2420203 w 3662149"/>
                    <a:gd name="connsiteY13" fmla="*/ 908476 h 943896"/>
                    <a:gd name="connsiteX14" fmla="*/ 2920621 w 3662149"/>
                    <a:gd name="connsiteY14" fmla="*/ 890279 h 943896"/>
                    <a:gd name="connsiteX15" fmla="*/ 3421038 w 3662149"/>
                    <a:gd name="connsiteY15" fmla="*/ 590028 h 943896"/>
                    <a:gd name="connsiteX16" fmla="*/ 3662149 w 3662149"/>
                    <a:gd name="connsiteY16" fmla="*/ 630972 h 9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2149" h="943896">
                      <a:moveTo>
                        <a:pt x="0" y="458100"/>
                      </a:moveTo>
                      <a:cubicBezTo>
                        <a:pt x="76200" y="366736"/>
                        <a:pt x="152400" y="275372"/>
                        <a:pt x="291152" y="221539"/>
                      </a:cubicBezTo>
                      <a:cubicBezTo>
                        <a:pt x="429904" y="167706"/>
                        <a:pt x="684662" y="102500"/>
                        <a:pt x="832513" y="135103"/>
                      </a:cubicBezTo>
                      <a:cubicBezTo>
                        <a:pt x="980364" y="167706"/>
                        <a:pt x="1106226" y="320106"/>
                        <a:pt x="1178256" y="417157"/>
                      </a:cubicBezTo>
                      <a:cubicBezTo>
                        <a:pt x="1250286" y="514208"/>
                        <a:pt x="1202519" y="644619"/>
                        <a:pt x="1264692" y="717407"/>
                      </a:cubicBezTo>
                      <a:cubicBezTo>
                        <a:pt x="1326865" y="790195"/>
                        <a:pt x="1461068" y="862984"/>
                        <a:pt x="1551295" y="853885"/>
                      </a:cubicBezTo>
                      <a:cubicBezTo>
                        <a:pt x="1641522" y="844787"/>
                        <a:pt x="1763593" y="731055"/>
                        <a:pt x="1806053" y="662816"/>
                      </a:cubicBezTo>
                      <a:cubicBezTo>
                        <a:pt x="1848513" y="594577"/>
                        <a:pt x="1843963" y="521789"/>
                        <a:pt x="1806053" y="444452"/>
                      </a:cubicBezTo>
                      <a:cubicBezTo>
                        <a:pt x="1768143" y="367115"/>
                        <a:pt x="1589964" y="272338"/>
                        <a:pt x="1578591" y="198792"/>
                      </a:cubicBezTo>
                      <a:cubicBezTo>
                        <a:pt x="1567218" y="125246"/>
                        <a:pt x="1663511" y="19855"/>
                        <a:pt x="1737815" y="3175"/>
                      </a:cubicBezTo>
                      <a:cubicBezTo>
                        <a:pt x="1812119" y="-13505"/>
                        <a:pt x="1923576" y="38052"/>
                        <a:pt x="2024418" y="98709"/>
                      </a:cubicBezTo>
                      <a:cubicBezTo>
                        <a:pt x="2125260" y="159366"/>
                        <a:pt x="2278417" y="296602"/>
                        <a:pt x="2342865" y="367115"/>
                      </a:cubicBezTo>
                      <a:cubicBezTo>
                        <a:pt x="2407313" y="437628"/>
                        <a:pt x="2398214" y="431562"/>
                        <a:pt x="2411104" y="521789"/>
                      </a:cubicBezTo>
                      <a:cubicBezTo>
                        <a:pt x="2423994" y="612016"/>
                        <a:pt x="2335283" y="847061"/>
                        <a:pt x="2420203" y="908476"/>
                      </a:cubicBezTo>
                      <a:cubicBezTo>
                        <a:pt x="2505123" y="969891"/>
                        <a:pt x="2753815" y="943354"/>
                        <a:pt x="2920621" y="890279"/>
                      </a:cubicBezTo>
                      <a:cubicBezTo>
                        <a:pt x="3087427" y="837204"/>
                        <a:pt x="3297450" y="633246"/>
                        <a:pt x="3421038" y="590028"/>
                      </a:cubicBezTo>
                      <a:cubicBezTo>
                        <a:pt x="3544626" y="546810"/>
                        <a:pt x="3603387" y="588891"/>
                        <a:pt x="3662149" y="630972"/>
                      </a:cubicBezTo>
                    </a:path>
                  </a:pathLst>
                </a:custGeom>
                <a:noFill/>
                <a:ln w="28575">
                  <a:solidFill>
                    <a:srgbClr val="00B05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E9783DF-99B3-B75D-2797-7C42C11C709C}"/>
                      </a:ext>
                    </a:extLst>
                  </p:cNvPr>
                  <p:cNvSpPr txBox="1"/>
                  <p:nvPr/>
                </p:nvSpPr>
                <p:spPr>
                  <a:xfrm>
                    <a:off x="3264575" y="2813326"/>
                    <a:ext cx="1912175" cy="503691"/>
                  </a:xfrm>
                  <a:prstGeom prst="rect">
                    <a:avLst/>
                  </a:prstGeom>
                  <a:noFill/>
                </p:spPr>
                <p:txBody>
                  <a:bodyPr wrap="none" rtlCol="0">
                    <a:spAutoFit/>
                  </a:bodyPr>
                  <a:lstStyle/>
                  <a:p>
                    <a14:m>
                      <m:oMath xmlns:m="http://schemas.openxmlformats.org/officeDocument/2006/math">
                        <m:r>
                          <a:rPr lang="en-US" sz="1050" b="0" i="1" smtClean="0">
                            <a:solidFill>
                              <a:srgbClr val="006600"/>
                            </a:solidFill>
                            <a:latin typeface="Cambria Math" panose="02040503050406030204" pitchFamily="18" charset="0"/>
                          </a:rPr>
                          <m:t>≤</m:t>
                        </m:r>
                        <m:r>
                          <a:rPr lang="en-US" sz="1050" b="0" i="1" smtClean="0">
                            <a:solidFill>
                              <a:srgbClr val="006600"/>
                            </a:solidFill>
                            <a:latin typeface="Cambria Math" panose="02040503050406030204" pitchFamily="18" charset="0"/>
                          </a:rPr>
                          <m:t>𝑖</m:t>
                        </m:r>
                        <m:r>
                          <a:rPr lang="en-US" sz="1050" b="0" i="1" smtClean="0">
                            <a:solidFill>
                              <a:srgbClr val="006600"/>
                            </a:solidFill>
                            <a:latin typeface="Cambria Math" panose="02040503050406030204" pitchFamily="18" charset="0"/>
                          </a:rPr>
                          <m:t>−1</m:t>
                        </m:r>
                      </m:oMath>
                    </a14:m>
                    <a:r>
                      <a:rPr lang="en-US" sz="1050" dirty="0">
                        <a:solidFill>
                          <a:srgbClr val="006600"/>
                        </a:solidFill>
                      </a:rPr>
                      <a:t> edges</a:t>
                    </a:r>
                  </a:p>
                </p:txBody>
              </p:sp>
            </mc:Choice>
            <mc:Fallback xmlns="">
              <p:sp>
                <p:nvSpPr>
                  <p:cNvPr id="8" name="TextBox 7">
                    <a:extLst>
                      <a:ext uri="{FF2B5EF4-FFF2-40B4-BE49-F238E27FC236}">
                        <a16:creationId xmlns:a16="http://schemas.microsoft.com/office/drawing/2014/main" id="{BE9783DF-99B3-B75D-2797-7C42C11C709C}"/>
                      </a:ext>
                    </a:extLst>
                  </p:cNvPr>
                  <p:cNvSpPr txBox="1">
                    <a:spLocks noRot="1" noChangeAspect="1" noMove="1" noResize="1" noEditPoints="1" noAdjustHandles="1" noChangeArrowheads="1" noChangeShapeType="1" noTextEdit="1"/>
                  </p:cNvSpPr>
                  <p:nvPr/>
                </p:nvSpPr>
                <p:spPr>
                  <a:xfrm>
                    <a:off x="3264575" y="2813326"/>
                    <a:ext cx="1912175" cy="503691"/>
                  </a:xfrm>
                  <a:prstGeom prst="rect">
                    <a:avLst/>
                  </a:prstGeom>
                  <a:blipFill>
                    <a:blip r:embed="rId9"/>
                    <a:stretch>
                      <a:fillRect b="-1162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4259636-3345-81CD-266F-05D5006CF459}"/>
                    </a:ext>
                  </a:extLst>
                </p:cNvPr>
                <p:cNvSpPr txBox="1"/>
                <p:nvPr/>
              </p:nvSpPr>
              <p:spPr>
                <a:xfrm>
                  <a:off x="5320336" y="4934249"/>
                  <a:ext cx="1009852" cy="5925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latin typeface="Cambria Math" panose="02040503050406030204" pitchFamily="18" charset="0"/>
                          </a:rPr>
                          <m:t>min</m:t>
                        </m:r>
                      </m:oMath>
                    </m:oMathPara>
                  </a14:m>
                  <a:endParaRPr lang="en-US" sz="1400" dirty="0"/>
                </a:p>
              </p:txBody>
            </p:sp>
          </mc:Choice>
          <mc:Fallback xmlns="">
            <p:sp>
              <p:nvSpPr>
                <p:cNvPr id="5" name="TextBox 4">
                  <a:extLst>
                    <a:ext uri="{FF2B5EF4-FFF2-40B4-BE49-F238E27FC236}">
                      <a16:creationId xmlns:a16="http://schemas.microsoft.com/office/drawing/2014/main" id="{74259636-3345-81CD-266F-05D5006CF459}"/>
                    </a:ext>
                  </a:extLst>
                </p:cNvPr>
                <p:cNvSpPr txBox="1">
                  <a:spLocks noRot="1" noChangeAspect="1" noMove="1" noResize="1" noEditPoints="1" noAdjustHandles="1" noChangeArrowheads="1" noChangeShapeType="1" noTextEdit="1"/>
                </p:cNvSpPr>
                <p:nvPr/>
              </p:nvSpPr>
              <p:spPr>
                <a:xfrm>
                  <a:off x="5320336" y="4934249"/>
                  <a:ext cx="1009852" cy="592578"/>
                </a:xfrm>
                <a:prstGeom prst="rect">
                  <a:avLst/>
                </a:prstGeom>
                <a:blipFill>
                  <a:blip r:embed="rId10"/>
                  <a:stretch>
                    <a:fillRect/>
                  </a:stretch>
                </a:blipFill>
              </p:spPr>
              <p:txBody>
                <a:bodyPr/>
                <a:lstStyle/>
                <a:p>
                  <a:r>
                    <a:rPr lang="en-US">
                      <a:noFill/>
                    </a:rPr>
                    <a:t> </a:t>
                  </a:r>
                </a:p>
              </p:txBody>
            </p:sp>
          </mc:Fallback>
        </mc:AlternateContent>
        <p:sp>
          <p:nvSpPr>
            <p:cNvPr id="6" name="Left Brace 5">
              <a:extLst>
                <a:ext uri="{FF2B5EF4-FFF2-40B4-BE49-F238E27FC236}">
                  <a16:creationId xmlns:a16="http://schemas.microsoft.com/office/drawing/2014/main" id="{9A49B4F4-4CD0-5019-E7CC-4BD89A2FA021}"/>
                </a:ext>
              </a:extLst>
            </p:cNvPr>
            <p:cNvSpPr/>
            <p:nvPr/>
          </p:nvSpPr>
          <p:spPr>
            <a:xfrm>
              <a:off x="6090462" y="4092822"/>
              <a:ext cx="401777" cy="2261295"/>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grpSp>
    </p:spTree>
    <p:extLst>
      <p:ext uri="{BB962C8B-B14F-4D97-AF65-F5344CB8AC3E}">
        <p14:creationId xmlns:p14="http://schemas.microsoft.com/office/powerpoint/2010/main" val="38569561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8" name="Rectangle 4"/>
          <p:cNvSpPr>
            <a:spLocks noGrp="1" noChangeArrowheads="1"/>
          </p:cNvSpPr>
          <p:nvPr>
            <p:ph type="title"/>
          </p:nvPr>
        </p:nvSpPr>
        <p:spPr/>
        <p:txBody>
          <a:bodyPr/>
          <a:lstStyle/>
          <a:p>
            <a:r>
              <a:rPr lang="en-US" altLang="en-US"/>
              <a:t>Ford-Fulkerson Algorithm</a:t>
            </a:r>
          </a:p>
        </p:txBody>
      </p:sp>
      <mc:AlternateContent xmlns:mc="http://schemas.openxmlformats.org/markup-compatibility/2006">
        <mc:Choice xmlns:a14="http://schemas.microsoft.com/office/drawing/2010/main" Requires="a14">
          <p:sp>
            <p:nvSpPr>
              <p:cNvPr id="825381" name="Text Box 37"/>
              <p:cNvSpPr txBox="1">
                <a:spLocks noChangeArrowheads="1"/>
              </p:cNvSpPr>
              <p:nvPr/>
            </p:nvSpPr>
            <p:spPr bwMode="auto">
              <a:xfrm>
                <a:off x="1238755" y="1973809"/>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a:t>
                </a:r>
              </a:p>
            </p:txBody>
          </p:sp>
        </mc:Choice>
        <mc:Fallback>
          <p:sp>
            <p:nvSpPr>
              <p:cNvPr id="825381" name="Text Box 37"/>
              <p:cNvSpPr txBox="1">
                <a:spLocks noRot="1" noChangeAspect="1" noMove="1" noResize="1" noEditPoints="1" noAdjustHandles="1" noChangeArrowheads="1" noChangeShapeType="1" noTextEdit="1"/>
              </p:cNvSpPr>
              <p:nvPr/>
            </p:nvSpPr>
            <p:spPr bwMode="auto">
              <a:xfrm>
                <a:off x="1238755" y="1973809"/>
                <a:ext cx="442913" cy="307777"/>
              </a:xfrm>
              <a:prstGeom prst="rect">
                <a:avLst/>
              </a:prstGeom>
              <a:blipFill>
                <a:blip r:embed="rId3"/>
                <a:stretch>
                  <a:fillRect l="-6849" t="-26000" r="-1370"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25401" name="Text Box 57"/>
              <p:cNvSpPr txBox="1">
                <a:spLocks noChangeArrowheads="1"/>
              </p:cNvSpPr>
              <p:nvPr/>
            </p:nvSpPr>
            <p:spPr bwMode="auto">
              <a:xfrm>
                <a:off x="1238755" y="4462114"/>
                <a:ext cx="442913" cy="307777"/>
              </a:xfrm>
              <a:prstGeom prst="rect">
                <a:avLst/>
              </a:prstGeom>
              <a:solidFill>
                <a:schemeClr val="bg1"/>
              </a:solidFill>
              <a:ln>
                <a:noFill/>
              </a:ln>
              <a:effectLst/>
              <a:extLs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0" tIns="0" rIns="0" bIns="0">
                <a:spAutoFit/>
              </a:bodyPr>
              <a:lstStyle/>
              <a:p>
                <a:pPr>
                  <a:spcBef>
                    <a:spcPct val="50000"/>
                  </a:spcBef>
                </a:pP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𝑮</m:t>
                    </m:r>
                    <m:r>
                      <a:rPr lang="en-US" altLang="en-US" sz="2400" b="1" i="1" baseline="-25000" dirty="0">
                        <a:solidFill>
                          <a:srgbClr val="0066CC"/>
                        </a:solidFill>
                        <a:latin typeface="Cambria Math" panose="02040503050406030204" pitchFamily="18" charset="0"/>
                      </a:rPr>
                      <m:t>𝒇</m:t>
                    </m:r>
                  </m:oMath>
                </a14:m>
                <a:r>
                  <a:rPr lang="en-US" altLang="en-US" sz="2000" dirty="0"/>
                  <a:t>:</a:t>
                </a:r>
              </a:p>
            </p:txBody>
          </p:sp>
        </mc:Choice>
        <mc:Fallback>
          <p:sp>
            <p:nvSpPr>
              <p:cNvPr id="825401" name="Text Box 57"/>
              <p:cNvSpPr txBox="1">
                <a:spLocks noRot="1" noChangeAspect="1" noMove="1" noResize="1" noEditPoints="1" noAdjustHandles="1" noChangeArrowheads="1" noChangeShapeType="1" noTextEdit="1"/>
              </p:cNvSpPr>
              <p:nvPr/>
            </p:nvSpPr>
            <p:spPr bwMode="auto">
              <a:xfrm>
                <a:off x="1238755" y="4462114"/>
                <a:ext cx="442913" cy="307777"/>
              </a:xfrm>
              <a:prstGeom prst="rect">
                <a:avLst/>
              </a:prstGeom>
              <a:blipFill>
                <a:blip r:embed="rId4"/>
                <a:stretch>
                  <a:fillRect l="-6849" t="-26000" r="-27397" b="-50000"/>
                </a:stretch>
              </a:blip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grpSp>
        <p:nvGrpSpPr>
          <p:cNvPr id="4" name="Group 3"/>
          <p:cNvGrpSpPr/>
          <p:nvPr/>
        </p:nvGrpSpPr>
        <p:grpSpPr>
          <a:xfrm>
            <a:off x="2663825" y="1346746"/>
            <a:ext cx="6838950" cy="1780807"/>
            <a:chOff x="2663825" y="1178966"/>
            <a:chExt cx="6838950" cy="1780807"/>
          </a:xfrm>
        </p:grpSpPr>
        <p:sp>
          <p:nvSpPr>
            <p:cNvPr id="825349" name="Oval 5"/>
            <p:cNvSpPr>
              <a:spLocks noChangeAspect="1" noChangeArrowheads="1"/>
            </p:cNvSpPr>
            <p:nvPr/>
          </p:nvSpPr>
          <p:spPr bwMode="auto">
            <a:xfrm>
              <a:off x="2663825"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50" name="Oval 6"/>
            <p:cNvSpPr>
              <a:spLocks noChangeAspect="1" noChangeArrowheads="1"/>
            </p:cNvSpPr>
            <p:nvPr/>
          </p:nvSpPr>
          <p:spPr bwMode="auto">
            <a:xfrm>
              <a:off x="46482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51" name="Oval 7"/>
            <p:cNvSpPr>
              <a:spLocks noChangeAspect="1" noChangeArrowheads="1"/>
            </p:cNvSpPr>
            <p:nvPr/>
          </p:nvSpPr>
          <p:spPr bwMode="auto">
            <a:xfrm>
              <a:off x="46482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52" name="AutoShape 8"/>
            <p:cNvCxnSpPr>
              <a:cxnSpLocks noChangeShapeType="1"/>
              <a:stCxn id="825349" idx="7"/>
              <a:endCxn id="825350" idx="3"/>
            </p:cNvCxnSpPr>
            <p:nvPr/>
          </p:nvCxnSpPr>
          <p:spPr bwMode="auto">
            <a:xfrm flipV="1">
              <a:off x="2878138" y="1401215"/>
              <a:ext cx="1806575"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3" name="AutoShape 9"/>
            <p:cNvCxnSpPr>
              <a:cxnSpLocks noChangeShapeType="1"/>
              <a:stCxn id="825349" idx="6"/>
              <a:endCxn id="825351" idx="2"/>
            </p:cNvCxnSpPr>
            <p:nvPr/>
          </p:nvCxnSpPr>
          <p:spPr bwMode="auto">
            <a:xfrm>
              <a:off x="2922588" y="2793453"/>
              <a:ext cx="1717675"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4" name="AutoShape 10"/>
            <p:cNvCxnSpPr>
              <a:cxnSpLocks noChangeShapeType="1"/>
              <a:stCxn id="825351" idx="6"/>
              <a:endCxn id="825358" idx="2"/>
            </p:cNvCxnSpPr>
            <p:nvPr/>
          </p:nvCxnSpPr>
          <p:spPr bwMode="auto">
            <a:xfrm>
              <a:off x="4906963" y="2793453"/>
              <a:ext cx="2389187"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5" name="AutoShape 11"/>
            <p:cNvCxnSpPr>
              <a:cxnSpLocks noChangeShapeType="1"/>
              <a:stCxn id="825350" idx="6"/>
              <a:endCxn id="825357" idx="2"/>
            </p:cNvCxnSpPr>
            <p:nvPr/>
          </p:nvCxnSpPr>
          <p:spPr bwMode="auto">
            <a:xfrm>
              <a:off x="4906963" y="1305965"/>
              <a:ext cx="2389187"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56" name="AutoShape 12"/>
            <p:cNvCxnSpPr>
              <a:cxnSpLocks noChangeShapeType="1"/>
              <a:stCxn id="825350" idx="4"/>
              <a:endCxn id="825351" idx="0"/>
            </p:cNvCxnSpPr>
            <p:nvPr/>
          </p:nvCxnSpPr>
          <p:spPr bwMode="auto">
            <a:xfrm>
              <a:off x="4773612" y="1437729"/>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57" name="Oval 13"/>
            <p:cNvSpPr>
              <a:spLocks noChangeAspect="1" noChangeArrowheads="1"/>
            </p:cNvSpPr>
            <p:nvPr/>
          </p:nvSpPr>
          <p:spPr bwMode="auto">
            <a:xfrm>
              <a:off x="7302500" y="1178966"/>
              <a:ext cx="250825" cy="252413"/>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58" name="Oval 14"/>
            <p:cNvSpPr>
              <a:spLocks noChangeAspect="1" noChangeArrowheads="1"/>
            </p:cNvSpPr>
            <p:nvPr/>
          </p:nvSpPr>
          <p:spPr bwMode="auto">
            <a:xfrm>
              <a:off x="730250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59" name="AutoShape 15"/>
            <p:cNvCxnSpPr>
              <a:cxnSpLocks noChangeShapeType="1"/>
              <a:stCxn id="825357" idx="4"/>
              <a:endCxn id="825358" idx="0"/>
            </p:cNvCxnSpPr>
            <p:nvPr/>
          </p:nvCxnSpPr>
          <p:spPr bwMode="auto">
            <a:xfrm>
              <a:off x="7427912" y="1437729"/>
              <a:ext cx="0" cy="1222375"/>
            </a:xfrm>
            <a:prstGeom prst="straightConnector1">
              <a:avLst/>
            </a:prstGeom>
            <a:noFill/>
            <a:ln w="38100">
              <a:solidFill>
                <a:srgbClr val="C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0" name="AutoShape 16"/>
            <p:cNvCxnSpPr>
              <a:cxnSpLocks noChangeShapeType="1"/>
              <a:stCxn id="825350" idx="5"/>
              <a:endCxn id="825358" idx="1"/>
            </p:cNvCxnSpPr>
            <p:nvPr/>
          </p:nvCxnSpPr>
          <p:spPr bwMode="auto">
            <a:xfrm>
              <a:off x="4862512" y="1401215"/>
              <a:ext cx="2476500" cy="129698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1" name="Oval 17"/>
            <p:cNvSpPr>
              <a:spLocks noChangeAspect="1" noChangeArrowheads="1"/>
            </p:cNvSpPr>
            <p:nvPr/>
          </p:nvSpPr>
          <p:spPr bwMode="auto">
            <a:xfrm>
              <a:off x="9251950" y="2668041"/>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62" name="AutoShape 18"/>
            <p:cNvCxnSpPr>
              <a:cxnSpLocks noChangeShapeType="1"/>
              <a:stCxn id="825357" idx="6"/>
              <a:endCxn id="825361" idx="1"/>
            </p:cNvCxnSpPr>
            <p:nvPr/>
          </p:nvCxnSpPr>
          <p:spPr bwMode="auto">
            <a:xfrm>
              <a:off x="7561262" y="1305965"/>
              <a:ext cx="1727200" cy="1392238"/>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63" name="AutoShape 19"/>
            <p:cNvCxnSpPr>
              <a:cxnSpLocks noChangeShapeType="1"/>
              <a:stCxn id="825358" idx="6"/>
              <a:endCxn id="825361" idx="2"/>
            </p:cNvCxnSpPr>
            <p:nvPr/>
          </p:nvCxnSpPr>
          <p:spPr bwMode="auto">
            <a:xfrm>
              <a:off x="7561262" y="2793453"/>
              <a:ext cx="1682750"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64" name="Text Box 20"/>
            <p:cNvSpPr txBox="1">
              <a:spLocks noChangeArrowheads="1"/>
            </p:cNvSpPr>
            <p:nvPr/>
          </p:nvSpPr>
          <p:spPr bwMode="auto">
            <a:xfrm>
              <a:off x="3602039" y="2642658"/>
              <a:ext cx="48894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9/</a:t>
              </a:r>
              <a:r>
                <a:rPr lang="en-US" altLang="en-US" dirty="0"/>
                <a:t>10</a:t>
              </a:r>
            </a:p>
          </p:txBody>
        </p:sp>
        <p:sp>
          <p:nvSpPr>
            <p:cNvPr id="825365" name="Text Box 21"/>
            <p:cNvSpPr txBox="1">
              <a:spLocks noChangeArrowheads="1"/>
            </p:cNvSpPr>
            <p:nvPr/>
          </p:nvSpPr>
          <p:spPr bwMode="auto">
            <a:xfrm>
              <a:off x="3505198" y="1925091"/>
              <a:ext cx="565151"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rPr>
                <a:t>10/</a:t>
              </a:r>
              <a:r>
                <a:rPr lang="en-US" altLang="en-US" dirty="0"/>
                <a:t>10</a:t>
              </a:r>
            </a:p>
          </p:txBody>
        </p:sp>
        <p:sp>
          <p:nvSpPr>
            <p:cNvPr id="825366" name="Text Box 22"/>
            <p:cNvSpPr txBox="1">
              <a:spLocks noChangeArrowheads="1"/>
            </p:cNvSpPr>
            <p:nvPr/>
          </p:nvSpPr>
          <p:spPr bwMode="auto">
            <a:xfrm>
              <a:off x="5845752" y="2682774"/>
              <a:ext cx="380999"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9/</a:t>
              </a:r>
              <a:r>
                <a:rPr lang="en-US" altLang="en-US" dirty="0"/>
                <a:t>9</a:t>
              </a:r>
            </a:p>
          </p:txBody>
        </p:sp>
        <p:sp>
          <p:nvSpPr>
            <p:cNvPr id="825367" name="Text Box 23"/>
            <p:cNvSpPr txBox="1">
              <a:spLocks noChangeArrowheads="1"/>
            </p:cNvSpPr>
            <p:nvPr/>
          </p:nvSpPr>
          <p:spPr bwMode="auto">
            <a:xfrm>
              <a:off x="5843587" y="1886991"/>
              <a:ext cx="37147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7/</a:t>
              </a:r>
              <a:r>
                <a:rPr lang="en-US" altLang="en-US" dirty="0"/>
                <a:t>8</a:t>
              </a:r>
            </a:p>
          </p:txBody>
        </p:sp>
        <p:sp>
          <p:nvSpPr>
            <p:cNvPr id="825368" name="Text Box 24"/>
            <p:cNvSpPr txBox="1">
              <a:spLocks noChangeArrowheads="1"/>
            </p:cNvSpPr>
            <p:nvPr/>
          </p:nvSpPr>
          <p:spPr bwMode="auto">
            <a:xfrm>
              <a:off x="5800723" y="1196429"/>
              <a:ext cx="426028"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b="1" dirty="0">
                  <a:solidFill>
                    <a:srgbClr val="C00000"/>
                  </a:solidFill>
                </a:rPr>
                <a:t> </a:t>
              </a:r>
              <a:r>
                <a:rPr lang="en-US" altLang="en-US" b="1" dirty="0">
                  <a:solidFill>
                    <a:srgbClr val="C00000"/>
                  </a:solidFill>
                </a:rPr>
                <a:t>3/</a:t>
              </a:r>
              <a:r>
                <a:rPr lang="en-US" altLang="en-US" dirty="0"/>
                <a:t>4</a:t>
              </a:r>
            </a:p>
          </p:txBody>
        </p:sp>
        <p:sp>
          <p:nvSpPr>
            <p:cNvPr id="825369" name="Text Box 25"/>
            <p:cNvSpPr txBox="1">
              <a:spLocks noChangeArrowheads="1"/>
            </p:cNvSpPr>
            <p:nvPr/>
          </p:nvSpPr>
          <p:spPr bwMode="auto">
            <a:xfrm>
              <a:off x="8170069" y="2654953"/>
              <a:ext cx="665163"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10/</a:t>
              </a:r>
              <a:r>
                <a:rPr lang="en-US" altLang="en-US" dirty="0"/>
                <a:t>10</a:t>
              </a:r>
            </a:p>
          </p:txBody>
        </p:sp>
        <p:sp>
          <p:nvSpPr>
            <p:cNvPr id="825370" name="Text Box 26"/>
            <p:cNvSpPr txBox="1">
              <a:spLocks noChangeArrowheads="1"/>
            </p:cNvSpPr>
            <p:nvPr/>
          </p:nvSpPr>
          <p:spPr bwMode="auto">
            <a:xfrm>
              <a:off x="8140700" y="1907629"/>
              <a:ext cx="669926" cy="276999"/>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200" dirty="0"/>
                <a:t>   </a:t>
              </a:r>
              <a:r>
                <a:rPr lang="en-US" altLang="en-US" b="1" dirty="0">
                  <a:solidFill>
                    <a:srgbClr val="C00000"/>
                  </a:solidFill>
                </a:rPr>
                <a:t>9/</a:t>
              </a:r>
              <a:r>
                <a:rPr lang="en-US" altLang="en-US" dirty="0"/>
                <a:t>10</a:t>
              </a:r>
            </a:p>
          </p:txBody>
        </p:sp>
        <p:sp>
          <p:nvSpPr>
            <p:cNvPr id="825371" name="Text Box 27"/>
            <p:cNvSpPr txBox="1">
              <a:spLocks noChangeArrowheads="1"/>
            </p:cNvSpPr>
            <p:nvPr/>
          </p:nvSpPr>
          <p:spPr bwMode="auto">
            <a:xfrm>
              <a:off x="7210425" y="1882229"/>
              <a:ext cx="423863"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dirty="0"/>
                <a:t> </a:t>
              </a:r>
              <a:r>
                <a:rPr lang="en-US" altLang="en-US" b="1" dirty="0">
                  <a:solidFill>
                    <a:srgbClr val="C00000"/>
                  </a:solidFill>
                </a:rPr>
                <a:t>6/</a:t>
              </a:r>
              <a:r>
                <a:rPr lang="en-US" altLang="en-US" dirty="0"/>
                <a:t>6</a:t>
              </a:r>
            </a:p>
          </p:txBody>
        </p:sp>
        <p:sp>
          <p:nvSpPr>
            <p:cNvPr id="825372" name="Text Box 28"/>
            <p:cNvSpPr txBox="1">
              <a:spLocks noChangeArrowheads="1"/>
            </p:cNvSpPr>
            <p:nvPr/>
          </p:nvSpPr>
          <p:spPr bwMode="auto">
            <a:xfrm>
              <a:off x="4552949" y="1958429"/>
              <a:ext cx="425450" cy="282575"/>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200"/>
                <a:t> </a:t>
              </a:r>
              <a:r>
                <a:rPr lang="en-US" altLang="en-US"/>
                <a:t>2</a:t>
              </a:r>
            </a:p>
          </p:txBody>
        </p:sp>
      </p:grpSp>
      <p:grpSp>
        <p:nvGrpSpPr>
          <p:cNvPr id="2" name="Group 1"/>
          <p:cNvGrpSpPr/>
          <p:nvPr/>
        </p:nvGrpSpPr>
        <p:grpSpPr>
          <a:xfrm>
            <a:off x="2601913" y="3688857"/>
            <a:ext cx="6838950" cy="2460427"/>
            <a:chOff x="2803526" y="3943351"/>
            <a:chExt cx="6838950" cy="2460427"/>
          </a:xfrm>
        </p:grpSpPr>
        <p:sp>
          <p:nvSpPr>
            <p:cNvPr id="825382" name="Oval 38"/>
            <p:cNvSpPr>
              <a:spLocks noChangeAspect="1" noChangeArrowheads="1"/>
            </p:cNvSpPr>
            <p:nvPr/>
          </p:nvSpPr>
          <p:spPr bwMode="auto">
            <a:xfrm>
              <a:off x="2803526" y="5764214"/>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825383" name="Oval 39"/>
            <p:cNvSpPr>
              <a:spLocks noChangeAspect="1" noChangeArrowheads="1"/>
            </p:cNvSpPr>
            <p:nvPr/>
          </p:nvSpPr>
          <p:spPr bwMode="auto">
            <a:xfrm>
              <a:off x="4787901" y="4275138"/>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825384" name="Oval 40"/>
            <p:cNvSpPr>
              <a:spLocks noChangeAspect="1" noChangeArrowheads="1"/>
            </p:cNvSpPr>
            <p:nvPr/>
          </p:nvSpPr>
          <p:spPr bwMode="auto">
            <a:xfrm>
              <a:off x="4787901" y="5764214"/>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825385" name="AutoShape 41"/>
            <p:cNvCxnSpPr>
              <a:cxnSpLocks noChangeShapeType="1"/>
              <a:stCxn id="825382" idx="6"/>
              <a:endCxn id="825384" idx="2"/>
            </p:cNvCxnSpPr>
            <p:nvPr/>
          </p:nvCxnSpPr>
          <p:spPr bwMode="auto">
            <a:xfrm>
              <a:off x="3062289" y="5889625"/>
              <a:ext cx="171767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6" name="AutoShape 42"/>
            <p:cNvCxnSpPr>
              <a:cxnSpLocks noChangeShapeType="1"/>
              <a:stCxn id="825384" idx="6"/>
              <a:endCxn id="825390" idx="2"/>
            </p:cNvCxnSpPr>
            <p:nvPr/>
          </p:nvCxnSpPr>
          <p:spPr bwMode="auto">
            <a:xfrm>
              <a:off x="5046664" y="5889625"/>
              <a:ext cx="2389187" cy="0"/>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7" name="AutoShape 43"/>
            <p:cNvCxnSpPr>
              <a:cxnSpLocks noChangeShapeType="1"/>
              <a:stCxn id="825383" idx="6"/>
              <a:endCxn id="825389" idx="2"/>
            </p:cNvCxnSpPr>
            <p:nvPr/>
          </p:nvCxnSpPr>
          <p:spPr bwMode="auto">
            <a:xfrm>
              <a:off x="5046664" y="4402138"/>
              <a:ext cx="2389187"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88" name="AutoShape 44"/>
            <p:cNvCxnSpPr>
              <a:cxnSpLocks noChangeShapeType="1"/>
              <a:stCxn id="825383" idx="4"/>
              <a:endCxn id="825384" idx="0"/>
            </p:cNvCxnSpPr>
            <p:nvPr/>
          </p:nvCxnSpPr>
          <p:spPr bwMode="auto">
            <a:xfrm>
              <a:off x="4913313" y="4533901"/>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89" name="Oval 45"/>
            <p:cNvSpPr>
              <a:spLocks noChangeAspect="1" noChangeArrowheads="1"/>
            </p:cNvSpPr>
            <p:nvPr/>
          </p:nvSpPr>
          <p:spPr bwMode="auto">
            <a:xfrm>
              <a:off x="7442201" y="4275138"/>
              <a:ext cx="250825" cy="252412"/>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825390" name="Oval 46"/>
            <p:cNvSpPr>
              <a:spLocks noChangeAspect="1" noChangeArrowheads="1"/>
            </p:cNvSpPr>
            <p:nvPr/>
          </p:nvSpPr>
          <p:spPr bwMode="auto">
            <a:xfrm>
              <a:off x="7442201" y="5764214"/>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cxnSp>
          <p:nvCxnSpPr>
            <p:cNvPr id="825391" name="AutoShape 47"/>
            <p:cNvCxnSpPr>
              <a:cxnSpLocks noChangeShapeType="1"/>
              <a:stCxn id="825389" idx="4"/>
              <a:endCxn id="825390" idx="0"/>
            </p:cNvCxnSpPr>
            <p:nvPr/>
          </p:nvCxnSpPr>
          <p:spPr bwMode="auto">
            <a:xfrm>
              <a:off x="7567613" y="4533901"/>
              <a:ext cx="0" cy="12223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2" name="Oval 48"/>
            <p:cNvSpPr>
              <a:spLocks noChangeAspect="1" noChangeArrowheads="1"/>
            </p:cNvSpPr>
            <p:nvPr/>
          </p:nvSpPr>
          <p:spPr bwMode="auto">
            <a:xfrm>
              <a:off x="9391651" y="5764214"/>
              <a:ext cx="250825" cy="250825"/>
            </a:xfrm>
            <a:prstGeom prst="ellipse">
              <a:avLst/>
            </a:prstGeom>
            <a:solidFill>
              <a:schemeClr val="accent4">
                <a:lumMod val="20000"/>
                <a:lumOff val="80000"/>
              </a:scheme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825393" name="AutoShape 49"/>
            <p:cNvCxnSpPr>
              <a:cxnSpLocks noChangeShapeType="1"/>
              <a:stCxn id="825389" idx="5"/>
              <a:endCxn id="825392" idx="1"/>
            </p:cNvCxnSpPr>
            <p:nvPr/>
          </p:nvCxnSpPr>
          <p:spPr bwMode="auto">
            <a:xfrm>
              <a:off x="7656513" y="4498976"/>
              <a:ext cx="1771650" cy="129381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394" name="AutoShape 50"/>
            <p:cNvCxnSpPr>
              <a:cxnSpLocks noChangeShapeType="1"/>
              <a:stCxn id="825390" idx="6"/>
              <a:endCxn id="825392" idx="2"/>
            </p:cNvCxnSpPr>
            <p:nvPr/>
          </p:nvCxnSpPr>
          <p:spPr bwMode="auto">
            <a:xfrm>
              <a:off x="7700963" y="5889625"/>
              <a:ext cx="1682750" cy="0"/>
            </a:xfrm>
            <a:prstGeom prst="straightConnector1">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395" name="Text Box 51"/>
            <p:cNvSpPr txBox="1">
              <a:spLocks noChangeArrowheads="1"/>
            </p:cNvSpPr>
            <p:nvPr/>
          </p:nvSpPr>
          <p:spPr bwMode="auto">
            <a:xfrm>
              <a:off x="3721101" y="5762626"/>
              <a:ext cx="35401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a:t>
              </a:r>
            </a:p>
          </p:txBody>
        </p:sp>
        <p:sp>
          <p:nvSpPr>
            <p:cNvPr id="825396" name="Text Box 52"/>
            <p:cNvSpPr txBox="1">
              <a:spLocks noChangeArrowheads="1"/>
            </p:cNvSpPr>
            <p:nvPr/>
          </p:nvSpPr>
          <p:spPr bwMode="auto">
            <a:xfrm>
              <a:off x="5995988" y="5704657"/>
              <a:ext cx="306387"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9</a:t>
              </a:r>
            </a:p>
          </p:txBody>
        </p:sp>
        <p:sp>
          <p:nvSpPr>
            <p:cNvPr id="825397" name="Text Box 53"/>
            <p:cNvSpPr txBox="1">
              <a:spLocks noChangeArrowheads="1"/>
            </p:cNvSpPr>
            <p:nvPr/>
          </p:nvSpPr>
          <p:spPr bwMode="auto">
            <a:xfrm>
              <a:off x="5940425" y="4292601"/>
              <a:ext cx="3238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1</a:t>
              </a:r>
            </a:p>
          </p:txBody>
        </p:sp>
        <p:sp>
          <p:nvSpPr>
            <p:cNvPr id="825398" name="Text Box 54"/>
            <p:cNvSpPr txBox="1">
              <a:spLocks noChangeArrowheads="1"/>
            </p:cNvSpPr>
            <p:nvPr/>
          </p:nvSpPr>
          <p:spPr bwMode="auto">
            <a:xfrm>
              <a:off x="8280401" y="5003801"/>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1</a:t>
              </a:r>
            </a:p>
          </p:txBody>
        </p:sp>
        <p:sp>
          <p:nvSpPr>
            <p:cNvPr id="825399" name="Text Box 55"/>
            <p:cNvSpPr txBox="1">
              <a:spLocks noChangeArrowheads="1"/>
            </p:cNvSpPr>
            <p:nvPr/>
          </p:nvSpPr>
          <p:spPr bwMode="auto">
            <a:xfrm>
              <a:off x="7350126" y="4978401"/>
              <a:ext cx="4238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6</a:t>
              </a:r>
            </a:p>
          </p:txBody>
        </p:sp>
        <p:sp>
          <p:nvSpPr>
            <p:cNvPr id="825400" name="Text Box 56"/>
            <p:cNvSpPr txBox="1">
              <a:spLocks noChangeArrowheads="1"/>
            </p:cNvSpPr>
            <p:nvPr/>
          </p:nvSpPr>
          <p:spPr bwMode="auto">
            <a:xfrm>
              <a:off x="4692650" y="5054601"/>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2</a:t>
              </a:r>
            </a:p>
          </p:txBody>
        </p:sp>
        <p:sp>
          <p:nvSpPr>
            <p:cNvPr id="825402" name="Text Box 58"/>
            <p:cNvSpPr txBox="1">
              <a:spLocks noChangeArrowheads="1"/>
            </p:cNvSpPr>
            <p:nvPr/>
          </p:nvSpPr>
          <p:spPr bwMode="auto">
            <a:xfrm>
              <a:off x="8328025" y="5788026"/>
              <a:ext cx="4254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10</a:t>
              </a:r>
            </a:p>
          </p:txBody>
        </p:sp>
        <p:cxnSp>
          <p:nvCxnSpPr>
            <p:cNvPr id="825403" name="AutoShape 59"/>
            <p:cNvCxnSpPr>
              <a:cxnSpLocks noChangeShapeType="1"/>
              <a:stCxn id="825390" idx="2"/>
              <a:endCxn id="825383" idx="5"/>
            </p:cNvCxnSpPr>
            <p:nvPr/>
          </p:nvCxnSpPr>
          <p:spPr bwMode="auto">
            <a:xfrm flipH="1" flipV="1">
              <a:off x="5001994" y="4490585"/>
              <a:ext cx="2440207" cy="1399042"/>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4" name="Text Box 60"/>
            <p:cNvSpPr txBox="1">
              <a:spLocks noChangeArrowheads="1"/>
            </p:cNvSpPr>
            <p:nvPr/>
          </p:nvSpPr>
          <p:spPr bwMode="auto">
            <a:xfrm>
              <a:off x="5983288" y="4983164"/>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7</a:t>
              </a:r>
            </a:p>
          </p:txBody>
        </p:sp>
        <p:cxnSp>
          <p:nvCxnSpPr>
            <p:cNvPr id="825405" name="AutoShape 61"/>
            <p:cNvCxnSpPr>
              <a:cxnSpLocks noChangeShapeType="1"/>
              <a:stCxn id="825383" idx="3"/>
              <a:endCxn id="825382" idx="7"/>
            </p:cNvCxnSpPr>
            <p:nvPr/>
          </p:nvCxnSpPr>
          <p:spPr bwMode="auto">
            <a:xfrm flipH="1">
              <a:off x="3017839" y="4498976"/>
              <a:ext cx="1806575" cy="129381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06" name="Text Box 62"/>
            <p:cNvSpPr txBox="1">
              <a:spLocks noChangeArrowheads="1"/>
            </p:cNvSpPr>
            <p:nvPr/>
          </p:nvSpPr>
          <p:spPr bwMode="auto">
            <a:xfrm>
              <a:off x="3797301" y="5006976"/>
              <a:ext cx="334963"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cxnSp>
          <p:nvCxnSpPr>
            <p:cNvPr id="825408" name="AutoShape 64"/>
            <p:cNvCxnSpPr>
              <a:cxnSpLocks noChangeShapeType="1"/>
              <a:stCxn id="825384" idx="3"/>
              <a:endCxn id="825382" idx="5"/>
            </p:cNvCxnSpPr>
            <p:nvPr/>
          </p:nvCxnSpPr>
          <p:spPr bwMode="auto">
            <a:xfrm rot="5400000">
              <a:off x="3920333" y="5083970"/>
              <a:ext cx="1587" cy="1806575"/>
            </a:xfrm>
            <a:prstGeom prst="curvedConnector3">
              <a:avLst>
                <a:gd name="adj1" fmla="val 16200000"/>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5409" name="AutoShape 65"/>
            <p:cNvCxnSpPr>
              <a:cxnSpLocks noChangeShapeType="1"/>
              <a:stCxn id="825392" idx="0"/>
              <a:endCxn id="825389" idx="6"/>
            </p:cNvCxnSpPr>
            <p:nvPr/>
          </p:nvCxnSpPr>
          <p:spPr bwMode="auto">
            <a:xfrm rot="5400000" flipH="1">
              <a:off x="7931945" y="4171157"/>
              <a:ext cx="1354137" cy="1816100"/>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10" name="Text Box 66"/>
            <p:cNvSpPr txBox="1">
              <a:spLocks noChangeArrowheads="1"/>
            </p:cNvSpPr>
            <p:nvPr/>
          </p:nvSpPr>
          <p:spPr bwMode="auto">
            <a:xfrm>
              <a:off x="3706813" y="6096001"/>
              <a:ext cx="3540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9</a:t>
              </a:r>
            </a:p>
          </p:txBody>
        </p:sp>
        <p:sp>
          <p:nvSpPr>
            <p:cNvPr id="825411" name="Text Box 67"/>
            <p:cNvSpPr txBox="1">
              <a:spLocks noChangeArrowheads="1"/>
            </p:cNvSpPr>
            <p:nvPr/>
          </p:nvSpPr>
          <p:spPr bwMode="auto">
            <a:xfrm>
              <a:off x="8755064" y="4679951"/>
              <a:ext cx="257175"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9</a:t>
              </a:r>
            </a:p>
          </p:txBody>
        </p:sp>
        <p:cxnSp>
          <p:nvCxnSpPr>
            <p:cNvPr id="825412" name="AutoShape 68"/>
            <p:cNvCxnSpPr>
              <a:cxnSpLocks noChangeShapeType="1"/>
              <a:stCxn id="825389" idx="0"/>
              <a:endCxn id="825383" idx="7"/>
            </p:cNvCxnSpPr>
            <p:nvPr/>
          </p:nvCxnSpPr>
          <p:spPr bwMode="auto">
            <a:xfrm rot="16200000" flipH="1" flipV="1">
              <a:off x="6266657" y="3002757"/>
              <a:ext cx="36513" cy="2565400"/>
            </a:xfrm>
            <a:prstGeom prst="curvedConnector3">
              <a:avLst>
                <a:gd name="adj1" fmla="val -604347"/>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25413" name="Text Box 69"/>
            <p:cNvSpPr txBox="1">
              <a:spLocks noChangeArrowheads="1"/>
            </p:cNvSpPr>
            <p:nvPr/>
          </p:nvSpPr>
          <p:spPr bwMode="auto">
            <a:xfrm>
              <a:off x="5938838" y="3943351"/>
              <a:ext cx="323850"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3</a:t>
              </a:r>
            </a:p>
          </p:txBody>
        </p:sp>
        <p:sp>
          <p:nvSpPr>
            <p:cNvPr id="825414" name="Freeform 70"/>
            <p:cNvSpPr>
              <a:spLocks/>
            </p:cNvSpPr>
            <p:nvPr/>
          </p:nvSpPr>
          <p:spPr bwMode="auto">
            <a:xfrm>
              <a:off x="5026025" y="4440238"/>
              <a:ext cx="2444750" cy="1338262"/>
            </a:xfrm>
            <a:custGeom>
              <a:avLst/>
              <a:gdLst>
                <a:gd name="T0" fmla="*/ 0 w 1540"/>
                <a:gd name="T1" fmla="*/ 0 h 843"/>
                <a:gd name="T2" fmla="*/ 883 w 1540"/>
                <a:gd name="T3" fmla="*/ 292 h 843"/>
                <a:gd name="T4" fmla="*/ 1540 w 1540"/>
                <a:gd name="T5" fmla="*/ 843 h 843"/>
              </a:gdLst>
              <a:ahLst/>
              <a:cxnLst>
                <a:cxn ang="0">
                  <a:pos x="T0" y="T1"/>
                </a:cxn>
                <a:cxn ang="0">
                  <a:pos x="T2" y="T3"/>
                </a:cxn>
                <a:cxn ang="0">
                  <a:pos x="T4" y="T5"/>
                </a:cxn>
              </a:cxnLst>
              <a:rect l="0" t="0" r="r" b="b"/>
              <a:pathLst>
                <a:path w="1540" h="843">
                  <a:moveTo>
                    <a:pt x="0" y="0"/>
                  </a:moveTo>
                  <a:cubicBezTo>
                    <a:pt x="147" y="49"/>
                    <a:pt x="626" y="151"/>
                    <a:pt x="883" y="292"/>
                  </a:cubicBezTo>
                  <a:cubicBezTo>
                    <a:pt x="1140" y="433"/>
                    <a:pt x="1403" y="728"/>
                    <a:pt x="1540" y="843"/>
                  </a:cubicBezTo>
                </a:path>
              </a:pathLst>
            </a:custGeom>
            <a:noFill/>
            <a:ln w="19050" cap="flat" cmpd="sng">
              <a:solidFill>
                <a:schemeClr val="tx1"/>
              </a:solidFill>
              <a:prstDash val="solid"/>
              <a:round/>
              <a:headEnd/>
              <a:tailEnd type="triangle" w="med" len="med"/>
            </a:ln>
            <a:effectLst/>
            <a:extLst>
              <a:ext uri="{909E8E84-426E-40DD-AFC4-6F175D3DCCD1}">
                <a14:hiddenFill xmlns:a14="http://schemas.microsoft.com/office/drawing/2010/main">
                  <a:solidFill>
                    <a:srgbClr val="FF9966"/>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825415" name="Text Box 71"/>
            <p:cNvSpPr txBox="1">
              <a:spLocks noChangeArrowheads="1"/>
            </p:cNvSpPr>
            <p:nvPr/>
          </p:nvSpPr>
          <p:spPr bwMode="auto">
            <a:xfrm>
              <a:off x="6418263" y="4826001"/>
              <a:ext cx="252412" cy="307777"/>
            </a:xfrm>
            <a:prstGeom prst="rect">
              <a:avLst/>
            </a:prstGeom>
            <a:solidFill>
              <a:schemeClr val="bg1"/>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 1</a:t>
              </a:r>
            </a:p>
          </p:txBody>
        </p:sp>
      </p:grpSp>
      <p:sp>
        <p:nvSpPr>
          <p:cNvPr id="825416" name="Text Box 72"/>
          <p:cNvSpPr txBox="1">
            <a:spLocks noChangeArrowheads="1"/>
          </p:cNvSpPr>
          <p:nvPr/>
        </p:nvSpPr>
        <p:spPr bwMode="auto">
          <a:xfrm>
            <a:off x="9686925" y="2092871"/>
            <a:ext cx="1832881" cy="423863"/>
          </a:xfrm>
          <a:prstGeom prst="rect">
            <a:avLst/>
          </a:prstGeom>
          <a:noFill/>
          <a:ln>
            <a:noFill/>
          </a:ln>
          <a:effectLst/>
        </p:spPr>
        <p:txBody>
          <a:bodyPr tIns="137160" bIns="137160" anchor="ctr" anchorCtr="1"/>
          <a:lstStyle/>
          <a:p>
            <a:pPr>
              <a:spcBef>
                <a:spcPct val="50000"/>
              </a:spcBef>
            </a:pPr>
            <a:r>
              <a:rPr lang="en-US" altLang="en-US" sz="2000" dirty="0"/>
              <a:t>Flow value = </a:t>
            </a:r>
            <a:r>
              <a:rPr lang="en-US" altLang="en-US" sz="2000" b="1" dirty="0">
                <a:solidFill>
                  <a:srgbClr val="0066CC"/>
                </a:solidFill>
              </a:rPr>
              <a:t>19</a:t>
            </a:r>
          </a:p>
        </p:txBody>
      </p:sp>
      <p:sp>
        <p:nvSpPr>
          <p:cNvPr id="65" name="Slide Number Placeholder 1">
            <a:extLst>
              <a:ext uri="{FF2B5EF4-FFF2-40B4-BE49-F238E27FC236}">
                <a16:creationId xmlns:a16="http://schemas.microsoft.com/office/drawing/2014/main" id="{9F902245-482A-46AA-BB2B-6EEEB0A42E45}"/>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50</a:t>
            </a:fld>
            <a:endParaRPr lang="en-US" dirty="0"/>
          </a:p>
        </p:txBody>
      </p:sp>
    </p:spTree>
    <p:extLst>
      <p:ext uri="{BB962C8B-B14F-4D97-AF65-F5344CB8AC3E}">
        <p14:creationId xmlns:p14="http://schemas.microsoft.com/office/powerpoint/2010/main" val="2085663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A8E50-03AE-33B7-CF85-782BE64A98A3}"/>
            </a:ext>
          </a:extLst>
        </p:cNvPr>
        <p:cNvGrpSpPr/>
        <p:nvPr/>
      </p:nvGrpSpPr>
      <p:grpSpPr>
        <a:xfrm>
          <a:off x="0" y="0"/>
          <a:ext cx="0" cy="0"/>
          <a:chOff x="0" y="0"/>
          <a:chExt cx="0" cy="0"/>
        </a:xfrm>
      </p:grpSpPr>
      <p:sp>
        <p:nvSpPr>
          <p:cNvPr id="84996" name="Rectangle 3">
            <a:extLst>
              <a:ext uri="{FF2B5EF4-FFF2-40B4-BE49-F238E27FC236}">
                <a16:creationId xmlns:a16="http://schemas.microsoft.com/office/drawing/2014/main" id="{A4CB7522-DAAB-97ED-30D9-824DFA7E3092}"/>
              </a:ext>
            </a:extLst>
          </p:cNvPr>
          <p:cNvSpPr>
            <a:spLocks noGrp="1" noChangeArrowheads="1"/>
          </p:cNvSpPr>
          <p:nvPr>
            <p:ph type="title"/>
          </p:nvPr>
        </p:nvSpPr>
        <p:spPr/>
        <p:txBody>
          <a:bodyPr/>
          <a:lstStyle/>
          <a:p>
            <a:r>
              <a:rPr lang="en-US" altLang="en-US" dirty="0"/>
              <a:t>Identifying the Memory Structure</a:t>
            </a:r>
          </a:p>
        </p:txBody>
      </p:sp>
      <p:sp>
        <p:nvSpPr>
          <p:cNvPr id="44" name="Slide Number Placeholder 1">
            <a:extLst>
              <a:ext uri="{FF2B5EF4-FFF2-40B4-BE49-F238E27FC236}">
                <a16:creationId xmlns:a16="http://schemas.microsoft.com/office/drawing/2014/main" id="{260F2906-19D3-9EF5-4846-3B28156FE786}"/>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6</a:t>
            </a:fld>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92758FD-22EF-DD88-366E-A59358A890CE}"/>
                  </a:ext>
                </a:extLst>
              </p:cNvPr>
              <p:cNvSpPr txBox="1"/>
              <p:nvPr/>
            </p:nvSpPr>
            <p:spPr>
              <a:xfrm>
                <a:off x="1408441" y="1355174"/>
                <a:ext cx="8759049" cy="1512017"/>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𝑂𝑃𝑇</m:t>
                      </m:r>
                      <m:d>
                        <m:dPr>
                          <m:ctrlPr>
                            <a:rPr lang="en-US" sz="2000" i="1" smtClean="0">
                              <a:latin typeface="Cambria Math" panose="02040503050406030204" pitchFamily="18" charset="0"/>
                            </a:rPr>
                          </m:ctrlPr>
                        </m:dPr>
                        <m:e>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𝑡</m:t>
                          </m:r>
                        </m:e>
                      </m:d>
                      <m:r>
                        <a:rPr lang="en-US" sz="2000" b="0" i="1" smtClean="0">
                          <a:latin typeface="Cambria Math" panose="02040503050406030204" pitchFamily="18" charset="0"/>
                        </a:rPr>
                        <m:t>=</m:t>
                      </m:r>
                      <m:d>
                        <m:dPr>
                          <m:begChr m:val="{"/>
                          <m:endChr m:val=""/>
                          <m:ctrlPr>
                            <a:rPr lang="en-US" sz="2000" i="1" smtClean="0">
                              <a:latin typeface="Cambria Math" panose="02040503050406030204" pitchFamily="18" charset="0"/>
                            </a:rPr>
                          </m:ctrlPr>
                        </m:dPr>
                        <m:e>
                          <m:eqArr>
                            <m:eqArrPr>
                              <m:ctrlPr>
                                <a:rPr lang="en-US" sz="2000" i="1" smtClean="0">
                                  <a:latin typeface="Cambria Math" panose="02040503050406030204" pitchFamily="18" charset="0"/>
                                </a:rPr>
                              </m:ctrlPr>
                            </m:eqArrPr>
                            <m:e>
                              <m:r>
                                <a:rPr lang="en-US" sz="2000" b="0" i="1" smtClean="0">
                                  <a:latin typeface="Cambria Math" panose="02040503050406030204" pitchFamily="18" charset="0"/>
                                </a:rPr>
                                <m:t>0 </m:t>
                              </m:r>
                              <m:r>
                                <m:rPr>
                                  <m:sty m:val="p"/>
                                </m:rPr>
                                <a:rPr lang="en-US" sz="2000" b="0" i="0" smtClean="0">
                                  <a:latin typeface="Cambria Math" panose="02040503050406030204" pitchFamily="18" charset="0"/>
                                </a:rPr>
                                <m:t>if</m:t>
                              </m:r>
                              <m:r>
                                <a:rPr lang="en-US" sz="2000" b="0" i="1" smtClean="0">
                                  <a:latin typeface="Cambria Math" panose="02040503050406030204" pitchFamily="18" charset="0"/>
                                </a:rPr>
                                <m:t> </m:t>
                              </m:r>
                              <m:r>
                                <a:rPr lang="en-US" sz="2000" b="0" i="1" smtClean="0">
                                  <a:latin typeface="Cambria Math" panose="02040503050406030204" pitchFamily="18" charset="0"/>
                                </a:rPr>
                                <m:t>𝑖</m:t>
                              </m:r>
                              <m:r>
                                <a:rPr lang="en-US" sz="2000" b="0" i="1" smtClean="0">
                                  <a:latin typeface="Cambria Math" panose="02040503050406030204" pitchFamily="18" charset="0"/>
                                </a:rPr>
                                <m:t>=0 </m:t>
                              </m:r>
                              <m:r>
                                <m:rPr>
                                  <m:sty m:val="p"/>
                                </m:rPr>
                                <a:rPr lang="en-US" sz="2000" b="0" i="0" smtClean="0">
                                  <a:latin typeface="Cambria Math" panose="02040503050406030204" pitchFamily="18" charset="0"/>
                                </a:rPr>
                                <m:t>and</m:t>
                              </m:r>
                              <m:r>
                                <a:rPr lang="en-US" sz="2000" b="0" i="1" smtClean="0">
                                  <a:latin typeface="Cambria Math" panose="02040503050406030204" pitchFamily="18" charset="0"/>
                                </a:rPr>
                                <m:t> </m:t>
                              </m:r>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latin typeface="Cambria Math" panose="02040503050406030204" pitchFamily="18" charset="0"/>
                                </a:rPr>
                                <m:t>𝑡</m:t>
                              </m:r>
                            </m:e>
                            <m:e>
                              <m:r>
                                <a:rPr lang="en-US" sz="2000" b="0" i="1" smtClean="0">
                                  <a:latin typeface="Cambria Math" panose="02040503050406030204" pitchFamily="18" charset="0"/>
                                </a:rPr>
                                <m:t>∞ </m:t>
                              </m:r>
                              <m:r>
                                <m:rPr>
                                  <m:sty m:val="p"/>
                                </m:rPr>
                                <a:rPr lang="en-US" sz="2000" b="0" i="0" smtClean="0">
                                  <a:latin typeface="Cambria Math" panose="02040503050406030204" pitchFamily="18" charset="0"/>
                                </a:rPr>
                                <m:t>if</m:t>
                              </m:r>
                              <m:r>
                                <a:rPr lang="en-US" sz="2000" b="0" i="1" smtClean="0">
                                  <a:latin typeface="Cambria Math" panose="02040503050406030204" pitchFamily="18" charset="0"/>
                                </a:rPr>
                                <m:t> </m:t>
                              </m:r>
                              <m:r>
                                <a:rPr lang="en-US" sz="2000" b="0" i="1" smtClean="0">
                                  <a:latin typeface="Cambria Math" panose="02040503050406030204" pitchFamily="18" charset="0"/>
                                </a:rPr>
                                <m:t>𝑖</m:t>
                              </m:r>
                              <m:r>
                                <a:rPr lang="en-US" sz="2000" b="0" i="1" smtClean="0">
                                  <a:latin typeface="Cambria Math" panose="02040503050406030204" pitchFamily="18" charset="0"/>
                                </a:rPr>
                                <m:t>=0 </m:t>
                              </m:r>
                              <m:r>
                                <m:rPr>
                                  <m:sty m:val="p"/>
                                </m:rPr>
                                <a:rPr lang="en-US" sz="2000" b="0" i="0" smtClean="0">
                                  <a:latin typeface="Cambria Math" panose="02040503050406030204" pitchFamily="18" charset="0"/>
                                </a:rPr>
                                <m:t>and</m:t>
                              </m:r>
                              <m:r>
                                <a:rPr lang="en-US" sz="2000" b="0" i="1" smtClean="0">
                                  <a:latin typeface="Cambria Math" panose="02040503050406030204" pitchFamily="18" charset="0"/>
                                </a:rPr>
                                <m:t> </m:t>
                              </m:r>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latin typeface="Cambria Math" panose="02040503050406030204" pitchFamily="18" charset="0"/>
                                </a:rPr>
                                <m:t>𝑡</m:t>
                              </m:r>
                            </m:e>
                            <m:e>
                              <m:func>
                                <m:funcPr>
                                  <m:ctrlPr>
                                    <a:rPr lang="en-US" sz="2000" i="1" smtClean="0">
                                      <a:latin typeface="Cambria Math" panose="02040503050406030204" pitchFamily="18" charset="0"/>
                                    </a:rPr>
                                  </m:ctrlPr>
                                </m:funcPr>
                                <m:fName>
                                  <m:r>
                                    <m:rPr>
                                      <m:sty m:val="p"/>
                                    </m:rPr>
                                    <a:rPr lang="en-US" sz="2000" b="0" i="0" smtClean="0">
                                      <a:latin typeface="Cambria Math" panose="02040503050406030204" pitchFamily="18" charset="0"/>
                                    </a:rPr>
                                    <m:t>min</m:t>
                                  </m:r>
                                </m:fName>
                                <m:e>
                                  <m:d>
                                    <m:dPr>
                                      <m:begChr m:val="{"/>
                                      <m:endChr m:val=""/>
                                      <m:ctrlPr>
                                        <a:rPr lang="en-US" sz="2000" i="1" smtClean="0">
                                          <a:latin typeface="Cambria Math" panose="02040503050406030204" pitchFamily="18" charset="0"/>
                                        </a:rPr>
                                      </m:ctrlPr>
                                    </m:dPr>
                                    <m:e>
                                      <m:eqArr>
                                        <m:eqArrPr>
                                          <m:ctrlPr>
                                            <a:rPr lang="en-US" sz="2000" i="1" smtClean="0">
                                              <a:latin typeface="Cambria Math" panose="02040503050406030204" pitchFamily="18" charset="0"/>
                                            </a:rPr>
                                          </m:ctrlPr>
                                        </m:eqArrPr>
                                        <m:e>
                                          <m:func>
                                            <m:funcPr>
                                              <m:ctrlPr>
                                                <a:rPr lang="en-US" sz="2000" i="1" smtClean="0">
                                                  <a:latin typeface="Cambria Math" panose="02040503050406030204" pitchFamily="18" charset="0"/>
                                                </a:rPr>
                                              </m:ctrlPr>
                                            </m:funcPr>
                                            <m:fName>
                                              <m:limLow>
                                                <m:limLowPr>
                                                  <m:ctrlPr>
                                                    <a:rPr lang="en-US" sz="2000" i="1" smtClean="0">
                                                      <a:latin typeface="Cambria Math" panose="02040503050406030204" pitchFamily="18" charset="0"/>
                                                    </a:rPr>
                                                  </m:ctrlPr>
                                                </m:limLowPr>
                                                <m:e>
                                                  <m:r>
                                                    <m:rPr>
                                                      <m:sty m:val="p"/>
                                                    </m:rPr>
                                                    <a:rPr lang="en-US" sz="2000" b="0" i="0" smtClean="0">
                                                      <a:latin typeface="Cambria Math" panose="02040503050406030204" pitchFamily="18" charset="0"/>
                                                    </a:rPr>
                                                    <m:t>min</m:t>
                                                  </m:r>
                                                </m:e>
                                                <m:lim>
                                                  <m:r>
                                                    <a:rPr lang="en-US" sz="2000" b="0" i="1" smtClean="0">
                                                      <a:latin typeface="Cambria Math" panose="02040503050406030204" pitchFamily="18" charset="0"/>
                                                    </a:rPr>
                                                    <m:t>𝑢</m:t>
                                                  </m:r>
                                                  <m:r>
                                                    <a:rPr lang="en-US" sz="2000" b="0" i="1" smtClean="0">
                                                      <a:latin typeface="Cambria Math" panose="02040503050406030204" pitchFamily="18" charset="0"/>
                                                    </a:rPr>
                                                    <m:t>∈</m:t>
                                                  </m:r>
                                                  <m:r>
                                                    <a:rPr lang="en-US" sz="2000" b="0" i="1" smtClean="0">
                                                      <a:latin typeface="Cambria Math" panose="02040503050406030204" pitchFamily="18" charset="0"/>
                                                    </a:rPr>
                                                    <m:t>𝑉</m:t>
                                                  </m:r>
                                                </m:lim>
                                              </m:limLow>
                                            </m:fName>
                                            <m:e>
                                              <m:d>
                                                <m:dPr>
                                                  <m:begChr m:val="{"/>
                                                  <m:endChr m:val="}"/>
                                                  <m:ctrlPr>
                                                    <a:rPr lang="en-US" sz="2000" i="1" smtClean="0">
                                                      <a:latin typeface="Cambria Math" panose="02040503050406030204" pitchFamily="18" charset="0"/>
                                                    </a:rPr>
                                                  </m:ctrlPr>
                                                </m:dPr>
                                                <m:e>
                                                  <m:r>
                                                    <a:rPr lang="en-US" sz="2000" b="0" i="1">
                                                      <a:solidFill>
                                                        <a:schemeClr val="accent1"/>
                                                      </a:solidFill>
                                                      <a:latin typeface="Cambria Math" panose="02040503050406030204" pitchFamily="18" charset="0"/>
                                                    </a:rPr>
                                                    <m:t>𝑂𝑃𝑇</m:t>
                                                  </m:r>
                                                  <m:d>
                                                    <m:dPr>
                                                      <m:ctrlPr>
                                                        <a:rPr lang="en-US" sz="2000" i="1">
                                                          <a:solidFill>
                                                            <a:schemeClr val="accent1"/>
                                                          </a:solidFill>
                                                          <a:latin typeface="Cambria Math" panose="02040503050406030204" pitchFamily="18" charset="0"/>
                                                        </a:rPr>
                                                      </m:ctrlPr>
                                                    </m:dPr>
                                                    <m:e>
                                                      <m:r>
                                                        <a:rPr lang="en-US" sz="2000" b="0" i="1">
                                                          <a:solidFill>
                                                            <a:schemeClr val="accent1"/>
                                                          </a:solidFill>
                                                          <a:latin typeface="Cambria Math" panose="02040503050406030204" pitchFamily="18" charset="0"/>
                                                        </a:rPr>
                                                        <m:t>𝑖</m:t>
                                                      </m:r>
                                                      <m:r>
                                                        <a:rPr lang="en-US" sz="2000" b="0" i="1">
                                                          <a:solidFill>
                                                            <a:schemeClr val="accent1"/>
                                                          </a:solidFill>
                                                          <a:latin typeface="Cambria Math" panose="02040503050406030204" pitchFamily="18" charset="0"/>
                                                        </a:rPr>
                                                        <m:t>−1,</m:t>
                                                      </m:r>
                                                      <m:r>
                                                        <a:rPr lang="en-US" sz="2000" b="0" i="1">
                                                          <a:solidFill>
                                                            <a:schemeClr val="accent1"/>
                                                          </a:solidFill>
                                                          <a:latin typeface="Cambria Math" panose="02040503050406030204" pitchFamily="18" charset="0"/>
                                                        </a:rPr>
                                                        <m:t>𝑢</m:t>
                                                      </m:r>
                                                    </m:e>
                                                  </m:d>
                                                  <m:r>
                                                    <a:rPr lang="en-US" sz="2000" b="0" i="1">
                                                      <a:latin typeface="Cambria Math" panose="02040503050406030204" pitchFamily="18" charset="0"/>
                                                    </a:rPr>
                                                    <m:t>+</m:t>
                                                  </m:r>
                                                  <m:r>
                                                    <a:rPr lang="en-US" sz="2000" b="0" i="1">
                                                      <a:solidFill>
                                                        <a:schemeClr val="accent2"/>
                                                      </a:solidFill>
                                                      <a:latin typeface="Cambria Math" panose="02040503050406030204" pitchFamily="18" charset="0"/>
                                                    </a:rPr>
                                                    <m:t>𝑤</m:t>
                                                  </m:r>
                                                  <m:r>
                                                    <a:rPr lang="en-US" sz="2000" b="0" i="1">
                                                      <a:solidFill>
                                                        <a:schemeClr val="accent2"/>
                                                      </a:solidFill>
                                                      <a:latin typeface="Cambria Math" panose="02040503050406030204" pitchFamily="18" charset="0"/>
                                                    </a:rPr>
                                                    <m:t>(</m:t>
                                                  </m:r>
                                                  <m:r>
                                                    <a:rPr lang="en-US" sz="2000" b="0" i="1">
                                                      <a:solidFill>
                                                        <a:schemeClr val="accent2"/>
                                                      </a:solidFill>
                                                      <a:latin typeface="Cambria Math" panose="02040503050406030204" pitchFamily="18" charset="0"/>
                                                    </a:rPr>
                                                    <m:t>𝑢</m:t>
                                                  </m:r>
                                                  <m:r>
                                                    <a:rPr lang="en-US" sz="2000" b="0" i="1">
                                                      <a:solidFill>
                                                        <a:schemeClr val="accent2"/>
                                                      </a:solidFill>
                                                      <a:latin typeface="Cambria Math" panose="02040503050406030204" pitchFamily="18" charset="0"/>
                                                    </a:rPr>
                                                    <m:t>,</m:t>
                                                  </m:r>
                                                  <m:r>
                                                    <a:rPr lang="en-US" sz="2000" b="0" i="1">
                                                      <a:solidFill>
                                                        <a:schemeClr val="accent2"/>
                                                      </a:solidFill>
                                                      <a:latin typeface="Cambria Math" panose="02040503050406030204" pitchFamily="18" charset="0"/>
                                                    </a:rPr>
                                                    <m:t>𝑡</m:t>
                                                  </m:r>
                                                  <m:r>
                                                    <a:rPr lang="en-US" sz="2000" b="0" i="1">
                                                      <a:solidFill>
                                                        <a:schemeClr val="accent2"/>
                                                      </a:solidFill>
                                                      <a:latin typeface="Cambria Math" panose="02040503050406030204" pitchFamily="18" charset="0"/>
                                                    </a:rPr>
                                                    <m:t>)</m:t>
                                                  </m:r>
                                                </m:e>
                                              </m:d>
                                            </m:e>
                                          </m:func>
                                        </m:e>
                                        <m:e>
                                          <m:r>
                                            <a:rPr lang="en-US" sz="2000" b="0" i="1">
                                              <a:solidFill>
                                                <a:srgbClr val="006600"/>
                                              </a:solidFill>
                                              <a:latin typeface="Cambria Math" panose="02040503050406030204" pitchFamily="18" charset="0"/>
                                            </a:rPr>
                                            <m:t>𝑂𝑃𝑇</m:t>
                                          </m:r>
                                          <m:d>
                                            <m:dPr>
                                              <m:ctrlPr>
                                                <a:rPr lang="en-US" sz="2000" i="1">
                                                  <a:solidFill>
                                                    <a:srgbClr val="006600"/>
                                                  </a:solidFill>
                                                  <a:latin typeface="Cambria Math" panose="02040503050406030204" pitchFamily="18" charset="0"/>
                                                </a:rPr>
                                              </m:ctrlPr>
                                            </m:dPr>
                                            <m:e>
                                              <m:r>
                                                <a:rPr lang="en-US" sz="2000" b="0" i="1">
                                                  <a:solidFill>
                                                    <a:srgbClr val="006600"/>
                                                  </a:solidFill>
                                                  <a:latin typeface="Cambria Math" panose="02040503050406030204" pitchFamily="18" charset="0"/>
                                                </a:rPr>
                                                <m:t>𝑖</m:t>
                                              </m:r>
                                              <m:r>
                                                <a:rPr lang="en-US" sz="2000" b="0" i="1">
                                                  <a:solidFill>
                                                    <a:srgbClr val="006600"/>
                                                  </a:solidFill>
                                                  <a:latin typeface="Cambria Math" panose="02040503050406030204" pitchFamily="18" charset="0"/>
                                                </a:rPr>
                                                <m:t>−1, </m:t>
                                              </m:r>
                                              <m:r>
                                                <a:rPr lang="en-US" sz="2000" b="0" i="1">
                                                  <a:solidFill>
                                                    <a:srgbClr val="006600"/>
                                                  </a:solidFill>
                                                  <a:latin typeface="Cambria Math" panose="02040503050406030204" pitchFamily="18" charset="0"/>
                                                </a:rPr>
                                                <m:t>𝑡</m:t>
                                              </m:r>
                                            </m:e>
                                          </m:d>
                                        </m:e>
                                      </m:eqArr>
                                    </m:e>
                                  </m:d>
                                </m:e>
                              </m:func>
                            </m:e>
                          </m:eqArr>
                        </m:e>
                      </m:d>
                    </m:oMath>
                  </m:oMathPara>
                </a14:m>
                <a:endParaRPr lang="en-US" sz="2000" dirty="0"/>
              </a:p>
            </p:txBody>
          </p:sp>
        </mc:Choice>
        <mc:Fallback xmlns="">
          <p:sp>
            <p:nvSpPr>
              <p:cNvPr id="3" name="TextBox 2">
                <a:extLst>
                  <a:ext uri="{FF2B5EF4-FFF2-40B4-BE49-F238E27FC236}">
                    <a16:creationId xmlns:a16="http://schemas.microsoft.com/office/drawing/2014/main" id="{392758FD-22EF-DD88-366E-A59358A890CE}"/>
                  </a:ext>
                </a:extLst>
              </p:cNvPr>
              <p:cNvSpPr txBox="1">
                <a:spLocks noRot="1" noChangeAspect="1" noMove="1" noResize="1" noEditPoints="1" noAdjustHandles="1" noChangeArrowheads="1" noChangeShapeType="1" noTextEdit="1"/>
              </p:cNvSpPr>
              <p:nvPr/>
            </p:nvSpPr>
            <p:spPr>
              <a:xfrm>
                <a:off x="1408441" y="1355174"/>
                <a:ext cx="8759049" cy="1512017"/>
              </a:xfrm>
              <a:prstGeom prst="rect">
                <a:avLst/>
              </a:prstGeom>
              <a:blipFill>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B8B9031D-1C30-A7B7-DC0D-066986026390}"/>
                  </a:ext>
                </a:extLst>
              </p:cNvPr>
              <p:cNvSpPr>
                <a:spLocks noGrp="1"/>
              </p:cNvSpPr>
              <p:nvPr>
                <p:ph idx="1"/>
              </p:nvPr>
            </p:nvSpPr>
            <p:spPr>
              <a:xfrm>
                <a:off x="125925" y="3015518"/>
                <a:ext cx="9347683" cy="3226086"/>
              </a:xfrm>
            </p:spPr>
            <p:txBody>
              <a:bodyPr>
                <a:normAutofit fontScale="92500" lnSpcReduction="10000"/>
              </a:bodyPr>
              <a:lstStyle/>
              <a:p>
                <a:r>
                  <a:rPr lang="en-US" dirty="0"/>
                  <a:t>How many parameters?</a:t>
                </a:r>
              </a:p>
              <a:p>
                <a:pPr lvl="1"/>
                <a:r>
                  <a:rPr lang="en-US" dirty="0"/>
                  <a:t>2</a:t>
                </a:r>
              </a:p>
              <a:p>
                <a:r>
                  <a:rPr lang="en-US" dirty="0"/>
                  <a:t>What does each represent?</a:t>
                </a:r>
              </a:p>
              <a:p>
                <a:pPr lvl="1"/>
                <a14:m>
                  <m:oMath xmlns:m="http://schemas.openxmlformats.org/officeDocument/2006/math">
                    <m:r>
                      <a:rPr lang="en-US" b="0" i="1" smtClean="0">
                        <a:latin typeface="Cambria Math" panose="02040503050406030204" pitchFamily="18" charset="0"/>
                      </a:rPr>
                      <m:t>𝑖</m:t>
                    </m:r>
                  </m:oMath>
                </a14:m>
                <a:r>
                  <a:rPr lang="en-US" dirty="0"/>
                  <a:t>: the length of the path</a:t>
                </a:r>
              </a:p>
              <a:p>
                <a:pPr lvl="1"/>
                <a14:m>
                  <m:oMath xmlns:m="http://schemas.openxmlformats.org/officeDocument/2006/math">
                    <m:r>
                      <a:rPr lang="en-US" b="0" i="1" smtClean="0">
                        <a:latin typeface="Cambria Math" panose="02040503050406030204" pitchFamily="18" charset="0"/>
                      </a:rPr>
                      <m:t>𝑡</m:t>
                    </m:r>
                  </m:oMath>
                </a14:m>
                <a:r>
                  <a:rPr lang="en-US" dirty="0"/>
                  <a:t>: a node</a:t>
                </a:r>
              </a:p>
              <a:p>
                <a:r>
                  <a:rPr lang="en-US" dirty="0"/>
                  <a:t>How many different values?</a:t>
                </a:r>
              </a:p>
              <a:p>
                <a:pPr lvl="1"/>
                <a14:m>
                  <m:oMath xmlns:m="http://schemas.openxmlformats.org/officeDocument/2006/math">
                    <m:r>
                      <a:rPr lang="en-US" b="0" i="1" smtClean="0">
                        <a:latin typeface="Cambria Math" panose="02040503050406030204" pitchFamily="18" charset="0"/>
                      </a:rPr>
                      <m:t>𝑖</m:t>
                    </m:r>
                  </m:oMath>
                </a14:m>
                <a:r>
                  <a:rPr lang="en-US" dirty="0"/>
                  <a:t>: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e>
                    </m:d>
                  </m:oMath>
                </a14:m>
                <a:r>
                  <a:rPr lang="en-US" dirty="0"/>
                  <a:t> (from length 0 up to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e>
                    </m:d>
                    <m:r>
                      <a:rPr lang="en-US" b="0" i="1" smtClean="0">
                        <a:latin typeface="Cambria Math" panose="02040503050406030204" pitchFamily="18" charset="0"/>
                      </a:rPr>
                      <m:t>−1</m:t>
                    </m:r>
                  </m:oMath>
                </a14:m>
                <a:r>
                  <a:rPr lang="en-US" dirty="0"/>
                  <a:t> if the path is simple)</a:t>
                </a:r>
              </a:p>
              <a:p>
                <a:pPr lvl="1"/>
                <a14:m>
                  <m:oMath xmlns:m="http://schemas.openxmlformats.org/officeDocument/2006/math">
                    <m:r>
                      <a:rPr lang="en-US" b="0" i="1" smtClean="0">
                        <a:latin typeface="Cambria Math" panose="02040503050406030204" pitchFamily="18" charset="0"/>
                      </a:rPr>
                      <m:t>𝑡</m:t>
                    </m:r>
                  </m:oMath>
                </a14:m>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oMath>
                </a14:m>
                <a:r>
                  <a:rPr lang="en-US" dirty="0"/>
                  <a:t> (one value per node)</a:t>
                </a:r>
              </a:p>
            </p:txBody>
          </p:sp>
        </mc:Choice>
        <mc:Fallback xmlns="">
          <p:sp>
            <p:nvSpPr>
              <p:cNvPr id="5" name="Content Placeholder 2">
                <a:extLst>
                  <a:ext uri="{FF2B5EF4-FFF2-40B4-BE49-F238E27FC236}">
                    <a16:creationId xmlns:a16="http://schemas.microsoft.com/office/drawing/2014/main" id="{B8B9031D-1C30-A7B7-DC0D-066986026390}"/>
                  </a:ext>
                </a:extLst>
              </p:cNvPr>
              <p:cNvSpPr>
                <a:spLocks noGrp="1" noRot="1" noChangeAspect="1" noMove="1" noResize="1" noEditPoints="1" noAdjustHandles="1" noChangeArrowheads="1" noChangeShapeType="1" noTextEdit="1"/>
              </p:cNvSpPr>
              <p:nvPr>
                <p:ph idx="1"/>
              </p:nvPr>
            </p:nvSpPr>
            <p:spPr>
              <a:xfrm>
                <a:off x="125925" y="3015518"/>
                <a:ext cx="9347683" cy="3226086"/>
              </a:xfrm>
              <a:blipFill>
                <a:blip r:embed="rId4"/>
                <a:stretch>
                  <a:fillRect l="-1044" t="-3970"/>
                </a:stretch>
              </a:blipFill>
            </p:spPr>
            <p:txBody>
              <a:bodyPr/>
              <a:lstStyle/>
              <a:p>
                <a:r>
                  <a:rPr lang="en-US">
                    <a:noFill/>
                  </a:rPr>
                  <a:t> </a:t>
                </a:r>
              </a:p>
            </p:txBody>
          </p:sp>
        </mc:Fallback>
      </mc:AlternateContent>
      <p:grpSp>
        <p:nvGrpSpPr>
          <p:cNvPr id="85037" name="Group 85036">
            <a:extLst>
              <a:ext uri="{FF2B5EF4-FFF2-40B4-BE49-F238E27FC236}">
                <a16:creationId xmlns:a16="http://schemas.microsoft.com/office/drawing/2014/main" id="{698D91B9-9573-3838-AC35-945C2FEDC195}"/>
              </a:ext>
            </a:extLst>
          </p:cNvPr>
          <p:cNvGrpSpPr/>
          <p:nvPr/>
        </p:nvGrpSpPr>
        <p:grpSpPr>
          <a:xfrm>
            <a:off x="7793395" y="3015518"/>
            <a:ext cx="3560405" cy="2803993"/>
            <a:chOff x="7385596" y="2860628"/>
            <a:chExt cx="3560405" cy="2803993"/>
          </a:xfrm>
        </p:grpSpPr>
        <p:grpSp>
          <p:nvGrpSpPr>
            <p:cNvPr id="85034" name="Group 85033">
              <a:extLst>
                <a:ext uri="{FF2B5EF4-FFF2-40B4-BE49-F238E27FC236}">
                  <a16:creationId xmlns:a16="http://schemas.microsoft.com/office/drawing/2014/main" id="{B2544181-0576-C500-79BA-6A0339D4F179}"/>
                </a:ext>
              </a:extLst>
            </p:cNvPr>
            <p:cNvGrpSpPr/>
            <p:nvPr/>
          </p:nvGrpSpPr>
          <p:grpSpPr>
            <a:xfrm>
              <a:off x="7385596" y="2867191"/>
              <a:ext cx="3560405" cy="2797430"/>
              <a:chOff x="7385596" y="2867191"/>
              <a:chExt cx="3560405" cy="2797430"/>
            </a:xfrm>
          </p:grpSpPr>
          <p:sp>
            <p:nvSpPr>
              <p:cNvPr id="15" name="Rectangle 14">
                <a:extLst>
                  <a:ext uri="{FF2B5EF4-FFF2-40B4-BE49-F238E27FC236}">
                    <a16:creationId xmlns:a16="http://schemas.microsoft.com/office/drawing/2014/main" id="{86A2D5BA-CF12-E292-67ED-1FBECE8D1AF3}"/>
                  </a:ext>
                </a:extLst>
              </p:cNvPr>
              <p:cNvSpPr>
                <a:spLocks noChangeArrowheads="1"/>
              </p:cNvSpPr>
              <p:nvPr/>
            </p:nvSpPr>
            <p:spPr bwMode="auto">
              <a:xfrm>
                <a:off x="8198775" y="3228780"/>
                <a:ext cx="457871" cy="314786"/>
              </a:xfrm>
              <a:prstGeom prst="rect">
                <a:avLst/>
              </a:prstGeom>
              <a:noFill/>
              <a:ln>
                <a:noFill/>
              </a:ln>
              <a:effec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6" name="Rectangle 15">
                <a:extLst>
                  <a:ext uri="{FF2B5EF4-FFF2-40B4-BE49-F238E27FC236}">
                    <a16:creationId xmlns:a16="http://schemas.microsoft.com/office/drawing/2014/main" id="{1F777997-2DA9-DAA6-EB87-196EA7554BCE}"/>
                  </a:ext>
                </a:extLst>
              </p:cNvPr>
              <p:cNvSpPr>
                <a:spLocks noChangeArrowheads="1"/>
              </p:cNvSpPr>
              <p:nvPr/>
            </p:nvSpPr>
            <p:spPr bwMode="auto">
              <a:xfrm>
                <a:off x="7740904" y="3218048"/>
                <a:ext cx="457871" cy="314786"/>
              </a:xfrm>
              <a:prstGeom prst="rect">
                <a:avLst/>
              </a:prstGeom>
              <a:noFill/>
              <a:ln>
                <a:noFill/>
              </a:ln>
              <a:effec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nvGrpSpPr>
              <p:cNvPr id="17" name="Group 16">
                <a:extLst>
                  <a:ext uri="{FF2B5EF4-FFF2-40B4-BE49-F238E27FC236}">
                    <a16:creationId xmlns:a16="http://schemas.microsoft.com/office/drawing/2014/main" id="{4B569C11-9774-FB17-AF6C-AFDB5F681B1A}"/>
                  </a:ext>
                </a:extLst>
              </p:cNvPr>
              <p:cNvGrpSpPr>
                <a:grpSpLocks/>
              </p:cNvGrpSpPr>
              <p:nvPr/>
            </p:nvGrpSpPr>
            <p:grpSpPr bwMode="auto">
              <a:xfrm>
                <a:off x="7740904" y="3561452"/>
                <a:ext cx="3205097" cy="686807"/>
                <a:chOff x="960" y="1488"/>
                <a:chExt cx="2688" cy="576"/>
              </a:xfrm>
            </p:grpSpPr>
            <p:grpSp>
              <p:nvGrpSpPr>
                <p:cNvPr id="85000" name="Group 84999">
                  <a:extLst>
                    <a:ext uri="{FF2B5EF4-FFF2-40B4-BE49-F238E27FC236}">
                      <a16:creationId xmlns:a16="http://schemas.microsoft.com/office/drawing/2014/main" id="{EE77ED71-6E3A-6A5B-8E4E-67C2BBE15F82}"/>
                    </a:ext>
                  </a:extLst>
                </p:cNvPr>
                <p:cNvGrpSpPr>
                  <a:grpSpLocks/>
                </p:cNvGrpSpPr>
                <p:nvPr/>
              </p:nvGrpSpPr>
              <p:grpSpPr bwMode="auto">
                <a:xfrm>
                  <a:off x="960" y="1488"/>
                  <a:ext cx="2688" cy="288"/>
                  <a:chOff x="432" y="1152"/>
                  <a:chExt cx="2688" cy="288"/>
                </a:xfrm>
              </p:grpSpPr>
              <p:grpSp>
                <p:nvGrpSpPr>
                  <p:cNvPr id="85018" name="Group 85017">
                    <a:extLst>
                      <a:ext uri="{FF2B5EF4-FFF2-40B4-BE49-F238E27FC236}">
                        <a16:creationId xmlns:a16="http://schemas.microsoft.com/office/drawing/2014/main" id="{796C140D-BCBC-ECD5-1E2E-9B5055CE2641}"/>
                      </a:ext>
                    </a:extLst>
                  </p:cNvPr>
                  <p:cNvGrpSpPr>
                    <a:grpSpLocks/>
                  </p:cNvGrpSpPr>
                  <p:nvPr/>
                </p:nvGrpSpPr>
                <p:grpSpPr bwMode="auto">
                  <a:xfrm>
                    <a:off x="1584" y="1152"/>
                    <a:ext cx="1152" cy="288"/>
                    <a:chOff x="432" y="1152"/>
                    <a:chExt cx="1152" cy="288"/>
                  </a:xfrm>
                </p:grpSpPr>
                <p:grpSp>
                  <p:nvGrpSpPr>
                    <p:cNvPr id="85030" name="Group 85029">
                      <a:extLst>
                        <a:ext uri="{FF2B5EF4-FFF2-40B4-BE49-F238E27FC236}">
                          <a16:creationId xmlns:a16="http://schemas.microsoft.com/office/drawing/2014/main" id="{88497164-2F2B-CFD0-AC1A-C9EB56239F9D}"/>
                        </a:ext>
                      </a:extLst>
                    </p:cNvPr>
                    <p:cNvGrpSpPr>
                      <a:grpSpLocks/>
                    </p:cNvGrpSpPr>
                    <p:nvPr/>
                  </p:nvGrpSpPr>
                  <p:grpSpPr bwMode="auto">
                    <a:xfrm>
                      <a:off x="432" y="1152"/>
                      <a:ext cx="768" cy="288"/>
                      <a:chOff x="432" y="1152"/>
                      <a:chExt cx="768" cy="288"/>
                    </a:xfrm>
                  </p:grpSpPr>
                  <p:sp>
                    <p:nvSpPr>
                      <p:cNvPr id="85032" name="Rectangle 85031">
                        <a:extLst>
                          <a:ext uri="{FF2B5EF4-FFF2-40B4-BE49-F238E27FC236}">
                            <a16:creationId xmlns:a16="http://schemas.microsoft.com/office/drawing/2014/main" id="{C3C5BDB1-3D9C-2014-B9D8-112286E66428}"/>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033" name="Rectangle 85032">
                        <a:extLst>
                          <a:ext uri="{FF2B5EF4-FFF2-40B4-BE49-F238E27FC236}">
                            <a16:creationId xmlns:a16="http://schemas.microsoft.com/office/drawing/2014/main" id="{F6546702-ECF5-40B9-2D8F-43CFE3DD5408}"/>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031" name="Rectangle 85030">
                      <a:extLst>
                        <a:ext uri="{FF2B5EF4-FFF2-40B4-BE49-F238E27FC236}">
                          <a16:creationId xmlns:a16="http://schemas.microsoft.com/office/drawing/2014/main" id="{D6FED27B-B1FE-1683-83AF-7390D88AE94D}"/>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019" name="Group 85018">
                    <a:extLst>
                      <a:ext uri="{FF2B5EF4-FFF2-40B4-BE49-F238E27FC236}">
                        <a16:creationId xmlns:a16="http://schemas.microsoft.com/office/drawing/2014/main" id="{90E4E58D-CADC-60D8-1559-79820B0EC654}"/>
                      </a:ext>
                    </a:extLst>
                  </p:cNvPr>
                  <p:cNvGrpSpPr>
                    <a:grpSpLocks/>
                  </p:cNvGrpSpPr>
                  <p:nvPr/>
                </p:nvGrpSpPr>
                <p:grpSpPr bwMode="auto">
                  <a:xfrm>
                    <a:off x="432" y="1152"/>
                    <a:ext cx="2688" cy="288"/>
                    <a:chOff x="432" y="1152"/>
                    <a:chExt cx="2688" cy="288"/>
                  </a:xfrm>
                </p:grpSpPr>
                <p:grpSp>
                  <p:nvGrpSpPr>
                    <p:cNvPr id="85020" name="Group 85019">
                      <a:extLst>
                        <a:ext uri="{FF2B5EF4-FFF2-40B4-BE49-F238E27FC236}">
                          <a16:creationId xmlns:a16="http://schemas.microsoft.com/office/drawing/2014/main" id="{978F3B66-C0D1-F1C3-D4ED-C496350CA4EC}"/>
                        </a:ext>
                      </a:extLst>
                    </p:cNvPr>
                    <p:cNvGrpSpPr>
                      <a:grpSpLocks/>
                    </p:cNvGrpSpPr>
                    <p:nvPr/>
                  </p:nvGrpSpPr>
                  <p:grpSpPr bwMode="auto">
                    <a:xfrm>
                      <a:off x="432" y="1152"/>
                      <a:ext cx="1152" cy="288"/>
                      <a:chOff x="432" y="1152"/>
                      <a:chExt cx="1152" cy="288"/>
                    </a:xfrm>
                  </p:grpSpPr>
                  <p:grpSp>
                    <p:nvGrpSpPr>
                      <p:cNvPr id="85026" name="Group 85025">
                        <a:extLst>
                          <a:ext uri="{FF2B5EF4-FFF2-40B4-BE49-F238E27FC236}">
                            <a16:creationId xmlns:a16="http://schemas.microsoft.com/office/drawing/2014/main" id="{219F0DD9-1FEF-5B47-76D8-67E297707F49}"/>
                          </a:ext>
                        </a:extLst>
                      </p:cNvPr>
                      <p:cNvGrpSpPr>
                        <a:grpSpLocks/>
                      </p:cNvGrpSpPr>
                      <p:nvPr/>
                    </p:nvGrpSpPr>
                    <p:grpSpPr bwMode="auto">
                      <a:xfrm>
                        <a:off x="432" y="1152"/>
                        <a:ext cx="768" cy="288"/>
                        <a:chOff x="432" y="1152"/>
                        <a:chExt cx="768" cy="288"/>
                      </a:xfrm>
                    </p:grpSpPr>
                    <p:sp>
                      <p:nvSpPr>
                        <p:cNvPr id="85028" name="Rectangle 85027">
                          <a:extLst>
                            <a:ext uri="{FF2B5EF4-FFF2-40B4-BE49-F238E27FC236}">
                              <a16:creationId xmlns:a16="http://schemas.microsoft.com/office/drawing/2014/main" id="{E72CCF91-C9FD-325F-A1BF-8229ECE2826E}"/>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029" name="Rectangle 85028">
                          <a:extLst>
                            <a:ext uri="{FF2B5EF4-FFF2-40B4-BE49-F238E27FC236}">
                              <a16:creationId xmlns:a16="http://schemas.microsoft.com/office/drawing/2014/main" id="{B37DEB12-38B2-386A-D351-DEC9B6AB50F6}"/>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027" name="Rectangle 85026">
                        <a:extLst>
                          <a:ext uri="{FF2B5EF4-FFF2-40B4-BE49-F238E27FC236}">
                            <a16:creationId xmlns:a16="http://schemas.microsoft.com/office/drawing/2014/main" id="{D32649E3-822C-5BEF-38EB-13F492779036}"/>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024" name="Rectangle 85023">
                      <a:extLst>
                        <a:ext uri="{FF2B5EF4-FFF2-40B4-BE49-F238E27FC236}">
                          <a16:creationId xmlns:a16="http://schemas.microsoft.com/office/drawing/2014/main" id="{D614B075-E10E-8046-FB02-22CBCE57FCA4}"/>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85001" name="Group 85000">
                  <a:extLst>
                    <a:ext uri="{FF2B5EF4-FFF2-40B4-BE49-F238E27FC236}">
                      <a16:creationId xmlns:a16="http://schemas.microsoft.com/office/drawing/2014/main" id="{12CE5A0A-1C9F-D55B-44EF-5B6698799DC0}"/>
                    </a:ext>
                  </a:extLst>
                </p:cNvPr>
                <p:cNvGrpSpPr>
                  <a:grpSpLocks/>
                </p:cNvGrpSpPr>
                <p:nvPr/>
              </p:nvGrpSpPr>
              <p:grpSpPr bwMode="auto">
                <a:xfrm>
                  <a:off x="960" y="1776"/>
                  <a:ext cx="2688" cy="288"/>
                  <a:chOff x="432" y="1152"/>
                  <a:chExt cx="2688" cy="288"/>
                </a:xfrm>
              </p:grpSpPr>
              <p:grpSp>
                <p:nvGrpSpPr>
                  <p:cNvPr id="85002" name="Group 85001">
                    <a:extLst>
                      <a:ext uri="{FF2B5EF4-FFF2-40B4-BE49-F238E27FC236}">
                        <a16:creationId xmlns:a16="http://schemas.microsoft.com/office/drawing/2014/main" id="{650112F3-4F9E-8CC0-FD35-BBE07FA3D7E9}"/>
                      </a:ext>
                    </a:extLst>
                  </p:cNvPr>
                  <p:cNvGrpSpPr>
                    <a:grpSpLocks/>
                  </p:cNvGrpSpPr>
                  <p:nvPr/>
                </p:nvGrpSpPr>
                <p:grpSpPr bwMode="auto">
                  <a:xfrm>
                    <a:off x="1584" y="1152"/>
                    <a:ext cx="1152" cy="288"/>
                    <a:chOff x="432" y="1152"/>
                    <a:chExt cx="1152" cy="288"/>
                  </a:xfrm>
                </p:grpSpPr>
                <p:grpSp>
                  <p:nvGrpSpPr>
                    <p:cNvPr id="85014" name="Group 85013">
                      <a:extLst>
                        <a:ext uri="{FF2B5EF4-FFF2-40B4-BE49-F238E27FC236}">
                          <a16:creationId xmlns:a16="http://schemas.microsoft.com/office/drawing/2014/main" id="{32DC8216-F7E3-CC13-3AA0-017832D106ED}"/>
                        </a:ext>
                      </a:extLst>
                    </p:cNvPr>
                    <p:cNvGrpSpPr>
                      <a:grpSpLocks/>
                    </p:cNvGrpSpPr>
                    <p:nvPr/>
                  </p:nvGrpSpPr>
                  <p:grpSpPr bwMode="auto">
                    <a:xfrm>
                      <a:off x="432" y="1152"/>
                      <a:ext cx="768" cy="288"/>
                      <a:chOff x="432" y="1152"/>
                      <a:chExt cx="768" cy="288"/>
                    </a:xfrm>
                  </p:grpSpPr>
                  <p:sp>
                    <p:nvSpPr>
                      <p:cNvPr id="85016" name="Rectangle 85015">
                        <a:extLst>
                          <a:ext uri="{FF2B5EF4-FFF2-40B4-BE49-F238E27FC236}">
                            <a16:creationId xmlns:a16="http://schemas.microsoft.com/office/drawing/2014/main" id="{EDD99DEC-3290-B90A-128C-8CE6F9DD0E28}"/>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017" name="Rectangle 85016">
                        <a:extLst>
                          <a:ext uri="{FF2B5EF4-FFF2-40B4-BE49-F238E27FC236}">
                            <a16:creationId xmlns:a16="http://schemas.microsoft.com/office/drawing/2014/main" id="{4B847091-D9C2-A3A5-B7E6-89B76A26D13E}"/>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015" name="Rectangle 85014">
                      <a:extLst>
                        <a:ext uri="{FF2B5EF4-FFF2-40B4-BE49-F238E27FC236}">
                          <a16:creationId xmlns:a16="http://schemas.microsoft.com/office/drawing/2014/main" id="{48610689-52EF-E1A2-EBE8-A6302FDE3923}"/>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003" name="Group 85002">
                    <a:extLst>
                      <a:ext uri="{FF2B5EF4-FFF2-40B4-BE49-F238E27FC236}">
                        <a16:creationId xmlns:a16="http://schemas.microsoft.com/office/drawing/2014/main" id="{5F103A91-0A83-63AF-0403-9668C80DF396}"/>
                      </a:ext>
                    </a:extLst>
                  </p:cNvPr>
                  <p:cNvGrpSpPr>
                    <a:grpSpLocks/>
                  </p:cNvGrpSpPr>
                  <p:nvPr/>
                </p:nvGrpSpPr>
                <p:grpSpPr bwMode="auto">
                  <a:xfrm>
                    <a:off x="432" y="1152"/>
                    <a:ext cx="2688" cy="288"/>
                    <a:chOff x="432" y="1152"/>
                    <a:chExt cx="2688" cy="288"/>
                  </a:xfrm>
                </p:grpSpPr>
                <p:grpSp>
                  <p:nvGrpSpPr>
                    <p:cNvPr id="85004" name="Group 85003">
                      <a:extLst>
                        <a:ext uri="{FF2B5EF4-FFF2-40B4-BE49-F238E27FC236}">
                          <a16:creationId xmlns:a16="http://schemas.microsoft.com/office/drawing/2014/main" id="{7066B4FD-19E4-083C-E6A2-36CDA65CF83E}"/>
                        </a:ext>
                      </a:extLst>
                    </p:cNvPr>
                    <p:cNvGrpSpPr>
                      <a:grpSpLocks/>
                    </p:cNvGrpSpPr>
                    <p:nvPr/>
                  </p:nvGrpSpPr>
                  <p:grpSpPr bwMode="auto">
                    <a:xfrm>
                      <a:off x="432" y="1152"/>
                      <a:ext cx="1152" cy="288"/>
                      <a:chOff x="432" y="1152"/>
                      <a:chExt cx="1152" cy="288"/>
                    </a:xfrm>
                  </p:grpSpPr>
                  <p:grpSp>
                    <p:nvGrpSpPr>
                      <p:cNvPr id="85010" name="Group 85009">
                        <a:extLst>
                          <a:ext uri="{FF2B5EF4-FFF2-40B4-BE49-F238E27FC236}">
                            <a16:creationId xmlns:a16="http://schemas.microsoft.com/office/drawing/2014/main" id="{3F96DB87-179A-5667-2DDE-987AFF91C38C}"/>
                          </a:ext>
                        </a:extLst>
                      </p:cNvPr>
                      <p:cNvGrpSpPr>
                        <a:grpSpLocks/>
                      </p:cNvGrpSpPr>
                      <p:nvPr/>
                    </p:nvGrpSpPr>
                    <p:grpSpPr bwMode="auto">
                      <a:xfrm>
                        <a:off x="432" y="1152"/>
                        <a:ext cx="768" cy="288"/>
                        <a:chOff x="432" y="1152"/>
                        <a:chExt cx="768" cy="288"/>
                      </a:xfrm>
                    </p:grpSpPr>
                    <p:sp>
                      <p:nvSpPr>
                        <p:cNvPr id="85012" name="Rectangle 85011">
                          <a:extLst>
                            <a:ext uri="{FF2B5EF4-FFF2-40B4-BE49-F238E27FC236}">
                              <a16:creationId xmlns:a16="http://schemas.microsoft.com/office/drawing/2014/main" id="{DF675A82-710F-47AE-5B5B-B2721607846F}"/>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013" name="Rectangle 85012">
                          <a:extLst>
                            <a:ext uri="{FF2B5EF4-FFF2-40B4-BE49-F238E27FC236}">
                              <a16:creationId xmlns:a16="http://schemas.microsoft.com/office/drawing/2014/main" id="{8491D42E-D176-0F09-2AF0-9A67BB6A00E7}"/>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011" name="Rectangle 85010">
                        <a:extLst>
                          <a:ext uri="{FF2B5EF4-FFF2-40B4-BE49-F238E27FC236}">
                            <a16:creationId xmlns:a16="http://schemas.microsoft.com/office/drawing/2014/main" id="{259C23D0-307D-335B-7994-ABAD2D5E1189}"/>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008" name="Rectangle 85007">
                      <a:extLst>
                        <a:ext uri="{FF2B5EF4-FFF2-40B4-BE49-F238E27FC236}">
                          <a16:creationId xmlns:a16="http://schemas.microsoft.com/office/drawing/2014/main" id="{74168E75-0F82-B86B-7CF1-3AE35620D7FE}"/>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19" name="Group 18">
                <a:extLst>
                  <a:ext uri="{FF2B5EF4-FFF2-40B4-BE49-F238E27FC236}">
                    <a16:creationId xmlns:a16="http://schemas.microsoft.com/office/drawing/2014/main" id="{C7D80A0C-C7E0-5E00-1D56-4A71A01941AC}"/>
                  </a:ext>
                </a:extLst>
              </p:cNvPr>
              <p:cNvGrpSpPr>
                <a:grpSpLocks/>
              </p:cNvGrpSpPr>
              <p:nvPr/>
            </p:nvGrpSpPr>
            <p:grpSpPr bwMode="auto">
              <a:xfrm>
                <a:off x="7740904" y="3218048"/>
                <a:ext cx="3205097" cy="2403823"/>
                <a:chOff x="864" y="1392"/>
                <a:chExt cx="2688" cy="2016"/>
              </a:xfrm>
            </p:grpSpPr>
            <p:grpSp>
              <p:nvGrpSpPr>
                <p:cNvPr id="39" name="Group 38">
                  <a:extLst>
                    <a:ext uri="{FF2B5EF4-FFF2-40B4-BE49-F238E27FC236}">
                      <a16:creationId xmlns:a16="http://schemas.microsoft.com/office/drawing/2014/main" id="{CC934936-E692-4DA0-45D4-5E7606F9CB95}"/>
                    </a:ext>
                  </a:extLst>
                </p:cNvPr>
                <p:cNvGrpSpPr>
                  <a:grpSpLocks/>
                </p:cNvGrpSpPr>
                <p:nvPr/>
              </p:nvGrpSpPr>
              <p:grpSpPr bwMode="auto">
                <a:xfrm>
                  <a:off x="864" y="1392"/>
                  <a:ext cx="2688" cy="288"/>
                  <a:chOff x="432" y="1152"/>
                  <a:chExt cx="2688" cy="288"/>
                </a:xfrm>
              </p:grpSpPr>
              <p:grpSp>
                <p:nvGrpSpPr>
                  <p:cNvPr id="85175" name="Group 85174">
                    <a:extLst>
                      <a:ext uri="{FF2B5EF4-FFF2-40B4-BE49-F238E27FC236}">
                        <a16:creationId xmlns:a16="http://schemas.microsoft.com/office/drawing/2014/main" id="{98396BE0-2440-C766-33C3-4936395A98CC}"/>
                      </a:ext>
                    </a:extLst>
                  </p:cNvPr>
                  <p:cNvGrpSpPr>
                    <a:grpSpLocks/>
                  </p:cNvGrpSpPr>
                  <p:nvPr/>
                </p:nvGrpSpPr>
                <p:grpSpPr bwMode="auto">
                  <a:xfrm>
                    <a:off x="1584" y="1152"/>
                    <a:ext cx="1152" cy="288"/>
                    <a:chOff x="432" y="1152"/>
                    <a:chExt cx="1152" cy="288"/>
                  </a:xfrm>
                </p:grpSpPr>
                <p:grpSp>
                  <p:nvGrpSpPr>
                    <p:cNvPr id="84995" name="Group 84994">
                      <a:extLst>
                        <a:ext uri="{FF2B5EF4-FFF2-40B4-BE49-F238E27FC236}">
                          <a16:creationId xmlns:a16="http://schemas.microsoft.com/office/drawing/2014/main" id="{A1F8C4BA-4598-16AF-0A4E-7D3A7DBF183B}"/>
                        </a:ext>
                      </a:extLst>
                    </p:cNvPr>
                    <p:cNvGrpSpPr>
                      <a:grpSpLocks/>
                    </p:cNvGrpSpPr>
                    <p:nvPr/>
                  </p:nvGrpSpPr>
                  <p:grpSpPr bwMode="auto">
                    <a:xfrm>
                      <a:off x="432" y="1152"/>
                      <a:ext cx="768" cy="288"/>
                      <a:chOff x="432" y="1152"/>
                      <a:chExt cx="768" cy="288"/>
                    </a:xfrm>
                  </p:grpSpPr>
                  <p:sp>
                    <p:nvSpPr>
                      <p:cNvPr id="84998" name="Rectangle 84997">
                        <a:extLst>
                          <a:ext uri="{FF2B5EF4-FFF2-40B4-BE49-F238E27FC236}">
                            <a16:creationId xmlns:a16="http://schemas.microsoft.com/office/drawing/2014/main" id="{28B38F02-C725-07EA-0599-17B2CCFA2AF8}"/>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4999" name="Rectangle 84998">
                        <a:extLst>
                          <a:ext uri="{FF2B5EF4-FFF2-40B4-BE49-F238E27FC236}">
                            <a16:creationId xmlns:a16="http://schemas.microsoft.com/office/drawing/2014/main" id="{A4F2889A-B782-D560-3B47-D3C16ADC78F7}"/>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4997" name="Rectangle 84996">
                      <a:extLst>
                        <a:ext uri="{FF2B5EF4-FFF2-40B4-BE49-F238E27FC236}">
                          <a16:creationId xmlns:a16="http://schemas.microsoft.com/office/drawing/2014/main" id="{28B5A81A-B61A-8AA2-BCFC-7B2523F37CA3}"/>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176" name="Group 85175">
                    <a:extLst>
                      <a:ext uri="{FF2B5EF4-FFF2-40B4-BE49-F238E27FC236}">
                        <a16:creationId xmlns:a16="http://schemas.microsoft.com/office/drawing/2014/main" id="{2A3D91A1-D750-19DF-7CA8-1B79788D9A25}"/>
                      </a:ext>
                    </a:extLst>
                  </p:cNvPr>
                  <p:cNvGrpSpPr>
                    <a:grpSpLocks/>
                  </p:cNvGrpSpPr>
                  <p:nvPr/>
                </p:nvGrpSpPr>
                <p:grpSpPr bwMode="auto">
                  <a:xfrm>
                    <a:off x="432" y="1152"/>
                    <a:ext cx="2688" cy="288"/>
                    <a:chOff x="432" y="1152"/>
                    <a:chExt cx="2688" cy="288"/>
                  </a:xfrm>
                </p:grpSpPr>
                <p:grpSp>
                  <p:nvGrpSpPr>
                    <p:cNvPr id="85177" name="Group 85176">
                      <a:extLst>
                        <a:ext uri="{FF2B5EF4-FFF2-40B4-BE49-F238E27FC236}">
                          <a16:creationId xmlns:a16="http://schemas.microsoft.com/office/drawing/2014/main" id="{F85A6BA6-B373-58E0-0236-46534DD16FC2}"/>
                        </a:ext>
                      </a:extLst>
                    </p:cNvPr>
                    <p:cNvGrpSpPr>
                      <a:grpSpLocks/>
                    </p:cNvGrpSpPr>
                    <p:nvPr/>
                  </p:nvGrpSpPr>
                  <p:grpSpPr bwMode="auto">
                    <a:xfrm>
                      <a:off x="432" y="1152"/>
                      <a:ext cx="1152" cy="288"/>
                      <a:chOff x="432" y="1152"/>
                      <a:chExt cx="1152" cy="288"/>
                    </a:xfrm>
                  </p:grpSpPr>
                  <p:grpSp>
                    <p:nvGrpSpPr>
                      <p:cNvPr id="85183" name="Group 85182">
                        <a:extLst>
                          <a:ext uri="{FF2B5EF4-FFF2-40B4-BE49-F238E27FC236}">
                            <a16:creationId xmlns:a16="http://schemas.microsoft.com/office/drawing/2014/main" id="{7C061ECB-B7D0-2EE6-D1D1-44AA95CC4D04}"/>
                          </a:ext>
                        </a:extLst>
                      </p:cNvPr>
                      <p:cNvGrpSpPr>
                        <a:grpSpLocks/>
                      </p:cNvGrpSpPr>
                      <p:nvPr/>
                    </p:nvGrpSpPr>
                    <p:grpSpPr bwMode="auto">
                      <a:xfrm>
                        <a:off x="432" y="1152"/>
                        <a:ext cx="768" cy="288"/>
                        <a:chOff x="432" y="1152"/>
                        <a:chExt cx="768" cy="288"/>
                      </a:xfrm>
                    </p:grpSpPr>
                    <p:sp>
                      <p:nvSpPr>
                        <p:cNvPr id="84993" name="Rectangle 84992">
                          <a:extLst>
                            <a:ext uri="{FF2B5EF4-FFF2-40B4-BE49-F238E27FC236}">
                              <a16:creationId xmlns:a16="http://schemas.microsoft.com/office/drawing/2014/main" id="{4DDCE820-B699-1EFA-48B9-7F14DDB924E7}"/>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4994" name="Rectangle 84993">
                          <a:extLst>
                            <a:ext uri="{FF2B5EF4-FFF2-40B4-BE49-F238E27FC236}">
                              <a16:creationId xmlns:a16="http://schemas.microsoft.com/office/drawing/2014/main" id="{7B5CD2CF-D0F5-8D98-23BD-FFACEBE45C7C}"/>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4992" name="Rectangle 84991">
                        <a:extLst>
                          <a:ext uri="{FF2B5EF4-FFF2-40B4-BE49-F238E27FC236}">
                            <a16:creationId xmlns:a16="http://schemas.microsoft.com/office/drawing/2014/main" id="{3E1748A8-6DB2-D794-90E1-293B72FF7071}"/>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81" name="Rectangle 85180">
                      <a:extLst>
                        <a:ext uri="{FF2B5EF4-FFF2-40B4-BE49-F238E27FC236}">
                          <a16:creationId xmlns:a16="http://schemas.microsoft.com/office/drawing/2014/main" id="{112D2654-061F-D519-A820-FE4E67785701}"/>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40" name="Group 39">
                  <a:extLst>
                    <a:ext uri="{FF2B5EF4-FFF2-40B4-BE49-F238E27FC236}">
                      <a16:creationId xmlns:a16="http://schemas.microsoft.com/office/drawing/2014/main" id="{5E59B396-118D-539B-5E71-2346C94FA9C3}"/>
                    </a:ext>
                  </a:extLst>
                </p:cNvPr>
                <p:cNvGrpSpPr>
                  <a:grpSpLocks/>
                </p:cNvGrpSpPr>
                <p:nvPr/>
              </p:nvGrpSpPr>
              <p:grpSpPr bwMode="auto">
                <a:xfrm>
                  <a:off x="864" y="2256"/>
                  <a:ext cx="2688" cy="576"/>
                  <a:chOff x="960" y="1488"/>
                  <a:chExt cx="2688" cy="576"/>
                </a:xfrm>
              </p:grpSpPr>
              <p:grpSp>
                <p:nvGrpSpPr>
                  <p:cNvPr id="85141" name="Group 85140">
                    <a:extLst>
                      <a:ext uri="{FF2B5EF4-FFF2-40B4-BE49-F238E27FC236}">
                        <a16:creationId xmlns:a16="http://schemas.microsoft.com/office/drawing/2014/main" id="{D2828DA4-81CC-2A31-8CB6-55061992BC7B}"/>
                      </a:ext>
                    </a:extLst>
                  </p:cNvPr>
                  <p:cNvGrpSpPr>
                    <a:grpSpLocks/>
                  </p:cNvGrpSpPr>
                  <p:nvPr/>
                </p:nvGrpSpPr>
                <p:grpSpPr bwMode="auto">
                  <a:xfrm>
                    <a:off x="960" y="1488"/>
                    <a:ext cx="2688" cy="288"/>
                    <a:chOff x="432" y="1152"/>
                    <a:chExt cx="2688" cy="288"/>
                  </a:xfrm>
                </p:grpSpPr>
                <p:grpSp>
                  <p:nvGrpSpPr>
                    <p:cNvPr id="85159" name="Group 85158">
                      <a:extLst>
                        <a:ext uri="{FF2B5EF4-FFF2-40B4-BE49-F238E27FC236}">
                          <a16:creationId xmlns:a16="http://schemas.microsoft.com/office/drawing/2014/main" id="{1EAED233-6225-E8F2-75E3-344C5C9F89E8}"/>
                        </a:ext>
                      </a:extLst>
                    </p:cNvPr>
                    <p:cNvGrpSpPr>
                      <a:grpSpLocks/>
                    </p:cNvGrpSpPr>
                    <p:nvPr/>
                  </p:nvGrpSpPr>
                  <p:grpSpPr bwMode="auto">
                    <a:xfrm>
                      <a:off x="1584" y="1152"/>
                      <a:ext cx="1152" cy="288"/>
                      <a:chOff x="432" y="1152"/>
                      <a:chExt cx="1152" cy="288"/>
                    </a:xfrm>
                  </p:grpSpPr>
                  <p:grpSp>
                    <p:nvGrpSpPr>
                      <p:cNvPr id="85171" name="Group 85170">
                        <a:extLst>
                          <a:ext uri="{FF2B5EF4-FFF2-40B4-BE49-F238E27FC236}">
                            <a16:creationId xmlns:a16="http://schemas.microsoft.com/office/drawing/2014/main" id="{C7EEEAEA-5ECA-7732-5FF8-1190537FA295}"/>
                          </a:ext>
                        </a:extLst>
                      </p:cNvPr>
                      <p:cNvGrpSpPr>
                        <a:grpSpLocks/>
                      </p:cNvGrpSpPr>
                      <p:nvPr/>
                    </p:nvGrpSpPr>
                    <p:grpSpPr bwMode="auto">
                      <a:xfrm>
                        <a:off x="432" y="1152"/>
                        <a:ext cx="768" cy="288"/>
                        <a:chOff x="432" y="1152"/>
                        <a:chExt cx="768" cy="288"/>
                      </a:xfrm>
                    </p:grpSpPr>
                    <p:sp>
                      <p:nvSpPr>
                        <p:cNvPr id="85173" name="Rectangle 85172">
                          <a:extLst>
                            <a:ext uri="{FF2B5EF4-FFF2-40B4-BE49-F238E27FC236}">
                              <a16:creationId xmlns:a16="http://schemas.microsoft.com/office/drawing/2014/main" id="{BF8FF91B-6564-6B1E-5CCC-4F099D2393DB}"/>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74" name="Rectangle 85173">
                          <a:extLst>
                            <a:ext uri="{FF2B5EF4-FFF2-40B4-BE49-F238E27FC236}">
                              <a16:creationId xmlns:a16="http://schemas.microsoft.com/office/drawing/2014/main" id="{D33DEC02-AF11-6D55-C895-2CE2036AEB44}"/>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72" name="Rectangle 85171">
                        <a:extLst>
                          <a:ext uri="{FF2B5EF4-FFF2-40B4-BE49-F238E27FC236}">
                            <a16:creationId xmlns:a16="http://schemas.microsoft.com/office/drawing/2014/main" id="{CC4F0C19-9AC0-BE72-5D10-4933B32D6017}"/>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160" name="Group 85159">
                      <a:extLst>
                        <a:ext uri="{FF2B5EF4-FFF2-40B4-BE49-F238E27FC236}">
                          <a16:creationId xmlns:a16="http://schemas.microsoft.com/office/drawing/2014/main" id="{751F9E8C-5AFE-4C70-06FF-BD33DB119632}"/>
                        </a:ext>
                      </a:extLst>
                    </p:cNvPr>
                    <p:cNvGrpSpPr>
                      <a:grpSpLocks/>
                    </p:cNvGrpSpPr>
                    <p:nvPr/>
                  </p:nvGrpSpPr>
                  <p:grpSpPr bwMode="auto">
                    <a:xfrm>
                      <a:off x="432" y="1152"/>
                      <a:ext cx="2688" cy="288"/>
                      <a:chOff x="432" y="1152"/>
                      <a:chExt cx="2688" cy="288"/>
                    </a:xfrm>
                  </p:grpSpPr>
                  <p:grpSp>
                    <p:nvGrpSpPr>
                      <p:cNvPr id="85161" name="Group 85160">
                        <a:extLst>
                          <a:ext uri="{FF2B5EF4-FFF2-40B4-BE49-F238E27FC236}">
                            <a16:creationId xmlns:a16="http://schemas.microsoft.com/office/drawing/2014/main" id="{6FCE4305-8B56-B2D7-841C-683B972B82CD}"/>
                          </a:ext>
                        </a:extLst>
                      </p:cNvPr>
                      <p:cNvGrpSpPr>
                        <a:grpSpLocks/>
                      </p:cNvGrpSpPr>
                      <p:nvPr/>
                    </p:nvGrpSpPr>
                    <p:grpSpPr bwMode="auto">
                      <a:xfrm>
                        <a:off x="432" y="1152"/>
                        <a:ext cx="1152" cy="288"/>
                        <a:chOff x="432" y="1152"/>
                        <a:chExt cx="1152" cy="288"/>
                      </a:xfrm>
                    </p:grpSpPr>
                    <p:grpSp>
                      <p:nvGrpSpPr>
                        <p:cNvPr id="85167" name="Group 85166">
                          <a:extLst>
                            <a:ext uri="{FF2B5EF4-FFF2-40B4-BE49-F238E27FC236}">
                              <a16:creationId xmlns:a16="http://schemas.microsoft.com/office/drawing/2014/main" id="{7639D35C-8CF0-D2ED-D0F1-2DB0D48A61C7}"/>
                            </a:ext>
                          </a:extLst>
                        </p:cNvPr>
                        <p:cNvGrpSpPr>
                          <a:grpSpLocks/>
                        </p:cNvGrpSpPr>
                        <p:nvPr/>
                      </p:nvGrpSpPr>
                      <p:grpSpPr bwMode="auto">
                        <a:xfrm>
                          <a:off x="432" y="1152"/>
                          <a:ext cx="768" cy="288"/>
                          <a:chOff x="432" y="1152"/>
                          <a:chExt cx="768" cy="288"/>
                        </a:xfrm>
                      </p:grpSpPr>
                      <p:sp>
                        <p:nvSpPr>
                          <p:cNvPr id="85169" name="Rectangle 85168">
                            <a:extLst>
                              <a:ext uri="{FF2B5EF4-FFF2-40B4-BE49-F238E27FC236}">
                                <a16:creationId xmlns:a16="http://schemas.microsoft.com/office/drawing/2014/main" id="{E2270866-C0D8-869D-8609-C387A8152427}"/>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70" name="Rectangle 85169">
                            <a:extLst>
                              <a:ext uri="{FF2B5EF4-FFF2-40B4-BE49-F238E27FC236}">
                                <a16:creationId xmlns:a16="http://schemas.microsoft.com/office/drawing/2014/main" id="{554E4DA0-44CF-DFD2-A206-7D974D514947}"/>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68" name="Rectangle 85167">
                          <a:extLst>
                            <a:ext uri="{FF2B5EF4-FFF2-40B4-BE49-F238E27FC236}">
                              <a16:creationId xmlns:a16="http://schemas.microsoft.com/office/drawing/2014/main" id="{A33F7597-C61C-AE02-AE1F-24567C138092}"/>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65" name="Rectangle 85164">
                        <a:extLst>
                          <a:ext uri="{FF2B5EF4-FFF2-40B4-BE49-F238E27FC236}">
                            <a16:creationId xmlns:a16="http://schemas.microsoft.com/office/drawing/2014/main" id="{ACE2B834-92CC-7C3A-3C66-89773CAFCB6B}"/>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85142" name="Group 85141">
                    <a:extLst>
                      <a:ext uri="{FF2B5EF4-FFF2-40B4-BE49-F238E27FC236}">
                        <a16:creationId xmlns:a16="http://schemas.microsoft.com/office/drawing/2014/main" id="{AF598EEC-20DC-EC6B-7EB8-392E7B772DED}"/>
                      </a:ext>
                    </a:extLst>
                  </p:cNvPr>
                  <p:cNvGrpSpPr>
                    <a:grpSpLocks/>
                  </p:cNvGrpSpPr>
                  <p:nvPr/>
                </p:nvGrpSpPr>
                <p:grpSpPr bwMode="auto">
                  <a:xfrm>
                    <a:off x="960" y="1776"/>
                    <a:ext cx="2688" cy="288"/>
                    <a:chOff x="432" y="1152"/>
                    <a:chExt cx="2688" cy="288"/>
                  </a:xfrm>
                </p:grpSpPr>
                <p:grpSp>
                  <p:nvGrpSpPr>
                    <p:cNvPr id="85143" name="Group 85142">
                      <a:extLst>
                        <a:ext uri="{FF2B5EF4-FFF2-40B4-BE49-F238E27FC236}">
                          <a16:creationId xmlns:a16="http://schemas.microsoft.com/office/drawing/2014/main" id="{24377BAE-478D-9BC4-00BC-C9031022F022}"/>
                        </a:ext>
                      </a:extLst>
                    </p:cNvPr>
                    <p:cNvGrpSpPr>
                      <a:grpSpLocks/>
                    </p:cNvGrpSpPr>
                    <p:nvPr/>
                  </p:nvGrpSpPr>
                  <p:grpSpPr bwMode="auto">
                    <a:xfrm>
                      <a:off x="1584" y="1152"/>
                      <a:ext cx="1152" cy="288"/>
                      <a:chOff x="432" y="1152"/>
                      <a:chExt cx="1152" cy="288"/>
                    </a:xfrm>
                  </p:grpSpPr>
                  <p:grpSp>
                    <p:nvGrpSpPr>
                      <p:cNvPr id="85155" name="Group 85154">
                        <a:extLst>
                          <a:ext uri="{FF2B5EF4-FFF2-40B4-BE49-F238E27FC236}">
                            <a16:creationId xmlns:a16="http://schemas.microsoft.com/office/drawing/2014/main" id="{0F115D80-E816-79DF-D6A5-0D9AE9AA040F}"/>
                          </a:ext>
                        </a:extLst>
                      </p:cNvPr>
                      <p:cNvGrpSpPr>
                        <a:grpSpLocks/>
                      </p:cNvGrpSpPr>
                      <p:nvPr/>
                    </p:nvGrpSpPr>
                    <p:grpSpPr bwMode="auto">
                      <a:xfrm>
                        <a:off x="432" y="1152"/>
                        <a:ext cx="768" cy="288"/>
                        <a:chOff x="432" y="1152"/>
                        <a:chExt cx="768" cy="288"/>
                      </a:xfrm>
                    </p:grpSpPr>
                    <p:sp>
                      <p:nvSpPr>
                        <p:cNvPr id="85157" name="Rectangle 85156">
                          <a:extLst>
                            <a:ext uri="{FF2B5EF4-FFF2-40B4-BE49-F238E27FC236}">
                              <a16:creationId xmlns:a16="http://schemas.microsoft.com/office/drawing/2014/main" id="{DAB4B305-CE4E-FE5B-7E46-1AF4F7139B0C}"/>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58" name="Rectangle 85157">
                          <a:extLst>
                            <a:ext uri="{FF2B5EF4-FFF2-40B4-BE49-F238E27FC236}">
                              <a16:creationId xmlns:a16="http://schemas.microsoft.com/office/drawing/2014/main" id="{50532A1C-1180-CAC4-25D8-D0A73CE754C0}"/>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56" name="Rectangle 85155">
                        <a:extLst>
                          <a:ext uri="{FF2B5EF4-FFF2-40B4-BE49-F238E27FC236}">
                            <a16:creationId xmlns:a16="http://schemas.microsoft.com/office/drawing/2014/main" id="{D5110665-EB84-9BB6-B0F1-92E7668D175D}"/>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144" name="Group 85143">
                      <a:extLst>
                        <a:ext uri="{FF2B5EF4-FFF2-40B4-BE49-F238E27FC236}">
                          <a16:creationId xmlns:a16="http://schemas.microsoft.com/office/drawing/2014/main" id="{5A6CA771-5A3E-0A1E-B7B2-8AD18F4CCAE3}"/>
                        </a:ext>
                      </a:extLst>
                    </p:cNvPr>
                    <p:cNvGrpSpPr>
                      <a:grpSpLocks/>
                    </p:cNvGrpSpPr>
                    <p:nvPr/>
                  </p:nvGrpSpPr>
                  <p:grpSpPr bwMode="auto">
                    <a:xfrm>
                      <a:off x="432" y="1152"/>
                      <a:ext cx="2688" cy="288"/>
                      <a:chOff x="432" y="1152"/>
                      <a:chExt cx="2688" cy="288"/>
                    </a:xfrm>
                  </p:grpSpPr>
                  <p:grpSp>
                    <p:nvGrpSpPr>
                      <p:cNvPr id="85145" name="Group 85144">
                        <a:extLst>
                          <a:ext uri="{FF2B5EF4-FFF2-40B4-BE49-F238E27FC236}">
                            <a16:creationId xmlns:a16="http://schemas.microsoft.com/office/drawing/2014/main" id="{12DEE38F-8832-A34C-E4BF-504997FB239A}"/>
                          </a:ext>
                        </a:extLst>
                      </p:cNvPr>
                      <p:cNvGrpSpPr>
                        <a:grpSpLocks/>
                      </p:cNvGrpSpPr>
                      <p:nvPr/>
                    </p:nvGrpSpPr>
                    <p:grpSpPr bwMode="auto">
                      <a:xfrm>
                        <a:off x="432" y="1152"/>
                        <a:ext cx="1152" cy="288"/>
                        <a:chOff x="432" y="1152"/>
                        <a:chExt cx="1152" cy="288"/>
                      </a:xfrm>
                    </p:grpSpPr>
                    <p:grpSp>
                      <p:nvGrpSpPr>
                        <p:cNvPr id="85151" name="Group 85150">
                          <a:extLst>
                            <a:ext uri="{FF2B5EF4-FFF2-40B4-BE49-F238E27FC236}">
                              <a16:creationId xmlns:a16="http://schemas.microsoft.com/office/drawing/2014/main" id="{68FA9094-2837-B21C-0653-C8C5A562885C}"/>
                            </a:ext>
                          </a:extLst>
                        </p:cNvPr>
                        <p:cNvGrpSpPr>
                          <a:grpSpLocks/>
                        </p:cNvGrpSpPr>
                        <p:nvPr/>
                      </p:nvGrpSpPr>
                      <p:grpSpPr bwMode="auto">
                        <a:xfrm>
                          <a:off x="432" y="1152"/>
                          <a:ext cx="768" cy="288"/>
                          <a:chOff x="432" y="1152"/>
                          <a:chExt cx="768" cy="288"/>
                        </a:xfrm>
                      </p:grpSpPr>
                      <p:sp>
                        <p:nvSpPr>
                          <p:cNvPr id="85153" name="Rectangle 85152">
                            <a:extLst>
                              <a:ext uri="{FF2B5EF4-FFF2-40B4-BE49-F238E27FC236}">
                                <a16:creationId xmlns:a16="http://schemas.microsoft.com/office/drawing/2014/main" id="{18BFE8CC-C95B-D5BD-CDA9-C251E27E6D80}"/>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54" name="Rectangle 85153">
                            <a:extLst>
                              <a:ext uri="{FF2B5EF4-FFF2-40B4-BE49-F238E27FC236}">
                                <a16:creationId xmlns:a16="http://schemas.microsoft.com/office/drawing/2014/main" id="{6A43726D-BA01-B72E-887C-FB345E2A076D}"/>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52" name="Rectangle 85151">
                          <a:extLst>
                            <a:ext uri="{FF2B5EF4-FFF2-40B4-BE49-F238E27FC236}">
                              <a16:creationId xmlns:a16="http://schemas.microsoft.com/office/drawing/2014/main" id="{81BAD380-D1FF-39EA-6918-8424970BB196}"/>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49" name="Rectangle 85148">
                        <a:extLst>
                          <a:ext uri="{FF2B5EF4-FFF2-40B4-BE49-F238E27FC236}">
                            <a16:creationId xmlns:a16="http://schemas.microsoft.com/office/drawing/2014/main" id="{20DE57FE-16AF-D4C9-D9F4-7F5416592304}"/>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41" name="Group 40">
                  <a:extLst>
                    <a:ext uri="{FF2B5EF4-FFF2-40B4-BE49-F238E27FC236}">
                      <a16:creationId xmlns:a16="http://schemas.microsoft.com/office/drawing/2014/main" id="{E0C0E9EB-0DE0-F9BE-EDB6-E5EC677C6F2C}"/>
                    </a:ext>
                  </a:extLst>
                </p:cNvPr>
                <p:cNvGrpSpPr>
                  <a:grpSpLocks/>
                </p:cNvGrpSpPr>
                <p:nvPr/>
              </p:nvGrpSpPr>
              <p:grpSpPr bwMode="auto">
                <a:xfrm>
                  <a:off x="864" y="2832"/>
                  <a:ext cx="2688" cy="576"/>
                  <a:chOff x="960" y="1488"/>
                  <a:chExt cx="2688" cy="576"/>
                </a:xfrm>
              </p:grpSpPr>
              <p:grpSp>
                <p:nvGrpSpPr>
                  <p:cNvPr id="42" name="Group 41">
                    <a:extLst>
                      <a:ext uri="{FF2B5EF4-FFF2-40B4-BE49-F238E27FC236}">
                        <a16:creationId xmlns:a16="http://schemas.microsoft.com/office/drawing/2014/main" id="{D9AE9FC0-5306-E10B-D78B-6B6B6E6B72D0}"/>
                      </a:ext>
                    </a:extLst>
                  </p:cNvPr>
                  <p:cNvGrpSpPr>
                    <a:grpSpLocks/>
                  </p:cNvGrpSpPr>
                  <p:nvPr/>
                </p:nvGrpSpPr>
                <p:grpSpPr bwMode="auto">
                  <a:xfrm>
                    <a:off x="960" y="1488"/>
                    <a:ext cx="2688" cy="288"/>
                    <a:chOff x="432" y="1152"/>
                    <a:chExt cx="2688" cy="288"/>
                  </a:xfrm>
                </p:grpSpPr>
                <p:grpSp>
                  <p:nvGrpSpPr>
                    <p:cNvPr id="85125" name="Group 85124">
                      <a:extLst>
                        <a:ext uri="{FF2B5EF4-FFF2-40B4-BE49-F238E27FC236}">
                          <a16:creationId xmlns:a16="http://schemas.microsoft.com/office/drawing/2014/main" id="{DB472410-729B-D027-9068-47F63ACCC681}"/>
                        </a:ext>
                      </a:extLst>
                    </p:cNvPr>
                    <p:cNvGrpSpPr>
                      <a:grpSpLocks/>
                    </p:cNvGrpSpPr>
                    <p:nvPr/>
                  </p:nvGrpSpPr>
                  <p:grpSpPr bwMode="auto">
                    <a:xfrm>
                      <a:off x="1584" y="1152"/>
                      <a:ext cx="1152" cy="288"/>
                      <a:chOff x="432" y="1152"/>
                      <a:chExt cx="1152" cy="288"/>
                    </a:xfrm>
                  </p:grpSpPr>
                  <p:grpSp>
                    <p:nvGrpSpPr>
                      <p:cNvPr id="85137" name="Group 85136">
                        <a:extLst>
                          <a:ext uri="{FF2B5EF4-FFF2-40B4-BE49-F238E27FC236}">
                            <a16:creationId xmlns:a16="http://schemas.microsoft.com/office/drawing/2014/main" id="{5C94596D-15B1-487C-A44B-512E34F57F7C}"/>
                          </a:ext>
                        </a:extLst>
                      </p:cNvPr>
                      <p:cNvGrpSpPr>
                        <a:grpSpLocks/>
                      </p:cNvGrpSpPr>
                      <p:nvPr/>
                    </p:nvGrpSpPr>
                    <p:grpSpPr bwMode="auto">
                      <a:xfrm>
                        <a:off x="432" y="1152"/>
                        <a:ext cx="768" cy="288"/>
                        <a:chOff x="432" y="1152"/>
                        <a:chExt cx="768" cy="288"/>
                      </a:xfrm>
                    </p:grpSpPr>
                    <p:sp>
                      <p:nvSpPr>
                        <p:cNvPr id="85139" name="Rectangle 85138">
                          <a:extLst>
                            <a:ext uri="{FF2B5EF4-FFF2-40B4-BE49-F238E27FC236}">
                              <a16:creationId xmlns:a16="http://schemas.microsoft.com/office/drawing/2014/main" id="{8DA18629-D627-25A0-CB5E-793F6C4F4DF3}"/>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40" name="Rectangle 85139">
                          <a:extLst>
                            <a:ext uri="{FF2B5EF4-FFF2-40B4-BE49-F238E27FC236}">
                              <a16:creationId xmlns:a16="http://schemas.microsoft.com/office/drawing/2014/main" id="{F6BFB873-64F7-BC4D-E5F5-4E6A431E6432}"/>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38" name="Rectangle 85137">
                        <a:extLst>
                          <a:ext uri="{FF2B5EF4-FFF2-40B4-BE49-F238E27FC236}">
                            <a16:creationId xmlns:a16="http://schemas.microsoft.com/office/drawing/2014/main" id="{473E502B-9540-4496-F794-3A94EDDEDD6B}"/>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126" name="Group 85125">
                      <a:extLst>
                        <a:ext uri="{FF2B5EF4-FFF2-40B4-BE49-F238E27FC236}">
                          <a16:creationId xmlns:a16="http://schemas.microsoft.com/office/drawing/2014/main" id="{A27845CC-B49A-44CB-FCAC-B8BD7BF48F97}"/>
                        </a:ext>
                      </a:extLst>
                    </p:cNvPr>
                    <p:cNvGrpSpPr>
                      <a:grpSpLocks/>
                    </p:cNvGrpSpPr>
                    <p:nvPr/>
                  </p:nvGrpSpPr>
                  <p:grpSpPr bwMode="auto">
                    <a:xfrm>
                      <a:off x="432" y="1152"/>
                      <a:ext cx="2688" cy="288"/>
                      <a:chOff x="432" y="1152"/>
                      <a:chExt cx="2688" cy="288"/>
                    </a:xfrm>
                  </p:grpSpPr>
                  <p:grpSp>
                    <p:nvGrpSpPr>
                      <p:cNvPr id="85127" name="Group 85126">
                        <a:extLst>
                          <a:ext uri="{FF2B5EF4-FFF2-40B4-BE49-F238E27FC236}">
                            <a16:creationId xmlns:a16="http://schemas.microsoft.com/office/drawing/2014/main" id="{0DD0F474-9A83-6A28-E3F1-F97F53117489}"/>
                          </a:ext>
                        </a:extLst>
                      </p:cNvPr>
                      <p:cNvGrpSpPr>
                        <a:grpSpLocks/>
                      </p:cNvGrpSpPr>
                      <p:nvPr/>
                    </p:nvGrpSpPr>
                    <p:grpSpPr bwMode="auto">
                      <a:xfrm>
                        <a:off x="432" y="1152"/>
                        <a:ext cx="1152" cy="288"/>
                        <a:chOff x="432" y="1152"/>
                        <a:chExt cx="1152" cy="288"/>
                      </a:xfrm>
                    </p:grpSpPr>
                    <p:grpSp>
                      <p:nvGrpSpPr>
                        <p:cNvPr id="85133" name="Group 85132">
                          <a:extLst>
                            <a:ext uri="{FF2B5EF4-FFF2-40B4-BE49-F238E27FC236}">
                              <a16:creationId xmlns:a16="http://schemas.microsoft.com/office/drawing/2014/main" id="{BFDBA224-DBA4-2423-7C71-5295842FFA5A}"/>
                            </a:ext>
                          </a:extLst>
                        </p:cNvPr>
                        <p:cNvGrpSpPr>
                          <a:grpSpLocks/>
                        </p:cNvGrpSpPr>
                        <p:nvPr/>
                      </p:nvGrpSpPr>
                      <p:grpSpPr bwMode="auto">
                        <a:xfrm>
                          <a:off x="432" y="1152"/>
                          <a:ext cx="768" cy="288"/>
                          <a:chOff x="432" y="1152"/>
                          <a:chExt cx="768" cy="288"/>
                        </a:xfrm>
                      </p:grpSpPr>
                      <p:sp>
                        <p:nvSpPr>
                          <p:cNvPr id="85135" name="Rectangle 85134">
                            <a:extLst>
                              <a:ext uri="{FF2B5EF4-FFF2-40B4-BE49-F238E27FC236}">
                                <a16:creationId xmlns:a16="http://schemas.microsoft.com/office/drawing/2014/main" id="{766C235F-6214-CB5F-E4D0-C6A2A54D0C4E}"/>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36" name="Rectangle 85135">
                            <a:extLst>
                              <a:ext uri="{FF2B5EF4-FFF2-40B4-BE49-F238E27FC236}">
                                <a16:creationId xmlns:a16="http://schemas.microsoft.com/office/drawing/2014/main" id="{F515E6A6-9DE4-A182-14A8-87D3937CE76E}"/>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34" name="Rectangle 85133">
                          <a:extLst>
                            <a:ext uri="{FF2B5EF4-FFF2-40B4-BE49-F238E27FC236}">
                              <a16:creationId xmlns:a16="http://schemas.microsoft.com/office/drawing/2014/main" id="{23D74107-4130-0412-5D3D-C1C4D565E87E}"/>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31" name="Rectangle 85130">
                        <a:extLst>
                          <a:ext uri="{FF2B5EF4-FFF2-40B4-BE49-F238E27FC236}">
                            <a16:creationId xmlns:a16="http://schemas.microsoft.com/office/drawing/2014/main" id="{AF55EC76-2537-6527-BDC4-B38D5509A12F}"/>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43" name="Group 42">
                    <a:extLst>
                      <a:ext uri="{FF2B5EF4-FFF2-40B4-BE49-F238E27FC236}">
                        <a16:creationId xmlns:a16="http://schemas.microsoft.com/office/drawing/2014/main" id="{56295286-26FB-9D6D-1212-27F230268EDD}"/>
                      </a:ext>
                    </a:extLst>
                  </p:cNvPr>
                  <p:cNvGrpSpPr>
                    <a:grpSpLocks/>
                  </p:cNvGrpSpPr>
                  <p:nvPr/>
                </p:nvGrpSpPr>
                <p:grpSpPr bwMode="auto">
                  <a:xfrm>
                    <a:off x="960" y="1776"/>
                    <a:ext cx="2688" cy="288"/>
                    <a:chOff x="432" y="1152"/>
                    <a:chExt cx="2688" cy="288"/>
                  </a:xfrm>
                </p:grpSpPr>
                <p:grpSp>
                  <p:nvGrpSpPr>
                    <p:cNvPr id="45" name="Group 44">
                      <a:extLst>
                        <a:ext uri="{FF2B5EF4-FFF2-40B4-BE49-F238E27FC236}">
                          <a16:creationId xmlns:a16="http://schemas.microsoft.com/office/drawing/2014/main" id="{8EEE9819-B2E6-BFF4-EE1D-C8003795EC0F}"/>
                        </a:ext>
                      </a:extLst>
                    </p:cNvPr>
                    <p:cNvGrpSpPr>
                      <a:grpSpLocks/>
                    </p:cNvGrpSpPr>
                    <p:nvPr/>
                  </p:nvGrpSpPr>
                  <p:grpSpPr bwMode="auto">
                    <a:xfrm>
                      <a:off x="1584" y="1152"/>
                      <a:ext cx="1152" cy="288"/>
                      <a:chOff x="432" y="1152"/>
                      <a:chExt cx="1152" cy="288"/>
                    </a:xfrm>
                  </p:grpSpPr>
                  <p:grpSp>
                    <p:nvGrpSpPr>
                      <p:cNvPr id="63" name="Group 62">
                        <a:extLst>
                          <a:ext uri="{FF2B5EF4-FFF2-40B4-BE49-F238E27FC236}">
                            <a16:creationId xmlns:a16="http://schemas.microsoft.com/office/drawing/2014/main" id="{473D9D79-B455-7061-B67C-A721E3687ADA}"/>
                          </a:ext>
                        </a:extLst>
                      </p:cNvPr>
                      <p:cNvGrpSpPr>
                        <a:grpSpLocks/>
                      </p:cNvGrpSpPr>
                      <p:nvPr/>
                    </p:nvGrpSpPr>
                    <p:grpSpPr bwMode="auto">
                      <a:xfrm>
                        <a:off x="432" y="1152"/>
                        <a:ext cx="768" cy="288"/>
                        <a:chOff x="432" y="1152"/>
                        <a:chExt cx="768" cy="288"/>
                      </a:xfrm>
                    </p:grpSpPr>
                    <p:sp>
                      <p:nvSpPr>
                        <p:cNvPr id="85123" name="Rectangle 85122">
                          <a:extLst>
                            <a:ext uri="{FF2B5EF4-FFF2-40B4-BE49-F238E27FC236}">
                              <a16:creationId xmlns:a16="http://schemas.microsoft.com/office/drawing/2014/main" id="{38110832-156F-7389-5997-BEEAC84879CC}"/>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24" name="Rectangle 85123">
                          <a:extLst>
                            <a:ext uri="{FF2B5EF4-FFF2-40B4-BE49-F238E27FC236}">
                              <a16:creationId xmlns:a16="http://schemas.microsoft.com/office/drawing/2014/main" id="{A9341B6D-C9EB-9F05-8A15-9DEAAD2E2D37}"/>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21" name="Rectangle 85120">
                        <a:extLst>
                          <a:ext uri="{FF2B5EF4-FFF2-40B4-BE49-F238E27FC236}">
                            <a16:creationId xmlns:a16="http://schemas.microsoft.com/office/drawing/2014/main" id="{72F97806-D7C6-7316-C9AB-A65F11562C65}"/>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46" name="Group 45">
                      <a:extLst>
                        <a:ext uri="{FF2B5EF4-FFF2-40B4-BE49-F238E27FC236}">
                          <a16:creationId xmlns:a16="http://schemas.microsoft.com/office/drawing/2014/main" id="{E07EA6A3-124D-545A-0F0F-4B282E84456B}"/>
                        </a:ext>
                      </a:extLst>
                    </p:cNvPr>
                    <p:cNvGrpSpPr>
                      <a:grpSpLocks/>
                    </p:cNvGrpSpPr>
                    <p:nvPr/>
                  </p:nvGrpSpPr>
                  <p:grpSpPr bwMode="auto">
                    <a:xfrm>
                      <a:off x="432" y="1152"/>
                      <a:ext cx="2688" cy="288"/>
                      <a:chOff x="432" y="1152"/>
                      <a:chExt cx="2688" cy="288"/>
                    </a:xfrm>
                  </p:grpSpPr>
                  <p:grpSp>
                    <p:nvGrpSpPr>
                      <p:cNvPr id="47" name="Group 46">
                        <a:extLst>
                          <a:ext uri="{FF2B5EF4-FFF2-40B4-BE49-F238E27FC236}">
                            <a16:creationId xmlns:a16="http://schemas.microsoft.com/office/drawing/2014/main" id="{2A067079-7765-1D95-C22C-1104E5F320FE}"/>
                          </a:ext>
                        </a:extLst>
                      </p:cNvPr>
                      <p:cNvGrpSpPr>
                        <a:grpSpLocks/>
                      </p:cNvGrpSpPr>
                      <p:nvPr/>
                    </p:nvGrpSpPr>
                    <p:grpSpPr bwMode="auto">
                      <a:xfrm>
                        <a:off x="432" y="1152"/>
                        <a:ext cx="1152" cy="288"/>
                        <a:chOff x="432" y="1152"/>
                        <a:chExt cx="1152" cy="288"/>
                      </a:xfrm>
                    </p:grpSpPr>
                    <p:grpSp>
                      <p:nvGrpSpPr>
                        <p:cNvPr id="53" name="Group 52">
                          <a:extLst>
                            <a:ext uri="{FF2B5EF4-FFF2-40B4-BE49-F238E27FC236}">
                              <a16:creationId xmlns:a16="http://schemas.microsoft.com/office/drawing/2014/main" id="{3CFE0EEF-FA0C-3670-FA62-9B5F0B7B5921}"/>
                            </a:ext>
                          </a:extLst>
                        </p:cNvPr>
                        <p:cNvGrpSpPr>
                          <a:grpSpLocks/>
                        </p:cNvGrpSpPr>
                        <p:nvPr/>
                      </p:nvGrpSpPr>
                      <p:grpSpPr bwMode="auto">
                        <a:xfrm>
                          <a:off x="432" y="1152"/>
                          <a:ext cx="768" cy="288"/>
                          <a:chOff x="432" y="1152"/>
                          <a:chExt cx="768" cy="288"/>
                        </a:xfrm>
                      </p:grpSpPr>
                      <p:sp>
                        <p:nvSpPr>
                          <p:cNvPr id="57" name="Rectangle 56">
                            <a:extLst>
                              <a:ext uri="{FF2B5EF4-FFF2-40B4-BE49-F238E27FC236}">
                                <a16:creationId xmlns:a16="http://schemas.microsoft.com/office/drawing/2014/main" id="{C42449C3-51DE-E0F5-1D1E-B803F2E325F0}"/>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58" name="Rectangle 57">
                            <a:extLst>
                              <a:ext uri="{FF2B5EF4-FFF2-40B4-BE49-F238E27FC236}">
                                <a16:creationId xmlns:a16="http://schemas.microsoft.com/office/drawing/2014/main" id="{29348D16-75C4-C984-98EF-25E9133CBF9F}"/>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54" name="Rectangle 53">
                          <a:extLst>
                            <a:ext uri="{FF2B5EF4-FFF2-40B4-BE49-F238E27FC236}">
                              <a16:creationId xmlns:a16="http://schemas.microsoft.com/office/drawing/2014/main" id="{ADD30683-584A-CCE8-480F-B9711BD1B8A9}"/>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51" name="Rectangle 50">
                        <a:extLst>
                          <a:ext uri="{FF2B5EF4-FFF2-40B4-BE49-F238E27FC236}">
                            <a16:creationId xmlns:a16="http://schemas.microsoft.com/office/drawing/2014/main" id="{C4E9DCBD-7666-354E-6843-452DCA0852F5}"/>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grpSp>
            <p:nvGrpSpPr>
              <p:cNvPr id="23" name="Group 22">
                <a:extLst>
                  <a:ext uri="{FF2B5EF4-FFF2-40B4-BE49-F238E27FC236}">
                    <a16:creationId xmlns:a16="http://schemas.microsoft.com/office/drawing/2014/main" id="{AC8834CC-FD8B-5901-BE1B-EE991609B2DF}"/>
                  </a:ext>
                </a:extLst>
              </p:cNvPr>
              <p:cNvGrpSpPr/>
              <p:nvPr/>
            </p:nvGrpSpPr>
            <p:grpSpPr>
              <a:xfrm>
                <a:off x="8270565" y="2867191"/>
                <a:ext cx="2585299" cy="369332"/>
                <a:chOff x="3942261" y="1898872"/>
                <a:chExt cx="3442014" cy="491721"/>
              </a:xfrm>
            </p:grpSpPr>
            <mc:AlternateContent xmlns:mc="http://schemas.openxmlformats.org/markup-compatibility/2006" xmlns:a14="http://schemas.microsoft.com/office/drawing/2010/main">
              <mc:Choice Requires="a14">
                <p:sp>
                  <p:nvSpPr>
                    <p:cNvPr id="31" name="TextBox 2">
                      <a:extLst>
                        <a:ext uri="{FF2B5EF4-FFF2-40B4-BE49-F238E27FC236}">
                          <a16:creationId xmlns:a16="http://schemas.microsoft.com/office/drawing/2014/main" id="{EE385127-6BBC-E13C-A007-C56B0BF1A378}"/>
                        </a:ext>
                      </a:extLst>
                    </p:cNvPr>
                    <p:cNvSpPr txBox="1"/>
                    <p:nvPr/>
                  </p:nvSpPr>
                  <p:spPr>
                    <a:xfrm>
                      <a:off x="3942261" y="1898872"/>
                      <a:ext cx="487027" cy="4917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31" name="TextBox 2">
                      <a:extLst>
                        <a:ext uri="{FF2B5EF4-FFF2-40B4-BE49-F238E27FC236}">
                          <a16:creationId xmlns:a16="http://schemas.microsoft.com/office/drawing/2014/main" id="{EE385127-6BBC-E13C-A007-C56B0BF1A378}"/>
                        </a:ext>
                      </a:extLst>
                    </p:cNvPr>
                    <p:cNvSpPr txBox="1">
                      <a:spLocks noRot="1" noChangeAspect="1" noMove="1" noResize="1" noEditPoints="1" noAdjustHandles="1" noChangeArrowheads="1" noChangeShapeType="1" noTextEdit="1"/>
                    </p:cNvSpPr>
                    <p:nvPr/>
                  </p:nvSpPr>
                  <p:spPr>
                    <a:xfrm>
                      <a:off x="3942261" y="1898872"/>
                      <a:ext cx="487027" cy="4917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
                      <a:extLst>
                        <a:ext uri="{FF2B5EF4-FFF2-40B4-BE49-F238E27FC236}">
                          <a16:creationId xmlns:a16="http://schemas.microsoft.com/office/drawing/2014/main" id="{401A99FA-BD53-E1A0-FB0A-34560515C8D3}"/>
                        </a:ext>
                      </a:extLst>
                    </p:cNvPr>
                    <p:cNvSpPr txBox="1"/>
                    <p:nvPr/>
                  </p:nvSpPr>
                  <p:spPr>
                    <a:xfrm>
                      <a:off x="4560389" y="1898872"/>
                      <a:ext cx="487025" cy="4917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US" dirty="0"/>
                    </a:p>
                  </p:txBody>
                </p:sp>
              </mc:Choice>
              <mc:Fallback xmlns="">
                <p:sp>
                  <p:nvSpPr>
                    <p:cNvPr id="32" name="TextBox 3">
                      <a:extLst>
                        <a:ext uri="{FF2B5EF4-FFF2-40B4-BE49-F238E27FC236}">
                          <a16:creationId xmlns:a16="http://schemas.microsoft.com/office/drawing/2014/main" id="{401A99FA-BD53-E1A0-FB0A-34560515C8D3}"/>
                        </a:ext>
                      </a:extLst>
                    </p:cNvPr>
                    <p:cNvSpPr txBox="1">
                      <a:spLocks noRot="1" noChangeAspect="1" noMove="1" noResize="1" noEditPoints="1" noAdjustHandles="1" noChangeArrowheads="1" noChangeShapeType="1" noTextEdit="1"/>
                    </p:cNvSpPr>
                    <p:nvPr/>
                  </p:nvSpPr>
                  <p:spPr>
                    <a:xfrm>
                      <a:off x="4560389" y="1898872"/>
                      <a:ext cx="487025" cy="49172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4">
                      <a:extLst>
                        <a:ext uri="{FF2B5EF4-FFF2-40B4-BE49-F238E27FC236}">
                          <a16:creationId xmlns:a16="http://schemas.microsoft.com/office/drawing/2014/main" id="{B0999679-071A-423C-2D48-E071F2C16318}"/>
                        </a:ext>
                      </a:extLst>
                    </p:cNvPr>
                    <p:cNvSpPr txBox="1"/>
                    <p:nvPr/>
                  </p:nvSpPr>
                  <p:spPr>
                    <a:xfrm>
                      <a:off x="5782217" y="1898872"/>
                      <a:ext cx="487027" cy="4917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oMath>
                        </m:oMathPara>
                      </a14:m>
                      <a:endParaRPr lang="en-US" dirty="0"/>
                    </a:p>
                  </p:txBody>
                </p:sp>
              </mc:Choice>
              <mc:Fallback xmlns="">
                <p:sp>
                  <p:nvSpPr>
                    <p:cNvPr id="33" name="TextBox 4">
                      <a:extLst>
                        <a:ext uri="{FF2B5EF4-FFF2-40B4-BE49-F238E27FC236}">
                          <a16:creationId xmlns:a16="http://schemas.microsoft.com/office/drawing/2014/main" id="{B0999679-071A-423C-2D48-E071F2C16318}"/>
                        </a:ext>
                      </a:extLst>
                    </p:cNvPr>
                    <p:cNvSpPr txBox="1">
                      <a:spLocks noRot="1" noChangeAspect="1" noMove="1" noResize="1" noEditPoints="1" noAdjustHandles="1" noChangeArrowheads="1" noChangeShapeType="1" noTextEdit="1"/>
                    </p:cNvSpPr>
                    <p:nvPr/>
                  </p:nvSpPr>
                  <p:spPr>
                    <a:xfrm>
                      <a:off x="5782217" y="1898872"/>
                      <a:ext cx="487027" cy="49172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212">
                      <a:extLst>
                        <a:ext uri="{FF2B5EF4-FFF2-40B4-BE49-F238E27FC236}">
                          <a16:creationId xmlns:a16="http://schemas.microsoft.com/office/drawing/2014/main" id="{C56AA61A-5710-5516-0823-1FB34D551750}"/>
                        </a:ext>
                      </a:extLst>
                    </p:cNvPr>
                    <p:cNvSpPr txBox="1"/>
                    <p:nvPr/>
                  </p:nvSpPr>
                  <p:spPr>
                    <a:xfrm>
                      <a:off x="6366680" y="1898872"/>
                      <a:ext cx="487025" cy="4917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oMath>
                        </m:oMathPara>
                      </a14:m>
                      <a:endParaRPr lang="en-US" dirty="0"/>
                    </a:p>
                  </p:txBody>
                </p:sp>
              </mc:Choice>
              <mc:Fallback xmlns="">
                <p:sp>
                  <p:nvSpPr>
                    <p:cNvPr id="35" name="TextBox 212">
                      <a:extLst>
                        <a:ext uri="{FF2B5EF4-FFF2-40B4-BE49-F238E27FC236}">
                          <a16:creationId xmlns:a16="http://schemas.microsoft.com/office/drawing/2014/main" id="{C56AA61A-5710-5516-0823-1FB34D551750}"/>
                        </a:ext>
                      </a:extLst>
                    </p:cNvPr>
                    <p:cNvSpPr txBox="1">
                      <a:spLocks noRot="1" noChangeAspect="1" noMove="1" noResize="1" noEditPoints="1" noAdjustHandles="1" noChangeArrowheads="1" noChangeShapeType="1" noTextEdit="1"/>
                    </p:cNvSpPr>
                    <p:nvPr/>
                  </p:nvSpPr>
                  <p:spPr>
                    <a:xfrm>
                      <a:off x="6366680" y="1898872"/>
                      <a:ext cx="487025" cy="49172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213">
                      <a:extLst>
                        <a:ext uri="{FF2B5EF4-FFF2-40B4-BE49-F238E27FC236}">
                          <a16:creationId xmlns:a16="http://schemas.microsoft.com/office/drawing/2014/main" id="{0C79A043-2EA8-13D7-E4EE-43774409E48F}"/>
                        </a:ext>
                      </a:extLst>
                    </p:cNvPr>
                    <p:cNvSpPr txBox="1"/>
                    <p:nvPr/>
                  </p:nvSpPr>
                  <p:spPr>
                    <a:xfrm>
                      <a:off x="5164089" y="1898872"/>
                      <a:ext cx="487025" cy="4917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oMath>
                        </m:oMathPara>
                      </a14:m>
                      <a:endParaRPr lang="en-US" dirty="0"/>
                    </a:p>
                  </p:txBody>
                </p:sp>
              </mc:Choice>
              <mc:Fallback xmlns="">
                <p:sp>
                  <p:nvSpPr>
                    <p:cNvPr id="36" name="TextBox 213">
                      <a:extLst>
                        <a:ext uri="{FF2B5EF4-FFF2-40B4-BE49-F238E27FC236}">
                          <a16:creationId xmlns:a16="http://schemas.microsoft.com/office/drawing/2014/main" id="{0C79A043-2EA8-13D7-E4EE-43774409E48F}"/>
                        </a:ext>
                      </a:extLst>
                    </p:cNvPr>
                    <p:cNvSpPr txBox="1">
                      <a:spLocks noRot="1" noChangeAspect="1" noMove="1" noResize="1" noEditPoints="1" noAdjustHandles="1" noChangeArrowheads="1" noChangeShapeType="1" noTextEdit="1"/>
                    </p:cNvSpPr>
                    <p:nvPr/>
                  </p:nvSpPr>
                  <p:spPr>
                    <a:xfrm>
                      <a:off x="5164089" y="1898872"/>
                      <a:ext cx="487025" cy="49172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215">
                      <a:extLst>
                        <a:ext uri="{FF2B5EF4-FFF2-40B4-BE49-F238E27FC236}">
                          <a16:creationId xmlns:a16="http://schemas.microsoft.com/office/drawing/2014/main" id="{477793E3-D6FA-8E20-7EC0-4CF01626243F}"/>
                        </a:ext>
                      </a:extLst>
                    </p:cNvPr>
                    <p:cNvSpPr txBox="1"/>
                    <p:nvPr/>
                  </p:nvSpPr>
                  <p:spPr>
                    <a:xfrm>
                      <a:off x="6984807" y="1898872"/>
                      <a:ext cx="399468" cy="4917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m:t>
                            </m:r>
                          </m:oMath>
                        </m:oMathPara>
                      </a14:m>
                      <a:endParaRPr lang="en-US" dirty="0"/>
                    </a:p>
                  </p:txBody>
                </p:sp>
              </mc:Choice>
              <mc:Fallback xmlns="">
                <p:sp>
                  <p:nvSpPr>
                    <p:cNvPr id="38" name="TextBox 215">
                      <a:extLst>
                        <a:ext uri="{FF2B5EF4-FFF2-40B4-BE49-F238E27FC236}">
                          <a16:creationId xmlns:a16="http://schemas.microsoft.com/office/drawing/2014/main" id="{477793E3-D6FA-8E20-7EC0-4CF01626243F}"/>
                        </a:ext>
                      </a:extLst>
                    </p:cNvPr>
                    <p:cNvSpPr txBox="1">
                      <a:spLocks noRot="1" noChangeAspect="1" noMove="1" noResize="1" noEditPoints="1" noAdjustHandles="1" noChangeArrowheads="1" noChangeShapeType="1" noTextEdit="1"/>
                    </p:cNvSpPr>
                    <p:nvPr/>
                  </p:nvSpPr>
                  <p:spPr>
                    <a:xfrm>
                      <a:off x="6984807" y="1898872"/>
                      <a:ext cx="399468" cy="491721"/>
                    </a:xfrm>
                    <a:prstGeom prst="rect">
                      <a:avLst/>
                    </a:prstGeom>
                    <a:blipFill>
                      <a:blip r:embed="rId10"/>
                      <a:stretch>
                        <a:fillRect/>
                      </a:stretch>
                    </a:blipFill>
                  </p:spPr>
                  <p:txBody>
                    <a:bodyPr/>
                    <a:lstStyle/>
                    <a:p>
                      <a:r>
                        <a:rPr lang="en-US">
                          <a:noFill/>
                        </a:rPr>
                        <a:t> </a:t>
                      </a:r>
                    </a:p>
                  </p:txBody>
                </p:sp>
              </mc:Fallback>
            </mc:AlternateContent>
          </p:grpSp>
          <p:grpSp>
            <p:nvGrpSpPr>
              <p:cNvPr id="24" name="Group 23">
                <a:extLst>
                  <a:ext uri="{FF2B5EF4-FFF2-40B4-BE49-F238E27FC236}">
                    <a16:creationId xmlns:a16="http://schemas.microsoft.com/office/drawing/2014/main" id="{F63FE4D8-F83F-AB05-0FEB-7AF07C1829AB}"/>
                  </a:ext>
                </a:extLst>
              </p:cNvPr>
              <p:cNvGrpSpPr/>
              <p:nvPr/>
            </p:nvGrpSpPr>
            <p:grpSpPr>
              <a:xfrm>
                <a:off x="7385596" y="3574762"/>
                <a:ext cx="371222" cy="2089859"/>
                <a:chOff x="2727351" y="2837121"/>
                <a:chExt cx="494238" cy="2782395"/>
              </a:xfrm>
            </p:grpSpPr>
            <mc:AlternateContent xmlns:mc="http://schemas.openxmlformats.org/markup-compatibility/2006" xmlns:a14="http://schemas.microsoft.com/office/drawing/2010/main">
              <mc:Choice Requires="a14">
                <p:sp>
                  <p:nvSpPr>
                    <p:cNvPr id="25" name="TextBox 218">
                      <a:extLst>
                        <a:ext uri="{FF2B5EF4-FFF2-40B4-BE49-F238E27FC236}">
                          <a16:creationId xmlns:a16="http://schemas.microsoft.com/office/drawing/2014/main" id="{AA7340D4-4B3C-B691-BA2D-B671422B45F9}"/>
                        </a:ext>
                      </a:extLst>
                    </p:cNvPr>
                    <p:cNvSpPr txBox="1"/>
                    <p:nvPr/>
                  </p:nvSpPr>
                  <p:spPr>
                    <a:xfrm>
                      <a:off x="2732160" y="4669661"/>
                      <a:ext cx="399468" cy="4917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oMath>
                        </m:oMathPara>
                      </a14:m>
                      <a:endParaRPr lang="en-US" dirty="0"/>
                    </a:p>
                  </p:txBody>
                </p:sp>
              </mc:Choice>
              <mc:Fallback xmlns="">
                <p:sp>
                  <p:nvSpPr>
                    <p:cNvPr id="25" name="TextBox 218">
                      <a:extLst>
                        <a:ext uri="{FF2B5EF4-FFF2-40B4-BE49-F238E27FC236}">
                          <a16:creationId xmlns:a16="http://schemas.microsoft.com/office/drawing/2014/main" id="{AA7340D4-4B3C-B691-BA2D-B671422B45F9}"/>
                        </a:ext>
                      </a:extLst>
                    </p:cNvPr>
                    <p:cNvSpPr txBox="1">
                      <a:spLocks noRot="1" noChangeAspect="1" noMove="1" noResize="1" noEditPoints="1" noAdjustHandles="1" noChangeArrowheads="1" noChangeShapeType="1" noTextEdit="1"/>
                    </p:cNvSpPr>
                    <p:nvPr/>
                  </p:nvSpPr>
                  <p:spPr>
                    <a:xfrm>
                      <a:off x="2732160" y="4669661"/>
                      <a:ext cx="399468" cy="491721"/>
                    </a:xfrm>
                    <a:prstGeom prst="rect">
                      <a:avLst/>
                    </a:prstGeom>
                    <a:blipFill>
                      <a:blip r:embed="rId11"/>
                      <a:stretch>
                        <a:fillRect r="-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19">
                      <a:extLst>
                        <a:ext uri="{FF2B5EF4-FFF2-40B4-BE49-F238E27FC236}">
                          <a16:creationId xmlns:a16="http://schemas.microsoft.com/office/drawing/2014/main" id="{E5F01D0C-E5F5-CB05-3E63-E6FF88384009}"/>
                        </a:ext>
                      </a:extLst>
                    </p:cNvPr>
                    <p:cNvSpPr txBox="1"/>
                    <p:nvPr/>
                  </p:nvSpPr>
                  <p:spPr>
                    <a:xfrm>
                      <a:off x="2734564" y="2837121"/>
                      <a:ext cx="487025" cy="4917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26" name="TextBox 219">
                      <a:extLst>
                        <a:ext uri="{FF2B5EF4-FFF2-40B4-BE49-F238E27FC236}">
                          <a16:creationId xmlns:a16="http://schemas.microsoft.com/office/drawing/2014/main" id="{E5F01D0C-E5F5-CB05-3E63-E6FF88384009}"/>
                        </a:ext>
                      </a:extLst>
                    </p:cNvPr>
                    <p:cNvSpPr txBox="1">
                      <a:spLocks noRot="1" noChangeAspect="1" noMove="1" noResize="1" noEditPoints="1" noAdjustHandles="1" noChangeArrowheads="1" noChangeShapeType="1" noTextEdit="1"/>
                    </p:cNvSpPr>
                    <p:nvPr/>
                  </p:nvSpPr>
                  <p:spPr>
                    <a:xfrm>
                      <a:off x="2734564" y="2837121"/>
                      <a:ext cx="487025" cy="49172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20">
                      <a:extLst>
                        <a:ext uri="{FF2B5EF4-FFF2-40B4-BE49-F238E27FC236}">
                          <a16:creationId xmlns:a16="http://schemas.microsoft.com/office/drawing/2014/main" id="{13D44E2B-9835-6611-00FF-347B3388D427}"/>
                        </a:ext>
                      </a:extLst>
                    </p:cNvPr>
                    <p:cNvSpPr txBox="1"/>
                    <p:nvPr/>
                  </p:nvSpPr>
                  <p:spPr>
                    <a:xfrm>
                      <a:off x="2727351" y="3295257"/>
                      <a:ext cx="487025" cy="4917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27" name="TextBox 220">
                      <a:extLst>
                        <a:ext uri="{FF2B5EF4-FFF2-40B4-BE49-F238E27FC236}">
                          <a16:creationId xmlns:a16="http://schemas.microsoft.com/office/drawing/2014/main" id="{13D44E2B-9835-6611-00FF-347B3388D427}"/>
                        </a:ext>
                      </a:extLst>
                    </p:cNvPr>
                    <p:cNvSpPr txBox="1">
                      <a:spLocks noRot="1" noChangeAspect="1" noMove="1" noResize="1" noEditPoints="1" noAdjustHandles="1" noChangeArrowheads="1" noChangeShapeType="1" noTextEdit="1"/>
                    </p:cNvSpPr>
                    <p:nvPr/>
                  </p:nvSpPr>
                  <p:spPr>
                    <a:xfrm>
                      <a:off x="2727351" y="3295257"/>
                      <a:ext cx="487025" cy="49172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22">
                      <a:extLst>
                        <a:ext uri="{FF2B5EF4-FFF2-40B4-BE49-F238E27FC236}">
                          <a16:creationId xmlns:a16="http://schemas.microsoft.com/office/drawing/2014/main" id="{DAF05BAC-823C-6AE3-54F8-0F9C89E19DCD}"/>
                        </a:ext>
                      </a:extLst>
                    </p:cNvPr>
                    <p:cNvSpPr txBox="1"/>
                    <p:nvPr/>
                  </p:nvSpPr>
                  <p:spPr>
                    <a:xfrm>
                      <a:off x="2734564" y="3753391"/>
                      <a:ext cx="487025" cy="4917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US" dirty="0"/>
                    </a:p>
                  </p:txBody>
                </p:sp>
              </mc:Choice>
              <mc:Fallback xmlns="">
                <p:sp>
                  <p:nvSpPr>
                    <p:cNvPr id="28" name="TextBox 222">
                      <a:extLst>
                        <a:ext uri="{FF2B5EF4-FFF2-40B4-BE49-F238E27FC236}">
                          <a16:creationId xmlns:a16="http://schemas.microsoft.com/office/drawing/2014/main" id="{DAF05BAC-823C-6AE3-54F8-0F9C89E19DCD}"/>
                        </a:ext>
                      </a:extLst>
                    </p:cNvPr>
                    <p:cNvSpPr txBox="1">
                      <a:spLocks noRot="1" noChangeAspect="1" noMove="1" noResize="1" noEditPoints="1" noAdjustHandles="1" noChangeArrowheads="1" noChangeShapeType="1" noTextEdit="1"/>
                    </p:cNvSpPr>
                    <p:nvPr/>
                  </p:nvSpPr>
                  <p:spPr>
                    <a:xfrm>
                      <a:off x="2734564" y="3753391"/>
                      <a:ext cx="487025" cy="491721"/>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23">
                      <a:extLst>
                        <a:ext uri="{FF2B5EF4-FFF2-40B4-BE49-F238E27FC236}">
                          <a16:creationId xmlns:a16="http://schemas.microsoft.com/office/drawing/2014/main" id="{8548886C-3487-3802-B01F-93E0CC7C921B}"/>
                        </a:ext>
                      </a:extLst>
                    </p:cNvPr>
                    <p:cNvSpPr txBox="1"/>
                    <p:nvPr/>
                  </p:nvSpPr>
                  <p:spPr>
                    <a:xfrm>
                      <a:off x="2732160" y="4211526"/>
                      <a:ext cx="399468" cy="4917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oMath>
                        </m:oMathPara>
                      </a14:m>
                      <a:endParaRPr lang="en-US" dirty="0"/>
                    </a:p>
                  </p:txBody>
                </p:sp>
              </mc:Choice>
              <mc:Fallback xmlns="">
                <p:sp>
                  <p:nvSpPr>
                    <p:cNvPr id="29" name="TextBox 223">
                      <a:extLst>
                        <a:ext uri="{FF2B5EF4-FFF2-40B4-BE49-F238E27FC236}">
                          <a16:creationId xmlns:a16="http://schemas.microsoft.com/office/drawing/2014/main" id="{8548886C-3487-3802-B01F-93E0CC7C921B}"/>
                        </a:ext>
                      </a:extLst>
                    </p:cNvPr>
                    <p:cNvSpPr txBox="1">
                      <a:spLocks noRot="1" noChangeAspect="1" noMove="1" noResize="1" noEditPoints="1" noAdjustHandles="1" noChangeArrowheads="1" noChangeShapeType="1" noTextEdit="1"/>
                    </p:cNvSpPr>
                    <p:nvPr/>
                  </p:nvSpPr>
                  <p:spPr>
                    <a:xfrm>
                      <a:off x="2732160" y="4211526"/>
                      <a:ext cx="399468" cy="491721"/>
                    </a:xfrm>
                    <a:prstGeom prst="rect">
                      <a:avLst/>
                    </a:prstGeom>
                    <a:blipFill>
                      <a:blip r:embed="rId15"/>
                      <a:stretch>
                        <a:fillRect r="-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24">
                      <a:extLst>
                        <a:ext uri="{FF2B5EF4-FFF2-40B4-BE49-F238E27FC236}">
                          <a16:creationId xmlns:a16="http://schemas.microsoft.com/office/drawing/2014/main" id="{B108751C-209A-2335-39F3-D3CDFA8411C2}"/>
                        </a:ext>
                      </a:extLst>
                    </p:cNvPr>
                    <p:cNvSpPr txBox="1"/>
                    <p:nvPr/>
                  </p:nvSpPr>
                  <p:spPr>
                    <a:xfrm>
                      <a:off x="2727351" y="5127795"/>
                      <a:ext cx="487026" cy="4917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oMath>
                        </m:oMathPara>
                      </a14:m>
                      <a:endParaRPr lang="en-US" dirty="0"/>
                    </a:p>
                  </p:txBody>
                </p:sp>
              </mc:Choice>
              <mc:Fallback xmlns="">
                <p:sp>
                  <p:nvSpPr>
                    <p:cNvPr id="30" name="TextBox 224">
                      <a:extLst>
                        <a:ext uri="{FF2B5EF4-FFF2-40B4-BE49-F238E27FC236}">
                          <a16:creationId xmlns:a16="http://schemas.microsoft.com/office/drawing/2014/main" id="{B108751C-209A-2335-39F3-D3CDFA8411C2}"/>
                        </a:ext>
                      </a:extLst>
                    </p:cNvPr>
                    <p:cNvSpPr txBox="1">
                      <a:spLocks noRot="1" noChangeAspect="1" noMove="1" noResize="1" noEditPoints="1" noAdjustHandles="1" noChangeArrowheads="1" noChangeShapeType="1" noTextEdit="1"/>
                    </p:cNvSpPr>
                    <p:nvPr/>
                  </p:nvSpPr>
                  <p:spPr>
                    <a:xfrm>
                      <a:off x="2727351" y="5127795"/>
                      <a:ext cx="487026" cy="491721"/>
                    </a:xfrm>
                    <a:prstGeom prst="rect">
                      <a:avLst/>
                    </a:prstGeom>
                    <a:blipFill>
                      <a:blip r:embed="rId16"/>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85035" name="TextBox 2">
                  <a:extLst>
                    <a:ext uri="{FF2B5EF4-FFF2-40B4-BE49-F238E27FC236}">
                      <a16:creationId xmlns:a16="http://schemas.microsoft.com/office/drawing/2014/main" id="{96EB837C-8E6F-5944-D565-6F40BFB34E82}"/>
                    </a:ext>
                  </a:extLst>
                </p:cNvPr>
                <p:cNvSpPr txBox="1"/>
                <p:nvPr/>
              </p:nvSpPr>
              <p:spPr>
                <a:xfrm>
                  <a:off x="7732280" y="2860628"/>
                  <a:ext cx="365806"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85035" name="TextBox 2">
                  <a:extLst>
                    <a:ext uri="{FF2B5EF4-FFF2-40B4-BE49-F238E27FC236}">
                      <a16:creationId xmlns:a16="http://schemas.microsoft.com/office/drawing/2014/main" id="{96EB837C-8E6F-5944-D565-6F40BFB34E82}"/>
                    </a:ext>
                  </a:extLst>
                </p:cNvPr>
                <p:cNvSpPr txBox="1">
                  <a:spLocks noRot="1" noChangeAspect="1" noMove="1" noResize="1" noEditPoints="1" noAdjustHandles="1" noChangeArrowheads="1" noChangeShapeType="1" noTextEdit="1"/>
                </p:cNvSpPr>
                <p:nvPr/>
              </p:nvSpPr>
              <p:spPr>
                <a:xfrm>
                  <a:off x="7732280" y="2860628"/>
                  <a:ext cx="365806" cy="369332"/>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36" name="TextBox 219">
                  <a:extLst>
                    <a:ext uri="{FF2B5EF4-FFF2-40B4-BE49-F238E27FC236}">
                      <a16:creationId xmlns:a16="http://schemas.microsoft.com/office/drawing/2014/main" id="{6C4C0A43-8BA7-F2DC-4D8B-5C6D26F8FFEA}"/>
                    </a:ext>
                  </a:extLst>
                </p:cNvPr>
                <p:cNvSpPr txBox="1"/>
                <p:nvPr/>
              </p:nvSpPr>
              <p:spPr>
                <a:xfrm>
                  <a:off x="7390919" y="3184759"/>
                  <a:ext cx="365805"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85036" name="TextBox 219">
                  <a:extLst>
                    <a:ext uri="{FF2B5EF4-FFF2-40B4-BE49-F238E27FC236}">
                      <a16:creationId xmlns:a16="http://schemas.microsoft.com/office/drawing/2014/main" id="{6C4C0A43-8BA7-F2DC-4D8B-5C6D26F8FFEA}"/>
                    </a:ext>
                  </a:extLst>
                </p:cNvPr>
                <p:cNvSpPr txBox="1">
                  <a:spLocks noRot="1" noChangeAspect="1" noMove="1" noResize="1" noEditPoints="1" noAdjustHandles="1" noChangeArrowheads="1" noChangeShapeType="1" noTextEdit="1"/>
                </p:cNvSpPr>
                <p:nvPr/>
              </p:nvSpPr>
              <p:spPr>
                <a:xfrm>
                  <a:off x="7390919" y="3184759"/>
                  <a:ext cx="365805" cy="369332"/>
                </a:xfrm>
                <a:prstGeom prst="rect">
                  <a:avLst/>
                </a:prstGeom>
                <a:blipFill>
                  <a:blip r:embed="rId18"/>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838774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2BAE2-E877-A4A9-B236-19A3CB63B7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6FF837-FA93-36EC-B8D3-37FDDAAF27EF}"/>
              </a:ext>
            </a:extLst>
          </p:cNvPr>
          <p:cNvSpPr>
            <a:spLocks noGrp="1"/>
          </p:cNvSpPr>
          <p:nvPr>
            <p:ph type="title"/>
          </p:nvPr>
        </p:nvSpPr>
        <p:spPr>
          <a:xfrm>
            <a:off x="838200" y="115745"/>
            <a:ext cx="10515600" cy="1325563"/>
          </a:xfrm>
        </p:spPr>
        <p:txBody>
          <a:bodyPr>
            <a:normAutofit/>
          </a:bodyPr>
          <a:lstStyle/>
          <a:p>
            <a:r>
              <a:rPr lang="en-US" dirty="0"/>
              <a:t>Top-Down Bellman-Ford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DFC4A5-3539-2326-6C42-64FA58AB471D}"/>
                  </a:ext>
                </a:extLst>
              </p:cNvPr>
              <p:cNvSpPr>
                <a:spLocks noGrp="1"/>
              </p:cNvSpPr>
              <p:nvPr>
                <p:ph idx="1"/>
              </p:nvPr>
            </p:nvSpPr>
            <p:spPr>
              <a:xfrm>
                <a:off x="0" y="1377791"/>
                <a:ext cx="12016509" cy="5364464"/>
              </a:xfrm>
            </p:spPr>
            <p:txBody>
              <a:bodyPr>
                <a:noAutofit/>
              </a:bodyPr>
              <a:lstStyle/>
              <a:p>
                <a:pPr marL="0" indent="0">
                  <a:buNone/>
                </a:pPr>
                <a:r>
                  <a:rPr lang="en-US" sz="2100" b="1" dirty="0"/>
                  <a:t>BF</a:t>
                </a:r>
                <a:r>
                  <a:rPr lang="en-US" sz="2100" dirty="0"/>
                  <a:t>(</a:t>
                </a:r>
                <a14:m>
                  <m:oMath xmlns:m="http://schemas.openxmlformats.org/officeDocument/2006/math">
                    <m:r>
                      <a:rPr lang="en-US" sz="2100" b="0" i="1" smtClean="0">
                        <a:latin typeface="Cambria Math" panose="02040503050406030204" pitchFamily="18" charset="0"/>
                      </a:rPr>
                      <m:t>𝑖</m:t>
                    </m:r>
                    <m:r>
                      <a:rPr lang="en-US" sz="2100" b="0" i="1" smtClean="0">
                        <a:latin typeface="Cambria Math" panose="02040503050406030204" pitchFamily="18" charset="0"/>
                      </a:rPr>
                      <m:t>,</m:t>
                    </m:r>
                    <m:r>
                      <a:rPr lang="en-US" sz="2100" b="0" i="1" smtClean="0">
                        <a:latin typeface="Cambria Math" panose="02040503050406030204" pitchFamily="18" charset="0"/>
                      </a:rPr>
                      <m:t>𝑡</m:t>
                    </m:r>
                  </m:oMath>
                </a14:m>
                <a:r>
                  <a:rPr lang="en-US" sz="2100" dirty="0"/>
                  <a:t>):</a:t>
                </a:r>
              </a:p>
              <a:p>
                <a:pPr marL="0" indent="0">
                  <a:buNone/>
                </a:pPr>
                <a:r>
                  <a:rPr lang="en-US" sz="2100" dirty="0"/>
                  <a:t>	if OPT[</a:t>
                </a:r>
                <a14:m>
                  <m:oMath xmlns:m="http://schemas.openxmlformats.org/officeDocument/2006/math">
                    <m:r>
                      <a:rPr lang="en-US" sz="2100" b="0" i="1" smtClean="0">
                        <a:latin typeface="Cambria Math" panose="02040503050406030204" pitchFamily="18" charset="0"/>
                      </a:rPr>
                      <m:t>𝑖</m:t>
                    </m:r>
                  </m:oMath>
                </a14:m>
                <a:r>
                  <a:rPr lang="en-US" sz="2100" dirty="0"/>
                  <a:t>][</a:t>
                </a:r>
                <a14:m>
                  <m:oMath xmlns:m="http://schemas.openxmlformats.org/officeDocument/2006/math">
                    <m:r>
                      <a:rPr lang="en-US" sz="2100" b="0" i="1" dirty="0" smtClean="0">
                        <a:latin typeface="Cambria Math" panose="02040503050406030204" pitchFamily="18" charset="0"/>
                      </a:rPr>
                      <m:t>𝑡</m:t>
                    </m:r>
                  </m:oMath>
                </a14:m>
                <a:r>
                  <a:rPr lang="en-US" sz="2100" dirty="0"/>
                  <a:t>] not blank:    </a:t>
                </a:r>
                <a:r>
                  <a:rPr lang="en-US" sz="2100" dirty="0">
                    <a:solidFill>
                      <a:schemeClr val="accent3"/>
                    </a:solidFill>
                  </a:rPr>
                  <a:t>// Check if we’ve solved this already</a:t>
                </a:r>
              </a:p>
              <a:p>
                <a:pPr marL="0" indent="0">
                  <a:buNone/>
                </a:pPr>
                <a:r>
                  <a:rPr lang="en-US" sz="2100" dirty="0"/>
                  <a:t>		return OPT[</a:t>
                </a:r>
                <a14:m>
                  <m:oMath xmlns:m="http://schemas.openxmlformats.org/officeDocument/2006/math">
                    <m:r>
                      <a:rPr lang="en-US" sz="2100" b="0" i="1" smtClean="0">
                        <a:latin typeface="Cambria Math" panose="02040503050406030204" pitchFamily="18" charset="0"/>
                      </a:rPr>
                      <m:t>𝑖</m:t>
                    </m:r>
                  </m:oMath>
                </a14:m>
                <a:r>
                  <a:rPr lang="en-US" sz="2100" dirty="0"/>
                  <a:t>][</a:t>
                </a:r>
                <a14:m>
                  <m:oMath xmlns:m="http://schemas.openxmlformats.org/officeDocument/2006/math">
                    <m:r>
                      <a:rPr lang="en-US" sz="2100" b="0" i="1" dirty="0" smtClean="0">
                        <a:latin typeface="Cambria Math" panose="02040503050406030204" pitchFamily="18" charset="0"/>
                      </a:rPr>
                      <m:t>𝑗</m:t>
                    </m:r>
                  </m:oMath>
                </a14:m>
                <a:r>
                  <a:rPr lang="en-US" sz="2100" dirty="0"/>
                  <a:t>]</a:t>
                </a:r>
              </a:p>
              <a:p>
                <a:pPr marL="0" indent="0">
                  <a:buNone/>
                </a:pPr>
                <a:r>
                  <a:rPr lang="en-US" sz="2100" dirty="0"/>
                  <a:t>	if </a:t>
                </a:r>
                <a14:m>
                  <m:oMath xmlns:m="http://schemas.openxmlformats.org/officeDocument/2006/math">
                    <m:r>
                      <a:rPr lang="en-US" sz="2100" b="0" i="1" smtClean="0">
                        <a:latin typeface="Cambria Math" panose="02040503050406030204" pitchFamily="18" charset="0"/>
                      </a:rPr>
                      <m:t>𝑖</m:t>
                    </m:r>
                    <m:r>
                      <a:rPr lang="en-US" sz="2100" b="0" i="1" smtClean="0">
                        <a:latin typeface="Cambria Math" panose="02040503050406030204" pitchFamily="18" charset="0"/>
                      </a:rPr>
                      <m:t>==0</m:t>
                    </m:r>
                  </m:oMath>
                </a14:m>
                <a:r>
                  <a:rPr lang="en-US" sz="2100" dirty="0"/>
                  <a:t>:    </a:t>
                </a:r>
                <a:r>
                  <a:rPr lang="en-US" sz="2100" dirty="0">
                    <a:solidFill>
                      <a:schemeClr val="accent3"/>
                    </a:solidFill>
                  </a:rPr>
                  <a:t>// Check if this is a base case</a:t>
                </a:r>
                <a:endParaRPr lang="en-US" sz="2100" dirty="0"/>
              </a:p>
              <a:p>
                <a:pPr marL="0" indent="0">
                  <a:buNone/>
                </a:pPr>
                <a:r>
                  <a:rPr lang="en-US" sz="2100" dirty="0"/>
                  <a:t>		</a:t>
                </a:r>
                <a:r>
                  <a:rPr lang="en-US" sz="2100" dirty="0">
                    <a:solidFill>
                      <a:srgbClr val="7030A0"/>
                    </a:solidFill>
                  </a:rPr>
                  <a:t>solution</a:t>
                </a:r>
                <a:r>
                  <a:rPr lang="en-US" sz="2100" dirty="0"/>
                  <a:t> = 0 ? </a:t>
                </a:r>
                <a14:m>
                  <m:oMath xmlns:m="http://schemas.openxmlformats.org/officeDocument/2006/math">
                    <m:r>
                      <a:rPr lang="en-US" sz="2100" b="0" i="1" smtClean="0">
                        <a:latin typeface="Cambria Math" panose="02040503050406030204" pitchFamily="18" charset="0"/>
                      </a:rPr>
                      <m:t>𝑡</m:t>
                    </m:r>
                    <m:r>
                      <a:rPr lang="en-US" sz="2100" b="0" i="1" smtClean="0">
                        <a:latin typeface="Cambria Math" panose="02040503050406030204" pitchFamily="18" charset="0"/>
                      </a:rPr>
                      <m:t>==</m:t>
                    </m:r>
                    <m:r>
                      <a:rPr lang="en-US" sz="2100" b="0" i="1" smtClean="0">
                        <a:latin typeface="Cambria Math" panose="02040503050406030204" pitchFamily="18" charset="0"/>
                      </a:rPr>
                      <m:t>𝑠</m:t>
                    </m:r>
                  </m:oMath>
                </a14:m>
                <a:r>
                  <a:rPr lang="en-US" sz="2100" dirty="0"/>
                  <a:t> : </a:t>
                </a:r>
                <a14:m>
                  <m:oMath xmlns:m="http://schemas.openxmlformats.org/officeDocument/2006/math">
                    <m:r>
                      <a:rPr lang="en-US" sz="2100" b="0" i="1" smtClean="0">
                        <a:latin typeface="Cambria Math" panose="02040503050406030204" pitchFamily="18" charset="0"/>
                      </a:rPr>
                      <m:t>∞</m:t>
                    </m:r>
                  </m:oMath>
                </a14:m>
                <a:endParaRPr lang="en-US" sz="2100" dirty="0"/>
              </a:p>
              <a:p>
                <a:pPr marL="0" indent="0">
                  <a:buNone/>
                </a:pPr>
                <a:r>
                  <a:rPr lang="en-US" sz="2100" dirty="0"/>
                  <a:t>		OPT[</a:t>
                </a:r>
                <a14:m>
                  <m:oMath xmlns:m="http://schemas.openxmlformats.org/officeDocument/2006/math">
                    <m:r>
                      <a:rPr lang="en-US" sz="2100" b="0" i="1" smtClean="0">
                        <a:latin typeface="Cambria Math" panose="02040503050406030204" pitchFamily="18" charset="0"/>
                      </a:rPr>
                      <m:t>𝑖</m:t>
                    </m:r>
                  </m:oMath>
                </a14:m>
                <a:r>
                  <a:rPr lang="en-US" sz="2100" dirty="0"/>
                  <a:t>][</a:t>
                </a:r>
                <a14:m>
                  <m:oMath xmlns:m="http://schemas.openxmlformats.org/officeDocument/2006/math">
                    <m:r>
                      <a:rPr lang="en-US" sz="2100" b="0" i="1" dirty="0" smtClean="0">
                        <a:latin typeface="Cambria Math" panose="02040503050406030204" pitchFamily="18" charset="0"/>
                      </a:rPr>
                      <m:t>𝑡</m:t>
                    </m:r>
                  </m:oMath>
                </a14:m>
                <a:r>
                  <a:rPr lang="en-US" sz="2100" dirty="0"/>
                  <a:t>] = </a:t>
                </a:r>
                <a:r>
                  <a:rPr lang="en-US" sz="2100" dirty="0">
                    <a:solidFill>
                      <a:srgbClr val="7030A0"/>
                    </a:solidFill>
                  </a:rPr>
                  <a:t>solution    </a:t>
                </a:r>
                <a:r>
                  <a:rPr lang="en-US" sz="2100" dirty="0">
                    <a:solidFill>
                      <a:schemeClr val="accent3"/>
                    </a:solidFill>
                  </a:rPr>
                  <a:t>// Always save your solution before returning </a:t>
                </a:r>
                <a:endParaRPr lang="en-US" sz="2100" dirty="0">
                  <a:solidFill>
                    <a:srgbClr val="7030A0"/>
                  </a:solidFill>
                </a:endParaRPr>
              </a:p>
              <a:p>
                <a:pPr marL="0" indent="0">
                  <a:buNone/>
                </a:pPr>
                <a:r>
                  <a:rPr lang="en-US" sz="2100" dirty="0"/>
                  <a:t>		return </a:t>
                </a:r>
                <a:r>
                  <a:rPr lang="en-US" sz="2100" dirty="0">
                    <a:solidFill>
                      <a:srgbClr val="7030A0"/>
                    </a:solidFill>
                  </a:rPr>
                  <a:t>solution</a:t>
                </a:r>
              </a:p>
              <a:p>
                <a:pPr marL="0" indent="0">
                  <a:buNone/>
                </a:pPr>
                <a:r>
                  <a:rPr lang="en-US" sz="2100" dirty="0">
                    <a:solidFill>
                      <a:srgbClr val="7030A0"/>
                    </a:solidFill>
                  </a:rPr>
                  <a:t>	solution </a:t>
                </a:r>
                <a:r>
                  <a:rPr lang="en-US" sz="2100" dirty="0">
                    <a:solidFill>
                      <a:schemeClr val="tx1"/>
                    </a:solidFill>
                  </a:rPr>
                  <a:t>= </a:t>
                </a:r>
                <a14:m>
                  <m:oMath xmlns:m="http://schemas.openxmlformats.org/officeDocument/2006/math">
                    <m:r>
                      <a:rPr lang="en-US" sz="2100" b="0" i="1" smtClean="0">
                        <a:solidFill>
                          <a:schemeClr val="tx1"/>
                        </a:solidFill>
                        <a:latin typeface="Cambria Math" panose="02040503050406030204" pitchFamily="18" charset="0"/>
                      </a:rPr>
                      <m:t>∞</m:t>
                    </m:r>
                  </m:oMath>
                </a14:m>
                <a:endParaRPr lang="en-US" sz="2100" dirty="0">
                  <a:solidFill>
                    <a:srgbClr val="7030A0"/>
                  </a:solidFill>
                </a:endParaRPr>
              </a:p>
              <a:p>
                <a:pPr marL="0" indent="0">
                  <a:buNone/>
                </a:pPr>
                <a:r>
                  <a:rPr lang="en-US" sz="2100" dirty="0"/>
                  <a:t>	for each </a:t>
                </a:r>
                <a14:m>
                  <m:oMath xmlns:m="http://schemas.openxmlformats.org/officeDocument/2006/math">
                    <m:r>
                      <a:rPr lang="en-US" sz="2100" b="0" i="1" smtClean="0">
                        <a:latin typeface="Cambria Math" panose="02040503050406030204" pitchFamily="18" charset="0"/>
                      </a:rPr>
                      <m:t>𝑢</m:t>
                    </m:r>
                    <m:r>
                      <a:rPr lang="en-US" sz="2100" b="0" i="1" smtClean="0">
                        <a:latin typeface="Cambria Math" panose="02040503050406030204" pitchFamily="18" charset="0"/>
                      </a:rPr>
                      <m:t>∈</m:t>
                    </m:r>
                    <m:r>
                      <a:rPr lang="en-US" sz="2100" b="0" i="1" smtClean="0">
                        <a:latin typeface="Cambria Math" panose="02040503050406030204" pitchFamily="18" charset="0"/>
                      </a:rPr>
                      <m:t>𝑉</m:t>
                    </m:r>
                  </m:oMath>
                </a14:m>
                <a:r>
                  <a:rPr lang="en-US" sz="2100" dirty="0"/>
                  <a:t>:</a:t>
                </a:r>
              </a:p>
              <a:p>
                <a:pPr marL="0" indent="0">
                  <a:buNone/>
                </a:pPr>
                <a:r>
                  <a:rPr lang="en-US" sz="2100" dirty="0"/>
                  <a:t>		</a:t>
                </a:r>
                <a:r>
                  <a:rPr lang="en-US" sz="2100" dirty="0">
                    <a:solidFill>
                      <a:srgbClr val="7030A0"/>
                    </a:solidFill>
                  </a:rPr>
                  <a:t>solution</a:t>
                </a:r>
                <a:r>
                  <a:rPr lang="en-US" sz="2100" dirty="0"/>
                  <a:t> = min(</a:t>
                </a:r>
                <a:r>
                  <a:rPr lang="en-US" sz="2100" dirty="0">
                    <a:solidFill>
                      <a:srgbClr val="7030A0"/>
                    </a:solidFill>
                  </a:rPr>
                  <a:t>solution</a:t>
                </a:r>
                <a:r>
                  <a:rPr lang="en-US" sz="2100" dirty="0"/>
                  <a:t>, BF(</a:t>
                </a:r>
                <a14:m>
                  <m:oMath xmlns:m="http://schemas.openxmlformats.org/officeDocument/2006/math">
                    <m:r>
                      <a:rPr lang="en-US" sz="2100" b="0" i="1" smtClean="0">
                        <a:latin typeface="Cambria Math" panose="02040503050406030204" pitchFamily="18" charset="0"/>
                      </a:rPr>
                      <m:t>𝑖</m:t>
                    </m:r>
                    <m:r>
                      <a:rPr lang="en-US" sz="2100" b="0" i="1" smtClean="0">
                        <a:latin typeface="Cambria Math" panose="02040503050406030204" pitchFamily="18" charset="0"/>
                      </a:rPr>
                      <m:t>−1</m:t>
                    </m:r>
                  </m:oMath>
                </a14:m>
                <a:r>
                  <a:rPr lang="en-US" sz="2100" dirty="0"/>
                  <a:t>, </a:t>
                </a:r>
                <a14:m>
                  <m:oMath xmlns:m="http://schemas.openxmlformats.org/officeDocument/2006/math">
                    <m:r>
                      <a:rPr lang="en-US" sz="2100" b="0" i="1" smtClean="0">
                        <a:latin typeface="Cambria Math" panose="02040503050406030204" pitchFamily="18" charset="0"/>
                      </a:rPr>
                      <m:t>𝑢</m:t>
                    </m:r>
                  </m:oMath>
                </a14:m>
                <a:r>
                  <a:rPr lang="en-US" sz="2100" dirty="0"/>
                  <a:t>) +</a:t>
                </a:r>
                <a14:m>
                  <m:oMath xmlns:m="http://schemas.openxmlformats.org/officeDocument/2006/math">
                    <m:r>
                      <a:rPr lang="en-US" sz="2100" b="0" i="1" smtClean="0">
                        <a:latin typeface="Cambria Math" panose="02040503050406030204" pitchFamily="18" charset="0"/>
                      </a:rPr>
                      <m:t>𝑤</m:t>
                    </m:r>
                    <m:r>
                      <a:rPr lang="en-US" sz="2100" b="0" i="1" smtClean="0">
                        <a:latin typeface="Cambria Math" panose="02040503050406030204" pitchFamily="18" charset="0"/>
                      </a:rPr>
                      <m:t>(</m:t>
                    </m:r>
                    <m:r>
                      <a:rPr lang="en-US" sz="2100" b="0" i="1" smtClean="0">
                        <a:latin typeface="Cambria Math" panose="02040503050406030204" pitchFamily="18" charset="0"/>
                      </a:rPr>
                      <m:t>𝑢</m:t>
                    </m:r>
                    <m:r>
                      <a:rPr lang="en-US" sz="2100" b="0" i="1" smtClean="0">
                        <a:latin typeface="Cambria Math" panose="02040503050406030204" pitchFamily="18" charset="0"/>
                      </a:rPr>
                      <m:t>,</m:t>
                    </m:r>
                    <m:r>
                      <a:rPr lang="en-US" sz="2100" b="0" i="1" smtClean="0">
                        <a:latin typeface="Cambria Math" panose="02040503050406030204" pitchFamily="18" charset="0"/>
                      </a:rPr>
                      <m:t>𝑡</m:t>
                    </m:r>
                    <m:r>
                      <a:rPr lang="en-US" sz="2100" b="0" i="1" smtClean="0">
                        <a:latin typeface="Cambria Math" panose="02040503050406030204" pitchFamily="18" charset="0"/>
                      </a:rPr>
                      <m:t>)</m:t>
                    </m:r>
                  </m:oMath>
                </a14:m>
                <a:r>
                  <a:rPr lang="en-US" sz="2100" dirty="0"/>
                  <a:t>) </a:t>
                </a:r>
                <a:r>
                  <a:rPr lang="en-US" sz="2100" dirty="0">
                    <a:solidFill>
                      <a:schemeClr val="accent3"/>
                    </a:solidFill>
                  </a:rPr>
                  <a:t>// solve each subproblem, pick which to use</a:t>
                </a:r>
              </a:p>
              <a:p>
                <a:pPr marL="0" indent="0">
                  <a:buNone/>
                </a:pPr>
                <a:r>
                  <a:rPr lang="en-US" sz="2100" dirty="0"/>
                  <a:t>	</a:t>
                </a:r>
                <a:r>
                  <a:rPr lang="en-US" sz="2100" dirty="0">
                    <a:solidFill>
                      <a:srgbClr val="7030A0"/>
                    </a:solidFill>
                  </a:rPr>
                  <a:t>solution</a:t>
                </a:r>
                <a:r>
                  <a:rPr lang="en-US" sz="2100" dirty="0"/>
                  <a:t> = min(</a:t>
                </a:r>
                <a:r>
                  <a:rPr lang="en-US" sz="2100" dirty="0">
                    <a:solidFill>
                      <a:srgbClr val="7030A0"/>
                    </a:solidFill>
                  </a:rPr>
                  <a:t>solution</a:t>
                </a:r>
                <a:r>
                  <a:rPr lang="en-US" sz="2100" dirty="0">
                    <a:solidFill>
                      <a:schemeClr val="tx1"/>
                    </a:solidFill>
                  </a:rPr>
                  <a:t>, BF(</a:t>
                </a:r>
                <a14:m>
                  <m:oMath xmlns:m="http://schemas.openxmlformats.org/officeDocument/2006/math">
                    <m:r>
                      <a:rPr lang="en-US" sz="2100" b="0" i="1" smtClean="0">
                        <a:solidFill>
                          <a:schemeClr val="tx1"/>
                        </a:solidFill>
                        <a:latin typeface="Cambria Math" panose="02040503050406030204" pitchFamily="18" charset="0"/>
                      </a:rPr>
                      <m:t>𝑖</m:t>
                    </m:r>
                    <m:r>
                      <a:rPr lang="en-US" sz="2100" b="0" i="1" smtClean="0">
                        <a:solidFill>
                          <a:schemeClr val="tx1"/>
                        </a:solidFill>
                        <a:latin typeface="Cambria Math" panose="02040503050406030204" pitchFamily="18" charset="0"/>
                      </a:rPr>
                      <m:t>−1</m:t>
                    </m:r>
                  </m:oMath>
                </a14:m>
                <a:r>
                  <a:rPr lang="en-US" sz="2100" dirty="0">
                    <a:solidFill>
                      <a:schemeClr val="tx1"/>
                    </a:solidFill>
                  </a:rPr>
                  <a:t>,</a:t>
                </a:r>
                <a14:m>
                  <m:oMath xmlns:m="http://schemas.openxmlformats.org/officeDocument/2006/math">
                    <m:r>
                      <a:rPr lang="en-US" sz="2100" b="0" i="1" dirty="0" smtClean="0">
                        <a:solidFill>
                          <a:schemeClr val="tx1"/>
                        </a:solidFill>
                        <a:latin typeface="Cambria Math" panose="02040503050406030204" pitchFamily="18" charset="0"/>
                      </a:rPr>
                      <m:t>𝑡</m:t>
                    </m:r>
                  </m:oMath>
                </a14:m>
                <a:r>
                  <a:rPr lang="en-US" sz="2100" dirty="0">
                    <a:solidFill>
                      <a:schemeClr val="tx1"/>
                    </a:solidFill>
                  </a:rPr>
                  <a:t>)) </a:t>
                </a:r>
                <a:r>
                  <a:rPr lang="en-US" sz="2100" dirty="0">
                    <a:solidFill>
                      <a:schemeClr val="accent3"/>
                    </a:solidFill>
                  </a:rPr>
                  <a:t>// solve each subproblem, pick which to use</a:t>
                </a:r>
              </a:p>
              <a:p>
                <a:pPr marL="0" indent="0">
                  <a:buNone/>
                </a:pPr>
                <a:r>
                  <a:rPr lang="en-US" sz="2100" dirty="0"/>
                  <a:t>	OPT[</a:t>
                </a:r>
                <a14:m>
                  <m:oMath xmlns:m="http://schemas.openxmlformats.org/officeDocument/2006/math">
                    <m:r>
                      <a:rPr lang="en-US" sz="2100" b="0" i="1" smtClean="0">
                        <a:latin typeface="Cambria Math" panose="02040503050406030204" pitchFamily="18" charset="0"/>
                      </a:rPr>
                      <m:t>𝑖</m:t>
                    </m:r>
                  </m:oMath>
                </a14:m>
                <a:r>
                  <a:rPr lang="en-US" sz="2100" dirty="0"/>
                  <a:t>][</a:t>
                </a:r>
                <a14:m>
                  <m:oMath xmlns:m="http://schemas.openxmlformats.org/officeDocument/2006/math">
                    <m:r>
                      <a:rPr lang="en-US" sz="2100" b="0" i="1" dirty="0" smtClean="0">
                        <a:latin typeface="Cambria Math" panose="02040503050406030204" pitchFamily="18" charset="0"/>
                      </a:rPr>
                      <m:t>𝑡</m:t>
                    </m:r>
                  </m:oMath>
                </a14:m>
                <a:r>
                  <a:rPr lang="en-US" sz="2100" dirty="0"/>
                  <a:t>] = </a:t>
                </a:r>
                <a:r>
                  <a:rPr lang="en-US" sz="2100" dirty="0">
                    <a:solidFill>
                      <a:srgbClr val="7030A0"/>
                    </a:solidFill>
                  </a:rPr>
                  <a:t>solution    </a:t>
                </a:r>
                <a:r>
                  <a:rPr lang="en-US" sz="2100" dirty="0">
                    <a:solidFill>
                      <a:schemeClr val="accent3"/>
                    </a:solidFill>
                  </a:rPr>
                  <a:t>// Always save your solution before returning</a:t>
                </a:r>
                <a:endParaRPr lang="en-US" sz="2100" dirty="0">
                  <a:solidFill>
                    <a:srgbClr val="7030A0"/>
                  </a:solidFill>
                </a:endParaRPr>
              </a:p>
              <a:p>
                <a:pPr marL="0" indent="0">
                  <a:buNone/>
                </a:pPr>
                <a:r>
                  <a:rPr lang="en-US" sz="2100" dirty="0"/>
                  <a:t>	return </a:t>
                </a:r>
                <a:r>
                  <a:rPr lang="en-US" sz="2100" dirty="0">
                    <a:solidFill>
                      <a:srgbClr val="7030A0"/>
                    </a:solidFill>
                  </a:rPr>
                  <a:t>solution</a:t>
                </a:r>
              </a:p>
            </p:txBody>
          </p:sp>
        </mc:Choice>
        <mc:Fallback xmlns="">
          <p:sp>
            <p:nvSpPr>
              <p:cNvPr id="3" name="Content Placeholder 2">
                <a:extLst>
                  <a:ext uri="{FF2B5EF4-FFF2-40B4-BE49-F238E27FC236}">
                    <a16:creationId xmlns:a16="http://schemas.microsoft.com/office/drawing/2014/main" id="{1FDFC4A5-3539-2326-6C42-64FA58AB471D}"/>
                  </a:ext>
                </a:extLst>
              </p:cNvPr>
              <p:cNvSpPr>
                <a:spLocks noGrp="1" noRot="1" noChangeAspect="1" noMove="1" noResize="1" noEditPoints="1" noAdjustHandles="1" noChangeArrowheads="1" noChangeShapeType="1" noTextEdit="1"/>
              </p:cNvSpPr>
              <p:nvPr>
                <p:ph idx="1"/>
              </p:nvPr>
            </p:nvSpPr>
            <p:spPr>
              <a:xfrm>
                <a:off x="0" y="1377791"/>
                <a:ext cx="12016509" cy="5364464"/>
              </a:xfrm>
              <a:blipFill>
                <a:blip r:embed="rId2"/>
                <a:stretch>
                  <a:fillRect l="-609" t="-1250" b="-227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1C20502-B0E3-BBB8-A760-FDDDE319745C}"/>
              </a:ext>
            </a:extLst>
          </p:cNvPr>
          <p:cNvSpPr>
            <a:spLocks noGrp="1"/>
          </p:cNvSpPr>
          <p:nvPr>
            <p:ph type="sldNum" sz="quarter" idx="12"/>
          </p:nvPr>
        </p:nvSpPr>
        <p:spPr/>
        <p:txBody>
          <a:bodyPr/>
          <a:lstStyle/>
          <a:p>
            <a:fld id="{86BADE50-950A-4D58-BFB2-FA2C6A8B385D}" type="slidenum">
              <a:rPr lang="en-US" smtClean="0"/>
              <a:t>7</a:t>
            </a:fld>
            <a:endParaRPr lang="en-US"/>
          </a:p>
        </p:txBody>
      </p:sp>
      <p:sp>
        <p:nvSpPr>
          <p:cNvPr id="5" name="TextBox 4">
            <a:extLst>
              <a:ext uri="{FF2B5EF4-FFF2-40B4-BE49-F238E27FC236}">
                <a16:creationId xmlns:a16="http://schemas.microsoft.com/office/drawing/2014/main" id="{74947F7E-ACD0-F800-E421-7CF4041DE5ED}"/>
              </a:ext>
            </a:extLst>
          </p:cNvPr>
          <p:cNvSpPr txBox="1"/>
          <p:nvPr/>
        </p:nvSpPr>
        <p:spPr>
          <a:xfrm>
            <a:off x="6983819" y="669850"/>
            <a:ext cx="4892748" cy="1015663"/>
          </a:xfrm>
          <a:prstGeom prst="rect">
            <a:avLst/>
          </a:prstGeom>
          <a:noFill/>
          <a:ln w="28575">
            <a:solidFill>
              <a:srgbClr val="FF0000"/>
            </a:solidFill>
          </a:ln>
        </p:spPr>
        <p:txBody>
          <a:bodyPr wrap="square" rtlCol="0">
            <a:spAutoFit/>
          </a:bodyPr>
          <a:lstStyle/>
          <a:p>
            <a:r>
              <a:rPr lang="en-US" sz="2000" dirty="0">
                <a:solidFill>
                  <a:srgbClr val="FF0000"/>
                </a:solidFill>
              </a:rPr>
              <a:t>This algorithm correctly finds shortest paths when there are no negative-cost cycles</a:t>
            </a:r>
          </a:p>
          <a:p>
            <a:r>
              <a:rPr lang="en-US" sz="2000" dirty="0">
                <a:solidFill>
                  <a:srgbClr val="FF0000"/>
                </a:solidFill>
              </a:rPr>
              <a:t>How can we check for negative cost cycles?</a:t>
            </a:r>
          </a:p>
        </p:txBody>
      </p:sp>
    </p:spTree>
    <p:extLst>
      <p:ext uri="{BB962C8B-B14F-4D97-AF65-F5344CB8AC3E}">
        <p14:creationId xmlns:p14="http://schemas.microsoft.com/office/powerpoint/2010/main" val="1222751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A2B75-734C-B259-B4A0-C5DD591EFC05}"/>
            </a:ext>
          </a:extLst>
        </p:cNvPr>
        <p:cNvGrpSpPr/>
        <p:nvPr/>
      </p:nvGrpSpPr>
      <p:grpSpPr>
        <a:xfrm>
          <a:off x="0" y="0"/>
          <a:ext cx="0" cy="0"/>
          <a:chOff x="0" y="0"/>
          <a:chExt cx="0" cy="0"/>
        </a:xfrm>
      </p:grpSpPr>
      <p:sp>
        <p:nvSpPr>
          <p:cNvPr id="84996" name="Rectangle 3">
            <a:extLst>
              <a:ext uri="{FF2B5EF4-FFF2-40B4-BE49-F238E27FC236}">
                <a16:creationId xmlns:a16="http://schemas.microsoft.com/office/drawing/2014/main" id="{F22376AF-F381-8057-30F6-6B6044A2FC58}"/>
              </a:ext>
            </a:extLst>
          </p:cNvPr>
          <p:cNvSpPr>
            <a:spLocks noGrp="1" noChangeArrowheads="1"/>
          </p:cNvSpPr>
          <p:nvPr>
            <p:ph type="title"/>
          </p:nvPr>
        </p:nvSpPr>
        <p:spPr/>
        <p:txBody>
          <a:bodyPr/>
          <a:lstStyle/>
          <a:p>
            <a:r>
              <a:rPr lang="en-US" altLang="en-US" dirty="0"/>
              <a:t>Checking for Negative Cycles</a:t>
            </a:r>
          </a:p>
        </p:txBody>
      </p:sp>
      <p:sp>
        <p:nvSpPr>
          <p:cNvPr id="44" name="Slide Number Placeholder 1">
            <a:extLst>
              <a:ext uri="{FF2B5EF4-FFF2-40B4-BE49-F238E27FC236}">
                <a16:creationId xmlns:a16="http://schemas.microsoft.com/office/drawing/2014/main" id="{BE483982-82FB-C1D1-70C6-7F9B4D86B9C0}"/>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8</a:t>
            </a:fld>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87D7FDE-68F1-83B8-0AE5-C4FF5CF8A042}"/>
                  </a:ext>
                </a:extLst>
              </p:cNvPr>
              <p:cNvSpPr txBox="1"/>
              <p:nvPr/>
            </p:nvSpPr>
            <p:spPr>
              <a:xfrm>
                <a:off x="1408441" y="1355174"/>
                <a:ext cx="8759049" cy="1512017"/>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𝑂𝑃𝑇</m:t>
                      </m:r>
                      <m:d>
                        <m:dPr>
                          <m:ctrlPr>
                            <a:rPr lang="en-US" sz="2000" i="1" smtClean="0">
                              <a:latin typeface="Cambria Math" panose="02040503050406030204" pitchFamily="18" charset="0"/>
                            </a:rPr>
                          </m:ctrlPr>
                        </m:dPr>
                        <m:e>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𝑡</m:t>
                          </m:r>
                        </m:e>
                      </m:d>
                      <m:r>
                        <a:rPr lang="en-US" sz="2000" b="0" i="1" smtClean="0">
                          <a:latin typeface="Cambria Math" panose="02040503050406030204" pitchFamily="18" charset="0"/>
                        </a:rPr>
                        <m:t>=</m:t>
                      </m:r>
                      <m:d>
                        <m:dPr>
                          <m:begChr m:val="{"/>
                          <m:endChr m:val=""/>
                          <m:ctrlPr>
                            <a:rPr lang="en-US" sz="2000" i="1" smtClean="0">
                              <a:latin typeface="Cambria Math" panose="02040503050406030204" pitchFamily="18" charset="0"/>
                            </a:rPr>
                          </m:ctrlPr>
                        </m:dPr>
                        <m:e>
                          <m:eqArr>
                            <m:eqArrPr>
                              <m:ctrlPr>
                                <a:rPr lang="en-US" sz="2000" i="1" smtClean="0">
                                  <a:latin typeface="Cambria Math" panose="02040503050406030204" pitchFamily="18" charset="0"/>
                                </a:rPr>
                              </m:ctrlPr>
                            </m:eqArrPr>
                            <m:e>
                              <m:r>
                                <a:rPr lang="en-US" sz="2000" b="0" i="1" smtClean="0">
                                  <a:latin typeface="Cambria Math" panose="02040503050406030204" pitchFamily="18" charset="0"/>
                                </a:rPr>
                                <m:t>0 </m:t>
                              </m:r>
                              <m:r>
                                <m:rPr>
                                  <m:sty m:val="p"/>
                                </m:rPr>
                                <a:rPr lang="en-US" sz="2000" b="0" i="0" smtClean="0">
                                  <a:latin typeface="Cambria Math" panose="02040503050406030204" pitchFamily="18" charset="0"/>
                                </a:rPr>
                                <m:t>if</m:t>
                              </m:r>
                              <m:r>
                                <a:rPr lang="en-US" sz="2000" b="0" i="1" smtClean="0">
                                  <a:latin typeface="Cambria Math" panose="02040503050406030204" pitchFamily="18" charset="0"/>
                                </a:rPr>
                                <m:t> </m:t>
                              </m:r>
                              <m:r>
                                <a:rPr lang="en-US" sz="2000" b="0" i="1" smtClean="0">
                                  <a:latin typeface="Cambria Math" panose="02040503050406030204" pitchFamily="18" charset="0"/>
                                </a:rPr>
                                <m:t>𝑖</m:t>
                              </m:r>
                              <m:r>
                                <a:rPr lang="en-US" sz="2000" b="0" i="1" smtClean="0">
                                  <a:latin typeface="Cambria Math" panose="02040503050406030204" pitchFamily="18" charset="0"/>
                                </a:rPr>
                                <m:t>=0 </m:t>
                              </m:r>
                              <m:r>
                                <m:rPr>
                                  <m:sty m:val="p"/>
                                </m:rPr>
                                <a:rPr lang="en-US" sz="2000" b="0" i="0" smtClean="0">
                                  <a:latin typeface="Cambria Math" panose="02040503050406030204" pitchFamily="18" charset="0"/>
                                </a:rPr>
                                <m:t>and</m:t>
                              </m:r>
                              <m:r>
                                <a:rPr lang="en-US" sz="2000" b="0" i="1" smtClean="0">
                                  <a:latin typeface="Cambria Math" panose="02040503050406030204" pitchFamily="18" charset="0"/>
                                </a:rPr>
                                <m:t> </m:t>
                              </m:r>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latin typeface="Cambria Math" panose="02040503050406030204" pitchFamily="18" charset="0"/>
                                </a:rPr>
                                <m:t>𝑡</m:t>
                              </m:r>
                            </m:e>
                            <m:e>
                              <m:r>
                                <a:rPr lang="en-US" sz="2000" b="0" i="1" smtClean="0">
                                  <a:latin typeface="Cambria Math" panose="02040503050406030204" pitchFamily="18" charset="0"/>
                                </a:rPr>
                                <m:t>∞ </m:t>
                              </m:r>
                              <m:r>
                                <m:rPr>
                                  <m:sty m:val="p"/>
                                </m:rPr>
                                <a:rPr lang="en-US" sz="2000" b="0" i="0" smtClean="0">
                                  <a:latin typeface="Cambria Math" panose="02040503050406030204" pitchFamily="18" charset="0"/>
                                </a:rPr>
                                <m:t>if</m:t>
                              </m:r>
                              <m:r>
                                <a:rPr lang="en-US" sz="2000" b="0" i="1" smtClean="0">
                                  <a:latin typeface="Cambria Math" panose="02040503050406030204" pitchFamily="18" charset="0"/>
                                </a:rPr>
                                <m:t> </m:t>
                              </m:r>
                              <m:r>
                                <a:rPr lang="en-US" sz="2000" b="0" i="1" smtClean="0">
                                  <a:latin typeface="Cambria Math" panose="02040503050406030204" pitchFamily="18" charset="0"/>
                                </a:rPr>
                                <m:t>𝑖</m:t>
                              </m:r>
                              <m:r>
                                <a:rPr lang="en-US" sz="2000" b="0" i="1" smtClean="0">
                                  <a:latin typeface="Cambria Math" panose="02040503050406030204" pitchFamily="18" charset="0"/>
                                </a:rPr>
                                <m:t>=0 </m:t>
                              </m:r>
                              <m:r>
                                <m:rPr>
                                  <m:sty m:val="p"/>
                                </m:rPr>
                                <a:rPr lang="en-US" sz="2000" b="0" i="0" smtClean="0">
                                  <a:latin typeface="Cambria Math" panose="02040503050406030204" pitchFamily="18" charset="0"/>
                                </a:rPr>
                                <m:t>and</m:t>
                              </m:r>
                              <m:r>
                                <a:rPr lang="en-US" sz="2000" b="0" i="1" smtClean="0">
                                  <a:latin typeface="Cambria Math" panose="02040503050406030204" pitchFamily="18" charset="0"/>
                                </a:rPr>
                                <m:t> </m:t>
                              </m:r>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latin typeface="Cambria Math" panose="02040503050406030204" pitchFamily="18" charset="0"/>
                                </a:rPr>
                                <m:t>𝑡</m:t>
                              </m:r>
                            </m:e>
                            <m:e>
                              <m:func>
                                <m:funcPr>
                                  <m:ctrlPr>
                                    <a:rPr lang="en-US" sz="2000" i="1" smtClean="0">
                                      <a:latin typeface="Cambria Math" panose="02040503050406030204" pitchFamily="18" charset="0"/>
                                    </a:rPr>
                                  </m:ctrlPr>
                                </m:funcPr>
                                <m:fName>
                                  <m:r>
                                    <m:rPr>
                                      <m:sty m:val="p"/>
                                    </m:rPr>
                                    <a:rPr lang="en-US" sz="2000" b="0" i="0" smtClean="0">
                                      <a:latin typeface="Cambria Math" panose="02040503050406030204" pitchFamily="18" charset="0"/>
                                    </a:rPr>
                                    <m:t>min</m:t>
                                  </m:r>
                                </m:fName>
                                <m:e>
                                  <m:d>
                                    <m:dPr>
                                      <m:begChr m:val="{"/>
                                      <m:endChr m:val=""/>
                                      <m:ctrlPr>
                                        <a:rPr lang="en-US" sz="2000" i="1" smtClean="0">
                                          <a:latin typeface="Cambria Math" panose="02040503050406030204" pitchFamily="18" charset="0"/>
                                        </a:rPr>
                                      </m:ctrlPr>
                                    </m:dPr>
                                    <m:e>
                                      <m:eqArr>
                                        <m:eqArrPr>
                                          <m:ctrlPr>
                                            <a:rPr lang="en-US" sz="2000" i="1" smtClean="0">
                                              <a:latin typeface="Cambria Math" panose="02040503050406030204" pitchFamily="18" charset="0"/>
                                            </a:rPr>
                                          </m:ctrlPr>
                                        </m:eqArrPr>
                                        <m:e>
                                          <m:func>
                                            <m:funcPr>
                                              <m:ctrlPr>
                                                <a:rPr lang="en-US" sz="2000" i="1" smtClean="0">
                                                  <a:latin typeface="Cambria Math" panose="02040503050406030204" pitchFamily="18" charset="0"/>
                                                </a:rPr>
                                              </m:ctrlPr>
                                            </m:funcPr>
                                            <m:fName>
                                              <m:limLow>
                                                <m:limLowPr>
                                                  <m:ctrlPr>
                                                    <a:rPr lang="en-US" sz="2000" i="1" smtClean="0">
                                                      <a:latin typeface="Cambria Math" panose="02040503050406030204" pitchFamily="18" charset="0"/>
                                                    </a:rPr>
                                                  </m:ctrlPr>
                                                </m:limLowPr>
                                                <m:e>
                                                  <m:r>
                                                    <m:rPr>
                                                      <m:sty m:val="p"/>
                                                    </m:rPr>
                                                    <a:rPr lang="en-US" sz="2000" b="0" i="0" smtClean="0">
                                                      <a:latin typeface="Cambria Math" panose="02040503050406030204" pitchFamily="18" charset="0"/>
                                                    </a:rPr>
                                                    <m:t>min</m:t>
                                                  </m:r>
                                                </m:e>
                                                <m:lim>
                                                  <m:r>
                                                    <a:rPr lang="en-US" sz="2000" b="0" i="1" smtClean="0">
                                                      <a:latin typeface="Cambria Math" panose="02040503050406030204" pitchFamily="18" charset="0"/>
                                                    </a:rPr>
                                                    <m:t>𝑢</m:t>
                                                  </m:r>
                                                  <m:r>
                                                    <a:rPr lang="en-US" sz="2000" b="0" i="1" smtClean="0">
                                                      <a:latin typeface="Cambria Math" panose="02040503050406030204" pitchFamily="18" charset="0"/>
                                                    </a:rPr>
                                                    <m:t>∈</m:t>
                                                  </m:r>
                                                  <m:r>
                                                    <a:rPr lang="en-US" sz="2000" b="0" i="1" smtClean="0">
                                                      <a:latin typeface="Cambria Math" panose="02040503050406030204" pitchFamily="18" charset="0"/>
                                                    </a:rPr>
                                                    <m:t>𝑉</m:t>
                                                  </m:r>
                                                </m:lim>
                                              </m:limLow>
                                            </m:fName>
                                            <m:e>
                                              <m:d>
                                                <m:dPr>
                                                  <m:begChr m:val="{"/>
                                                  <m:endChr m:val="}"/>
                                                  <m:ctrlPr>
                                                    <a:rPr lang="en-US" sz="2000" i="1" smtClean="0">
                                                      <a:latin typeface="Cambria Math" panose="02040503050406030204" pitchFamily="18" charset="0"/>
                                                    </a:rPr>
                                                  </m:ctrlPr>
                                                </m:dPr>
                                                <m:e>
                                                  <m:r>
                                                    <a:rPr lang="en-US" sz="2000" b="0" i="1">
                                                      <a:solidFill>
                                                        <a:schemeClr val="accent1"/>
                                                      </a:solidFill>
                                                      <a:latin typeface="Cambria Math" panose="02040503050406030204" pitchFamily="18" charset="0"/>
                                                    </a:rPr>
                                                    <m:t>𝑂𝑃𝑇</m:t>
                                                  </m:r>
                                                  <m:d>
                                                    <m:dPr>
                                                      <m:ctrlPr>
                                                        <a:rPr lang="en-US" sz="2000" i="1">
                                                          <a:solidFill>
                                                            <a:schemeClr val="accent1"/>
                                                          </a:solidFill>
                                                          <a:latin typeface="Cambria Math" panose="02040503050406030204" pitchFamily="18" charset="0"/>
                                                        </a:rPr>
                                                      </m:ctrlPr>
                                                    </m:dPr>
                                                    <m:e>
                                                      <m:r>
                                                        <a:rPr lang="en-US" sz="2000" b="0" i="1">
                                                          <a:solidFill>
                                                            <a:schemeClr val="accent1"/>
                                                          </a:solidFill>
                                                          <a:latin typeface="Cambria Math" panose="02040503050406030204" pitchFamily="18" charset="0"/>
                                                        </a:rPr>
                                                        <m:t>𝑖</m:t>
                                                      </m:r>
                                                      <m:r>
                                                        <a:rPr lang="en-US" sz="2000" b="0" i="1">
                                                          <a:solidFill>
                                                            <a:schemeClr val="accent1"/>
                                                          </a:solidFill>
                                                          <a:latin typeface="Cambria Math" panose="02040503050406030204" pitchFamily="18" charset="0"/>
                                                        </a:rPr>
                                                        <m:t>−1,</m:t>
                                                      </m:r>
                                                      <m:r>
                                                        <a:rPr lang="en-US" sz="2000" b="0" i="1">
                                                          <a:solidFill>
                                                            <a:schemeClr val="accent1"/>
                                                          </a:solidFill>
                                                          <a:latin typeface="Cambria Math" panose="02040503050406030204" pitchFamily="18" charset="0"/>
                                                        </a:rPr>
                                                        <m:t>𝑢</m:t>
                                                      </m:r>
                                                    </m:e>
                                                  </m:d>
                                                  <m:r>
                                                    <a:rPr lang="en-US" sz="2000" b="0" i="1">
                                                      <a:latin typeface="Cambria Math" panose="02040503050406030204" pitchFamily="18" charset="0"/>
                                                    </a:rPr>
                                                    <m:t>+</m:t>
                                                  </m:r>
                                                  <m:r>
                                                    <a:rPr lang="en-US" sz="2000" b="0" i="1">
                                                      <a:solidFill>
                                                        <a:schemeClr val="accent2"/>
                                                      </a:solidFill>
                                                      <a:latin typeface="Cambria Math" panose="02040503050406030204" pitchFamily="18" charset="0"/>
                                                    </a:rPr>
                                                    <m:t>𝑤</m:t>
                                                  </m:r>
                                                  <m:r>
                                                    <a:rPr lang="en-US" sz="2000" b="0" i="1">
                                                      <a:solidFill>
                                                        <a:schemeClr val="accent2"/>
                                                      </a:solidFill>
                                                      <a:latin typeface="Cambria Math" panose="02040503050406030204" pitchFamily="18" charset="0"/>
                                                    </a:rPr>
                                                    <m:t>(</m:t>
                                                  </m:r>
                                                  <m:r>
                                                    <a:rPr lang="en-US" sz="2000" b="0" i="1">
                                                      <a:solidFill>
                                                        <a:schemeClr val="accent2"/>
                                                      </a:solidFill>
                                                      <a:latin typeface="Cambria Math" panose="02040503050406030204" pitchFamily="18" charset="0"/>
                                                    </a:rPr>
                                                    <m:t>𝑢</m:t>
                                                  </m:r>
                                                  <m:r>
                                                    <a:rPr lang="en-US" sz="2000" b="0" i="1">
                                                      <a:solidFill>
                                                        <a:schemeClr val="accent2"/>
                                                      </a:solidFill>
                                                      <a:latin typeface="Cambria Math" panose="02040503050406030204" pitchFamily="18" charset="0"/>
                                                    </a:rPr>
                                                    <m:t>,</m:t>
                                                  </m:r>
                                                  <m:r>
                                                    <a:rPr lang="en-US" sz="2000" b="0" i="1">
                                                      <a:solidFill>
                                                        <a:schemeClr val="accent2"/>
                                                      </a:solidFill>
                                                      <a:latin typeface="Cambria Math" panose="02040503050406030204" pitchFamily="18" charset="0"/>
                                                    </a:rPr>
                                                    <m:t>𝑡</m:t>
                                                  </m:r>
                                                  <m:r>
                                                    <a:rPr lang="en-US" sz="2000" b="0" i="1">
                                                      <a:solidFill>
                                                        <a:schemeClr val="accent2"/>
                                                      </a:solidFill>
                                                      <a:latin typeface="Cambria Math" panose="02040503050406030204" pitchFamily="18" charset="0"/>
                                                    </a:rPr>
                                                    <m:t>)</m:t>
                                                  </m:r>
                                                </m:e>
                                              </m:d>
                                            </m:e>
                                          </m:func>
                                        </m:e>
                                        <m:e>
                                          <m:r>
                                            <a:rPr lang="en-US" sz="2000" b="0" i="1">
                                              <a:solidFill>
                                                <a:srgbClr val="006600"/>
                                              </a:solidFill>
                                              <a:latin typeface="Cambria Math" panose="02040503050406030204" pitchFamily="18" charset="0"/>
                                            </a:rPr>
                                            <m:t>𝑂𝑃𝑇</m:t>
                                          </m:r>
                                          <m:d>
                                            <m:dPr>
                                              <m:ctrlPr>
                                                <a:rPr lang="en-US" sz="2000" i="1">
                                                  <a:solidFill>
                                                    <a:srgbClr val="006600"/>
                                                  </a:solidFill>
                                                  <a:latin typeface="Cambria Math" panose="02040503050406030204" pitchFamily="18" charset="0"/>
                                                </a:rPr>
                                              </m:ctrlPr>
                                            </m:dPr>
                                            <m:e>
                                              <m:r>
                                                <a:rPr lang="en-US" sz="2000" b="0" i="1">
                                                  <a:solidFill>
                                                    <a:srgbClr val="006600"/>
                                                  </a:solidFill>
                                                  <a:latin typeface="Cambria Math" panose="02040503050406030204" pitchFamily="18" charset="0"/>
                                                </a:rPr>
                                                <m:t>𝑖</m:t>
                                              </m:r>
                                              <m:r>
                                                <a:rPr lang="en-US" sz="2000" b="0" i="1">
                                                  <a:solidFill>
                                                    <a:srgbClr val="006600"/>
                                                  </a:solidFill>
                                                  <a:latin typeface="Cambria Math" panose="02040503050406030204" pitchFamily="18" charset="0"/>
                                                </a:rPr>
                                                <m:t>−1, </m:t>
                                              </m:r>
                                              <m:r>
                                                <a:rPr lang="en-US" sz="2000" b="0" i="1">
                                                  <a:solidFill>
                                                    <a:srgbClr val="006600"/>
                                                  </a:solidFill>
                                                  <a:latin typeface="Cambria Math" panose="02040503050406030204" pitchFamily="18" charset="0"/>
                                                </a:rPr>
                                                <m:t>𝑡</m:t>
                                              </m:r>
                                            </m:e>
                                          </m:d>
                                        </m:e>
                                      </m:eqArr>
                                    </m:e>
                                  </m:d>
                                </m:e>
                              </m:func>
                            </m:e>
                          </m:eqArr>
                        </m:e>
                      </m:d>
                    </m:oMath>
                  </m:oMathPara>
                </a14:m>
                <a:endParaRPr lang="en-US" sz="2000" dirty="0"/>
              </a:p>
            </p:txBody>
          </p:sp>
        </mc:Choice>
        <mc:Fallback xmlns="">
          <p:sp>
            <p:nvSpPr>
              <p:cNvPr id="3" name="TextBox 2">
                <a:extLst>
                  <a:ext uri="{FF2B5EF4-FFF2-40B4-BE49-F238E27FC236}">
                    <a16:creationId xmlns:a16="http://schemas.microsoft.com/office/drawing/2014/main" id="{587D7FDE-68F1-83B8-0AE5-C4FF5CF8A042}"/>
                  </a:ext>
                </a:extLst>
              </p:cNvPr>
              <p:cNvSpPr txBox="1">
                <a:spLocks noRot="1" noChangeAspect="1" noMove="1" noResize="1" noEditPoints="1" noAdjustHandles="1" noChangeArrowheads="1" noChangeShapeType="1" noTextEdit="1"/>
              </p:cNvSpPr>
              <p:nvPr/>
            </p:nvSpPr>
            <p:spPr>
              <a:xfrm>
                <a:off x="1408441" y="1355174"/>
                <a:ext cx="8759049" cy="1512017"/>
              </a:xfrm>
              <a:prstGeom prst="rect">
                <a:avLst/>
              </a:prstGeom>
              <a:blipFill>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FC86068E-F10C-8824-498A-3187709A5030}"/>
                  </a:ext>
                </a:extLst>
              </p:cNvPr>
              <p:cNvSpPr>
                <a:spLocks noGrp="1"/>
              </p:cNvSpPr>
              <p:nvPr>
                <p:ph idx="1"/>
              </p:nvPr>
            </p:nvSpPr>
            <p:spPr>
              <a:xfrm>
                <a:off x="125925" y="3015517"/>
                <a:ext cx="7653599" cy="3686377"/>
              </a:xfrm>
            </p:spPr>
            <p:txBody>
              <a:bodyPr>
                <a:normAutofit fontScale="92500" lnSpcReduction="20000"/>
              </a:bodyPr>
              <a:lstStyle/>
              <a:p>
                <a:r>
                  <a:rPr lang="en-US" dirty="0"/>
                  <a:t>How many parameters?</a:t>
                </a:r>
              </a:p>
              <a:p>
                <a:pPr lvl="1"/>
                <a:r>
                  <a:rPr lang="en-US" dirty="0"/>
                  <a:t>2</a:t>
                </a:r>
              </a:p>
              <a:p>
                <a:r>
                  <a:rPr lang="en-US" dirty="0"/>
                  <a:t>What does each represent?</a:t>
                </a:r>
              </a:p>
              <a:p>
                <a:pPr lvl="1"/>
                <a14:m>
                  <m:oMath xmlns:m="http://schemas.openxmlformats.org/officeDocument/2006/math">
                    <m:r>
                      <a:rPr lang="en-US" b="0" i="1" smtClean="0">
                        <a:latin typeface="Cambria Math" panose="02040503050406030204" pitchFamily="18" charset="0"/>
                      </a:rPr>
                      <m:t>𝑖</m:t>
                    </m:r>
                  </m:oMath>
                </a14:m>
                <a:r>
                  <a:rPr lang="en-US" dirty="0"/>
                  <a:t>: the length of the path</a:t>
                </a:r>
              </a:p>
              <a:p>
                <a:pPr lvl="1"/>
                <a14:m>
                  <m:oMath xmlns:m="http://schemas.openxmlformats.org/officeDocument/2006/math">
                    <m:r>
                      <a:rPr lang="en-US" b="0" i="1" smtClean="0">
                        <a:latin typeface="Cambria Math" panose="02040503050406030204" pitchFamily="18" charset="0"/>
                      </a:rPr>
                      <m:t>𝑡</m:t>
                    </m:r>
                  </m:oMath>
                </a14:m>
                <a:r>
                  <a:rPr lang="en-US" dirty="0"/>
                  <a:t>: a node</a:t>
                </a:r>
              </a:p>
              <a:p>
                <a:r>
                  <a:rPr lang="en-US" dirty="0"/>
                  <a:t>How many different values?</a:t>
                </a:r>
              </a:p>
              <a:p>
                <a:pPr lvl="1"/>
                <a14:m>
                  <m:oMath xmlns:m="http://schemas.openxmlformats.org/officeDocument/2006/math">
                    <m:r>
                      <a:rPr lang="en-US" b="1" i="1" smtClean="0">
                        <a:latin typeface="Cambria Math" panose="02040503050406030204" pitchFamily="18" charset="0"/>
                      </a:rPr>
                      <m:t>𝒊</m:t>
                    </m:r>
                  </m:oMath>
                </a14:m>
                <a:r>
                  <a:rPr lang="en-US" b="1" dirty="0"/>
                  <a:t>: </a:t>
                </a:r>
                <a14:m>
                  <m:oMath xmlns:m="http://schemas.openxmlformats.org/officeDocument/2006/math">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𝑽</m:t>
                        </m:r>
                      </m:e>
                    </m:d>
                  </m:oMath>
                </a14:m>
                <a:r>
                  <a:rPr lang="en-US" b="1" dirty="0">
                    <a:solidFill>
                      <a:srgbClr val="7030A0"/>
                    </a:solidFill>
                  </a:rPr>
                  <a:t>+1</a:t>
                </a:r>
                <a:r>
                  <a:rPr lang="en-US" b="1" dirty="0"/>
                  <a:t> </a:t>
                </a:r>
              </a:p>
              <a:p>
                <a:pPr lvl="2"/>
                <a:r>
                  <a:rPr lang="en-US" b="1" dirty="0">
                    <a:solidFill>
                      <a:srgbClr val="7030A0"/>
                    </a:solidFill>
                  </a:rPr>
                  <a:t>a path of </a:t>
                </a:r>
                <a14:m>
                  <m:oMath xmlns:m="http://schemas.openxmlformats.org/officeDocument/2006/math">
                    <m:r>
                      <a:rPr lang="en-US" b="1" i="1" smtClean="0">
                        <a:solidFill>
                          <a:srgbClr val="7030A0"/>
                        </a:solidFill>
                        <a:latin typeface="Cambria Math" panose="02040503050406030204" pitchFamily="18" charset="0"/>
                      </a:rPr>
                      <m:t>|</m:t>
                    </m:r>
                    <m:r>
                      <a:rPr lang="en-US" b="1" i="1" smtClean="0">
                        <a:solidFill>
                          <a:srgbClr val="7030A0"/>
                        </a:solidFill>
                        <a:latin typeface="Cambria Math" panose="02040503050406030204" pitchFamily="18" charset="0"/>
                      </a:rPr>
                      <m:t>𝑽</m:t>
                    </m:r>
                    <m:r>
                      <a:rPr lang="en-US" b="1" i="1" smtClean="0">
                        <a:solidFill>
                          <a:srgbClr val="7030A0"/>
                        </a:solidFill>
                        <a:latin typeface="Cambria Math" panose="02040503050406030204" pitchFamily="18" charset="0"/>
                      </a:rPr>
                      <m:t>|</m:t>
                    </m:r>
                  </m:oMath>
                </a14:m>
                <a:r>
                  <a:rPr lang="en-US" b="1" dirty="0">
                    <a:solidFill>
                      <a:srgbClr val="7030A0"/>
                    </a:solidFill>
                  </a:rPr>
                  <a:t> edges is not simple, so if any </a:t>
                </a:r>
                <a14:m>
                  <m:oMath xmlns:m="http://schemas.openxmlformats.org/officeDocument/2006/math">
                    <m:r>
                      <a:rPr lang="en-US" b="1" i="1" smtClean="0">
                        <a:solidFill>
                          <a:srgbClr val="7030A0"/>
                        </a:solidFill>
                        <a:latin typeface="Cambria Math" panose="02040503050406030204" pitchFamily="18" charset="0"/>
                      </a:rPr>
                      <m:t>|</m:t>
                    </m:r>
                    <m:r>
                      <a:rPr lang="en-US" b="1" i="1" smtClean="0">
                        <a:solidFill>
                          <a:srgbClr val="7030A0"/>
                        </a:solidFill>
                        <a:latin typeface="Cambria Math" panose="02040503050406030204" pitchFamily="18" charset="0"/>
                      </a:rPr>
                      <m:t>𝑽</m:t>
                    </m:r>
                    <m:r>
                      <a:rPr lang="en-US" b="1" i="1" smtClean="0">
                        <a:solidFill>
                          <a:srgbClr val="7030A0"/>
                        </a:solidFill>
                        <a:latin typeface="Cambria Math" panose="02040503050406030204" pitchFamily="18" charset="0"/>
                      </a:rPr>
                      <m:t>|</m:t>
                    </m:r>
                  </m:oMath>
                </a14:m>
                <a:r>
                  <a:rPr lang="en-US" b="1" dirty="0">
                    <a:solidFill>
                      <a:srgbClr val="7030A0"/>
                    </a:solidFill>
                  </a:rPr>
                  <a:t>-edge path is shorter than one with fewer edges, there must be a negative cycle!</a:t>
                </a:r>
                <a:endParaRPr lang="en-US" b="1" dirty="0"/>
              </a:p>
              <a:p>
                <a:pPr lvl="1"/>
                <a14:m>
                  <m:oMath xmlns:m="http://schemas.openxmlformats.org/officeDocument/2006/math">
                    <m:r>
                      <a:rPr lang="en-US" b="0" i="1" smtClean="0">
                        <a:latin typeface="Cambria Math" panose="02040503050406030204" pitchFamily="18" charset="0"/>
                      </a:rPr>
                      <m:t>𝑡</m:t>
                    </m:r>
                  </m:oMath>
                </a14:m>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oMath>
                </a14:m>
                <a:r>
                  <a:rPr lang="en-US" dirty="0"/>
                  <a:t> (one value per node)</a:t>
                </a:r>
              </a:p>
            </p:txBody>
          </p:sp>
        </mc:Choice>
        <mc:Fallback xmlns="">
          <p:sp>
            <p:nvSpPr>
              <p:cNvPr id="5" name="Content Placeholder 2">
                <a:extLst>
                  <a:ext uri="{FF2B5EF4-FFF2-40B4-BE49-F238E27FC236}">
                    <a16:creationId xmlns:a16="http://schemas.microsoft.com/office/drawing/2014/main" id="{FC86068E-F10C-8824-498A-3187709A5030}"/>
                  </a:ext>
                </a:extLst>
              </p:cNvPr>
              <p:cNvSpPr>
                <a:spLocks noGrp="1" noRot="1" noChangeAspect="1" noMove="1" noResize="1" noEditPoints="1" noAdjustHandles="1" noChangeArrowheads="1" noChangeShapeType="1" noTextEdit="1"/>
              </p:cNvSpPr>
              <p:nvPr>
                <p:ph idx="1"/>
              </p:nvPr>
            </p:nvSpPr>
            <p:spPr>
              <a:xfrm>
                <a:off x="125925" y="3015517"/>
                <a:ext cx="7653599" cy="3686377"/>
              </a:xfrm>
              <a:blipFill>
                <a:blip r:embed="rId4"/>
                <a:stretch>
                  <a:fillRect l="-1275" t="-4305"/>
                </a:stretch>
              </a:blipFill>
            </p:spPr>
            <p:txBody>
              <a:bodyPr/>
              <a:lstStyle/>
              <a:p>
                <a:r>
                  <a:rPr lang="en-US">
                    <a:noFill/>
                  </a:rPr>
                  <a:t> </a:t>
                </a:r>
              </a:p>
            </p:txBody>
          </p:sp>
        </mc:Fallback>
      </mc:AlternateContent>
      <p:grpSp>
        <p:nvGrpSpPr>
          <p:cNvPr id="85129" name="Group 85128">
            <a:extLst>
              <a:ext uri="{FF2B5EF4-FFF2-40B4-BE49-F238E27FC236}">
                <a16:creationId xmlns:a16="http://schemas.microsoft.com/office/drawing/2014/main" id="{EF44D9BC-CAC0-2673-F9D5-863360A43A71}"/>
              </a:ext>
            </a:extLst>
          </p:cNvPr>
          <p:cNvGrpSpPr/>
          <p:nvPr/>
        </p:nvGrpSpPr>
        <p:grpSpPr>
          <a:xfrm>
            <a:off x="7793394" y="3015518"/>
            <a:ext cx="3560406" cy="3113868"/>
            <a:chOff x="7793394" y="3015518"/>
            <a:chExt cx="3560406" cy="3113868"/>
          </a:xfrm>
        </p:grpSpPr>
        <p:grpSp>
          <p:nvGrpSpPr>
            <p:cNvPr id="23" name="Group 22">
              <a:extLst>
                <a:ext uri="{FF2B5EF4-FFF2-40B4-BE49-F238E27FC236}">
                  <a16:creationId xmlns:a16="http://schemas.microsoft.com/office/drawing/2014/main" id="{3EA86470-2211-701B-3637-B2BD24FCC678}"/>
                </a:ext>
              </a:extLst>
            </p:cNvPr>
            <p:cNvGrpSpPr/>
            <p:nvPr/>
          </p:nvGrpSpPr>
          <p:grpSpPr>
            <a:xfrm>
              <a:off x="8678364" y="3022081"/>
              <a:ext cx="2585299" cy="369332"/>
              <a:chOff x="3942261" y="1898872"/>
              <a:chExt cx="3442014" cy="491721"/>
            </a:xfrm>
          </p:grpSpPr>
          <mc:AlternateContent xmlns:mc="http://schemas.openxmlformats.org/markup-compatibility/2006" xmlns:a14="http://schemas.microsoft.com/office/drawing/2010/main">
            <mc:Choice Requires="a14">
              <p:sp>
                <p:nvSpPr>
                  <p:cNvPr id="31" name="TextBox 2">
                    <a:extLst>
                      <a:ext uri="{FF2B5EF4-FFF2-40B4-BE49-F238E27FC236}">
                        <a16:creationId xmlns:a16="http://schemas.microsoft.com/office/drawing/2014/main" id="{58920AF2-8312-6C1A-D060-844F8AA425B3}"/>
                      </a:ext>
                    </a:extLst>
                  </p:cNvPr>
                  <p:cNvSpPr txBox="1"/>
                  <p:nvPr/>
                </p:nvSpPr>
                <p:spPr>
                  <a:xfrm>
                    <a:off x="3942261" y="1898872"/>
                    <a:ext cx="487027" cy="4917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31" name="TextBox 2">
                    <a:extLst>
                      <a:ext uri="{FF2B5EF4-FFF2-40B4-BE49-F238E27FC236}">
                        <a16:creationId xmlns:a16="http://schemas.microsoft.com/office/drawing/2014/main" id="{58920AF2-8312-6C1A-D060-844F8AA425B3}"/>
                      </a:ext>
                    </a:extLst>
                  </p:cNvPr>
                  <p:cNvSpPr txBox="1">
                    <a:spLocks noRot="1" noChangeAspect="1" noMove="1" noResize="1" noEditPoints="1" noAdjustHandles="1" noChangeArrowheads="1" noChangeShapeType="1" noTextEdit="1"/>
                  </p:cNvSpPr>
                  <p:nvPr/>
                </p:nvSpPr>
                <p:spPr>
                  <a:xfrm>
                    <a:off x="3942261" y="1898872"/>
                    <a:ext cx="487027" cy="4917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
                    <a:extLst>
                      <a:ext uri="{FF2B5EF4-FFF2-40B4-BE49-F238E27FC236}">
                        <a16:creationId xmlns:a16="http://schemas.microsoft.com/office/drawing/2014/main" id="{70B3EA49-EE41-8A7B-0C6C-144FE10C1A19}"/>
                      </a:ext>
                    </a:extLst>
                  </p:cNvPr>
                  <p:cNvSpPr txBox="1"/>
                  <p:nvPr/>
                </p:nvSpPr>
                <p:spPr>
                  <a:xfrm>
                    <a:off x="4560389" y="1898872"/>
                    <a:ext cx="487025" cy="4917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US" dirty="0"/>
                  </a:p>
                </p:txBody>
              </p:sp>
            </mc:Choice>
            <mc:Fallback xmlns="">
              <p:sp>
                <p:nvSpPr>
                  <p:cNvPr id="32" name="TextBox 3">
                    <a:extLst>
                      <a:ext uri="{FF2B5EF4-FFF2-40B4-BE49-F238E27FC236}">
                        <a16:creationId xmlns:a16="http://schemas.microsoft.com/office/drawing/2014/main" id="{70B3EA49-EE41-8A7B-0C6C-144FE10C1A19}"/>
                      </a:ext>
                    </a:extLst>
                  </p:cNvPr>
                  <p:cNvSpPr txBox="1">
                    <a:spLocks noRot="1" noChangeAspect="1" noMove="1" noResize="1" noEditPoints="1" noAdjustHandles="1" noChangeArrowheads="1" noChangeShapeType="1" noTextEdit="1"/>
                  </p:cNvSpPr>
                  <p:nvPr/>
                </p:nvSpPr>
                <p:spPr>
                  <a:xfrm>
                    <a:off x="4560389" y="1898872"/>
                    <a:ext cx="487025" cy="49172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4">
                    <a:extLst>
                      <a:ext uri="{FF2B5EF4-FFF2-40B4-BE49-F238E27FC236}">
                        <a16:creationId xmlns:a16="http://schemas.microsoft.com/office/drawing/2014/main" id="{72C67885-FAC9-7F90-9D17-8493C46BDF6B}"/>
                      </a:ext>
                    </a:extLst>
                  </p:cNvPr>
                  <p:cNvSpPr txBox="1"/>
                  <p:nvPr/>
                </p:nvSpPr>
                <p:spPr>
                  <a:xfrm>
                    <a:off x="5782217" y="1898872"/>
                    <a:ext cx="487027" cy="4917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oMath>
                      </m:oMathPara>
                    </a14:m>
                    <a:endParaRPr lang="en-US" dirty="0"/>
                  </a:p>
                </p:txBody>
              </p:sp>
            </mc:Choice>
            <mc:Fallback xmlns="">
              <p:sp>
                <p:nvSpPr>
                  <p:cNvPr id="33" name="TextBox 4">
                    <a:extLst>
                      <a:ext uri="{FF2B5EF4-FFF2-40B4-BE49-F238E27FC236}">
                        <a16:creationId xmlns:a16="http://schemas.microsoft.com/office/drawing/2014/main" id="{72C67885-FAC9-7F90-9D17-8493C46BDF6B}"/>
                      </a:ext>
                    </a:extLst>
                  </p:cNvPr>
                  <p:cNvSpPr txBox="1">
                    <a:spLocks noRot="1" noChangeAspect="1" noMove="1" noResize="1" noEditPoints="1" noAdjustHandles="1" noChangeArrowheads="1" noChangeShapeType="1" noTextEdit="1"/>
                  </p:cNvSpPr>
                  <p:nvPr/>
                </p:nvSpPr>
                <p:spPr>
                  <a:xfrm>
                    <a:off x="5782217" y="1898872"/>
                    <a:ext cx="487027" cy="49172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212">
                    <a:extLst>
                      <a:ext uri="{FF2B5EF4-FFF2-40B4-BE49-F238E27FC236}">
                        <a16:creationId xmlns:a16="http://schemas.microsoft.com/office/drawing/2014/main" id="{6971DAA8-88E5-1C48-3F8E-E0E3C2FF04E8}"/>
                      </a:ext>
                    </a:extLst>
                  </p:cNvPr>
                  <p:cNvSpPr txBox="1"/>
                  <p:nvPr/>
                </p:nvSpPr>
                <p:spPr>
                  <a:xfrm>
                    <a:off x="6366680" y="1898872"/>
                    <a:ext cx="487025" cy="4917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oMath>
                      </m:oMathPara>
                    </a14:m>
                    <a:endParaRPr lang="en-US" dirty="0"/>
                  </a:p>
                </p:txBody>
              </p:sp>
            </mc:Choice>
            <mc:Fallback xmlns="">
              <p:sp>
                <p:nvSpPr>
                  <p:cNvPr id="35" name="TextBox 212">
                    <a:extLst>
                      <a:ext uri="{FF2B5EF4-FFF2-40B4-BE49-F238E27FC236}">
                        <a16:creationId xmlns:a16="http://schemas.microsoft.com/office/drawing/2014/main" id="{6971DAA8-88E5-1C48-3F8E-E0E3C2FF04E8}"/>
                      </a:ext>
                    </a:extLst>
                  </p:cNvPr>
                  <p:cNvSpPr txBox="1">
                    <a:spLocks noRot="1" noChangeAspect="1" noMove="1" noResize="1" noEditPoints="1" noAdjustHandles="1" noChangeArrowheads="1" noChangeShapeType="1" noTextEdit="1"/>
                  </p:cNvSpPr>
                  <p:nvPr/>
                </p:nvSpPr>
                <p:spPr>
                  <a:xfrm>
                    <a:off x="6366680" y="1898872"/>
                    <a:ext cx="487025" cy="49172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213">
                    <a:extLst>
                      <a:ext uri="{FF2B5EF4-FFF2-40B4-BE49-F238E27FC236}">
                        <a16:creationId xmlns:a16="http://schemas.microsoft.com/office/drawing/2014/main" id="{DA144108-965A-E22C-A6E3-CDF24827BEDD}"/>
                      </a:ext>
                    </a:extLst>
                  </p:cNvPr>
                  <p:cNvSpPr txBox="1"/>
                  <p:nvPr/>
                </p:nvSpPr>
                <p:spPr>
                  <a:xfrm>
                    <a:off x="5164089" y="1898872"/>
                    <a:ext cx="487027" cy="4917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oMath>
                      </m:oMathPara>
                    </a14:m>
                    <a:endParaRPr lang="en-US" dirty="0"/>
                  </a:p>
                </p:txBody>
              </p:sp>
            </mc:Choice>
            <mc:Fallback xmlns="">
              <p:sp>
                <p:nvSpPr>
                  <p:cNvPr id="36" name="TextBox 213">
                    <a:extLst>
                      <a:ext uri="{FF2B5EF4-FFF2-40B4-BE49-F238E27FC236}">
                        <a16:creationId xmlns:a16="http://schemas.microsoft.com/office/drawing/2014/main" id="{DA144108-965A-E22C-A6E3-CDF24827BEDD}"/>
                      </a:ext>
                    </a:extLst>
                  </p:cNvPr>
                  <p:cNvSpPr txBox="1">
                    <a:spLocks noRot="1" noChangeAspect="1" noMove="1" noResize="1" noEditPoints="1" noAdjustHandles="1" noChangeArrowheads="1" noChangeShapeType="1" noTextEdit="1"/>
                  </p:cNvSpPr>
                  <p:nvPr/>
                </p:nvSpPr>
                <p:spPr>
                  <a:xfrm>
                    <a:off x="5164089" y="1898872"/>
                    <a:ext cx="487027" cy="49172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215">
                    <a:extLst>
                      <a:ext uri="{FF2B5EF4-FFF2-40B4-BE49-F238E27FC236}">
                        <a16:creationId xmlns:a16="http://schemas.microsoft.com/office/drawing/2014/main" id="{3842258D-AA87-31C4-60C8-2D692C97EFE5}"/>
                      </a:ext>
                    </a:extLst>
                  </p:cNvPr>
                  <p:cNvSpPr txBox="1"/>
                  <p:nvPr/>
                </p:nvSpPr>
                <p:spPr>
                  <a:xfrm>
                    <a:off x="6984807" y="1898872"/>
                    <a:ext cx="399468" cy="4917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m:t>
                          </m:r>
                        </m:oMath>
                      </m:oMathPara>
                    </a14:m>
                    <a:endParaRPr lang="en-US" dirty="0"/>
                  </a:p>
                </p:txBody>
              </p:sp>
            </mc:Choice>
            <mc:Fallback xmlns="">
              <p:sp>
                <p:nvSpPr>
                  <p:cNvPr id="38" name="TextBox 215">
                    <a:extLst>
                      <a:ext uri="{FF2B5EF4-FFF2-40B4-BE49-F238E27FC236}">
                        <a16:creationId xmlns:a16="http://schemas.microsoft.com/office/drawing/2014/main" id="{3842258D-AA87-31C4-60C8-2D692C97EFE5}"/>
                      </a:ext>
                    </a:extLst>
                  </p:cNvPr>
                  <p:cNvSpPr txBox="1">
                    <a:spLocks noRot="1" noChangeAspect="1" noMove="1" noResize="1" noEditPoints="1" noAdjustHandles="1" noChangeArrowheads="1" noChangeShapeType="1" noTextEdit="1"/>
                  </p:cNvSpPr>
                  <p:nvPr/>
                </p:nvSpPr>
                <p:spPr>
                  <a:xfrm>
                    <a:off x="6984807" y="1898872"/>
                    <a:ext cx="399468" cy="491721"/>
                  </a:xfrm>
                  <a:prstGeom prst="rect">
                    <a:avLst/>
                  </a:prstGeom>
                  <a:blipFill>
                    <a:blip r:embed="rId10"/>
                    <a:stretch>
                      <a:fillRect/>
                    </a:stretch>
                  </a:blipFill>
                </p:spPr>
                <p:txBody>
                  <a:bodyPr/>
                  <a:lstStyle/>
                  <a:p>
                    <a:r>
                      <a:rPr lang="en-US">
                        <a:noFill/>
                      </a:rPr>
                      <a:t> </a:t>
                    </a:r>
                  </a:p>
                </p:txBody>
              </p:sp>
            </mc:Fallback>
          </mc:AlternateContent>
        </p:grpSp>
        <p:grpSp>
          <p:nvGrpSpPr>
            <p:cNvPr id="24" name="Group 23">
              <a:extLst>
                <a:ext uri="{FF2B5EF4-FFF2-40B4-BE49-F238E27FC236}">
                  <a16:creationId xmlns:a16="http://schemas.microsoft.com/office/drawing/2014/main" id="{04DC2B61-5972-8DCF-8F27-B9E08F13AFE8}"/>
                </a:ext>
              </a:extLst>
            </p:cNvPr>
            <p:cNvGrpSpPr/>
            <p:nvPr/>
          </p:nvGrpSpPr>
          <p:grpSpPr>
            <a:xfrm>
              <a:off x="7793395" y="3729652"/>
              <a:ext cx="371222" cy="2089859"/>
              <a:chOff x="2727351" y="2837121"/>
              <a:chExt cx="494238" cy="2782395"/>
            </a:xfrm>
          </p:grpSpPr>
          <mc:AlternateContent xmlns:mc="http://schemas.openxmlformats.org/markup-compatibility/2006" xmlns:a14="http://schemas.microsoft.com/office/drawing/2010/main">
            <mc:Choice Requires="a14">
              <p:sp>
                <p:nvSpPr>
                  <p:cNvPr id="25" name="TextBox 218">
                    <a:extLst>
                      <a:ext uri="{FF2B5EF4-FFF2-40B4-BE49-F238E27FC236}">
                        <a16:creationId xmlns:a16="http://schemas.microsoft.com/office/drawing/2014/main" id="{4C277A3B-C643-8739-3F04-8BEC78C5790F}"/>
                      </a:ext>
                    </a:extLst>
                  </p:cNvPr>
                  <p:cNvSpPr txBox="1"/>
                  <p:nvPr/>
                </p:nvSpPr>
                <p:spPr>
                  <a:xfrm>
                    <a:off x="2732160" y="4669661"/>
                    <a:ext cx="399468" cy="4917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oMath>
                      </m:oMathPara>
                    </a14:m>
                    <a:endParaRPr lang="en-US" dirty="0"/>
                  </a:p>
                </p:txBody>
              </p:sp>
            </mc:Choice>
            <mc:Fallback xmlns="">
              <p:sp>
                <p:nvSpPr>
                  <p:cNvPr id="25" name="TextBox 218">
                    <a:extLst>
                      <a:ext uri="{FF2B5EF4-FFF2-40B4-BE49-F238E27FC236}">
                        <a16:creationId xmlns:a16="http://schemas.microsoft.com/office/drawing/2014/main" id="{4C277A3B-C643-8739-3F04-8BEC78C5790F}"/>
                      </a:ext>
                    </a:extLst>
                  </p:cNvPr>
                  <p:cNvSpPr txBox="1">
                    <a:spLocks noRot="1" noChangeAspect="1" noMove="1" noResize="1" noEditPoints="1" noAdjustHandles="1" noChangeArrowheads="1" noChangeShapeType="1" noTextEdit="1"/>
                  </p:cNvSpPr>
                  <p:nvPr/>
                </p:nvSpPr>
                <p:spPr>
                  <a:xfrm>
                    <a:off x="2732160" y="4669661"/>
                    <a:ext cx="399468" cy="491721"/>
                  </a:xfrm>
                  <a:prstGeom prst="rect">
                    <a:avLst/>
                  </a:prstGeom>
                  <a:blipFill>
                    <a:blip r:embed="rId11"/>
                    <a:stretch>
                      <a:fillRect r="-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19">
                    <a:extLst>
                      <a:ext uri="{FF2B5EF4-FFF2-40B4-BE49-F238E27FC236}">
                        <a16:creationId xmlns:a16="http://schemas.microsoft.com/office/drawing/2014/main" id="{B6215B71-CBF3-1897-333F-A4582BB40234}"/>
                      </a:ext>
                    </a:extLst>
                  </p:cNvPr>
                  <p:cNvSpPr txBox="1"/>
                  <p:nvPr/>
                </p:nvSpPr>
                <p:spPr>
                  <a:xfrm>
                    <a:off x="2734564" y="2837121"/>
                    <a:ext cx="487025" cy="4917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26" name="TextBox 219">
                    <a:extLst>
                      <a:ext uri="{FF2B5EF4-FFF2-40B4-BE49-F238E27FC236}">
                        <a16:creationId xmlns:a16="http://schemas.microsoft.com/office/drawing/2014/main" id="{B6215B71-CBF3-1897-333F-A4582BB40234}"/>
                      </a:ext>
                    </a:extLst>
                  </p:cNvPr>
                  <p:cNvSpPr txBox="1">
                    <a:spLocks noRot="1" noChangeAspect="1" noMove="1" noResize="1" noEditPoints="1" noAdjustHandles="1" noChangeArrowheads="1" noChangeShapeType="1" noTextEdit="1"/>
                  </p:cNvSpPr>
                  <p:nvPr/>
                </p:nvSpPr>
                <p:spPr>
                  <a:xfrm>
                    <a:off x="2734564" y="2837121"/>
                    <a:ext cx="487025" cy="49172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20">
                    <a:extLst>
                      <a:ext uri="{FF2B5EF4-FFF2-40B4-BE49-F238E27FC236}">
                        <a16:creationId xmlns:a16="http://schemas.microsoft.com/office/drawing/2014/main" id="{BF5AD65E-4CF0-8E7A-4161-D0CE0055099A}"/>
                      </a:ext>
                    </a:extLst>
                  </p:cNvPr>
                  <p:cNvSpPr txBox="1"/>
                  <p:nvPr/>
                </p:nvSpPr>
                <p:spPr>
                  <a:xfrm>
                    <a:off x="2727351" y="3295257"/>
                    <a:ext cx="487025" cy="4917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xmlns="">
              <p:sp>
                <p:nvSpPr>
                  <p:cNvPr id="27" name="TextBox 220">
                    <a:extLst>
                      <a:ext uri="{FF2B5EF4-FFF2-40B4-BE49-F238E27FC236}">
                        <a16:creationId xmlns:a16="http://schemas.microsoft.com/office/drawing/2014/main" id="{BF5AD65E-4CF0-8E7A-4161-D0CE0055099A}"/>
                      </a:ext>
                    </a:extLst>
                  </p:cNvPr>
                  <p:cNvSpPr txBox="1">
                    <a:spLocks noRot="1" noChangeAspect="1" noMove="1" noResize="1" noEditPoints="1" noAdjustHandles="1" noChangeArrowheads="1" noChangeShapeType="1" noTextEdit="1"/>
                  </p:cNvSpPr>
                  <p:nvPr/>
                </p:nvSpPr>
                <p:spPr>
                  <a:xfrm>
                    <a:off x="2727351" y="3295257"/>
                    <a:ext cx="487025" cy="49172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22">
                    <a:extLst>
                      <a:ext uri="{FF2B5EF4-FFF2-40B4-BE49-F238E27FC236}">
                        <a16:creationId xmlns:a16="http://schemas.microsoft.com/office/drawing/2014/main" id="{48DF0C9C-A306-F85B-6B45-AF1EF72AE1BB}"/>
                      </a:ext>
                    </a:extLst>
                  </p:cNvPr>
                  <p:cNvSpPr txBox="1"/>
                  <p:nvPr/>
                </p:nvSpPr>
                <p:spPr>
                  <a:xfrm>
                    <a:off x="2734564" y="3753391"/>
                    <a:ext cx="487025" cy="4917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US" dirty="0"/>
                  </a:p>
                </p:txBody>
              </p:sp>
            </mc:Choice>
            <mc:Fallback xmlns="">
              <p:sp>
                <p:nvSpPr>
                  <p:cNvPr id="28" name="TextBox 222">
                    <a:extLst>
                      <a:ext uri="{FF2B5EF4-FFF2-40B4-BE49-F238E27FC236}">
                        <a16:creationId xmlns:a16="http://schemas.microsoft.com/office/drawing/2014/main" id="{48DF0C9C-A306-F85B-6B45-AF1EF72AE1BB}"/>
                      </a:ext>
                    </a:extLst>
                  </p:cNvPr>
                  <p:cNvSpPr txBox="1">
                    <a:spLocks noRot="1" noChangeAspect="1" noMove="1" noResize="1" noEditPoints="1" noAdjustHandles="1" noChangeArrowheads="1" noChangeShapeType="1" noTextEdit="1"/>
                  </p:cNvSpPr>
                  <p:nvPr/>
                </p:nvSpPr>
                <p:spPr>
                  <a:xfrm>
                    <a:off x="2734564" y="3753391"/>
                    <a:ext cx="487025" cy="491721"/>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23">
                    <a:extLst>
                      <a:ext uri="{FF2B5EF4-FFF2-40B4-BE49-F238E27FC236}">
                        <a16:creationId xmlns:a16="http://schemas.microsoft.com/office/drawing/2014/main" id="{8700C76F-B60A-B37D-9CEE-4E101D37FB2E}"/>
                      </a:ext>
                    </a:extLst>
                  </p:cNvPr>
                  <p:cNvSpPr txBox="1"/>
                  <p:nvPr/>
                </p:nvSpPr>
                <p:spPr>
                  <a:xfrm>
                    <a:off x="2732160" y="4211526"/>
                    <a:ext cx="399468" cy="4917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oMath>
                      </m:oMathPara>
                    </a14:m>
                    <a:endParaRPr lang="en-US" dirty="0"/>
                  </a:p>
                </p:txBody>
              </p:sp>
            </mc:Choice>
            <mc:Fallback xmlns="">
              <p:sp>
                <p:nvSpPr>
                  <p:cNvPr id="29" name="TextBox 223">
                    <a:extLst>
                      <a:ext uri="{FF2B5EF4-FFF2-40B4-BE49-F238E27FC236}">
                        <a16:creationId xmlns:a16="http://schemas.microsoft.com/office/drawing/2014/main" id="{8700C76F-B60A-B37D-9CEE-4E101D37FB2E}"/>
                      </a:ext>
                    </a:extLst>
                  </p:cNvPr>
                  <p:cNvSpPr txBox="1">
                    <a:spLocks noRot="1" noChangeAspect="1" noMove="1" noResize="1" noEditPoints="1" noAdjustHandles="1" noChangeArrowheads="1" noChangeShapeType="1" noTextEdit="1"/>
                  </p:cNvSpPr>
                  <p:nvPr/>
                </p:nvSpPr>
                <p:spPr>
                  <a:xfrm>
                    <a:off x="2732160" y="4211526"/>
                    <a:ext cx="399468" cy="491721"/>
                  </a:xfrm>
                  <a:prstGeom prst="rect">
                    <a:avLst/>
                  </a:prstGeom>
                  <a:blipFill>
                    <a:blip r:embed="rId15"/>
                    <a:stretch>
                      <a:fillRect r="-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24">
                    <a:extLst>
                      <a:ext uri="{FF2B5EF4-FFF2-40B4-BE49-F238E27FC236}">
                        <a16:creationId xmlns:a16="http://schemas.microsoft.com/office/drawing/2014/main" id="{35738C81-359D-9986-ADA7-6361097BDDA0}"/>
                      </a:ext>
                    </a:extLst>
                  </p:cNvPr>
                  <p:cNvSpPr txBox="1"/>
                  <p:nvPr/>
                </p:nvSpPr>
                <p:spPr>
                  <a:xfrm>
                    <a:off x="2727351" y="5127795"/>
                    <a:ext cx="487026" cy="4917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oMath>
                      </m:oMathPara>
                    </a14:m>
                    <a:endParaRPr lang="en-US" dirty="0"/>
                  </a:p>
                </p:txBody>
              </p:sp>
            </mc:Choice>
            <mc:Fallback xmlns="">
              <p:sp>
                <p:nvSpPr>
                  <p:cNvPr id="30" name="TextBox 224">
                    <a:extLst>
                      <a:ext uri="{FF2B5EF4-FFF2-40B4-BE49-F238E27FC236}">
                        <a16:creationId xmlns:a16="http://schemas.microsoft.com/office/drawing/2014/main" id="{35738C81-359D-9986-ADA7-6361097BDDA0}"/>
                      </a:ext>
                    </a:extLst>
                  </p:cNvPr>
                  <p:cNvSpPr txBox="1">
                    <a:spLocks noRot="1" noChangeAspect="1" noMove="1" noResize="1" noEditPoints="1" noAdjustHandles="1" noChangeArrowheads="1" noChangeShapeType="1" noTextEdit="1"/>
                  </p:cNvSpPr>
                  <p:nvPr/>
                </p:nvSpPr>
                <p:spPr>
                  <a:xfrm>
                    <a:off x="2727351" y="5127795"/>
                    <a:ext cx="487026" cy="491721"/>
                  </a:xfrm>
                  <a:prstGeom prst="rect">
                    <a:avLst/>
                  </a:prstGeom>
                  <a:blipFill>
                    <a:blip r:embed="rId1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035" name="TextBox 2">
                  <a:extLst>
                    <a:ext uri="{FF2B5EF4-FFF2-40B4-BE49-F238E27FC236}">
                      <a16:creationId xmlns:a16="http://schemas.microsoft.com/office/drawing/2014/main" id="{3BF5EC2E-A8E4-C90B-3AAD-A701D5AB380B}"/>
                    </a:ext>
                  </a:extLst>
                </p:cNvPr>
                <p:cNvSpPr txBox="1"/>
                <p:nvPr/>
              </p:nvSpPr>
              <p:spPr>
                <a:xfrm>
                  <a:off x="8140079" y="3015518"/>
                  <a:ext cx="365806"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85035" name="TextBox 2">
                  <a:extLst>
                    <a:ext uri="{FF2B5EF4-FFF2-40B4-BE49-F238E27FC236}">
                      <a16:creationId xmlns:a16="http://schemas.microsoft.com/office/drawing/2014/main" id="{3BF5EC2E-A8E4-C90B-3AAD-A701D5AB380B}"/>
                    </a:ext>
                  </a:extLst>
                </p:cNvPr>
                <p:cNvSpPr txBox="1">
                  <a:spLocks noRot="1" noChangeAspect="1" noMove="1" noResize="1" noEditPoints="1" noAdjustHandles="1" noChangeArrowheads="1" noChangeShapeType="1" noTextEdit="1"/>
                </p:cNvSpPr>
                <p:nvPr/>
              </p:nvSpPr>
              <p:spPr>
                <a:xfrm>
                  <a:off x="8140079" y="3015518"/>
                  <a:ext cx="365806" cy="369332"/>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36" name="TextBox 219">
                  <a:extLst>
                    <a:ext uri="{FF2B5EF4-FFF2-40B4-BE49-F238E27FC236}">
                      <a16:creationId xmlns:a16="http://schemas.microsoft.com/office/drawing/2014/main" id="{3CB1A2B1-3C0D-277A-4069-0C7AFFD22D58}"/>
                    </a:ext>
                  </a:extLst>
                </p:cNvPr>
                <p:cNvSpPr txBox="1"/>
                <p:nvPr/>
              </p:nvSpPr>
              <p:spPr>
                <a:xfrm>
                  <a:off x="7798718" y="3339649"/>
                  <a:ext cx="365805"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85036" name="TextBox 219">
                  <a:extLst>
                    <a:ext uri="{FF2B5EF4-FFF2-40B4-BE49-F238E27FC236}">
                      <a16:creationId xmlns:a16="http://schemas.microsoft.com/office/drawing/2014/main" id="{3CB1A2B1-3C0D-277A-4069-0C7AFFD22D58}"/>
                    </a:ext>
                  </a:extLst>
                </p:cNvPr>
                <p:cNvSpPr txBox="1">
                  <a:spLocks noRot="1" noChangeAspect="1" noMove="1" noResize="1" noEditPoints="1" noAdjustHandles="1" noChangeArrowheads="1" noChangeShapeType="1" noTextEdit="1"/>
                </p:cNvSpPr>
                <p:nvPr/>
              </p:nvSpPr>
              <p:spPr>
                <a:xfrm>
                  <a:off x="7798718" y="3339649"/>
                  <a:ext cx="365805" cy="369332"/>
                </a:xfrm>
                <a:prstGeom prst="rect">
                  <a:avLst/>
                </a:prstGeom>
                <a:blipFill>
                  <a:blip r:embed="rId18"/>
                  <a:stretch>
                    <a:fillRect/>
                  </a:stretch>
                </a:blipFill>
              </p:spPr>
              <p:txBody>
                <a:bodyPr/>
                <a:lstStyle/>
                <a:p>
                  <a:r>
                    <a:rPr lang="en-US">
                      <a:noFill/>
                    </a:rPr>
                    <a:t> </a:t>
                  </a:r>
                </a:p>
              </p:txBody>
            </p:sp>
          </mc:Fallback>
        </mc:AlternateContent>
        <p:grpSp>
          <p:nvGrpSpPr>
            <p:cNvPr id="85128" name="Group 85127">
              <a:extLst>
                <a:ext uri="{FF2B5EF4-FFF2-40B4-BE49-F238E27FC236}">
                  <a16:creationId xmlns:a16="http://schemas.microsoft.com/office/drawing/2014/main" id="{D72FF339-D06A-91E1-8804-66220A195B72}"/>
                </a:ext>
              </a:extLst>
            </p:cNvPr>
            <p:cNvGrpSpPr/>
            <p:nvPr/>
          </p:nvGrpSpPr>
          <p:grpSpPr>
            <a:xfrm>
              <a:off x="8148702" y="3372938"/>
              <a:ext cx="3205098" cy="2747226"/>
              <a:chOff x="8148702" y="3372938"/>
              <a:chExt cx="3205098" cy="2747226"/>
            </a:xfrm>
          </p:grpSpPr>
          <p:sp>
            <p:nvSpPr>
              <p:cNvPr id="15" name="Rectangle 14">
                <a:extLst>
                  <a:ext uri="{FF2B5EF4-FFF2-40B4-BE49-F238E27FC236}">
                    <a16:creationId xmlns:a16="http://schemas.microsoft.com/office/drawing/2014/main" id="{4AFE41A3-49D0-6C8D-F221-EC25D352F871}"/>
                  </a:ext>
                </a:extLst>
              </p:cNvPr>
              <p:cNvSpPr>
                <a:spLocks noChangeArrowheads="1"/>
              </p:cNvSpPr>
              <p:nvPr/>
            </p:nvSpPr>
            <p:spPr bwMode="auto">
              <a:xfrm>
                <a:off x="8606574" y="3383670"/>
                <a:ext cx="457871" cy="314786"/>
              </a:xfrm>
              <a:prstGeom prst="rect">
                <a:avLst/>
              </a:prstGeom>
              <a:noFill/>
              <a:ln>
                <a:noFill/>
              </a:ln>
              <a:effec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6" name="Rectangle 15">
                <a:extLst>
                  <a:ext uri="{FF2B5EF4-FFF2-40B4-BE49-F238E27FC236}">
                    <a16:creationId xmlns:a16="http://schemas.microsoft.com/office/drawing/2014/main" id="{6D732CE6-1EEB-2222-71AE-AC2F48E920E3}"/>
                  </a:ext>
                </a:extLst>
              </p:cNvPr>
              <p:cNvSpPr>
                <a:spLocks noChangeArrowheads="1"/>
              </p:cNvSpPr>
              <p:nvPr/>
            </p:nvSpPr>
            <p:spPr bwMode="auto">
              <a:xfrm>
                <a:off x="8148703" y="3372938"/>
                <a:ext cx="457871" cy="314786"/>
              </a:xfrm>
              <a:prstGeom prst="rect">
                <a:avLst/>
              </a:prstGeom>
              <a:noFill/>
              <a:ln>
                <a:noFill/>
              </a:ln>
              <a:effec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nvGrpSpPr>
              <p:cNvPr id="17" name="Group 16">
                <a:extLst>
                  <a:ext uri="{FF2B5EF4-FFF2-40B4-BE49-F238E27FC236}">
                    <a16:creationId xmlns:a16="http://schemas.microsoft.com/office/drawing/2014/main" id="{BF71C753-1007-5509-ACCE-40C11ADBBD1F}"/>
                  </a:ext>
                </a:extLst>
              </p:cNvPr>
              <p:cNvGrpSpPr>
                <a:grpSpLocks/>
              </p:cNvGrpSpPr>
              <p:nvPr/>
            </p:nvGrpSpPr>
            <p:grpSpPr bwMode="auto">
              <a:xfrm>
                <a:off x="8148703" y="3716342"/>
                <a:ext cx="3205097" cy="686807"/>
                <a:chOff x="960" y="1488"/>
                <a:chExt cx="2688" cy="576"/>
              </a:xfrm>
            </p:grpSpPr>
            <p:grpSp>
              <p:nvGrpSpPr>
                <p:cNvPr id="85000" name="Group 84999">
                  <a:extLst>
                    <a:ext uri="{FF2B5EF4-FFF2-40B4-BE49-F238E27FC236}">
                      <a16:creationId xmlns:a16="http://schemas.microsoft.com/office/drawing/2014/main" id="{52493DB0-CF5D-EE57-BA96-0021913B0E0C}"/>
                    </a:ext>
                  </a:extLst>
                </p:cNvPr>
                <p:cNvGrpSpPr>
                  <a:grpSpLocks/>
                </p:cNvGrpSpPr>
                <p:nvPr/>
              </p:nvGrpSpPr>
              <p:grpSpPr bwMode="auto">
                <a:xfrm>
                  <a:off x="960" y="1488"/>
                  <a:ext cx="2688" cy="288"/>
                  <a:chOff x="432" y="1152"/>
                  <a:chExt cx="2688" cy="288"/>
                </a:xfrm>
              </p:grpSpPr>
              <p:grpSp>
                <p:nvGrpSpPr>
                  <p:cNvPr id="85018" name="Group 85017">
                    <a:extLst>
                      <a:ext uri="{FF2B5EF4-FFF2-40B4-BE49-F238E27FC236}">
                        <a16:creationId xmlns:a16="http://schemas.microsoft.com/office/drawing/2014/main" id="{96B1843A-08CD-DCC7-0334-8F78857C2A99}"/>
                      </a:ext>
                    </a:extLst>
                  </p:cNvPr>
                  <p:cNvGrpSpPr>
                    <a:grpSpLocks/>
                  </p:cNvGrpSpPr>
                  <p:nvPr/>
                </p:nvGrpSpPr>
                <p:grpSpPr bwMode="auto">
                  <a:xfrm>
                    <a:off x="1584" y="1152"/>
                    <a:ext cx="1152" cy="288"/>
                    <a:chOff x="432" y="1152"/>
                    <a:chExt cx="1152" cy="288"/>
                  </a:xfrm>
                </p:grpSpPr>
                <p:grpSp>
                  <p:nvGrpSpPr>
                    <p:cNvPr id="85030" name="Group 85029">
                      <a:extLst>
                        <a:ext uri="{FF2B5EF4-FFF2-40B4-BE49-F238E27FC236}">
                          <a16:creationId xmlns:a16="http://schemas.microsoft.com/office/drawing/2014/main" id="{73906FA2-E9F8-FBB3-6166-11CE12CCA524}"/>
                        </a:ext>
                      </a:extLst>
                    </p:cNvPr>
                    <p:cNvGrpSpPr>
                      <a:grpSpLocks/>
                    </p:cNvGrpSpPr>
                    <p:nvPr/>
                  </p:nvGrpSpPr>
                  <p:grpSpPr bwMode="auto">
                    <a:xfrm>
                      <a:off x="432" y="1152"/>
                      <a:ext cx="768" cy="288"/>
                      <a:chOff x="432" y="1152"/>
                      <a:chExt cx="768" cy="288"/>
                    </a:xfrm>
                  </p:grpSpPr>
                  <p:sp>
                    <p:nvSpPr>
                      <p:cNvPr id="85032" name="Rectangle 85031">
                        <a:extLst>
                          <a:ext uri="{FF2B5EF4-FFF2-40B4-BE49-F238E27FC236}">
                            <a16:creationId xmlns:a16="http://schemas.microsoft.com/office/drawing/2014/main" id="{FE99A97E-973E-D761-7294-D39AAFB2EA9F}"/>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033" name="Rectangle 85032">
                        <a:extLst>
                          <a:ext uri="{FF2B5EF4-FFF2-40B4-BE49-F238E27FC236}">
                            <a16:creationId xmlns:a16="http://schemas.microsoft.com/office/drawing/2014/main" id="{B7C2D0D5-7957-9E3C-5245-F2719ECB5D43}"/>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031" name="Rectangle 85030">
                      <a:extLst>
                        <a:ext uri="{FF2B5EF4-FFF2-40B4-BE49-F238E27FC236}">
                          <a16:creationId xmlns:a16="http://schemas.microsoft.com/office/drawing/2014/main" id="{481F8F2F-9BEB-17DD-5D0E-599A2C6B00A5}"/>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019" name="Group 85018">
                    <a:extLst>
                      <a:ext uri="{FF2B5EF4-FFF2-40B4-BE49-F238E27FC236}">
                        <a16:creationId xmlns:a16="http://schemas.microsoft.com/office/drawing/2014/main" id="{B8F16A4F-5C20-AADC-CADA-42D057D50B12}"/>
                      </a:ext>
                    </a:extLst>
                  </p:cNvPr>
                  <p:cNvGrpSpPr>
                    <a:grpSpLocks/>
                  </p:cNvGrpSpPr>
                  <p:nvPr/>
                </p:nvGrpSpPr>
                <p:grpSpPr bwMode="auto">
                  <a:xfrm>
                    <a:off x="432" y="1152"/>
                    <a:ext cx="2688" cy="288"/>
                    <a:chOff x="432" y="1152"/>
                    <a:chExt cx="2688" cy="288"/>
                  </a:xfrm>
                </p:grpSpPr>
                <p:grpSp>
                  <p:nvGrpSpPr>
                    <p:cNvPr id="85020" name="Group 85019">
                      <a:extLst>
                        <a:ext uri="{FF2B5EF4-FFF2-40B4-BE49-F238E27FC236}">
                          <a16:creationId xmlns:a16="http://schemas.microsoft.com/office/drawing/2014/main" id="{FB9A2F1D-B7E3-7F7A-C548-B946CA2AA9A9}"/>
                        </a:ext>
                      </a:extLst>
                    </p:cNvPr>
                    <p:cNvGrpSpPr>
                      <a:grpSpLocks/>
                    </p:cNvGrpSpPr>
                    <p:nvPr/>
                  </p:nvGrpSpPr>
                  <p:grpSpPr bwMode="auto">
                    <a:xfrm>
                      <a:off x="432" y="1152"/>
                      <a:ext cx="1152" cy="288"/>
                      <a:chOff x="432" y="1152"/>
                      <a:chExt cx="1152" cy="288"/>
                    </a:xfrm>
                  </p:grpSpPr>
                  <p:grpSp>
                    <p:nvGrpSpPr>
                      <p:cNvPr id="85026" name="Group 85025">
                        <a:extLst>
                          <a:ext uri="{FF2B5EF4-FFF2-40B4-BE49-F238E27FC236}">
                            <a16:creationId xmlns:a16="http://schemas.microsoft.com/office/drawing/2014/main" id="{C7617673-776D-0C11-0939-599CB274CBC6}"/>
                          </a:ext>
                        </a:extLst>
                      </p:cNvPr>
                      <p:cNvGrpSpPr>
                        <a:grpSpLocks/>
                      </p:cNvGrpSpPr>
                      <p:nvPr/>
                    </p:nvGrpSpPr>
                    <p:grpSpPr bwMode="auto">
                      <a:xfrm>
                        <a:off x="432" y="1152"/>
                        <a:ext cx="768" cy="288"/>
                        <a:chOff x="432" y="1152"/>
                        <a:chExt cx="768" cy="288"/>
                      </a:xfrm>
                    </p:grpSpPr>
                    <p:sp>
                      <p:nvSpPr>
                        <p:cNvPr id="85028" name="Rectangle 85027">
                          <a:extLst>
                            <a:ext uri="{FF2B5EF4-FFF2-40B4-BE49-F238E27FC236}">
                              <a16:creationId xmlns:a16="http://schemas.microsoft.com/office/drawing/2014/main" id="{07A2AA08-5AF6-FD4E-0BA3-914DD987F87B}"/>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029" name="Rectangle 85028">
                          <a:extLst>
                            <a:ext uri="{FF2B5EF4-FFF2-40B4-BE49-F238E27FC236}">
                              <a16:creationId xmlns:a16="http://schemas.microsoft.com/office/drawing/2014/main" id="{B333A232-15F5-EE00-582D-EAC86524DE75}"/>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027" name="Rectangle 85026">
                        <a:extLst>
                          <a:ext uri="{FF2B5EF4-FFF2-40B4-BE49-F238E27FC236}">
                            <a16:creationId xmlns:a16="http://schemas.microsoft.com/office/drawing/2014/main" id="{5B7D6F83-EFBA-56CF-D3FE-3F528C77B51C}"/>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024" name="Rectangle 85023">
                      <a:extLst>
                        <a:ext uri="{FF2B5EF4-FFF2-40B4-BE49-F238E27FC236}">
                          <a16:creationId xmlns:a16="http://schemas.microsoft.com/office/drawing/2014/main" id="{1CF76C65-D47B-2E2D-63C7-CA7B44348458}"/>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85001" name="Group 85000">
                  <a:extLst>
                    <a:ext uri="{FF2B5EF4-FFF2-40B4-BE49-F238E27FC236}">
                      <a16:creationId xmlns:a16="http://schemas.microsoft.com/office/drawing/2014/main" id="{0BD94309-B55C-10AE-C7E6-B230E70EBF10}"/>
                    </a:ext>
                  </a:extLst>
                </p:cNvPr>
                <p:cNvGrpSpPr>
                  <a:grpSpLocks/>
                </p:cNvGrpSpPr>
                <p:nvPr/>
              </p:nvGrpSpPr>
              <p:grpSpPr bwMode="auto">
                <a:xfrm>
                  <a:off x="960" y="1776"/>
                  <a:ext cx="2688" cy="288"/>
                  <a:chOff x="432" y="1152"/>
                  <a:chExt cx="2688" cy="288"/>
                </a:xfrm>
              </p:grpSpPr>
              <p:grpSp>
                <p:nvGrpSpPr>
                  <p:cNvPr id="85002" name="Group 85001">
                    <a:extLst>
                      <a:ext uri="{FF2B5EF4-FFF2-40B4-BE49-F238E27FC236}">
                        <a16:creationId xmlns:a16="http://schemas.microsoft.com/office/drawing/2014/main" id="{4EC845E9-460B-51E2-A156-3CDE33769088}"/>
                      </a:ext>
                    </a:extLst>
                  </p:cNvPr>
                  <p:cNvGrpSpPr>
                    <a:grpSpLocks/>
                  </p:cNvGrpSpPr>
                  <p:nvPr/>
                </p:nvGrpSpPr>
                <p:grpSpPr bwMode="auto">
                  <a:xfrm>
                    <a:off x="1584" y="1152"/>
                    <a:ext cx="1152" cy="288"/>
                    <a:chOff x="432" y="1152"/>
                    <a:chExt cx="1152" cy="288"/>
                  </a:xfrm>
                </p:grpSpPr>
                <p:grpSp>
                  <p:nvGrpSpPr>
                    <p:cNvPr id="85014" name="Group 85013">
                      <a:extLst>
                        <a:ext uri="{FF2B5EF4-FFF2-40B4-BE49-F238E27FC236}">
                          <a16:creationId xmlns:a16="http://schemas.microsoft.com/office/drawing/2014/main" id="{682C1D17-0141-7C15-5CD7-585E1C984C48}"/>
                        </a:ext>
                      </a:extLst>
                    </p:cNvPr>
                    <p:cNvGrpSpPr>
                      <a:grpSpLocks/>
                    </p:cNvGrpSpPr>
                    <p:nvPr/>
                  </p:nvGrpSpPr>
                  <p:grpSpPr bwMode="auto">
                    <a:xfrm>
                      <a:off x="432" y="1152"/>
                      <a:ext cx="768" cy="288"/>
                      <a:chOff x="432" y="1152"/>
                      <a:chExt cx="768" cy="288"/>
                    </a:xfrm>
                  </p:grpSpPr>
                  <p:sp>
                    <p:nvSpPr>
                      <p:cNvPr id="85016" name="Rectangle 85015">
                        <a:extLst>
                          <a:ext uri="{FF2B5EF4-FFF2-40B4-BE49-F238E27FC236}">
                            <a16:creationId xmlns:a16="http://schemas.microsoft.com/office/drawing/2014/main" id="{84095F30-94C3-6CCC-A972-CEC167638B1E}"/>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017" name="Rectangle 85016">
                        <a:extLst>
                          <a:ext uri="{FF2B5EF4-FFF2-40B4-BE49-F238E27FC236}">
                            <a16:creationId xmlns:a16="http://schemas.microsoft.com/office/drawing/2014/main" id="{5AFEA9DB-0D4F-2A63-F480-1C290902C553}"/>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015" name="Rectangle 85014">
                      <a:extLst>
                        <a:ext uri="{FF2B5EF4-FFF2-40B4-BE49-F238E27FC236}">
                          <a16:creationId xmlns:a16="http://schemas.microsoft.com/office/drawing/2014/main" id="{E512A515-4BC9-22C1-03B1-85E0B303E96F}"/>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003" name="Group 85002">
                    <a:extLst>
                      <a:ext uri="{FF2B5EF4-FFF2-40B4-BE49-F238E27FC236}">
                        <a16:creationId xmlns:a16="http://schemas.microsoft.com/office/drawing/2014/main" id="{24B7FC29-28C8-E52B-1835-B4189636D6AC}"/>
                      </a:ext>
                    </a:extLst>
                  </p:cNvPr>
                  <p:cNvGrpSpPr>
                    <a:grpSpLocks/>
                  </p:cNvGrpSpPr>
                  <p:nvPr/>
                </p:nvGrpSpPr>
                <p:grpSpPr bwMode="auto">
                  <a:xfrm>
                    <a:off x="432" y="1152"/>
                    <a:ext cx="2688" cy="288"/>
                    <a:chOff x="432" y="1152"/>
                    <a:chExt cx="2688" cy="288"/>
                  </a:xfrm>
                </p:grpSpPr>
                <p:grpSp>
                  <p:nvGrpSpPr>
                    <p:cNvPr id="85004" name="Group 85003">
                      <a:extLst>
                        <a:ext uri="{FF2B5EF4-FFF2-40B4-BE49-F238E27FC236}">
                          <a16:creationId xmlns:a16="http://schemas.microsoft.com/office/drawing/2014/main" id="{B70274B0-4CB7-47A6-147C-61723AD18A31}"/>
                        </a:ext>
                      </a:extLst>
                    </p:cNvPr>
                    <p:cNvGrpSpPr>
                      <a:grpSpLocks/>
                    </p:cNvGrpSpPr>
                    <p:nvPr/>
                  </p:nvGrpSpPr>
                  <p:grpSpPr bwMode="auto">
                    <a:xfrm>
                      <a:off x="432" y="1152"/>
                      <a:ext cx="1152" cy="288"/>
                      <a:chOff x="432" y="1152"/>
                      <a:chExt cx="1152" cy="288"/>
                    </a:xfrm>
                  </p:grpSpPr>
                  <p:grpSp>
                    <p:nvGrpSpPr>
                      <p:cNvPr id="85010" name="Group 85009">
                        <a:extLst>
                          <a:ext uri="{FF2B5EF4-FFF2-40B4-BE49-F238E27FC236}">
                            <a16:creationId xmlns:a16="http://schemas.microsoft.com/office/drawing/2014/main" id="{5CA57C3B-408F-3B63-AE56-8CE50457D4F2}"/>
                          </a:ext>
                        </a:extLst>
                      </p:cNvPr>
                      <p:cNvGrpSpPr>
                        <a:grpSpLocks/>
                      </p:cNvGrpSpPr>
                      <p:nvPr/>
                    </p:nvGrpSpPr>
                    <p:grpSpPr bwMode="auto">
                      <a:xfrm>
                        <a:off x="432" y="1152"/>
                        <a:ext cx="768" cy="288"/>
                        <a:chOff x="432" y="1152"/>
                        <a:chExt cx="768" cy="288"/>
                      </a:xfrm>
                    </p:grpSpPr>
                    <p:sp>
                      <p:nvSpPr>
                        <p:cNvPr id="85012" name="Rectangle 85011">
                          <a:extLst>
                            <a:ext uri="{FF2B5EF4-FFF2-40B4-BE49-F238E27FC236}">
                              <a16:creationId xmlns:a16="http://schemas.microsoft.com/office/drawing/2014/main" id="{14A3244B-743F-F39A-4A79-FA55313668F0}"/>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013" name="Rectangle 85012">
                          <a:extLst>
                            <a:ext uri="{FF2B5EF4-FFF2-40B4-BE49-F238E27FC236}">
                              <a16:creationId xmlns:a16="http://schemas.microsoft.com/office/drawing/2014/main" id="{6B18877E-A113-537C-8773-24BE697BF4DD}"/>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011" name="Rectangle 85010">
                        <a:extLst>
                          <a:ext uri="{FF2B5EF4-FFF2-40B4-BE49-F238E27FC236}">
                            <a16:creationId xmlns:a16="http://schemas.microsoft.com/office/drawing/2014/main" id="{DE03E885-B3E6-15C9-BE62-560F17040184}"/>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008" name="Rectangle 85007">
                      <a:extLst>
                        <a:ext uri="{FF2B5EF4-FFF2-40B4-BE49-F238E27FC236}">
                          <a16:creationId xmlns:a16="http://schemas.microsoft.com/office/drawing/2014/main" id="{0FFB9C8E-AF42-B0D4-D712-5077B837F270}"/>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39" name="Group 38">
                <a:extLst>
                  <a:ext uri="{FF2B5EF4-FFF2-40B4-BE49-F238E27FC236}">
                    <a16:creationId xmlns:a16="http://schemas.microsoft.com/office/drawing/2014/main" id="{6CC13ACE-B1D8-2B3F-93EA-FD24E3E6A276}"/>
                  </a:ext>
                </a:extLst>
              </p:cNvPr>
              <p:cNvGrpSpPr>
                <a:grpSpLocks/>
              </p:cNvGrpSpPr>
              <p:nvPr/>
            </p:nvGrpSpPr>
            <p:grpSpPr bwMode="auto">
              <a:xfrm>
                <a:off x="8148703" y="3372938"/>
                <a:ext cx="3205097" cy="343403"/>
                <a:chOff x="432" y="1152"/>
                <a:chExt cx="2688" cy="288"/>
              </a:xfrm>
            </p:grpSpPr>
            <p:grpSp>
              <p:nvGrpSpPr>
                <p:cNvPr id="85175" name="Group 85174">
                  <a:extLst>
                    <a:ext uri="{FF2B5EF4-FFF2-40B4-BE49-F238E27FC236}">
                      <a16:creationId xmlns:a16="http://schemas.microsoft.com/office/drawing/2014/main" id="{3D2A4D07-6DCA-01B4-7853-2296799B623D}"/>
                    </a:ext>
                  </a:extLst>
                </p:cNvPr>
                <p:cNvGrpSpPr>
                  <a:grpSpLocks/>
                </p:cNvGrpSpPr>
                <p:nvPr/>
              </p:nvGrpSpPr>
              <p:grpSpPr bwMode="auto">
                <a:xfrm>
                  <a:off x="1584" y="1152"/>
                  <a:ext cx="1152" cy="288"/>
                  <a:chOff x="432" y="1152"/>
                  <a:chExt cx="1152" cy="288"/>
                </a:xfrm>
              </p:grpSpPr>
              <p:grpSp>
                <p:nvGrpSpPr>
                  <p:cNvPr id="84995" name="Group 84994">
                    <a:extLst>
                      <a:ext uri="{FF2B5EF4-FFF2-40B4-BE49-F238E27FC236}">
                        <a16:creationId xmlns:a16="http://schemas.microsoft.com/office/drawing/2014/main" id="{1E25240B-B197-F824-5707-99BF44A614A4}"/>
                      </a:ext>
                    </a:extLst>
                  </p:cNvPr>
                  <p:cNvGrpSpPr>
                    <a:grpSpLocks/>
                  </p:cNvGrpSpPr>
                  <p:nvPr/>
                </p:nvGrpSpPr>
                <p:grpSpPr bwMode="auto">
                  <a:xfrm>
                    <a:off x="432" y="1152"/>
                    <a:ext cx="768" cy="288"/>
                    <a:chOff x="432" y="1152"/>
                    <a:chExt cx="768" cy="288"/>
                  </a:xfrm>
                </p:grpSpPr>
                <p:sp>
                  <p:nvSpPr>
                    <p:cNvPr id="84998" name="Rectangle 84997">
                      <a:extLst>
                        <a:ext uri="{FF2B5EF4-FFF2-40B4-BE49-F238E27FC236}">
                          <a16:creationId xmlns:a16="http://schemas.microsoft.com/office/drawing/2014/main" id="{18BB6708-E7F0-804A-4793-57778BE2ED1A}"/>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4999" name="Rectangle 84998">
                      <a:extLst>
                        <a:ext uri="{FF2B5EF4-FFF2-40B4-BE49-F238E27FC236}">
                          <a16:creationId xmlns:a16="http://schemas.microsoft.com/office/drawing/2014/main" id="{876B455B-A5C9-F2F2-98F7-673BDD03E3E1}"/>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4997" name="Rectangle 84996">
                    <a:extLst>
                      <a:ext uri="{FF2B5EF4-FFF2-40B4-BE49-F238E27FC236}">
                        <a16:creationId xmlns:a16="http://schemas.microsoft.com/office/drawing/2014/main" id="{FF66B79B-C84F-441A-950B-6355ACD10858}"/>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176" name="Group 85175">
                  <a:extLst>
                    <a:ext uri="{FF2B5EF4-FFF2-40B4-BE49-F238E27FC236}">
                      <a16:creationId xmlns:a16="http://schemas.microsoft.com/office/drawing/2014/main" id="{F87C1032-0B52-3B58-07EE-CEA1FC247A98}"/>
                    </a:ext>
                  </a:extLst>
                </p:cNvPr>
                <p:cNvGrpSpPr>
                  <a:grpSpLocks/>
                </p:cNvGrpSpPr>
                <p:nvPr/>
              </p:nvGrpSpPr>
              <p:grpSpPr bwMode="auto">
                <a:xfrm>
                  <a:off x="432" y="1152"/>
                  <a:ext cx="2688" cy="288"/>
                  <a:chOff x="432" y="1152"/>
                  <a:chExt cx="2688" cy="288"/>
                </a:xfrm>
              </p:grpSpPr>
              <p:grpSp>
                <p:nvGrpSpPr>
                  <p:cNvPr id="85177" name="Group 85176">
                    <a:extLst>
                      <a:ext uri="{FF2B5EF4-FFF2-40B4-BE49-F238E27FC236}">
                        <a16:creationId xmlns:a16="http://schemas.microsoft.com/office/drawing/2014/main" id="{6C70CAD4-04AF-ACCE-9F75-6E87DD2B1001}"/>
                      </a:ext>
                    </a:extLst>
                  </p:cNvPr>
                  <p:cNvGrpSpPr>
                    <a:grpSpLocks/>
                  </p:cNvGrpSpPr>
                  <p:nvPr/>
                </p:nvGrpSpPr>
                <p:grpSpPr bwMode="auto">
                  <a:xfrm>
                    <a:off x="432" y="1152"/>
                    <a:ext cx="1152" cy="288"/>
                    <a:chOff x="432" y="1152"/>
                    <a:chExt cx="1152" cy="288"/>
                  </a:xfrm>
                </p:grpSpPr>
                <p:grpSp>
                  <p:nvGrpSpPr>
                    <p:cNvPr id="85183" name="Group 85182">
                      <a:extLst>
                        <a:ext uri="{FF2B5EF4-FFF2-40B4-BE49-F238E27FC236}">
                          <a16:creationId xmlns:a16="http://schemas.microsoft.com/office/drawing/2014/main" id="{7079BB0F-7D90-4FAF-96AE-65C00D894AE8}"/>
                        </a:ext>
                      </a:extLst>
                    </p:cNvPr>
                    <p:cNvGrpSpPr>
                      <a:grpSpLocks/>
                    </p:cNvGrpSpPr>
                    <p:nvPr/>
                  </p:nvGrpSpPr>
                  <p:grpSpPr bwMode="auto">
                    <a:xfrm>
                      <a:off x="432" y="1152"/>
                      <a:ext cx="768" cy="288"/>
                      <a:chOff x="432" y="1152"/>
                      <a:chExt cx="768" cy="288"/>
                    </a:xfrm>
                  </p:grpSpPr>
                  <p:sp>
                    <p:nvSpPr>
                      <p:cNvPr id="84993" name="Rectangle 84992">
                        <a:extLst>
                          <a:ext uri="{FF2B5EF4-FFF2-40B4-BE49-F238E27FC236}">
                            <a16:creationId xmlns:a16="http://schemas.microsoft.com/office/drawing/2014/main" id="{6D949E49-2A3C-6D79-59FD-A8694B9A3515}"/>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4994" name="Rectangle 84993">
                        <a:extLst>
                          <a:ext uri="{FF2B5EF4-FFF2-40B4-BE49-F238E27FC236}">
                            <a16:creationId xmlns:a16="http://schemas.microsoft.com/office/drawing/2014/main" id="{40B3B199-D674-F939-A201-00A241A9391B}"/>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4992" name="Rectangle 84991">
                      <a:extLst>
                        <a:ext uri="{FF2B5EF4-FFF2-40B4-BE49-F238E27FC236}">
                          <a16:creationId xmlns:a16="http://schemas.microsoft.com/office/drawing/2014/main" id="{FCFBBDA3-3ABE-7250-9917-F80A6766E02A}"/>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81" name="Rectangle 85180">
                    <a:extLst>
                      <a:ext uri="{FF2B5EF4-FFF2-40B4-BE49-F238E27FC236}">
                        <a16:creationId xmlns:a16="http://schemas.microsoft.com/office/drawing/2014/main" id="{2392E3CB-2F99-C8BB-E220-D209916FD738}"/>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40" name="Group 39">
                <a:extLst>
                  <a:ext uri="{FF2B5EF4-FFF2-40B4-BE49-F238E27FC236}">
                    <a16:creationId xmlns:a16="http://schemas.microsoft.com/office/drawing/2014/main" id="{24B93B22-853D-96E0-F957-BE7358B46E9D}"/>
                  </a:ext>
                </a:extLst>
              </p:cNvPr>
              <p:cNvGrpSpPr>
                <a:grpSpLocks/>
              </p:cNvGrpSpPr>
              <p:nvPr/>
            </p:nvGrpSpPr>
            <p:grpSpPr bwMode="auto">
              <a:xfrm>
                <a:off x="8148703" y="4403148"/>
                <a:ext cx="3205097" cy="686807"/>
                <a:chOff x="960" y="1488"/>
                <a:chExt cx="2688" cy="576"/>
              </a:xfrm>
            </p:grpSpPr>
            <p:grpSp>
              <p:nvGrpSpPr>
                <p:cNvPr id="85141" name="Group 85140">
                  <a:extLst>
                    <a:ext uri="{FF2B5EF4-FFF2-40B4-BE49-F238E27FC236}">
                      <a16:creationId xmlns:a16="http://schemas.microsoft.com/office/drawing/2014/main" id="{B0F6D0B3-9D19-2DC1-E2A9-75D8B3EF4075}"/>
                    </a:ext>
                  </a:extLst>
                </p:cNvPr>
                <p:cNvGrpSpPr>
                  <a:grpSpLocks/>
                </p:cNvGrpSpPr>
                <p:nvPr/>
              </p:nvGrpSpPr>
              <p:grpSpPr bwMode="auto">
                <a:xfrm>
                  <a:off x="960" y="1488"/>
                  <a:ext cx="2688" cy="288"/>
                  <a:chOff x="432" y="1152"/>
                  <a:chExt cx="2688" cy="288"/>
                </a:xfrm>
              </p:grpSpPr>
              <p:grpSp>
                <p:nvGrpSpPr>
                  <p:cNvPr id="85159" name="Group 85158">
                    <a:extLst>
                      <a:ext uri="{FF2B5EF4-FFF2-40B4-BE49-F238E27FC236}">
                        <a16:creationId xmlns:a16="http://schemas.microsoft.com/office/drawing/2014/main" id="{466C31EF-3CFD-2AAF-FB24-369140C37424}"/>
                      </a:ext>
                    </a:extLst>
                  </p:cNvPr>
                  <p:cNvGrpSpPr>
                    <a:grpSpLocks/>
                  </p:cNvGrpSpPr>
                  <p:nvPr/>
                </p:nvGrpSpPr>
                <p:grpSpPr bwMode="auto">
                  <a:xfrm>
                    <a:off x="1584" y="1152"/>
                    <a:ext cx="1152" cy="288"/>
                    <a:chOff x="432" y="1152"/>
                    <a:chExt cx="1152" cy="288"/>
                  </a:xfrm>
                </p:grpSpPr>
                <p:grpSp>
                  <p:nvGrpSpPr>
                    <p:cNvPr id="85171" name="Group 85170">
                      <a:extLst>
                        <a:ext uri="{FF2B5EF4-FFF2-40B4-BE49-F238E27FC236}">
                          <a16:creationId xmlns:a16="http://schemas.microsoft.com/office/drawing/2014/main" id="{4B83E9DD-35E5-31BC-9D0F-8C8DA3444BAF}"/>
                        </a:ext>
                      </a:extLst>
                    </p:cNvPr>
                    <p:cNvGrpSpPr>
                      <a:grpSpLocks/>
                    </p:cNvGrpSpPr>
                    <p:nvPr/>
                  </p:nvGrpSpPr>
                  <p:grpSpPr bwMode="auto">
                    <a:xfrm>
                      <a:off x="432" y="1152"/>
                      <a:ext cx="768" cy="288"/>
                      <a:chOff x="432" y="1152"/>
                      <a:chExt cx="768" cy="288"/>
                    </a:xfrm>
                  </p:grpSpPr>
                  <p:sp>
                    <p:nvSpPr>
                      <p:cNvPr id="85173" name="Rectangle 85172">
                        <a:extLst>
                          <a:ext uri="{FF2B5EF4-FFF2-40B4-BE49-F238E27FC236}">
                            <a16:creationId xmlns:a16="http://schemas.microsoft.com/office/drawing/2014/main" id="{F100A8A2-A2A0-49E7-1361-2A743A5CED27}"/>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74" name="Rectangle 85173">
                        <a:extLst>
                          <a:ext uri="{FF2B5EF4-FFF2-40B4-BE49-F238E27FC236}">
                            <a16:creationId xmlns:a16="http://schemas.microsoft.com/office/drawing/2014/main" id="{EE27937F-5951-1F97-8157-19C273AF8045}"/>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72" name="Rectangle 85171">
                      <a:extLst>
                        <a:ext uri="{FF2B5EF4-FFF2-40B4-BE49-F238E27FC236}">
                          <a16:creationId xmlns:a16="http://schemas.microsoft.com/office/drawing/2014/main" id="{F4F44EC0-ED85-7406-DE3B-EAC1CB263590}"/>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160" name="Group 85159">
                    <a:extLst>
                      <a:ext uri="{FF2B5EF4-FFF2-40B4-BE49-F238E27FC236}">
                        <a16:creationId xmlns:a16="http://schemas.microsoft.com/office/drawing/2014/main" id="{D93DD9B7-E1AA-5D8E-8774-70ADA8536398}"/>
                      </a:ext>
                    </a:extLst>
                  </p:cNvPr>
                  <p:cNvGrpSpPr>
                    <a:grpSpLocks/>
                  </p:cNvGrpSpPr>
                  <p:nvPr/>
                </p:nvGrpSpPr>
                <p:grpSpPr bwMode="auto">
                  <a:xfrm>
                    <a:off x="432" y="1152"/>
                    <a:ext cx="2688" cy="288"/>
                    <a:chOff x="432" y="1152"/>
                    <a:chExt cx="2688" cy="288"/>
                  </a:xfrm>
                </p:grpSpPr>
                <p:grpSp>
                  <p:nvGrpSpPr>
                    <p:cNvPr id="85161" name="Group 85160">
                      <a:extLst>
                        <a:ext uri="{FF2B5EF4-FFF2-40B4-BE49-F238E27FC236}">
                          <a16:creationId xmlns:a16="http://schemas.microsoft.com/office/drawing/2014/main" id="{4C7289EA-6A38-0BE9-C556-5EA8CB8B71A0}"/>
                        </a:ext>
                      </a:extLst>
                    </p:cNvPr>
                    <p:cNvGrpSpPr>
                      <a:grpSpLocks/>
                    </p:cNvGrpSpPr>
                    <p:nvPr/>
                  </p:nvGrpSpPr>
                  <p:grpSpPr bwMode="auto">
                    <a:xfrm>
                      <a:off x="432" y="1152"/>
                      <a:ext cx="1152" cy="288"/>
                      <a:chOff x="432" y="1152"/>
                      <a:chExt cx="1152" cy="288"/>
                    </a:xfrm>
                  </p:grpSpPr>
                  <p:grpSp>
                    <p:nvGrpSpPr>
                      <p:cNvPr id="85167" name="Group 85166">
                        <a:extLst>
                          <a:ext uri="{FF2B5EF4-FFF2-40B4-BE49-F238E27FC236}">
                            <a16:creationId xmlns:a16="http://schemas.microsoft.com/office/drawing/2014/main" id="{4FF6880D-E46C-4C19-47F1-A4A06FBD3D75}"/>
                          </a:ext>
                        </a:extLst>
                      </p:cNvPr>
                      <p:cNvGrpSpPr>
                        <a:grpSpLocks/>
                      </p:cNvGrpSpPr>
                      <p:nvPr/>
                    </p:nvGrpSpPr>
                    <p:grpSpPr bwMode="auto">
                      <a:xfrm>
                        <a:off x="432" y="1152"/>
                        <a:ext cx="768" cy="288"/>
                        <a:chOff x="432" y="1152"/>
                        <a:chExt cx="768" cy="288"/>
                      </a:xfrm>
                    </p:grpSpPr>
                    <p:sp>
                      <p:nvSpPr>
                        <p:cNvPr id="85169" name="Rectangle 85168">
                          <a:extLst>
                            <a:ext uri="{FF2B5EF4-FFF2-40B4-BE49-F238E27FC236}">
                              <a16:creationId xmlns:a16="http://schemas.microsoft.com/office/drawing/2014/main" id="{8A4E3BDA-D96E-AD1D-DFCF-45189FDB0F84}"/>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70" name="Rectangle 85169">
                          <a:extLst>
                            <a:ext uri="{FF2B5EF4-FFF2-40B4-BE49-F238E27FC236}">
                              <a16:creationId xmlns:a16="http://schemas.microsoft.com/office/drawing/2014/main" id="{5032865F-7926-85E1-AB9A-48A08749798B}"/>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68" name="Rectangle 85167">
                        <a:extLst>
                          <a:ext uri="{FF2B5EF4-FFF2-40B4-BE49-F238E27FC236}">
                            <a16:creationId xmlns:a16="http://schemas.microsoft.com/office/drawing/2014/main" id="{78DB0D48-F859-7002-4BAD-FF1D15775A2A}"/>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65" name="Rectangle 85164">
                      <a:extLst>
                        <a:ext uri="{FF2B5EF4-FFF2-40B4-BE49-F238E27FC236}">
                          <a16:creationId xmlns:a16="http://schemas.microsoft.com/office/drawing/2014/main" id="{A279C46E-083F-B60A-BB1F-7A507C160757}"/>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85142" name="Group 85141">
                  <a:extLst>
                    <a:ext uri="{FF2B5EF4-FFF2-40B4-BE49-F238E27FC236}">
                      <a16:creationId xmlns:a16="http://schemas.microsoft.com/office/drawing/2014/main" id="{B769A0ED-5B56-7CD7-996B-9C0272156FBF}"/>
                    </a:ext>
                  </a:extLst>
                </p:cNvPr>
                <p:cNvGrpSpPr>
                  <a:grpSpLocks/>
                </p:cNvGrpSpPr>
                <p:nvPr/>
              </p:nvGrpSpPr>
              <p:grpSpPr bwMode="auto">
                <a:xfrm>
                  <a:off x="960" y="1776"/>
                  <a:ext cx="2688" cy="288"/>
                  <a:chOff x="432" y="1152"/>
                  <a:chExt cx="2688" cy="288"/>
                </a:xfrm>
              </p:grpSpPr>
              <p:grpSp>
                <p:nvGrpSpPr>
                  <p:cNvPr id="85143" name="Group 85142">
                    <a:extLst>
                      <a:ext uri="{FF2B5EF4-FFF2-40B4-BE49-F238E27FC236}">
                        <a16:creationId xmlns:a16="http://schemas.microsoft.com/office/drawing/2014/main" id="{00CA33F1-DEA9-9464-FBB0-B336512EE967}"/>
                      </a:ext>
                    </a:extLst>
                  </p:cNvPr>
                  <p:cNvGrpSpPr>
                    <a:grpSpLocks/>
                  </p:cNvGrpSpPr>
                  <p:nvPr/>
                </p:nvGrpSpPr>
                <p:grpSpPr bwMode="auto">
                  <a:xfrm>
                    <a:off x="1584" y="1152"/>
                    <a:ext cx="1152" cy="288"/>
                    <a:chOff x="432" y="1152"/>
                    <a:chExt cx="1152" cy="288"/>
                  </a:xfrm>
                </p:grpSpPr>
                <p:grpSp>
                  <p:nvGrpSpPr>
                    <p:cNvPr id="85155" name="Group 85154">
                      <a:extLst>
                        <a:ext uri="{FF2B5EF4-FFF2-40B4-BE49-F238E27FC236}">
                          <a16:creationId xmlns:a16="http://schemas.microsoft.com/office/drawing/2014/main" id="{A9BD75A3-6EDA-D0B1-0085-3F338AAD90F6}"/>
                        </a:ext>
                      </a:extLst>
                    </p:cNvPr>
                    <p:cNvGrpSpPr>
                      <a:grpSpLocks/>
                    </p:cNvGrpSpPr>
                    <p:nvPr/>
                  </p:nvGrpSpPr>
                  <p:grpSpPr bwMode="auto">
                    <a:xfrm>
                      <a:off x="432" y="1152"/>
                      <a:ext cx="768" cy="288"/>
                      <a:chOff x="432" y="1152"/>
                      <a:chExt cx="768" cy="288"/>
                    </a:xfrm>
                  </p:grpSpPr>
                  <p:sp>
                    <p:nvSpPr>
                      <p:cNvPr id="85157" name="Rectangle 85156">
                        <a:extLst>
                          <a:ext uri="{FF2B5EF4-FFF2-40B4-BE49-F238E27FC236}">
                            <a16:creationId xmlns:a16="http://schemas.microsoft.com/office/drawing/2014/main" id="{5DEF60EC-CB28-7C9D-1B0B-EF1593C56AF2}"/>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58" name="Rectangle 85157">
                        <a:extLst>
                          <a:ext uri="{FF2B5EF4-FFF2-40B4-BE49-F238E27FC236}">
                            <a16:creationId xmlns:a16="http://schemas.microsoft.com/office/drawing/2014/main" id="{0BEA824F-EF47-8148-E90E-DF7C88305B77}"/>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56" name="Rectangle 85155">
                      <a:extLst>
                        <a:ext uri="{FF2B5EF4-FFF2-40B4-BE49-F238E27FC236}">
                          <a16:creationId xmlns:a16="http://schemas.microsoft.com/office/drawing/2014/main" id="{BBA24783-1A48-DA2D-1D94-01E5D6BA15D2}"/>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144" name="Group 85143">
                    <a:extLst>
                      <a:ext uri="{FF2B5EF4-FFF2-40B4-BE49-F238E27FC236}">
                        <a16:creationId xmlns:a16="http://schemas.microsoft.com/office/drawing/2014/main" id="{FCAAB3AE-2799-AD38-9AAA-A2C7FFB42153}"/>
                      </a:ext>
                    </a:extLst>
                  </p:cNvPr>
                  <p:cNvGrpSpPr>
                    <a:grpSpLocks/>
                  </p:cNvGrpSpPr>
                  <p:nvPr/>
                </p:nvGrpSpPr>
                <p:grpSpPr bwMode="auto">
                  <a:xfrm>
                    <a:off x="432" y="1152"/>
                    <a:ext cx="2688" cy="288"/>
                    <a:chOff x="432" y="1152"/>
                    <a:chExt cx="2688" cy="288"/>
                  </a:xfrm>
                </p:grpSpPr>
                <p:grpSp>
                  <p:nvGrpSpPr>
                    <p:cNvPr id="85145" name="Group 85144">
                      <a:extLst>
                        <a:ext uri="{FF2B5EF4-FFF2-40B4-BE49-F238E27FC236}">
                          <a16:creationId xmlns:a16="http://schemas.microsoft.com/office/drawing/2014/main" id="{DE731B5E-30BF-2032-20F3-F9CDDC0F1D87}"/>
                        </a:ext>
                      </a:extLst>
                    </p:cNvPr>
                    <p:cNvGrpSpPr>
                      <a:grpSpLocks/>
                    </p:cNvGrpSpPr>
                    <p:nvPr/>
                  </p:nvGrpSpPr>
                  <p:grpSpPr bwMode="auto">
                    <a:xfrm>
                      <a:off x="432" y="1152"/>
                      <a:ext cx="1152" cy="288"/>
                      <a:chOff x="432" y="1152"/>
                      <a:chExt cx="1152" cy="288"/>
                    </a:xfrm>
                  </p:grpSpPr>
                  <p:grpSp>
                    <p:nvGrpSpPr>
                      <p:cNvPr id="85151" name="Group 85150">
                        <a:extLst>
                          <a:ext uri="{FF2B5EF4-FFF2-40B4-BE49-F238E27FC236}">
                            <a16:creationId xmlns:a16="http://schemas.microsoft.com/office/drawing/2014/main" id="{23B4D0D1-22C7-B3A5-2CF7-6F81B7CBE1F5}"/>
                          </a:ext>
                        </a:extLst>
                      </p:cNvPr>
                      <p:cNvGrpSpPr>
                        <a:grpSpLocks/>
                      </p:cNvGrpSpPr>
                      <p:nvPr/>
                    </p:nvGrpSpPr>
                    <p:grpSpPr bwMode="auto">
                      <a:xfrm>
                        <a:off x="432" y="1152"/>
                        <a:ext cx="768" cy="288"/>
                        <a:chOff x="432" y="1152"/>
                        <a:chExt cx="768" cy="288"/>
                      </a:xfrm>
                    </p:grpSpPr>
                    <p:sp>
                      <p:nvSpPr>
                        <p:cNvPr id="85153" name="Rectangle 85152">
                          <a:extLst>
                            <a:ext uri="{FF2B5EF4-FFF2-40B4-BE49-F238E27FC236}">
                              <a16:creationId xmlns:a16="http://schemas.microsoft.com/office/drawing/2014/main" id="{0CDF949E-BCDF-7208-6B8F-2DE7FAE1F7AF}"/>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54" name="Rectangle 85153">
                          <a:extLst>
                            <a:ext uri="{FF2B5EF4-FFF2-40B4-BE49-F238E27FC236}">
                              <a16:creationId xmlns:a16="http://schemas.microsoft.com/office/drawing/2014/main" id="{E0B576D3-7EB1-4EC6-B690-F64F08117AA8}"/>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52" name="Rectangle 85151">
                        <a:extLst>
                          <a:ext uri="{FF2B5EF4-FFF2-40B4-BE49-F238E27FC236}">
                            <a16:creationId xmlns:a16="http://schemas.microsoft.com/office/drawing/2014/main" id="{50CAAE57-9EE8-2902-131D-589E6E073E3B}"/>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49" name="Rectangle 85148">
                      <a:extLst>
                        <a:ext uri="{FF2B5EF4-FFF2-40B4-BE49-F238E27FC236}">
                          <a16:creationId xmlns:a16="http://schemas.microsoft.com/office/drawing/2014/main" id="{89E419DA-7896-ECB5-8096-4AA6EE2577F8}"/>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41" name="Group 40">
                <a:extLst>
                  <a:ext uri="{FF2B5EF4-FFF2-40B4-BE49-F238E27FC236}">
                    <a16:creationId xmlns:a16="http://schemas.microsoft.com/office/drawing/2014/main" id="{B0D66A1E-E442-311A-2874-A1941697FA19}"/>
                  </a:ext>
                </a:extLst>
              </p:cNvPr>
              <p:cNvGrpSpPr>
                <a:grpSpLocks/>
              </p:cNvGrpSpPr>
              <p:nvPr/>
            </p:nvGrpSpPr>
            <p:grpSpPr bwMode="auto">
              <a:xfrm>
                <a:off x="8148703" y="5089954"/>
                <a:ext cx="3205097" cy="686807"/>
                <a:chOff x="960" y="1488"/>
                <a:chExt cx="2688" cy="576"/>
              </a:xfrm>
            </p:grpSpPr>
            <p:grpSp>
              <p:nvGrpSpPr>
                <p:cNvPr id="42" name="Group 41">
                  <a:extLst>
                    <a:ext uri="{FF2B5EF4-FFF2-40B4-BE49-F238E27FC236}">
                      <a16:creationId xmlns:a16="http://schemas.microsoft.com/office/drawing/2014/main" id="{176A31EB-70C6-53DB-1182-B37C26ABF907}"/>
                    </a:ext>
                  </a:extLst>
                </p:cNvPr>
                <p:cNvGrpSpPr>
                  <a:grpSpLocks/>
                </p:cNvGrpSpPr>
                <p:nvPr/>
              </p:nvGrpSpPr>
              <p:grpSpPr bwMode="auto">
                <a:xfrm>
                  <a:off x="960" y="1488"/>
                  <a:ext cx="2688" cy="288"/>
                  <a:chOff x="432" y="1152"/>
                  <a:chExt cx="2688" cy="288"/>
                </a:xfrm>
              </p:grpSpPr>
              <p:grpSp>
                <p:nvGrpSpPr>
                  <p:cNvPr id="85125" name="Group 85124">
                    <a:extLst>
                      <a:ext uri="{FF2B5EF4-FFF2-40B4-BE49-F238E27FC236}">
                        <a16:creationId xmlns:a16="http://schemas.microsoft.com/office/drawing/2014/main" id="{324F6598-37E4-279C-7FC4-07D5423EF2A9}"/>
                      </a:ext>
                    </a:extLst>
                  </p:cNvPr>
                  <p:cNvGrpSpPr>
                    <a:grpSpLocks/>
                  </p:cNvGrpSpPr>
                  <p:nvPr/>
                </p:nvGrpSpPr>
                <p:grpSpPr bwMode="auto">
                  <a:xfrm>
                    <a:off x="1584" y="1152"/>
                    <a:ext cx="1152" cy="288"/>
                    <a:chOff x="432" y="1152"/>
                    <a:chExt cx="1152" cy="288"/>
                  </a:xfrm>
                </p:grpSpPr>
                <p:grpSp>
                  <p:nvGrpSpPr>
                    <p:cNvPr id="85137" name="Group 85136">
                      <a:extLst>
                        <a:ext uri="{FF2B5EF4-FFF2-40B4-BE49-F238E27FC236}">
                          <a16:creationId xmlns:a16="http://schemas.microsoft.com/office/drawing/2014/main" id="{8C56C99B-4143-A463-54AD-025F2AAC15EE}"/>
                        </a:ext>
                      </a:extLst>
                    </p:cNvPr>
                    <p:cNvGrpSpPr>
                      <a:grpSpLocks/>
                    </p:cNvGrpSpPr>
                    <p:nvPr/>
                  </p:nvGrpSpPr>
                  <p:grpSpPr bwMode="auto">
                    <a:xfrm>
                      <a:off x="432" y="1152"/>
                      <a:ext cx="768" cy="288"/>
                      <a:chOff x="432" y="1152"/>
                      <a:chExt cx="768" cy="288"/>
                    </a:xfrm>
                  </p:grpSpPr>
                  <p:sp>
                    <p:nvSpPr>
                      <p:cNvPr id="85139" name="Rectangle 85138">
                        <a:extLst>
                          <a:ext uri="{FF2B5EF4-FFF2-40B4-BE49-F238E27FC236}">
                            <a16:creationId xmlns:a16="http://schemas.microsoft.com/office/drawing/2014/main" id="{877B4A6F-43BF-D400-BBE6-CFA052BB4507}"/>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40" name="Rectangle 85139">
                        <a:extLst>
                          <a:ext uri="{FF2B5EF4-FFF2-40B4-BE49-F238E27FC236}">
                            <a16:creationId xmlns:a16="http://schemas.microsoft.com/office/drawing/2014/main" id="{6922D397-BCCE-49F1-69CE-84EB49FA7C99}"/>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38" name="Rectangle 85137">
                      <a:extLst>
                        <a:ext uri="{FF2B5EF4-FFF2-40B4-BE49-F238E27FC236}">
                          <a16:creationId xmlns:a16="http://schemas.microsoft.com/office/drawing/2014/main" id="{996B67B4-70E6-E231-D61C-3E78360619B2}"/>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5126" name="Group 85125">
                    <a:extLst>
                      <a:ext uri="{FF2B5EF4-FFF2-40B4-BE49-F238E27FC236}">
                        <a16:creationId xmlns:a16="http://schemas.microsoft.com/office/drawing/2014/main" id="{DF3C7982-AA4A-CF7D-E453-745A16846993}"/>
                      </a:ext>
                    </a:extLst>
                  </p:cNvPr>
                  <p:cNvGrpSpPr>
                    <a:grpSpLocks/>
                  </p:cNvGrpSpPr>
                  <p:nvPr/>
                </p:nvGrpSpPr>
                <p:grpSpPr bwMode="auto">
                  <a:xfrm>
                    <a:off x="432" y="1152"/>
                    <a:ext cx="2688" cy="288"/>
                    <a:chOff x="432" y="1152"/>
                    <a:chExt cx="2688" cy="288"/>
                  </a:xfrm>
                </p:grpSpPr>
                <p:grpSp>
                  <p:nvGrpSpPr>
                    <p:cNvPr id="85127" name="Group 85126">
                      <a:extLst>
                        <a:ext uri="{FF2B5EF4-FFF2-40B4-BE49-F238E27FC236}">
                          <a16:creationId xmlns:a16="http://schemas.microsoft.com/office/drawing/2014/main" id="{CDFBF310-9773-CF3A-F808-80032BB95CF1}"/>
                        </a:ext>
                      </a:extLst>
                    </p:cNvPr>
                    <p:cNvGrpSpPr>
                      <a:grpSpLocks/>
                    </p:cNvGrpSpPr>
                    <p:nvPr/>
                  </p:nvGrpSpPr>
                  <p:grpSpPr bwMode="auto">
                    <a:xfrm>
                      <a:off x="432" y="1152"/>
                      <a:ext cx="1152" cy="288"/>
                      <a:chOff x="432" y="1152"/>
                      <a:chExt cx="1152" cy="288"/>
                    </a:xfrm>
                  </p:grpSpPr>
                  <p:grpSp>
                    <p:nvGrpSpPr>
                      <p:cNvPr id="85133" name="Group 85132">
                        <a:extLst>
                          <a:ext uri="{FF2B5EF4-FFF2-40B4-BE49-F238E27FC236}">
                            <a16:creationId xmlns:a16="http://schemas.microsoft.com/office/drawing/2014/main" id="{F9BD3889-8305-0C1C-2B50-A72CE0A23896}"/>
                          </a:ext>
                        </a:extLst>
                      </p:cNvPr>
                      <p:cNvGrpSpPr>
                        <a:grpSpLocks/>
                      </p:cNvGrpSpPr>
                      <p:nvPr/>
                    </p:nvGrpSpPr>
                    <p:grpSpPr bwMode="auto">
                      <a:xfrm>
                        <a:off x="432" y="1152"/>
                        <a:ext cx="768" cy="288"/>
                        <a:chOff x="432" y="1152"/>
                        <a:chExt cx="768" cy="288"/>
                      </a:xfrm>
                    </p:grpSpPr>
                    <p:sp>
                      <p:nvSpPr>
                        <p:cNvPr id="85135" name="Rectangle 85134">
                          <a:extLst>
                            <a:ext uri="{FF2B5EF4-FFF2-40B4-BE49-F238E27FC236}">
                              <a16:creationId xmlns:a16="http://schemas.microsoft.com/office/drawing/2014/main" id="{160392F6-B9E2-1F48-4371-6222A890D32A}"/>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36" name="Rectangle 85135">
                          <a:extLst>
                            <a:ext uri="{FF2B5EF4-FFF2-40B4-BE49-F238E27FC236}">
                              <a16:creationId xmlns:a16="http://schemas.microsoft.com/office/drawing/2014/main" id="{0879761C-A496-C9ED-2FAF-31437635CFDA}"/>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34" name="Rectangle 85133">
                        <a:extLst>
                          <a:ext uri="{FF2B5EF4-FFF2-40B4-BE49-F238E27FC236}">
                            <a16:creationId xmlns:a16="http://schemas.microsoft.com/office/drawing/2014/main" id="{3B6EB6AB-B1C8-69D6-49D6-096BB05325AC}"/>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31" name="Rectangle 85130">
                      <a:extLst>
                        <a:ext uri="{FF2B5EF4-FFF2-40B4-BE49-F238E27FC236}">
                          <a16:creationId xmlns:a16="http://schemas.microsoft.com/office/drawing/2014/main" id="{6AC6DA33-FC5E-96AB-B6C2-2E0C8E60F924}"/>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43" name="Group 42">
                  <a:extLst>
                    <a:ext uri="{FF2B5EF4-FFF2-40B4-BE49-F238E27FC236}">
                      <a16:creationId xmlns:a16="http://schemas.microsoft.com/office/drawing/2014/main" id="{3B7EF260-CF53-D0A6-3C83-AF55A4249DA3}"/>
                    </a:ext>
                  </a:extLst>
                </p:cNvPr>
                <p:cNvGrpSpPr>
                  <a:grpSpLocks/>
                </p:cNvGrpSpPr>
                <p:nvPr/>
              </p:nvGrpSpPr>
              <p:grpSpPr bwMode="auto">
                <a:xfrm>
                  <a:off x="960" y="1776"/>
                  <a:ext cx="2688" cy="288"/>
                  <a:chOff x="432" y="1152"/>
                  <a:chExt cx="2688" cy="288"/>
                </a:xfrm>
              </p:grpSpPr>
              <p:grpSp>
                <p:nvGrpSpPr>
                  <p:cNvPr id="45" name="Group 44">
                    <a:extLst>
                      <a:ext uri="{FF2B5EF4-FFF2-40B4-BE49-F238E27FC236}">
                        <a16:creationId xmlns:a16="http://schemas.microsoft.com/office/drawing/2014/main" id="{D0673DFC-CD3D-4FC5-65C1-83FA6448ECA3}"/>
                      </a:ext>
                    </a:extLst>
                  </p:cNvPr>
                  <p:cNvGrpSpPr>
                    <a:grpSpLocks/>
                  </p:cNvGrpSpPr>
                  <p:nvPr/>
                </p:nvGrpSpPr>
                <p:grpSpPr bwMode="auto">
                  <a:xfrm>
                    <a:off x="1584" y="1152"/>
                    <a:ext cx="1152" cy="288"/>
                    <a:chOff x="432" y="1152"/>
                    <a:chExt cx="1152" cy="288"/>
                  </a:xfrm>
                </p:grpSpPr>
                <p:grpSp>
                  <p:nvGrpSpPr>
                    <p:cNvPr id="63" name="Group 62">
                      <a:extLst>
                        <a:ext uri="{FF2B5EF4-FFF2-40B4-BE49-F238E27FC236}">
                          <a16:creationId xmlns:a16="http://schemas.microsoft.com/office/drawing/2014/main" id="{F82D3B8C-1DAE-9323-A0F2-0B35C952D9B4}"/>
                        </a:ext>
                      </a:extLst>
                    </p:cNvPr>
                    <p:cNvGrpSpPr>
                      <a:grpSpLocks/>
                    </p:cNvGrpSpPr>
                    <p:nvPr/>
                  </p:nvGrpSpPr>
                  <p:grpSpPr bwMode="auto">
                    <a:xfrm>
                      <a:off x="432" y="1152"/>
                      <a:ext cx="768" cy="288"/>
                      <a:chOff x="432" y="1152"/>
                      <a:chExt cx="768" cy="288"/>
                    </a:xfrm>
                  </p:grpSpPr>
                  <p:sp>
                    <p:nvSpPr>
                      <p:cNvPr id="85123" name="Rectangle 85122">
                        <a:extLst>
                          <a:ext uri="{FF2B5EF4-FFF2-40B4-BE49-F238E27FC236}">
                            <a16:creationId xmlns:a16="http://schemas.microsoft.com/office/drawing/2014/main" id="{8C2ECCA5-F318-A3E8-8D9B-7F9913F497B1}"/>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85124" name="Rectangle 85123">
                        <a:extLst>
                          <a:ext uri="{FF2B5EF4-FFF2-40B4-BE49-F238E27FC236}">
                            <a16:creationId xmlns:a16="http://schemas.microsoft.com/office/drawing/2014/main" id="{EAD17FF1-F820-A043-5CD7-75187BF42890}"/>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85121" name="Rectangle 85120">
                      <a:extLst>
                        <a:ext uri="{FF2B5EF4-FFF2-40B4-BE49-F238E27FC236}">
                          <a16:creationId xmlns:a16="http://schemas.microsoft.com/office/drawing/2014/main" id="{E1DFEA7C-DC68-E6A6-F9A2-74E015EF5C19}"/>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46" name="Group 45">
                    <a:extLst>
                      <a:ext uri="{FF2B5EF4-FFF2-40B4-BE49-F238E27FC236}">
                        <a16:creationId xmlns:a16="http://schemas.microsoft.com/office/drawing/2014/main" id="{72805FB6-2A09-B6A1-1059-EB7D81E381F2}"/>
                      </a:ext>
                    </a:extLst>
                  </p:cNvPr>
                  <p:cNvGrpSpPr>
                    <a:grpSpLocks/>
                  </p:cNvGrpSpPr>
                  <p:nvPr/>
                </p:nvGrpSpPr>
                <p:grpSpPr bwMode="auto">
                  <a:xfrm>
                    <a:off x="432" y="1152"/>
                    <a:ext cx="2688" cy="288"/>
                    <a:chOff x="432" y="1152"/>
                    <a:chExt cx="2688" cy="288"/>
                  </a:xfrm>
                </p:grpSpPr>
                <p:grpSp>
                  <p:nvGrpSpPr>
                    <p:cNvPr id="47" name="Group 46">
                      <a:extLst>
                        <a:ext uri="{FF2B5EF4-FFF2-40B4-BE49-F238E27FC236}">
                          <a16:creationId xmlns:a16="http://schemas.microsoft.com/office/drawing/2014/main" id="{8BE1D5A4-98D0-497F-0176-5AF72C09A009}"/>
                        </a:ext>
                      </a:extLst>
                    </p:cNvPr>
                    <p:cNvGrpSpPr>
                      <a:grpSpLocks/>
                    </p:cNvGrpSpPr>
                    <p:nvPr/>
                  </p:nvGrpSpPr>
                  <p:grpSpPr bwMode="auto">
                    <a:xfrm>
                      <a:off x="432" y="1152"/>
                      <a:ext cx="1152" cy="288"/>
                      <a:chOff x="432" y="1152"/>
                      <a:chExt cx="1152" cy="288"/>
                    </a:xfrm>
                  </p:grpSpPr>
                  <p:grpSp>
                    <p:nvGrpSpPr>
                      <p:cNvPr id="53" name="Group 52">
                        <a:extLst>
                          <a:ext uri="{FF2B5EF4-FFF2-40B4-BE49-F238E27FC236}">
                            <a16:creationId xmlns:a16="http://schemas.microsoft.com/office/drawing/2014/main" id="{0D8FAF82-70F9-7D84-B1CF-869767645CC4}"/>
                          </a:ext>
                        </a:extLst>
                      </p:cNvPr>
                      <p:cNvGrpSpPr>
                        <a:grpSpLocks/>
                      </p:cNvGrpSpPr>
                      <p:nvPr/>
                    </p:nvGrpSpPr>
                    <p:grpSpPr bwMode="auto">
                      <a:xfrm>
                        <a:off x="432" y="1152"/>
                        <a:ext cx="768" cy="288"/>
                        <a:chOff x="432" y="1152"/>
                        <a:chExt cx="768" cy="288"/>
                      </a:xfrm>
                    </p:grpSpPr>
                    <p:sp>
                      <p:nvSpPr>
                        <p:cNvPr id="57" name="Rectangle 56">
                          <a:extLst>
                            <a:ext uri="{FF2B5EF4-FFF2-40B4-BE49-F238E27FC236}">
                              <a16:creationId xmlns:a16="http://schemas.microsoft.com/office/drawing/2014/main" id="{0A51AF5A-6B8A-8FEE-4C78-2F3EAFC2122E}"/>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58" name="Rectangle 57">
                          <a:extLst>
                            <a:ext uri="{FF2B5EF4-FFF2-40B4-BE49-F238E27FC236}">
                              <a16:creationId xmlns:a16="http://schemas.microsoft.com/office/drawing/2014/main" id="{DB4FBCBE-2F99-831F-59A8-B076DE8756E8}"/>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54" name="Rectangle 53">
                        <a:extLst>
                          <a:ext uri="{FF2B5EF4-FFF2-40B4-BE49-F238E27FC236}">
                            <a16:creationId xmlns:a16="http://schemas.microsoft.com/office/drawing/2014/main" id="{4C308EF9-08F2-93DE-A2C6-B0BFBB48CC39}"/>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51" name="Rectangle 50">
                      <a:extLst>
                        <a:ext uri="{FF2B5EF4-FFF2-40B4-BE49-F238E27FC236}">
                          <a16:creationId xmlns:a16="http://schemas.microsoft.com/office/drawing/2014/main" id="{3A147350-A86F-A7BB-C9EF-F2CB855CF4D2}"/>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6" name="Group 5">
                <a:extLst>
                  <a:ext uri="{FF2B5EF4-FFF2-40B4-BE49-F238E27FC236}">
                    <a16:creationId xmlns:a16="http://schemas.microsoft.com/office/drawing/2014/main" id="{23532499-C250-6E34-1EE3-70D139F5C550}"/>
                  </a:ext>
                </a:extLst>
              </p:cNvPr>
              <p:cNvGrpSpPr>
                <a:grpSpLocks/>
              </p:cNvGrpSpPr>
              <p:nvPr/>
            </p:nvGrpSpPr>
            <p:grpSpPr bwMode="auto">
              <a:xfrm>
                <a:off x="8148702" y="5776760"/>
                <a:ext cx="3205097" cy="343404"/>
                <a:chOff x="432" y="1152"/>
                <a:chExt cx="2688" cy="288"/>
              </a:xfrm>
            </p:grpSpPr>
            <p:grpSp>
              <p:nvGrpSpPr>
                <p:cNvPr id="7" name="Group 6">
                  <a:extLst>
                    <a:ext uri="{FF2B5EF4-FFF2-40B4-BE49-F238E27FC236}">
                      <a16:creationId xmlns:a16="http://schemas.microsoft.com/office/drawing/2014/main" id="{B07779CA-11EC-4F33-39C5-AA55AD11F310}"/>
                    </a:ext>
                  </a:extLst>
                </p:cNvPr>
                <p:cNvGrpSpPr>
                  <a:grpSpLocks/>
                </p:cNvGrpSpPr>
                <p:nvPr/>
              </p:nvGrpSpPr>
              <p:grpSpPr bwMode="auto">
                <a:xfrm>
                  <a:off x="1584" y="1152"/>
                  <a:ext cx="1152" cy="288"/>
                  <a:chOff x="432" y="1152"/>
                  <a:chExt cx="1152" cy="288"/>
                </a:xfrm>
              </p:grpSpPr>
              <p:grpSp>
                <p:nvGrpSpPr>
                  <p:cNvPr id="18" name="Group 17">
                    <a:extLst>
                      <a:ext uri="{FF2B5EF4-FFF2-40B4-BE49-F238E27FC236}">
                        <a16:creationId xmlns:a16="http://schemas.microsoft.com/office/drawing/2014/main" id="{3346E572-1244-3871-7F40-266ABC5DA753}"/>
                      </a:ext>
                    </a:extLst>
                  </p:cNvPr>
                  <p:cNvGrpSpPr>
                    <a:grpSpLocks/>
                  </p:cNvGrpSpPr>
                  <p:nvPr/>
                </p:nvGrpSpPr>
                <p:grpSpPr bwMode="auto">
                  <a:xfrm>
                    <a:off x="432" y="1152"/>
                    <a:ext cx="768" cy="288"/>
                    <a:chOff x="432" y="1152"/>
                    <a:chExt cx="768" cy="288"/>
                  </a:xfrm>
                </p:grpSpPr>
                <p:sp>
                  <p:nvSpPr>
                    <p:cNvPr id="21" name="Rectangle 20">
                      <a:extLst>
                        <a:ext uri="{FF2B5EF4-FFF2-40B4-BE49-F238E27FC236}">
                          <a16:creationId xmlns:a16="http://schemas.microsoft.com/office/drawing/2014/main" id="{15B5DB87-5F4E-DD40-4B2C-D6747B22ED6E}"/>
                        </a:ext>
                      </a:extLst>
                    </p:cNvPr>
                    <p:cNvSpPr>
                      <a:spLocks noChangeArrowheads="1"/>
                    </p:cNvSpPr>
                    <p:nvPr/>
                  </p:nvSpPr>
                  <p:spPr bwMode="auto">
                    <a:xfrm>
                      <a:off x="432"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22" name="Rectangle 21">
                      <a:extLst>
                        <a:ext uri="{FF2B5EF4-FFF2-40B4-BE49-F238E27FC236}">
                          <a16:creationId xmlns:a16="http://schemas.microsoft.com/office/drawing/2014/main" id="{2046FD63-469B-486D-6722-4D3EED6AA7C3}"/>
                        </a:ext>
                      </a:extLst>
                    </p:cNvPr>
                    <p:cNvSpPr>
                      <a:spLocks noChangeArrowheads="1"/>
                    </p:cNvSpPr>
                    <p:nvPr/>
                  </p:nvSpPr>
                  <p:spPr bwMode="auto">
                    <a:xfrm>
                      <a:off x="816"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20" name="Rectangle 19">
                    <a:extLst>
                      <a:ext uri="{FF2B5EF4-FFF2-40B4-BE49-F238E27FC236}">
                        <a16:creationId xmlns:a16="http://schemas.microsoft.com/office/drawing/2014/main" id="{97BFC926-0996-D60A-FD9E-E455F723341E}"/>
                      </a:ext>
                    </a:extLst>
                  </p:cNvPr>
                  <p:cNvSpPr>
                    <a:spLocks noChangeArrowheads="1"/>
                  </p:cNvSpPr>
                  <p:nvPr/>
                </p:nvSpPr>
                <p:spPr bwMode="auto">
                  <a:xfrm>
                    <a:off x="1200"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8" name="Group 7">
                  <a:extLst>
                    <a:ext uri="{FF2B5EF4-FFF2-40B4-BE49-F238E27FC236}">
                      <a16:creationId xmlns:a16="http://schemas.microsoft.com/office/drawing/2014/main" id="{6878DBE4-A804-FDB0-7F2E-0991007D816E}"/>
                    </a:ext>
                  </a:extLst>
                </p:cNvPr>
                <p:cNvGrpSpPr>
                  <a:grpSpLocks/>
                </p:cNvGrpSpPr>
                <p:nvPr/>
              </p:nvGrpSpPr>
              <p:grpSpPr bwMode="auto">
                <a:xfrm>
                  <a:off x="432" y="1152"/>
                  <a:ext cx="2688" cy="288"/>
                  <a:chOff x="432" y="1152"/>
                  <a:chExt cx="2688" cy="288"/>
                </a:xfrm>
              </p:grpSpPr>
              <p:grpSp>
                <p:nvGrpSpPr>
                  <p:cNvPr id="9" name="Group 8">
                    <a:extLst>
                      <a:ext uri="{FF2B5EF4-FFF2-40B4-BE49-F238E27FC236}">
                        <a16:creationId xmlns:a16="http://schemas.microsoft.com/office/drawing/2014/main" id="{AF7E4861-8700-CA2D-DC6C-9EEB355EDE39}"/>
                      </a:ext>
                    </a:extLst>
                  </p:cNvPr>
                  <p:cNvGrpSpPr>
                    <a:grpSpLocks/>
                  </p:cNvGrpSpPr>
                  <p:nvPr/>
                </p:nvGrpSpPr>
                <p:grpSpPr bwMode="auto">
                  <a:xfrm>
                    <a:off x="432" y="1152"/>
                    <a:ext cx="1152" cy="288"/>
                    <a:chOff x="432" y="1152"/>
                    <a:chExt cx="1152" cy="288"/>
                  </a:xfrm>
                </p:grpSpPr>
                <p:grpSp>
                  <p:nvGrpSpPr>
                    <p:cNvPr id="11" name="Group 10">
                      <a:extLst>
                        <a:ext uri="{FF2B5EF4-FFF2-40B4-BE49-F238E27FC236}">
                          <a16:creationId xmlns:a16="http://schemas.microsoft.com/office/drawing/2014/main" id="{9FE3F916-0C7F-BBB0-E468-C327D9E1AD6B}"/>
                        </a:ext>
                      </a:extLst>
                    </p:cNvPr>
                    <p:cNvGrpSpPr>
                      <a:grpSpLocks/>
                    </p:cNvGrpSpPr>
                    <p:nvPr/>
                  </p:nvGrpSpPr>
                  <p:grpSpPr bwMode="auto">
                    <a:xfrm>
                      <a:off x="432" y="1152"/>
                      <a:ext cx="768" cy="288"/>
                      <a:chOff x="432" y="1152"/>
                      <a:chExt cx="768" cy="288"/>
                    </a:xfrm>
                  </p:grpSpPr>
                  <p:sp>
                    <p:nvSpPr>
                      <p:cNvPr id="13" name="Rectangle 12">
                        <a:extLst>
                          <a:ext uri="{FF2B5EF4-FFF2-40B4-BE49-F238E27FC236}">
                            <a16:creationId xmlns:a16="http://schemas.microsoft.com/office/drawing/2014/main" id="{E3767749-6EEA-F374-648E-7DC4EDA416DE}"/>
                          </a:ext>
                        </a:extLst>
                      </p:cNvPr>
                      <p:cNvSpPr>
                        <a:spLocks noChangeArrowheads="1"/>
                      </p:cNvSpPr>
                      <p:nvPr/>
                    </p:nvSpPr>
                    <p:spPr bwMode="auto">
                      <a:xfrm>
                        <a:off x="432"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4" name="Rectangle 13">
                        <a:extLst>
                          <a:ext uri="{FF2B5EF4-FFF2-40B4-BE49-F238E27FC236}">
                            <a16:creationId xmlns:a16="http://schemas.microsoft.com/office/drawing/2014/main" id="{FBBD2E7A-2EEB-249F-A523-D4B9D1451587}"/>
                          </a:ext>
                        </a:extLst>
                      </p:cNvPr>
                      <p:cNvSpPr>
                        <a:spLocks noChangeArrowheads="1"/>
                      </p:cNvSpPr>
                      <p:nvPr/>
                    </p:nvSpPr>
                    <p:spPr bwMode="auto">
                      <a:xfrm>
                        <a:off x="816"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2" name="Rectangle 11">
                      <a:extLst>
                        <a:ext uri="{FF2B5EF4-FFF2-40B4-BE49-F238E27FC236}">
                          <a16:creationId xmlns:a16="http://schemas.microsoft.com/office/drawing/2014/main" id="{CFF8CD00-2DDC-3E6B-7BFA-A7A5AFB193EB}"/>
                        </a:ext>
                      </a:extLst>
                    </p:cNvPr>
                    <p:cNvSpPr>
                      <a:spLocks noChangeArrowheads="1"/>
                    </p:cNvSpPr>
                    <p:nvPr/>
                  </p:nvSpPr>
                  <p:spPr bwMode="auto">
                    <a:xfrm>
                      <a:off x="1200"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0" name="Rectangle 9">
                    <a:extLst>
                      <a:ext uri="{FF2B5EF4-FFF2-40B4-BE49-F238E27FC236}">
                        <a16:creationId xmlns:a16="http://schemas.microsoft.com/office/drawing/2014/main" id="{70BD825F-7A81-BEF7-BB12-DDAE0FD8688F}"/>
                      </a:ext>
                    </a:extLst>
                  </p:cNvPr>
                  <p:cNvSpPr>
                    <a:spLocks noChangeArrowheads="1"/>
                  </p:cNvSpPr>
                  <p:nvPr/>
                </p:nvSpPr>
                <p:spPr bwMode="auto">
                  <a:xfrm>
                    <a:off x="2736"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mc:AlternateContent xmlns:mc="http://schemas.openxmlformats.org/markup-compatibility/2006" xmlns:a14="http://schemas.microsoft.com/office/drawing/2010/main">
          <mc:Choice Requires="a14">
            <p:sp>
              <p:nvSpPr>
                <p:cNvPr id="85120" name="TextBox 224">
                  <a:extLst>
                    <a:ext uri="{FF2B5EF4-FFF2-40B4-BE49-F238E27FC236}">
                      <a16:creationId xmlns:a16="http://schemas.microsoft.com/office/drawing/2014/main" id="{91FDA215-4476-FEF5-DC86-F03B9CC86628}"/>
                    </a:ext>
                  </a:extLst>
                </p:cNvPr>
                <p:cNvSpPr txBox="1"/>
                <p:nvPr/>
              </p:nvSpPr>
              <p:spPr>
                <a:xfrm>
                  <a:off x="7793394" y="5760054"/>
                  <a:ext cx="365805"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m:t>
                        </m:r>
                      </m:oMath>
                    </m:oMathPara>
                  </a14:m>
                  <a:endParaRPr lang="en-US" dirty="0"/>
                </a:p>
              </p:txBody>
            </p:sp>
          </mc:Choice>
          <mc:Fallback xmlns="">
            <p:sp>
              <p:nvSpPr>
                <p:cNvPr id="85120" name="TextBox 224">
                  <a:extLst>
                    <a:ext uri="{FF2B5EF4-FFF2-40B4-BE49-F238E27FC236}">
                      <a16:creationId xmlns:a16="http://schemas.microsoft.com/office/drawing/2014/main" id="{91FDA215-4476-FEF5-DC86-F03B9CC86628}"/>
                    </a:ext>
                  </a:extLst>
                </p:cNvPr>
                <p:cNvSpPr txBox="1">
                  <a:spLocks noRot="1" noChangeAspect="1" noMove="1" noResize="1" noEditPoints="1" noAdjustHandles="1" noChangeArrowheads="1" noChangeShapeType="1" noTextEdit="1"/>
                </p:cNvSpPr>
                <p:nvPr/>
              </p:nvSpPr>
              <p:spPr>
                <a:xfrm>
                  <a:off x="7793394" y="5760054"/>
                  <a:ext cx="365805" cy="369332"/>
                </a:xfrm>
                <a:prstGeom prst="rect">
                  <a:avLst/>
                </a:prstGeom>
                <a:blipFill>
                  <a:blip r:embed="rId1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515727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8BFC5-847D-708F-599B-C24893CD9E36}"/>
            </a:ext>
          </a:extLst>
        </p:cNvPr>
        <p:cNvGrpSpPr/>
        <p:nvPr/>
      </p:nvGrpSpPr>
      <p:grpSpPr>
        <a:xfrm>
          <a:off x="0" y="0"/>
          <a:ext cx="0" cy="0"/>
          <a:chOff x="0" y="0"/>
          <a:chExt cx="0" cy="0"/>
        </a:xfrm>
      </p:grpSpPr>
      <p:sp>
        <p:nvSpPr>
          <p:cNvPr id="13315" name="Rectangle 2">
            <a:extLst>
              <a:ext uri="{FF2B5EF4-FFF2-40B4-BE49-F238E27FC236}">
                <a16:creationId xmlns:a16="http://schemas.microsoft.com/office/drawing/2014/main" id="{238B3C67-5BF2-758F-01C5-113FC2B4A979}"/>
              </a:ext>
            </a:extLst>
          </p:cNvPr>
          <p:cNvSpPr>
            <a:spLocks noGrp="1" noChangeArrowheads="1"/>
          </p:cNvSpPr>
          <p:nvPr>
            <p:ph type="title"/>
          </p:nvPr>
        </p:nvSpPr>
        <p:spPr>
          <a:xfrm>
            <a:off x="588818" y="-115166"/>
            <a:ext cx="10515600" cy="1325563"/>
          </a:xfrm>
        </p:spPr>
        <p:txBody>
          <a:bodyPr>
            <a:normAutofit/>
          </a:bodyPr>
          <a:lstStyle/>
          <a:p>
            <a:pPr eaLnBrk="1" hangingPunct="1"/>
            <a:r>
              <a:rPr lang="en-US" altLang="en-US" dirty="0"/>
              <a:t> Bellman Ford– Four Steps</a:t>
            </a:r>
          </a:p>
        </p:txBody>
      </p:sp>
      <p:sp>
        <p:nvSpPr>
          <p:cNvPr id="13316" name="Rectangle 3">
            <a:extLst>
              <a:ext uri="{FF2B5EF4-FFF2-40B4-BE49-F238E27FC236}">
                <a16:creationId xmlns:a16="http://schemas.microsoft.com/office/drawing/2014/main" id="{7624CCFF-7779-6FB4-998A-D24ACCD46C65}"/>
              </a:ext>
            </a:extLst>
          </p:cNvPr>
          <p:cNvSpPr>
            <a:spLocks noGrp="1" noChangeArrowheads="1"/>
          </p:cNvSpPr>
          <p:nvPr>
            <p:ph idx="1"/>
          </p:nvPr>
        </p:nvSpPr>
        <p:spPr>
          <a:xfrm>
            <a:off x="3011055" y="979054"/>
            <a:ext cx="9180945" cy="5878945"/>
          </a:xfrm>
        </p:spPr>
        <p:txBody>
          <a:bodyPr>
            <a:normAutofit/>
          </a:bodyPr>
          <a:lstStyle/>
          <a:p>
            <a:pPr marL="514350" indent="-514350" eaLnBrk="1" hangingPunct="1">
              <a:lnSpc>
                <a:spcPct val="90000"/>
              </a:lnSpc>
              <a:buFont typeface="+mj-lt"/>
              <a:buAutoNum type="arabicPeriod"/>
            </a:pPr>
            <a:r>
              <a:rPr lang="en-US" altLang="en-US" sz="2400" dirty="0"/>
              <a:t>Formulate the answer with a recursive structure</a:t>
            </a:r>
          </a:p>
          <a:p>
            <a:pPr lvl="1"/>
            <a:r>
              <a:rPr lang="en-US" altLang="en-US" sz="2000" dirty="0"/>
              <a:t>What are the options for the last choice?</a:t>
            </a:r>
          </a:p>
          <a:p>
            <a:pPr lvl="1"/>
            <a:r>
              <a:rPr lang="en-US" altLang="en-US" sz="2000" dirty="0"/>
              <a:t>For each such option, what does the subproblem look like? How do we use it?</a:t>
            </a:r>
            <a:endParaRPr lang="en-US" altLang="en-US" sz="1600" dirty="0"/>
          </a:p>
          <a:p>
            <a:pPr marL="514350" indent="-514350" eaLnBrk="1" hangingPunct="1">
              <a:lnSpc>
                <a:spcPct val="90000"/>
              </a:lnSpc>
              <a:buFont typeface="+mj-lt"/>
              <a:buAutoNum type="arabicPeriod"/>
            </a:pPr>
            <a:r>
              <a:rPr lang="en-US" altLang="en-US" sz="2400" dirty="0"/>
              <a:t>Choose a memory structure.</a:t>
            </a:r>
            <a:endParaRPr lang="en-US" altLang="en-US" sz="2000" dirty="0"/>
          </a:p>
          <a:p>
            <a:pPr lvl="1"/>
            <a:r>
              <a:rPr lang="en-US" altLang="en-US" sz="2000" dirty="0"/>
              <a:t>Figure out the possible values of all parameters in the recursive calls.</a:t>
            </a:r>
          </a:p>
          <a:p>
            <a:pPr lvl="1"/>
            <a:r>
              <a:rPr lang="en-US" altLang="en-US" sz="2000" dirty="0"/>
              <a:t>How many subproblems (options for last choice) are there?</a:t>
            </a:r>
          </a:p>
          <a:p>
            <a:pPr lvl="1"/>
            <a:r>
              <a:rPr lang="en-US" altLang="en-US" sz="2000" dirty="0"/>
              <a:t>What are the parameters needed to identify each?</a:t>
            </a:r>
          </a:p>
          <a:p>
            <a:pPr lvl="1"/>
            <a:r>
              <a:rPr lang="en-US" altLang="en-US" sz="2000" dirty="0"/>
              <a:t>How many different values could there be per parameter?</a:t>
            </a:r>
            <a:endParaRPr lang="en-US" altLang="en-US" sz="1600" dirty="0"/>
          </a:p>
          <a:p>
            <a:pPr marL="514350" indent="-514350" eaLnBrk="1" hangingPunct="1">
              <a:lnSpc>
                <a:spcPct val="90000"/>
              </a:lnSpc>
              <a:buFont typeface="+mj-lt"/>
              <a:buAutoNum type="arabicPeriod"/>
            </a:pPr>
            <a:r>
              <a:rPr lang="en-US" altLang="en-US" sz="2400" dirty="0"/>
              <a:t>Specify an order of evaluation. </a:t>
            </a:r>
            <a:endParaRPr lang="en-US" altLang="en-US" sz="2000" dirty="0"/>
          </a:p>
          <a:p>
            <a:pPr lvl="1"/>
            <a:r>
              <a:rPr lang="en-US" altLang="en-US" sz="2000" dirty="0"/>
              <a:t>Want to guarantee that the necessary subproblem solutions are in memory when you need them.</a:t>
            </a:r>
          </a:p>
          <a:p>
            <a:pPr lvl="1"/>
            <a:r>
              <a:rPr lang="en-US" altLang="en-US" sz="2000" dirty="0"/>
              <a:t>With this step: a “Bottom-up” (iterative) algorithm</a:t>
            </a:r>
          </a:p>
          <a:p>
            <a:pPr lvl="1"/>
            <a:r>
              <a:rPr lang="en-US" altLang="en-US" sz="2000" dirty="0"/>
              <a:t>Without this step: a “Top-down” (recursive) algorithm</a:t>
            </a:r>
          </a:p>
          <a:p>
            <a:pPr marL="457200" indent="-457200">
              <a:buFont typeface="+mj-lt"/>
              <a:buAutoNum type="arabicPeriod"/>
            </a:pPr>
            <a:r>
              <a:rPr lang="en-US" altLang="en-US" sz="2400" dirty="0"/>
              <a:t>See if there’s a way to save space</a:t>
            </a:r>
          </a:p>
          <a:p>
            <a:pPr lvl="1"/>
            <a:r>
              <a:rPr lang="en-US" altLang="en-US" sz="2000" dirty="0"/>
              <a:t>Is it possible to reuse some memory locations?</a:t>
            </a:r>
          </a:p>
        </p:txBody>
      </p:sp>
      <p:grpSp>
        <p:nvGrpSpPr>
          <p:cNvPr id="2" name="Group 1">
            <a:extLst>
              <a:ext uri="{FF2B5EF4-FFF2-40B4-BE49-F238E27FC236}">
                <a16:creationId xmlns:a16="http://schemas.microsoft.com/office/drawing/2014/main" id="{94B42034-DCDD-8A83-552A-D9D32B9B2051}"/>
              </a:ext>
            </a:extLst>
          </p:cNvPr>
          <p:cNvGrpSpPr/>
          <p:nvPr/>
        </p:nvGrpSpPr>
        <p:grpSpPr>
          <a:xfrm>
            <a:off x="-26807" y="691431"/>
            <a:ext cx="3068114" cy="1483598"/>
            <a:chOff x="5320336" y="4019423"/>
            <a:chExt cx="5907194" cy="2856445"/>
          </a:xfrm>
        </p:grpSpPr>
        <p:grpSp>
          <p:nvGrpSpPr>
            <p:cNvPr id="3" name="Group 2">
              <a:extLst>
                <a:ext uri="{FF2B5EF4-FFF2-40B4-BE49-F238E27FC236}">
                  <a16:creationId xmlns:a16="http://schemas.microsoft.com/office/drawing/2014/main" id="{8979E2DE-1086-FAD6-A2DF-71D876D93B91}"/>
                </a:ext>
              </a:extLst>
            </p:cNvPr>
            <p:cNvGrpSpPr/>
            <p:nvPr/>
          </p:nvGrpSpPr>
          <p:grpSpPr>
            <a:xfrm>
              <a:off x="6782738" y="4019423"/>
              <a:ext cx="4444792" cy="1299896"/>
              <a:chOff x="902323" y="4597231"/>
              <a:chExt cx="4444792" cy="1299896"/>
            </a:xfrm>
          </p:grpSpPr>
          <mc:AlternateContent xmlns:mc="http://schemas.openxmlformats.org/markup-compatibility/2006" xmlns:a14="http://schemas.microsoft.com/office/drawing/2010/main">
            <mc:Choice Requires="a14">
              <p:sp>
                <p:nvSpPr>
                  <p:cNvPr id="12" name="Oval 23">
                    <a:extLst>
                      <a:ext uri="{FF2B5EF4-FFF2-40B4-BE49-F238E27FC236}">
                        <a16:creationId xmlns:a16="http://schemas.microsoft.com/office/drawing/2014/main" id="{19373891-90B3-F998-033C-EF60E1067B1A}"/>
                      </a:ext>
                    </a:extLst>
                  </p:cNvPr>
                  <p:cNvSpPr>
                    <a:spLocks noChangeArrowheads="1"/>
                  </p:cNvSpPr>
                  <p:nvPr/>
                </p:nvSpPr>
                <p:spPr bwMode="auto">
                  <a:xfrm rot="21536301">
                    <a:off x="4144571" y="5108966"/>
                    <a:ext cx="381000" cy="381000"/>
                  </a:xfrm>
                  <a:prstGeom prst="ellipse">
                    <a:avLst/>
                  </a:prstGeom>
                  <a:solidFill>
                    <a:schemeClr val="bg1"/>
                  </a:solidFill>
                  <a:ln w="38100">
                    <a:solidFill>
                      <a:schemeClr val="tx1"/>
                    </a:solidFill>
                    <a:round/>
                    <a:headEnd/>
                    <a:tailEnd/>
                  </a:ln>
                  <a:effec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14:m>
                      <m:oMathPara xmlns:m="http://schemas.openxmlformats.org/officeDocument/2006/math">
                        <m:oMathParaPr>
                          <m:jc m:val="centerGroup"/>
                        </m:oMathParaPr>
                        <m:oMath xmlns:m="http://schemas.openxmlformats.org/officeDocument/2006/math">
                          <m:r>
                            <a:rPr lang="en-US" altLang="en-US" sz="1200" b="0" i="1" smtClean="0">
                              <a:latin typeface="Cambria Math" panose="02040503050406030204" pitchFamily="18" charset="0"/>
                            </a:rPr>
                            <m:t>𝑢</m:t>
                          </m:r>
                        </m:oMath>
                      </m:oMathPara>
                    </a14:m>
                    <a:endParaRPr lang="en-US" altLang="en-US" sz="1200" dirty="0">
                      <a:latin typeface="Times New Roman" panose="02020603050405020304" pitchFamily="18" charset="0"/>
                    </a:endParaRPr>
                  </a:p>
                </p:txBody>
              </p:sp>
            </mc:Choice>
            <mc:Fallback xmlns="">
              <p:sp>
                <p:nvSpPr>
                  <p:cNvPr id="12" name="Oval 23">
                    <a:extLst>
                      <a:ext uri="{FF2B5EF4-FFF2-40B4-BE49-F238E27FC236}">
                        <a16:creationId xmlns:a16="http://schemas.microsoft.com/office/drawing/2014/main" id="{19373891-90B3-F998-033C-EF60E1067B1A}"/>
                      </a:ext>
                    </a:extLst>
                  </p:cNvPr>
                  <p:cNvSpPr>
                    <a:spLocks noRot="1" noChangeAspect="1" noMove="1" noResize="1" noEditPoints="1" noAdjustHandles="1" noChangeArrowheads="1" noChangeShapeType="1" noTextEdit="1"/>
                  </p:cNvSpPr>
                  <p:nvPr/>
                </p:nvSpPr>
                <p:spPr bwMode="auto">
                  <a:xfrm rot="21536301">
                    <a:off x="4144571" y="5108966"/>
                    <a:ext cx="381000" cy="381000"/>
                  </a:xfrm>
                  <a:prstGeom prst="ellipse">
                    <a:avLst/>
                  </a:prstGeom>
                  <a:blipFill>
                    <a:blip r:embed="rId3"/>
                    <a:stretch>
                      <a:fillRect/>
                    </a:stretch>
                  </a:blipFill>
                  <a:ln w="38100">
                    <a:solidFill>
                      <a:schemeClr val="tx1"/>
                    </a:solidFill>
                    <a:round/>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val 23">
                    <a:extLst>
                      <a:ext uri="{FF2B5EF4-FFF2-40B4-BE49-F238E27FC236}">
                        <a16:creationId xmlns:a16="http://schemas.microsoft.com/office/drawing/2014/main" id="{7029B575-E0F1-C00F-B607-0549D482D094}"/>
                      </a:ext>
                    </a:extLst>
                  </p:cNvPr>
                  <p:cNvSpPr>
                    <a:spLocks noChangeArrowheads="1"/>
                  </p:cNvSpPr>
                  <p:nvPr/>
                </p:nvSpPr>
                <p:spPr bwMode="auto">
                  <a:xfrm rot="21536301">
                    <a:off x="902323" y="4866457"/>
                    <a:ext cx="381000" cy="381000"/>
                  </a:xfrm>
                  <a:prstGeom prst="ellipse">
                    <a:avLst/>
                  </a:prstGeom>
                  <a:noFill/>
                  <a:ln w="38100">
                    <a:solidFill>
                      <a:schemeClr val="tx1"/>
                    </a:solidFill>
                    <a:round/>
                    <a:headEnd/>
                    <a:tailEnd/>
                  </a:ln>
                  <a:effectLst/>
                  <a:extLst>
                    <a:ext uri="{909E8E84-426E-40DD-AFC4-6F175D3DCCD1}">
                      <a14:hiddenFill>
                        <a:solidFill>
                          <a:schemeClr val="tx1"/>
                        </a:solidFill>
                      </a14:hiddenFill>
                    </a:ext>
                    <a:ext uri="{AF507438-7753-43E0-B8FC-AC1667EBCBE1}">
                      <a14:hiddenEffects>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14:m>
                      <m:oMathPara xmlns:m="http://schemas.openxmlformats.org/officeDocument/2006/math">
                        <m:oMathParaPr>
                          <m:jc m:val="centerGroup"/>
                        </m:oMathParaPr>
                        <m:oMath xmlns:m="http://schemas.openxmlformats.org/officeDocument/2006/math">
                          <m:r>
                            <a:rPr lang="en-US" altLang="en-US" sz="1200" b="0" i="1" smtClean="0">
                              <a:latin typeface="Cambria Math" panose="02040503050406030204" pitchFamily="18" charset="0"/>
                            </a:rPr>
                            <m:t>𝑠</m:t>
                          </m:r>
                        </m:oMath>
                      </m:oMathPara>
                    </a14:m>
                    <a:endParaRPr lang="en-US" altLang="en-US" sz="1200" dirty="0">
                      <a:latin typeface="Times New Roman" panose="02020603050405020304" pitchFamily="18" charset="0"/>
                    </a:endParaRPr>
                  </a:p>
                </p:txBody>
              </p:sp>
            </mc:Choice>
            <mc:Fallback xmlns="">
              <p:sp>
                <p:nvSpPr>
                  <p:cNvPr id="13" name="Oval 23">
                    <a:extLst>
                      <a:ext uri="{FF2B5EF4-FFF2-40B4-BE49-F238E27FC236}">
                        <a16:creationId xmlns:a16="http://schemas.microsoft.com/office/drawing/2014/main" id="{7029B575-E0F1-C00F-B607-0549D482D094}"/>
                      </a:ext>
                    </a:extLst>
                  </p:cNvPr>
                  <p:cNvSpPr>
                    <a:spLocks noRot="1" noChangeAspect="1" noMove="1" noResize="1" noEditPoints="1" noAdjustHandles="1" noChangeArrowheads="1" noChangeShapeType="1" noTextEdit="1"/>
                  </p:cNvSpPr>
                  <p:nvPr/>
                </p:nvSpPr>
                <p:spPr bwMode="auto">
                  <a:xfrm rot="21536301">
                    <a:off x="902323" y="4866457"/>
                    <a:ext cx="381000" cy="381000"/>
                  </a:xfrm>
                  <a:prstGeom prst="ellipse">
                    <a:avLst/>
                  </a:prstGeom>
                  <a:blipFill>
                    <a:blip r:embed="rId4"/>
                    <a:stretch>
                      <a:fillRect/>
                    </a:stretch>
                  </a:blip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val 23">
                    <a:extLst>
                      <a:ext uri="{FF2B5EF4-FFF2-40B4-BE49-F238E27FC236}">
                        <a16:creationId xmlns:a16="http://schemas.microsoft.com/office/drawing/2014/main" id="{B65C6686-033A-06BC-CD9B-936AC6CE2151}"/>
                      </a:ext>
                    </a:extLst>
                  </p:cNvPr>
                  <p:cNvSpPr>
                    <a:spLocks noChangeArrowheads="1"/>
                  </p:cNvSpPr>
                  <p:nvPr/>
                </p:nvSpPr>
                <p:spPr bwMode="auto">
                  <a:xfrm rot="21536301">
                    <a:off x="4966115" y="5060454"/>
                    <a:ext cx="381000" cy="381000"/>
                  </a:xfrm>
                  <a:prstGeom prst="ellipse">
                    <a:avLst/>
                  </a:prstGeom>
                  <a:noFill/>
                  <a:ln w="38100">
                    <a:solidFill>
                      <a:schemeClr val="tx1"/>
                    </a:solidFill>
                    <a:round/>
                    <a:headEnd/>
                    <a:tailEnd/>
                  </a:ln>
                  <a:effectLst/>
                  <a:extLst>
                    <a:ext uri="{909E8E84-426E-40DD-AFC4-6F175D3DCCD1}">
                      <a14:hiddenFill>
                        <a:solidFill>
                          <a:schemeClr val="tx1"/>
                        </a:solidFill>
                      </a14:hiddenFill>
                    </a:ext>
                    <a:ext uri="{AF507438-7753-43E0-B8FC-AC1667EBCBE1}">
                      <a14:hiddenEffects>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14:m>
                      <m:oMathPara xmlns:m="http://schemas.openxmlformats.org/officeDocument/2006/math">
                        <m:oMathParaPr>
                          <m:jc m:val="centerGroup"/>
                        </m:oMathParaPr>
                        <m:oMath xmlns:m="http://schemas.openxmlformats.org/officeDocument/2006/math">
                          <m:r>
                            <a:rPr lang="en-US" altLang="en-US" sz="1200" b="0" i="1" smtClean="0">
                              <a:latin typeface="Cambria Math" panose="02040503050406030204" pitchFamily="18" charset="0"/>
                            </a:rPr>
                            <m:t>𝑡</m:t>
                          </m:r>
                        </m:oMath>
                      </m:oMathPara>
                    </a14:m>
                    <a:endParaRPr lang="en-US" altLang="en-US" sz="1200" dirty="0">
                      <a:latin typeface="Times New Roman" panose="02020603050405020304" pitchFamily="18" charset="0"/>
                    </a:endParaRPr>
                  </a:p>
                </p:txBody>
              </p:sp>
            </mc:Choice>
            <mc:Fallback xmlns="">
              <p:sp>
                <p:nvSpPr>
                  <p:cNvPr id="14" name="Oval 23">
                    <a:extLst>
                      <a:ext uri="{FF2B5EF4-FFF2-40B4-BE49-F238E27FC236}">
                        <a16:creationId xmlns:a16="http://schemas.microsoft.com/office/drawing/2014/main" id="{B65C6686-033A-06BC-CD9B-936AC6CE2151}"/>
                      </a:ext>
                    </a:extLst>
                  </p:cNvPr>
                  <p:cNvSpPr>
                    <a:spLocks noRot="1" noChangeAspect="1" noMove="1" noResize="1" noEditPoints="1" noAdjustHandles="1" noChangeArrowheads="1" noChangeShapeType="1" noTextEdit="1"/>
                  </p:cNvSpPr>
                  <p:nvPr/>
                </p:nvSpPr>
                <p:spPr bwMode="auto">
                  <a:xfrm rot="21536301">
                    <a:off x="4966115" y="5060454"/>
                    <a:ext cx="381000" cy="381000"/>
                  </a:xfrm>
                  <a:prstGeom prst="ellipse">
                    <a:avLst/>
                  </a:prstGeom>
                  <a:blipFill>
                    <a:blip r:embed="rId5"/>
                    <a:stretch>
                      <a:fillRect/>
                    </a:stretch>
                  </a:blip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5" name="Freeform: Shape 14">
                <a:extLst>
                  <a:ext uri="{FF2B5EF4-FFF2-40B4-BE49-F238E27FC236}">
                    <a16:creationId xmlns:a16="http://schemas.microsoft.com/office/drawing/2014/main" id="{932CD6F9-8928-3037-EA88-E06AB4CAAE29}"/>
                  </a:ext>
                </a:extLst>
              </p:cNvPr>
              <p:cNvSpPr/>
              <p:nvPr/>
            </p:nvSpPr>
            <p:spPr>
              <a:xfrm>
                <a:off x="1286768" y="4597231"/>
                <a:ext cx="2854305" cy="943896"/>
              </a:xfrm>
              <a:custGeom>
                <a:avLst/>
                <a:gdLst>
                  <a:gd name="connsiteX0" fmla="*/ 0 w 3662149"/>
                  <a:gd name="connsiteY0" fmla="*/ 458100 h 943896"/>
                  <a:gd name="connsiteX1" fmla="*/ 291152 w 3662149"/>
                  <a:gd name="connsiteY1" fmla="*/ 221539 h 943896"/>
                  <a:gd name="connsiteX2" fmla="*/ 832513 w 3662149"/>
                  <a:gd name="connsiteY2" fmla="*/ 135103 h 943896"/>
                  <a:gd name="connsiteX3" fmla="*/ 1178256 w 3662149"/>
                  <a:gd name="connsiteY3" fmla="*/ 417157 h 943896"/>
                  <a:gd name="connsiteX4" fmla="*/ 1264692 w 3662149"/>
                  <a:gd name="connsiteY4" fmla="*/ 717407 h 943896"/>
                  <a:gd name="connsiteX5" fmla="*/ 1551295 w 3662149"/>
                  <a:gd name="connsiteY5" fmla="*/ 853885 h 943896"/>
                  <a:gd name="connsiteX6" fmla="*/ 1806053 w 3662149"/>
                  <a:gd name="connsiteY6" fmla="*/ 662816 h 943896"/>
                  <a:gd name="connsiteX7" fmla="*/ 1806053 w 3662149"/>
                  <a:gd name="connsiteY7" fmla="*/ 444452 h 943896"/>
                  <a:gd name="connsiteX8" fmla="*/ 1578591 w 3662149"/>
                  <a:gd name="connsiteY8" fmla="*/ 198792 h 943896"/>
                  <a:gd name="connsiteX9" fmla="*/ 1737815 w 3662149"/>
                  <a:gd name="connsiteY9" fmla="*/ 3175 h 943896"/>
                  <a:gd name="connsiteX10" fmla="*/ 2024418 w 3662149"/>
                  <a:gd name="connsiteY10" fmla="*/ 98709 h 943896"/>
                  <a:gd name="connsiteX11" fmla="*/ 2342865 w 3662149"/>
                  <a:gd name="connsiteY11" fmla="*/ 367115 h 943896"/>
                  <a:gd name="connsiteX12" fmla="*/ 2411104 w 3662149"/>
                  <a:gd name="connsiteY12" fmla="*/ 521789 h 943896"/>
                  <a:gd name="connsiteX13" fmla="*/ 2420203 w 3662149"/>
                  <a:gd name="connsiteY13" fmla="*/ 908476 h 943896"/>
                  <a:gd name="connsiteX14" fmla="*/ 2920621 w 3662149"/>
                  <a:gd name="connsiteY14" fmla="*/ 890279 h 943896"/>
                  <a:gd name="connsiteX15" fmla="*/ 3421038 w 3662149"/>
                  <a:gd name="connsiteY15" fmla="*/ 590028 h 943896"/>
                  <a:gd name="connsiteX16" fmla="*/ 3662149 w 3662149"/>
                  <a:gd name="connsiteY16" fmla="*/ 630972 h 9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2149" h="943896">
                    <a:moveTo>
                      <a:pt x="0" y="458100"/>
                    </a:moveTo>
                    <a:cubicBezTo>
                      <a:pt x="76200" y="366736"/>
                      <a:pt x="152400" y="275372"/>
                      <a:pt x="291152" y="221539"/>
                    </a:cubicBezTo>
                    <a:cubicBezTo>
                      <a:pt x="429904" y="167706"/>
                      <a:pt x="684662" y="102500"/>
                      <a:pt x="832513" y="135103"/>
                    </a:cubicBezTo>
                    <a:cubicBezTo>
                      <a:pt x="980364" y="167706"/>
                      <a:pt x="1106226" y="320106"/>
                      <a:pt x="1178256" y="417157"/>
                    </a:cubicBezTo>
                    <a:cubicBezTo>
                      <a:pt x="1250286" y="514208"/>
                      <a:pt x="1202519" y="644619"/>
                      <a:pt x="1264692" y="717407"/>
                    </a:cubicBezTo>
                    <a:cubicBezTo>
                      <a:pt x="1326865" y="790195"/>
                      <a:pt x="1461068" y="862984"/>
                      <a:pt x="1551295" y="853885"/>
                    </a:cubicBezTo>
                    <a:cubicBezTo>
                      <a:pt x="1641522" y="844787"/>
                      <a:pt x="1763593" y="731055"/>
                      <a:pt x="1806053" y="662816"/>
                    </a:cubicBezTo>
                    <a:cubicBezTo>
                      <a:pt x="1848513" y="594577"/>
                      <a:pt x="1843963" y="521789"/>
                      <a:pt x="1806053" y="444452"/>
                    </a:cubicBezTo>
                    <a:cubicBezTo>
                      <a:pt x="1768143" y="367115"/>
                      <a:pt x="1589964" y="272338"/>
                      <a:pt x="1578591" y="198792"/>
                    </a:cubicBezTo>
                    <a:cubicBezTo>
                      <a:pt x="1567218" y="125246"/>
                      <a:pt x="1663511" y="19855"/>
                      <a:pt x="1737815" y="3175"/>
                    </a:cubicBezTo>
                    <a:cubicBezTo>
                      <a:pt x="1812119" y="-13505"/>
                      <a:pt x="1923576" y="38052"/>
                      <a:pt x="2024418" y="98709"/>
                    </a:cubicBezTo>
                    <a:cubicBezTo>
                      <a:pt x="2125260" y="159366"/>
                      <a:pt x="2278417" y="296602"/>
                      <a:pt x="2342865" y="367115"/>
                    </a:cubicBezTo>
                    <a:cubicBezTo>
                      <a:pt x="2407313" y="437628"/>
                      <a:pt x="2398214" y="431562"/>
                      <a:pt x="2411104" y="521789"/>
                    </a:cubicBezTo>
                    <a:cubicBezTo>
                      <a:pt x="2423994" y="612016"/>
                      <a:pt x="2335283" y="847061"/>
                      <a:pt x="2420203" y="908476"/>
                    </a:cubicBezTo>
                    <a:cubicBezTo>
                      <a:pt x="2505123" y="969891"/>
                      <a:pt x="2753815" y="943354"/>
                      <a:pt x="2920621" y="890279"/>
                    </a:cubicBezTo>
                    <a:cubicBezTo>
                      <a:pt x="3087427" y="837204"/>
                      <a:pt x="3297450" y="633246"/>
                      <a:pt x="3421038" y="590028"/>
                    </a:cubicBezTo>
                    <a:cubicBezTo>
                      <a:pt x="3544626" y="546810"/>
                      <a:pt x="3603387" y="588891"/>
                      <a:pt x="3662149" y="630972"/>
                    </a:cubicBezTo>
                  </a:path>
                </a:pathLst>
              </a:custGeom>
              <a:noFill/>
              <a:ln w="28575">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79CDBE7-6741-3FDA-F0AE-C9D6023A6DE1}"/>
                      </a:ext>
                    </a:extLst>
                  </p:cNvPr>
                  <p:cNvSpPr txBox="1"/>
                  <p:nvPr/>
                </p:nvSpPr>
                <p:spPr>
                  <a:xfrm>
                    <a:off x="1860772" y="5393436"/>
                    <a:ext cx="1633045" cy="503691"/>
                  </a:xfrm>
                  <a:prstGeom prst="rect">
                    <a:avLst/>
                  </a:prstGeom>
                  <a:noFill/>
                </p:spPr>
                <p:txBody>
                  <a:bodyPr wrap="none" rtlCol="0">
                    <a:spAutoFit/>
                  </a:bodyPr>
                  <a:lstStyle/>
                  <a:p>
                    <a14:m>
                      <m:oMath xmlns:m="http://schemas.openxmlformats.org/officeDocument/2006/math">
                        <m:r>
                          <a:rPr lang="en-US" sz="1050" b="0" i="1" smtClean="0">
                            <a:solidFill>
                              <a:schemeClr val="accent1"/>
                            </a:solidFill>
                            <a:latin typeface="Cambria Math" panose="02040503050406030204" pitchFamily="18" charset="0"/>
                          </a:rPr>
                          <m:t>𝑖</m:t>
                        </m:r>
                        <m:r>
                          <a:rPr lang="en-US" sz="1050" b="0" i="1" smtClean="0">
                            <a:solidFill>
                              <a:schemeClr val="accent1"/>
                            </a:solidFill>
                            <a:latin typeface="Cambria Math" panose="02040503050406030204" pitchFamily="18" charset="0"/>
                          </a:rPr>
                          <m:t>−1</m:t>
                        </m:r>
                      </m:oMath>
                    </a14:m>
                    <a:r>
                      <a:rPr lang="en-US" sz="1050" dirty="0">
                        <a:solidFill>
                          <a:schemeClr val="accent1"/>
                        </a:solidFill>
                      </a:rPr>
                      <a:t> edges</a:t>
                    </a:r>
                  </a:p>
                </p:txBody>
              </p:sp>
            </mc:Choice>
            <mc:Fallback xmlns="">
              <p:sp>
                <p:nvSpPr>
                  <p:cNvPr id="16" name="TextBox 15">
                    <a:extLst>
                      <a:ext uri="{FF2B5EF4-FFF2-40B4-BE49-F238E27FC236}">
                        <a16:creationId xmlns:a16="http://schemas.microsoft.com/office/drawing/2014/main" id="{079CDBE7-6741-3FDA-F0AE-C9D6023A6DE1}"/>
                      </a:ext>
                    </a:extLst>
                  </p:cNvPr>
                  <p:cNvSpPr txBox="1">
                    <a:spLocks noRot="1" noChangeAspect="1" noMove="1" noResize="1" noEditPoints="1" noAdjustHandles="1" noChangeArrowheads="1" noChangeShapeType="1" noTextEdit="1"/>
                  </p:cNvSpPr>
                  <p:nvPr/>
                </p:nvSpPr>
                <p:spPr>
                  <a:xfrm>
                    <a:off x="1860772" y="5393436"/>
                    <a:ext cx="1633045" cy="503691"/>
                  </a:xfrm>
                  <a:prstGeom prst="rect">
                    <a:avLst/>
                  </a:prstGeom>
                  <a:blipFill>
                    <a:blip r:embed="rId6"/>
                    <a:stretch>
                      <a:fillRect b="-11628"/>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77BC28FD-AAAA-AFFB-1A8E-98E4FE32D0C9}"/>
                  </a:ext>
                </a:extLst>
              </p:cNvPr>
              <p:cNvCxnSpPr>
                <a:cxnSpLocks/>
                <a:stCxn id="12" idx="6"/>
                <a:endCxn id="14" idx="2"/>
              </p:cNvCxnSpPr>
              <p:nvPr/>
            </p:nvCxnSpPr>
            <p:spPr>
              <a:xfrm flipV="1">
                <a:off x="4525538" y="5254484"/>
                <a:ext cx="440610" cy="4145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73EAB334-7463-27CE-A7A8-9C083A2DE365}"/>
                </a:ext>
              </a:extLst>
            </p:cNvPr>
            <p:cNvGrpSpPr/>
            <p:nvPr/>
          </p:nvGrpSpPr>
          <p:grpSpPr>
            <a:xfrm>
              <a:off x="6740068" y="5506397"/>
              <a:ext cx="4444792" cy="1369471"/>
              <a:chOff x="1923719" y="1947546"/>
              <a:chExt cx="4444792" cy="1369471"/>
            </a:xfrm>
          </p:grpSpPr>
          <p:grpSp>
            <p:nvGrpSpPr>
              <p:cNvPr id="7" name="Group 6">
                <a:extLst>
                  <a:ext uri="{FF2B5EF4-FFF2-40B4-BE49-F238E27FC236}">
                    <a16:creationId xmlns:a16="http://schemas.microsoft.com/office/drawing/2014/main" id="{5C5A295B-033A-965F-CBAE-22832C3FBF0D}"/>
                  </a:ext>
                </a:extLst>
              </p:cNvPr>
              <p:cNvGrpSpPr/>
              <p:nvPr/>
            </p:nvGrpSpPr>
            <p:grpSpPr>
              <a:xfrm>
                <a:off x="1923719" y="1947546"/>
                <a:ext cx="4444792" cy="943896"/>
                <a:chOff x="989430" y="2157721"/>
                <a:chExt cx="4444792" cy="943896"/>
              </a:xfrm>
            </p:grpSpPr>
            <mc:AlternateContent xmlns:mc="http://schemas.openxmlformats.org/markup-compatibility/2006" xmlns:a14="http://schemas.microsoft.com/office/drawing/2010/main">
              <mc:Choice Requires="a14">
                <p:sp>
                  <p:nvSpPr>
                    <p:cNvPr id="9" name="Oval 23">
                      <a:extLst>
                        <a:ext uri="{FF2B5EF4-FFF2-40B4-BE49-F238E27FC236}">
                          <a16:creationId xmlns:a16="http://schemas.microsoft.com/office/drawing/2014/main" id="{DF937AA1-CB0E-DA95-A0B0-4AE308E40557}"/>
                        </a:ext>
                      </a:extLst>
                    </p:cNvPr>
                    <p:cNvSpPr>
                      <a:spLocks noChangeArrowheads="1"/>
                    </p:cNvSpPr>
                    <p:nvPr/>
                  </p:nvSpPr>
                  <p:spPr bwMode="auto">
                    <a:xfrm rot="21536301">
                      <a:off x="989430" y="2426947"/>
                      <a:ext cx="381000" cy="381000"/>
                    </a:xfrm>
                    <a:prstGeom prst="ellipse">
                      <a:avLst/>
                    </a:prstGeom>
                    <a:noFill/>
                    <a:ln w="38100">
                      <a:solidFill>
                        <a:schemeClr val="tx1"/>
                      </a:solidFill>
                      <a:round/>
                      <a:headEnd/>
                      <a:tailEnd/>
                    </a:ln>
                    <a:effectLst/>
                    <a:extLst>
                      <a:ext uri="{909E8E84-426E-40DD-AFC4-6F175D3DCCD1}">
                        <a14:hiddenFill>
                          <a:solidFill>
                            <a:schemeClr val="tx1"/>
                          </a:solidFill>
                        </a14:hiddenFill>
                      </a:ext>
                      <a:ext uri="{AF507438-7753-43E0-B8FC-AC1667EBCBE1}">
                        <a14:hiddenEffects>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14:m>
                        <m:oMathPara xmlns:m="http://schemas.openxmlformats.org/officeDocument/2006/math">
                          <m:oMathParaPr>
                            <m:jc m:val="centerGroup"/>
                          </m:oMathParaPr>
                          <m:oMath xmlns:m="http://schemas.openxmlformats.org/officeDocument/2006/math">
                            <m:r>
                              <a:rPr lang="en-US" altLang="en-US" sz="1200" b="0" i="1" smtClean="0">
                                <a:latin typeface="Cambria Math" panose="02040503050406030204" pitchFamily="18" charset="0"/>
                              </a:rPr>
                              <m:t>𝑠</m:t>
                            </m:r>
                          </m:oMath>
                        </m:oMathPara>
                      </a14:m>
                      <a:endParaRPr lang="en-US" altLang="en-US" sz="1200" dirty="0">
                        <a:latin typeface="Times New Roman" panose="02020603050405020304" pitchFamily="18" charset="0"/>
                      </a:endParaRPr>
                    </a:p>
                  </p:txBody>
                </p:sp>
              </mc:Choice>
              <mc:Fallback xmlns="">
                <p:sp>
                  <p:nvSpPr>
                    <p:cNvPr id="9" name="Oval 23">
                      <a:extLst>
                        <a:ext uri="{FF2B5EF4-FFF2-40B4-BE49-F238E27FC236}">
                          <a16:creationId xmlns:a16="http://schemas.microsoft.com/office/drawing/2014/main" id="{DF937AA1-CB0E-DA95-A0B0-4AE308E40557}"/>
                        </a:ext>
                      </a:extLst>
                    </p:cNvPr>
                    <p:cNvSpPr>
                      <a:spLocks noRot="1" noChangeAspect="1" noMove="1" noResize="1" noEditPoints="1" noAdjustHandles="1" noChangeArrowheads="1" noChangeShapeType="1" noTextEdit="1"/>
                    </p:cNvSpPr>
                    <p:nvPr/>
                  </p:nvSpPr>
                  <p:spPr bwMode="auto">
                    <a:xfrm rot="21536301">
                      <a:off x="989430" y="2426947"/>
                      <a:ext cx="381000" cy="381000"/>
                    </a:xfrm>
                    <a:prstGeom prst="ellipse">
                      <a:avLst/>
                    </a:prstGeom>
                    <a:blipFill>
                      <a:blip r:embed="rId7"/>
                      <a:stretch>
                        <a:fillRect/>
                      </a:stretch>
                    </a:blip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23">
                      <a:extLst>
                        <a:ext uri="{FF2B5EF4-FFF2-40B4-BE49-F238E27FC236}">
                          <a16:creationId xmlns:a16="http://schemas.microsoft.com/office/drawing/2014/main" id="{F285DBE0-861C-B755-61FB-4C6228C51116}"/>
                        </a:ext>
                      </a:extLst>
                    </p:cNvPr>
                    <p:cNvSpPr>
                      <a:spLocks noChangeArrowheads="1"/>
                    </p:cNvSpPr>
                    <p:nvPr/>
                  </p:nvSpPr>
                  <p:spPr bwMode="auto">
                    <a:xfrm rot="21536301">
                      <a:off x="5053222" y="2620944"/>
                      <a:ext cx="381000" cy="381000"/>
                    </a:xfrm>
                    <a:prstGeom prst="ellipse">
                      <a:avLst/>
                    </a:prstGeom>
                    <a:noFill/>
                    <a:ln w="38100">
                      <a:solidFill>
                        <a:schemeClr val="tx1"/>
                      </a:solidFill>
                      <a:round/>
                      <a:headEnd/>
                      <a:tailEnd/>
                    </a:ln>
                    <a:effectLst/>
                    <a:extLst>
                      <a:ext uri="{909E8E84-426E-40DD-AFC4-6F175D3DCCD1}">
                        <a14:hiddenFill>
                          <a:solidFill>
                            <a:schemeClr val="tx1"/>
                          </a:solidFill>
                        </a14:hiddenFill>
                      </a:ext>
                      <a:ext uri="{AF507438-7753-43E0-B8FC-AC1667EBCBE1}">
                        <a14:hiddenEffects>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14:m>
                        <m:oMathPara xmlns:m="http://schemas.openxmlformats.org/officeDocument/2006/math">
                          <m:oMathParaPr>
                            <m:jc m:val="centerGroup"/>
                          </m:oMathParaPr>
                          <m:oMath xmlns:m="http://schemas.openxmlformats.org/officeDocument/2006/math">
                            <m:r>
                              <a:rPr lang="en-US" altLang="en-US" sz="1200" b="0" i="1" smtClean="0">
                                <a:latin typeface="Cambria Math" panose="02040503050406030204" pitchFamily="18" charset="0"/>
                              </a:rPr>
                              <m:t>𝑡</m:t>
                            </m:r>
                          </m:oMath>
                        </m:oMathPara>
                      </a14:m>
                      <a:endParaRPr lang="en-US" altLang="en-US" sz="1200" dirty="0">
                        <a:latin typeface="Times New Roman" panose="02020603050405020304" pitchFamily="18" charset="0"/>
                      </a:endParaRPr>
                    </a:p>
                  </p:txBody>
                </p:sp>
              </mc:Choice>
              <mc:Fallback xmlns="">
                <p:sp>
                  <p:nvSpPr>
                    <p:cNvPr id="10" name="Oval 23">
                      <a:extLst>
                        <a:ext uri="{FF2B5EF4-FFF2-40B4-BE49-F238E27FC236}">
                          <a16:creationId xmlns:a16="http://schemas.microsoft.com/office/drawing/2014/main" id="{F285DBE0-861C-B755-61FB-4C6228C51116}"/>
                        </a:ext>
                      </a:extLst>
                    </p:cNvPr>
                    <p:cNvSpPr>
                      <a:spLocks noRot="1" noChangeAspect="1" noMove="1" noResize="1" noEditPoints="1" noAdjustHandles="1" noChangeArrowheads="1" noChangeShapeType="1" noTextEdit="1"/>
                    </p:cNvSpPr>
                    <p:nvPr/>
                  </p:nvSpPr>
                  <p:spPr bwMode="auto">
                    <a:xfrm rot="21536301">
                      <a:off x="5053222" y="2620944"/>
                      <a:ext cx="381000" cy="381000"/>
                    </a:xfrm>
                    <a:prstGeom prst="ellipse">
                      <a:avLst/>
                    </a:prstGeom>
                    <a:blipFill>
                      <a:blip r:embed="rId8"/>
                      <a:stretch>
                        <a:fillRect/>
                      </a:stretch>
                    </a:blip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 name="Freeform: Shape 10">
                  <a:extLst>
                    <a:ext uri="{FF2B5EF4-FFF2-40B4-BE49-F238E27FC236}">
                      <a16:creationId xmlns:a16="http://schemas.microsoft.com/office/drawing/2014/main" id="{EE1D01DA-0928-32E4-67B3-6F80F4A0B15C}"/>
                    </a:ext>
                  </a:extLst>
                </p:cNvPr>
                <p:cNvSpPr/>
                <p:nvPr/>
              </p:nvSpPr>
              <p:spPr>
                <a:xfrm>
                  <a:off x="1373875" y="2157721"/>
                  <a:ext cx="3662149" cy="943896"/>
                </a:xfrm>
                <a:custGeom>
                  <a:avLst/>
                  <a:gdLst>
                    <a:gd name="connsiteX0" fmla="*/ 0 w 3662149"/>
                    <a:gd name="connsiteY0" fmla="*/ 458100 h 943896"/>
                    <a:gd name="connsiteX1" fmla="*/ 291152 w 3662149"/>
                    <a:gd name="connsiteY1" fmla="*/ 221539 h 943896"/>
                    <a:gd name="connsiteX2" fmla="*/ 832513 w 3662149"/>
                    <a:gd name="connsiteY2" fmla="*/ 135103 h 943896"/>
                    <a:gd name="connsiteX3" fmla="*/ 1178256 w 3662149"/>
                    <a:gd name="connsiteY3" fmla="*/ 417157 h 943896"/>
                    <a:gd name="connsiteX4" fmla="*/ 1264692 w 3662149"/>
                    <a:gd name="connsiteY4" fmla="*/ 717407 h 943896"/>
                    <a:gd name="connsiteX5" fmla="*/ 1551295 w 3662149"/>
                    <a:gd name="connsiteY5" fmla="*/ 853885 h 943896"/>
                    <a:gd name="connsiteX6" fmla="*/ 1806053 w 3662149"/>
                    <a:gd name="connsiteY6" fmla="*/ 662816 h 943896"/>
                    <a:gd name="connsiteX7" fmla="*/ 1806053 w 3662149"/>
                    <a:gd name="connsiteY7" fmla="*/ 444452 h 943896"/>
                    <a:gd name="connsiteX8" fmla="*/ 1578591 w 3662149"/>
                    <a:gd name="connsiteY8" fmla="*/ 198792 h 943896"/>
                    <a:gd name="connsiteX9" fmla="*/ 1737815 w 3662149"/>
                    <a:gd name="connsiteY9" fmla="*/ 3175 h 943896"/>
                    <a:gd name="connsiteX10" fmla="*/ 2024418 w 3662149"/>
                    <a:gd name="connsiteY10" fmla="*/ 98709 h 943896"/>
                    <a:gd name="connsiteX11" fmla="*/ 2342865 w 3662149"/>
                    <a:gd name="connsiteY11" fmla="*/ 367115 h 943896"/>
                    <a:gd name="connsiteX12" fmla="*/ 2411104 w 3662149"/>
                    <a:gd name="connsiteY12" fmla="*/ 521789 h 943896"/>
                    <a:gd name="connsiteX13" fmla="*/ 2420203 w 3662149"/>
                    <a:gd name="connsiteY13" fmla="*/ 908476 h 943896"/>
                    <a:gd name="connsiteX14" fmla="*/ 2920621 w 3662149"/>
                    <a:gd name="connsiteY14" fmla="*/ 890279 h 943896"/>
                    <a:gd name="connsiteX15" fmla="*/ 3421038 w 3662149"/>
                    <a:gd name="connsiteY15" fmla="*/ 590028 h 943896"/>
                    <a:gd name="connsiteX16" fmla="*/ 3662149 w 3662149"/>
                    <a:gd name="connsiteY16" fmla="*/ 630972 h 9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2149" h="943896">
                      <a:moveTo>
                        <a:pt x="0" y="458100"/>
                      </a:moveTo>
                      <a:cubicBezTo>
                        <a:pt x="76200" y="366736"/>
                        <a:pt x="152400" y="275372"/>
                        <a:pt x="291152" y="221539"/>
                      </a:cubicBezTo>
                      <a:cubicBezTo>
                        <a:pt x="429904" y="167706"/>
                        <a:pt x="684662" y="102500"/>
                        <a:pt x="832513" y="135103"/>
                      </a:cubicBezTo>
                      <a:cubicBezTo>
                        <a:pt x="980364" y="167706"/>
                        <a:pt x="1106226" y="320106"/>
                        <a:pt x="1178256" y="417157"/>
                      </a:cubicBezTo>
                      <a:cubicBezTo>
                        <a:pt x="1250286" y="514208"/>
                        <a:pt x="1202519" y="644619"/>
                        <a:pt x="1264692" y="717407"/>
                      </a:cubicBezTo>
                      <a:cubicBezTo>
                        <a:pt x="1326865" y="790195"/>
                        <a:pt x="1461068" y="862984"/>
                        <a:pt x="1551295" y="853885"/>
                      </a:cubicBezTo>
                      <a:cubicBezTo>
                        <a:pt x="1641522" y="844787"/>
                        <a:pt x="1763593" y="731055"/>
                        <a:pt x="1806053" y="662816"/>
                      </a:cubicBezTo>
                      <a:cubicBezTo>
                        <a:pt x="1848513" y="594577"/>
                        <a:pt x="1843963" y="521789"/>
                        <a:pt x="1806053" y="444452"/>
                      </a:cubicBezTo>
                      <a:cubicBezTo>
                        <a:pt x="1768143" y="367115"/>
                        <a:pt x="1589964" y="272338"/>
                        <a:pt x="1578591" y="198792"/>
                      </a:cubicBezTo>
                      <a:cubicBezTo>
                        <a:pt x="1567218" y="125246"/>
                        <a:pt x="1663511" y="19855"/>
                        <a:pt x="1737815" y="3175"/>
                      </a:cubicBezTo>
                      <a:cubicBezTo>
                        <a:pt x="1812119" y="-13505"/>
                        <a:pt x="1923576" y="38052"/>
                        <a:pt x="2024418" y="98709"/>
                      </a:cubicBezTo>
                      <a:cubicBezTo>
                        <a:pt x="2125260" y="159366"/>
                        <a:pt x="2278417" y="296602"/>
                        <a:pt x="2342865" y="367115"/>
                      </a:cubicBezTo>
                      <a:cubicBezTo>
                        <a:pt x="2407313" y="437628"/>
                        <a:pt x="2398214" y="431562"/>
                        <a:pt x="2411104" y="521789"/>
                      </a:cubicBezTo>
                      <a:cubicBezTo>
                        <a:pt x="2423994" y="612016"/>
                        <a:pt x="2335283" y="847061"/>
                        <a:pt x="2420203" y="908476"/>
                      </a:cubicBezTo>
                      <a:cubicBezTo>
                        <a:pt x="2505123" y="969891"/>
                        <a:pt x="2753815" y="943354"/>
                        <a:pt x="2920621" y="890279"/>
                      </a:cubicBezTo>
                      <a:cubicBezTo>
                        <a:pt x="3087427" y="837204"/>
                        <a:pt x="3297450" y="633246"/>
                        <a:pt x="3421038" y="590028"/>
                      </a:cubicBezTo>
                      <a:cubicBezTo>
                        <a:pt x="3544626" y="546810"/>
                        <a:pt x="3603387" y="588891"/>
                        <a:pt x="3662149" y="630972"/>
                      </a:cubicBezTo>
                    </a:path>
                  </a:pathLst>
                </a:custGeom>
                <a:noFill/>
                <a:ln w="28575">
                  <a:solidFill>
                    <a:srgbClr val="00B05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50CBF10-E8F5-3847-255A-52603AFD9CC5}"/>
                      </a:ext>
                    </a:extLst>
                  </p:cNvPr>
                  <p:cNvSpPr txBox="1"/>
                  <p:nvPr/>
                </p:nvSpPr>
                <p:spPr>
                  <a:xfrm>
                    <a:off x="3264575" y="2813326"/>
                    <a:ext cx="1912175" cy="503691"/>
                  </a:xfrm>
                  <a:prstGeom prst="rect">
                    <a:avLst/>
                  </a:prstGeom>
                  <a:noFill/>
                </p:spPr>
                <p:txBody>
                  <a:bodyPr wrap="none" rtlCol="0">
                    <a:spAutoFit/>
                  </a:bodyPr>
                  <a:lstStyle/>
                  <a:p>
                    <a14:m>
                      <m:oMath xmlns:m="http://schemas.openxmlformats.org/officeDocument/2006/math">
                        <m:r>
                          <a:rPr lang="en-US" sz="1050" b="0" i="1" smtClean="0">
                            <a:solidFill>
                              <a:srgbClr val="006600"/>
                            </a:solidFill>
                            <a:latin typeface="Cambria Math" panose="02040503050406030204" pitchFamily="18" charset="0"/>
                          </a:rPr>
                          <m:t>≤</m:t>
                        </m:r>
                        <m:r>
                          <a:rPr lang="en-US" sz="1050" b="0" i="1" smtClean="0">
                            <a:solidFill>
                              <a:srgbClr val="006600"/>
                            </a:solidFill>
                            <a:latin typeface="Cambria Math" panose="02040503050406030204" pitchFamily="18" charset="0"/>
                          </a:rPr>
                          <m:t>𝑖</m:t>
                        </m:r>
                        <m:r>
                          <a:rPr lang="en-US" sz="1050" b="0" i="1" smtClean="0">
                            <a:solidFill>
                              <a:srgbClr val="006600"/>
                            </a:solidFill>
                            <a:latin typeface="Cambria Math" panose="02040503050406030204" pitchFamily="18" charset="0"/>
                          </a:rPr>
                          <m:t>−1</m:t>
                        </m:r>
                      </m:oMath>
                    </a14:m>
                    <a:r>
                      <a:rPr lang="en-US" sz="1050" dirty="0">
                        <a:solidFill>
                          <a:srgbClr val="006600"/>
                        </a:solidFill>
                      </a:rPr>
                      <a:t> edges</a:t>
                    </a:r>
                  </a:p>
                </p:txBody>
              </p:sp>
            </mc:Choice>
            <mc:Fallback xmlns="">
              <p:sp>
                <p:nvSpPr>
                  <p:cNvPr id="8" name="TextBox 7">
                    <a:extLst>
                      <a:ext uri="{FF2B5EF4-FFF2-40B4-BE49-F238E27FC236}">
                        <a16:creationId xmlns:a16="http://schemas.microsoft.com/office/drawing/2014/main" id="{F50CBF10-E8F5-3847-255A-52603AFD9CC5}"/>
                      </a:ext>
                    </a:extLst>
                  </p:cNvPr>
                  <p:cNvSpPr txBox="1">
                    <a:spLocks noRot="1" noChangeAspect="1" noMove="1" noResize="1" noEditPoints="1" noAdjustHandles="1" noChangeArrowheads="1" noChangeShapeType="1" noTextEdit="1"/>
                  </p:cNvSpPr>
                  <p:nvPr/>
                </p:nvSpPr>
                <p:spPr>
                  <a:xfrm>
                    <a:off x="3264575" y="2813326"/>
                    <a:ext cx="1912175" cy="503691"/>
                  </a:xfrm>
                  <a:prstGeom prst="rect">
                    <a:avLst/>
                  </a:prstGeom>
                  <a:blipFill>
                    <a:blip r:embed="rId9"/>
                    <a:stretch>
                      <a:fillRect b="-1162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A99C13A-5A26-A6AE-25D8-7377DD15A1A1}"/>
                    </a:ext>
                  </a:extLst>
                </p:cNvPr>
                <p:cNvSpPr txBox="1"/>
                <p:nvPr/>
              </p:nvSpPr>
              <p:spPr>
                <a:xfrm>
                  <a:off x="5320336" y="4934249"/>
                  <a:ext cx="1009852" cy="5925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latin typeface="Cambria Math" panose="02040503050406030204" pitchFamily="18" charset="0"/>
                          </a:rPr>
                          <m:t>min</m:t>
                        </m:r>
                      </m:oMath>
                    </m:oMathPara>
                  </a14:m>
                  <a:endParaRPr lang="en-US" sz="1400" dirty="0"/>
                </a:p>
              </p:txBody>
            </p:sp>
          </mc:Choice>
          <mc:Fallback xmlns="">
            <p:sp>
              <p:nvSpPr>
                <p:cNvPr id="5" name="TextBox 4">
                  <a:extLst>
                    <a:ext uri="{FF2B5EF4-FFF2-40B4-BE49-F238E27FC236}">
                      <a16:creationId xmlns:a16="http://schemas.microsoft.com/office/drawing/2014/main" id="{5A99C13A-5A26-A6AE-25D8-7377DD15A1A1}"/>
                    </a:ext>
                  </a:extLst>
                </p:cNvPr>
                <p:cNvSpPr txBox="1">
                  <a:spLocks noRot="1" noChangeAspect="1" noMove="1" noResize="1" noEditPoints="1" noAdjustHandles="1" noChangeArrowheads="1" noChangeShapeType="1" noTextEdit="1"/>
                </p:cNvSpPr>
                <p:nvPr/>
              </p:nvSpPr>
              <p:spPr>
                <a:xfrm>
                  <a:off x="5320336" y="4934249"/>
                  <a:ext cx="1009852" cy="592578"/>
                </a:xfrm>
                <a:prstGeom prst="rect">
                  <a:avLst/>
                </a:prstGeom>
                <a:blipFill>
                  <a:blip r:embed="rId10"/>
                  <a:stretch>
                    <a:fillRect/>
                  </a:stretch>
                </a:blipFill>
              </p:spPr>
              <p:txBody>
                <a:bodyPr/>
                <a:lstStyle/>
                <a:p>
                  <a:r>
                    <a:rPr lang="en-US">
                      <a:noFill/>
                    </a:rPr>
                    <a:t> </a:t>
                  </a:r>
                </a:p>
              </p:txBody>
            </p:sp>
          </mc:Fallback>
        </mc:AlternateContent>
        <p:sp>
          <p:nvSpPr>
            <p:cNvPr id="6" name="Left Brace 5">
              <a:extLst>
                <a:ext uri="{FF2B5EF4-FFF2-40B4-BE49-F238E27FC236}">
                  <a16:creationId xmlns:a16="http://schemas.microsoft.com/office/drawing/2014/main" id="{4DFDB370-613D-EE69-99C9-58D50DE021B3}"/>
                </a:ext>
              </a:extLst>
            </p:cNvPr>
            <p:cNvSpPr/>
            <p:nvPr/>
          </p:nvSpPr>
          <p:spPr>
            <a:xfrm>
              <a:off x="6090462" y="4092822"/>
              <a:ext cx="401777" cy="2261295"/>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grpSp>
      <p:grpSp>
        <p:nvGrpSpPr>
          <p:cNvPr id="13383" name="Group 13382">
            <a:extLst>
              <a:ext uri="{FF2B5EF4-FFF2-40B4-BE49-F238E27FC236}">
                <a16:creationId xmlns:a16="http://schemas.microsoft.com/office/drawing/2014/main" id="{B5F61B1A-62DF-2646-2A35-FF392F40A2A1}"/>
              </a:ext>
            </a:extLst>
          </p:cNvPr>
          <p:cNvGrpSpPr/>
          <p:nvPr/>
        </p:nvGrpSpPr>
        <p:grpSpPr>
          <a:xfrm>
            <a:off x="1314352" y="2418893"/>
            <a:ext cx="1178459" cy="1010107"/>
            <a:chOff x="8148702" y="3372938"/>
            <a:chExt cx="3205098" cy="2747226"/>
          </a:xfrm>
        </p:grpSpPr>
        <p:sp>
          <p:nvSpPr>
            <p:cNvPr id="13384" name="Rectangle 13383">
              <a:extLst>
                <a:ext uri="{FF2B5EF4-FFF2-40B4-BE49-F238E27FC236}">
                  <a16:creationId xmlns:a16="http://schemas.microsoft.com/office/drawing/2014/main" id="{D796E40C-A397-F9C6-0665-14EFEBE0817D}"/>
                </a:ext>
              </a:extLst>
            </p:cNvPr>
            <p:cNvSpPr>
              <a:spLocks noChangeArrowheads="1"/>
            </p:cNvSpPr>
            <p:nvPr/>
          </p:nvSpPr>
          <p:spPr bwMode="auto">
            <a:xfrm>
              <a:off x="8606574" y="3383670"/>
              <a:ext cx="457871" cy="314786"/>
            </a:xfrm>
            <a:prstGeom prst="rect">
              <a:avLst/>
            </a:prstGeom>
            <a:noFill/>
            <a:ln>
              <a:noFill/>
            </a:ln>
            <a:effec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385" name="Rectangle 13384">
              <a:extLst>
                <a:ext uri="{FF2B5EF4-FFF2-40B4-BE49-F238E27FC236}">
                  <a16:creationId xmlns:a16="http://schemas.microsoft.com/office/drawing/2014/main" id="{E6714FFC-8C57-A251-B245-3601E8980D84}"/>
                </a:ext>
              </a:extLst>
            </p:cNvPr>
            <p:cNvSpPr>
              <a:spLocks noChangeArrowheads="1"/>
            </p:cNvSpPr>
            <p:nvPr/>
          </p:nvSpPr>
          <p:spPr bwMode="auto">
            <a:xfrm>
              <a:off x="8148703" y="3372938"/>
              <a:ext cx="457871" cy="314786"/>
            </a:xfrm>
            <a:prstGeom prst="rect">
              <a:avLst/>
            </a:prstGeom>
            <a:noFill/>
            <a:ln>
              <a:noFill/>
            </a:ln>
            <a:effec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nvGrpSpPr>
            <p:cNvPr id="13386" name="Group 13385">
              <a:extLst>
                <a:ext uri="{FF2B5EF4-FFF2-40B4-BE49-F238E27FC236}">
                  <a16:creationId xmlns:a16="http://schemas.microsoft.com/office/drawing/2014/main" id="{9E7015CD-6C61-7578-78BF-D3944AB21549}"/>
                </a:ext>
              </a:extLst>
            </p:cNvPr>
            <p:cNvGrpSpPr>
              <a:grpSpLocks/>
            </p:cNvGrpSpPr>
            <p:nvPr/>
          </p:nvGrpSpPr>
          <p:grpSpPr bwMode="auto">
            <a:xfrm>
              <a:off x="8148703" y="3716342"/>
              <a:ext cx="3205097" cy="686807"/>
              <a:chOff x="960" y="1488"/>
              <a:chExt cx="2688" cy="576"/>
            </a:xfrm>
          </p:grpSpPr>
          <p:grpSp>
            <p:nvGrpSpPr>
              <p:cNvPr id="13467" name="Group 13466">
                <a:extLst>
                  <a:ext uri="{FF2B5EF4-FFF2-40B4-BE49-F238E27FC236}">
                    <a16:creationId xmlns:a16="http://schemas.microsoft.com/office/drawing/2014/main" id="{1C2849E3-1089-E02B-CA70-4349039F7956}"/>
                  </a:ext>
                </a:extLst>
              </p:cNvPr>
              <p:cNvGrpSpPr>
                <a:grpSpLocks/>
              </p:cNvGrpSpPr>
              <p:nvPr/>
            </p:nvGrpSpPr>
            <p:grpSpPr bwMode="auto">
              <a:xfrm>
                <a:off x="960" y="1488"/>
                <a:ext cx="2688" cy="288"/>
                <a:chOff x="432" y="1152"/>
                <a:chExt cx="2688" cy="288"/>
              </a:xfrm>
            </p:grpSpPr>
            <p:grpSp>
              <p:nvGrpSpPr>
                <p:cNvPr id="13481" name="Group 13480">
                  <a:extLst>
                    <a:ext uri="{FF2B5EF4-FFF2-40B4-BE49-F238E27FC236}">
                      <a16:creationId xmlns:a16="http://schemas.microsoft.com/office/drawing/2014/main" id="{47B5A43B-C255-5EFC-4379-B247CB7AA8B2}"/>
                    </a:ext>
                  </a:extLst>
                </p:cNvPr>
                <p:cNvGrpSpPr>
                  <a:grpSpLocks/>
                </p:cNvGrpSpPr>
                <p:nvPr/>
              </p:nvGrpSpPr>
              <p:grpSpPr bwMode="auto">
                <a:xfrm>
                  <a:off x="1584" y="1152"/>
                  <a:ext cx="1152" cy="288"/>
                  <a:chOff x="432" y="1152"/>
                  <a:chExt cx="1152" cy="288"/>
                </a:xfrm>
              </p:grpSpPr>
              <p:grpSp>
                <p:nvGrpSpPr>
                  <p:cNvPr id="13489" name="Group 13488">
                    <a:extLst>
                      <a:ext uri="{FF2B5EF4-FFF2-40B4-BE49-F238E27FC236}">
                        <a16:creationId xmlns:a16="http://schemas.microsoft.com/office/drawing/2014/main" id="{5EF32AB9-26EC-7529-B75F-47F735F0D15B}"/>
                      </a:ext>
                    </a:extLst>
                  </p:cNvPr>
                  <p:cNvGrpSpPr>
                    <a:grpSpLocks/>
                  </p:cNvGrpSpPr>
                  <p:nvPr/>
                </p:nvGrpSpPr>
                <p:grpSpPr bwMode="auto">
                  <a:xfrm>
                    <a:off x="432" y="1152"/>
                    <a:ext cx="768" cy="288"/>
                    <a:chOff x="432" y="1152"/>
                    <a:chExt cx="768" cy="288"/>
                  </a:xfrm>
                </p:grpSpPr>
                <p:sp>
                  <p:nvSpPr>
                    <p:cNvPr id="13491" name="Rectangle 13490">
                      <a:extLst>
                        <a:ext uri="{FF2B5EF4-FFF2-40B4-BE49-F238E27FC236}">
                          <a16:creationId xmlns:a16="http://schemas.microsoft.com/office/drawing/2014/main" id="{167A8D5A-A72E-9799-D6A4-F3FFBF32C255}"/>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92" name="Rectangle 13491">
                      <a:extLst>
                        <a:ext uri="{FF2B5EF4-FFF2-40B4-BE49-F238E27FC236}">
                          <a16:creationId xmlns:a16="http://schemas.microsoft.com/office/drawing/2014/main" id="{13C44330-8389-38A1-82A2-E4FFE3C16AC8}"/>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90" name="Rectangle 13489">
                    <a:extLst>
                      <a:ext uri="{FF2B5EF4-FFF2-40B4-BE49-F238E27FC236}">
                        <a16:creationId xmlns:a16="http://schemas.microsoft.com/office/drawing/2014/main" id="{01760E60-54D4-B01D-4D18-7831250F5A21}"/>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13482" name="Group 13481">
                  <a:extLst>
                    <a:ext uri="{FF2B5EF4-FFF2-40B4-BE49-F238E27FC236}">
                      <a16:creationId xmlns:a16="http://schemas.microsoft.com/office/drawing/2014/main" id="{7CBA9C72-30B7-9F2E-0F90-22BAE610DE08}"/>
                    </a:ext>
                  </a:extLst>
                </p:cNvPr>
                <p:cNvGrpSpPr>
                  <a:grpSpLocks/>
                </p:cNvGrpSpPr>
                <p:nvPr/>
              </p:nvGrpSpPr>
              <p:grpSpPr bwMode="auto">
                <a:xfrm>
                  <a:off x="432" y="1152"/>
                  <a:ext cx="2688" cy="288"/>
                  <a:chOff x="432" y="1152"/>
                  <a:chExt cx="2688" cy="288"/>
                </a:xfrm>
              </p:grpSpPr>
              <p:grpSp>
                <p:nvGrpSpPr>
                  <p:cNvPr id="13483" name="Group 13482">
                    <a:extLst>
                      <a:ext uri="{FF2B5EF4-FFF2-40B4-BE49-F238E27FC236}">
                        <a16:creationId xmlns:a16="http://schemas.microsoft.com/office/drawing/2014/main" id="{525272E8-14CE-6850-0EF3-354843975EF3}"/>
                      </a:ext>
                    </a:extLst>
                  </p:cNvPr>
                  <p:cNvGrpSpPr>
                    <a:grpSpLocks/>
                  </p:cNvGrpSpPr>
                  <p:nvPr/>
                </p:nvGrpSpPr>
                <p:grpSpPr bwMode="auto">
                  <a:xfrm>
                    <a:off x="432" y="1152"/>
                    <a:ext cx="1152" cy="288"/>
                    <a:chOff x="432" y="1152"/>
                    <a:chExt cx="1152" cy="288"/>
                  </a:xfrm>
                </p:grpSpPr>
                <p:grpSp>
                  <p:nvGrpSpPr>
                    <p:cNvPr id="13485" name="Group 13484">
                      <a:extLst>
                        <a:ext uri="{FF2B5EF4-FFF2-40B4-BE49-F238E27FC236}">
                          <a16:creationId xmlns:a16="http://schemas.microsoft.com/office/drawing/2014/main" id="{0D6C125E-413D-C0E1-FB17-636568C12A29}"/>
                        </a:ext>
                      </a:extLst>
                    </p:cNvPr>
                    <p:cNvGrpSpPr>
                      <a:grpSpLocks/>
                    </p:cNvGrpSpPr>
                    <p:nvPr/>
                  </p:nvGrpSpPr>
                  <p:grpSpPr bwMode="auto">
                    <a:xfrm>
                      <a:off x="432" y="1152"/>
                      <a:ext cx="768" cy="288"/>
                      <a:chOff x="432" y="1152"/>
                      <a:chExt cx="768" cy="288"/>
                    </a:xfrm>
                  </p:grpSpPr>
                  <p:sp>
                    <p:nvSpPr>
                      <p:cNvPr id="13487" name="Rectangle 13486">
                        <a:extLst>
                          <a:ext uri="{FF2B5EF4-FFF2-40B4-BE49-F238E27FC236}">
                            <a16:creationId xmlns:a16="http://schemas.microsoft.com/office/drawing/2014/main" id="{7012EEBD-7BDE-958B-3139-7ED03353A2D7}"/>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88" name="Rectangle 13487">
                        <a:extLst>
                          <a:ext uri="{FF2B5EF4-FFF2-40B4-BE49-F238E27FC236}">
                            <a16:creationId xmlns:a16="http://schemas.microsoft.com/office/drawing/2014/main" id="{7B2B0560-595F-C0DD-932A-1D071603E763}"/>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86" name="Rectangle 13485">
                      <a:extLst>
                        <a:ext uri="{FF2B5EF4-FFF2-40B4-BE49-F238E27FC236}">
                          <a16:creationId xmlns:a16="http://schemas.microsoft.com/office/drawing/2014/main" id="{BE04BEF3-2532-1A4A-9050-EB95FEA77FEA}"/>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84" name="Rectangle 13483">
                    <a:extLst>
                      <a:ext uri="{FF2B5EF4-FFF2-40B4-BE49-F238E27FC236}">
                        <a16:creationId xmlns:a16="http://schemas.microsoft.com/office/drawing/2014/main" id="{154C2322-B75C-1CE8-D1F2-CD326DF43AE8}"/>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13468" name="Group 13467">
                <a:extLst>
                  <a:ext uri="{FF2B5EF4-FFF2-40B4-BE49-F238E27FC236}">
                    <a16:creationId xmlns:a16="http://schemas.microsoft.com/office/drawing/2014/main" id="{964224B8-DAB8-E074-7EAD-16DC9C87B29F}"/>
                  </a:ext>
                </a:extLst>
              </p:cNvPr>
              <p:cNvGrpSpPr>
                <a:grpSpLocks/>
              </p:cNvGrpSpPr>
              <p:nvPr/>
            </p:nvGrpSpPr>
            <p:grpSpPr bwMode="auto">
              <a:xfrm>
                <a:off x="960" y="1776"/>
                <a:ext cx="2688" cy="288"/>
                <a:chOff x="432" y="1152"/>
                <a:chExt cx="2688" cy="288"/>
              </a:xfrm>
            </p:grpSpPr>
            <p:grpSp>
              <p:nvGrpSpPr>
                <p:cNvPr id="13469" name="Group 13468">
                  <a:extLst>
                    <a:ext uri="{FF2B5EF4-FFF2-40B4-BE49-F238E27FC236}">
                      <a16:creationId xmlns:a16="http://schemas.microsoft.com/office/drawing/2014/main" id="{5CBAD193-DB7A-7488-A751-033067E97249}"/>
                    </a:ext>
                  </a:extLst>
                </p:cNvPr>
                <p:cNvGrpSpPr>
                  <a:grpSpLocks/>
                </p:cNvGrpSpPr>
                <p:nvPr/>
              </p:nvGrpSpPr>
              <p:grpSpPr bwMode="auto">
                <a:xfrm>
                  <a:off x="1584" y="1152"/>
                  <a:ext cx="1152" cy="288"/>
                  <a:chOff x="432" y="1152"/>
                  <a:chExt cx="1152" cy="288"/>
                </a:xfrm>
              </p:grpSpPr>
              <p:grpSp>
                <p:nvGrpSpPr>
                  <p:cNvPr id="13477" name="Group 13476">
                    <a:extLst>
                      <a:ext uri="{FF2B5EF4-FFF2-40B4-BE49-F238E27FC236}">
                        <a16:creationId xmlns:a16="http://schemas.microsoft.com/office/drawing/2014/main" id="{EDF9ED3D-0FB3-A929-ECC8-574AF25657AD}"/>
                      </a:ext>
                    </a:extLst>
                  </p:cNvPr>
                  <p:cNvGrpSpPr>
                    <a:grpSpLocks/>
                  </p:cNvGrpSpPr>
                  <p:nvPr/>
                </p:nvGrpSpPr>
                <p:grpSpPr bwMode="auto">
                  <a:xfrm>
                    <a:off x="432" y="1152"/>
                    <a:ext cx="768" cy="288"/>
                    <a:chOff x="432" y="1152"/>
                    <a:chExt cx="768" cy="288"/>
                  </a:xfrm>
                </p:grpSpPr>
                <p:sp>
                  <p:nvSpPr>
                    <p:cNvPr id="13479" name="Rectangle 13478">
                      <a:extLst>
                        <a:ext uri="{FF2B5EF4-FFF2-40B4-BE49-F238E27FC236}">
                          <a16:creationId xmlns:a16="http://schemas.microsoft.com/office/drawing/2014/main" id="{B5E13CD1-3246-4661-7725-F8559F0E02E6}"/>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80" name="Rectangle 13479">
                      <a:extLst>
                        <a:ext uri="{FF2B5EF4-FFF2-40B4-BE49-F238E27FC236}">
                          <a16:creationId xmlns:a16="http://schemas.microsoft.com/office/drawing/2014/main" id="{39D3772E-F37A-BFDF-335C-F9BB0B618F9C}"/>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78" name="Rectangle 13477">
                    <a:extLst>
                      <a:ext uri="{FF2B5EF4-FFF2-40B4-BE49-F238E27FC236}">
                        <a16:creationId xmlns:a16="http://schemas.microsoft.com/office/drawing/2014/main" id="{6107292B-EE81-D06F-3DF9-037957295115}"/>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13470" name="Group 13469">
                  <a:extLst>
                    <a:ext uri="{FF2B5EF4-FFF2-40B4-BE49-F238E27FC236}">
                      <a16:creationId xmlns:a16="http://schemas.microsoft.com/office/drawing/2014/main" id="{9AB6850F-C88C-CE85-96F3-C186F864B9D2}"/>
                    </a:ext>
                  </a:extLst>
                </p:cNvPr>
                <p:cNvGrpSpPr>
                  <a:grpSpLocks/>
                </p:cNvGrpSpPr>
                <p:nvPr/>
              </p:nvGrpSpPr>
              <p:grpSpPr bwMode="auto">
                <a:xfrm>
                  <a:off x="432" y="1152"/>
                  <a:ext cx="2688" cy="288"/>
                  <a:chOff x="432" y="1152"/>
                  <a:chExt cx="2688" cy="288"/>
                </a:xfrm>
              </p:grpSpPr>
              <p:grpSp>
                <p:nvGrpSpPr>
                  <p:cNvPr id="13471" name="Group 13470">
                    <a:extLst>
                      <a:ext uri="{FF2B5EF4-FFF2-40B4-BE49-F238E27FC236}">
                        <a16:creationId xmlns:a16="http://schemas.microsoft.com/office/drawing/2014/main" id="{64212D9C-3880-B7B5-D440-6B68CA47AF3B}"/>
                      </a:ext>
                    </a:extLst>
                  </p:cNvPr>
                  <p:cNvGrpSpPr>
                    <a:grpSpLocks/>
                  </p:cNvGrpSpPr>
                  <p:nvPr/>
                </p:nvGrpSpPr>
                <p:grpSpPr bwMode="auto">
                  <a:xfrm>
                    <a:off x="432" y="1152"/>
                    <a:ext cx="1152" cy="288"/>
                    <a:chOff x="432" y="1152"/>
                    <a:chExt cx="1152" cy="288"/>
                  </a:xfrm>
                </p:grpSpPr>
                <p:grpSp>
                  <p:nvGrpSpPr>
                    <p:cNvPr id="13473" name="Group 13472">
                      <a:extLst>
                        <a:ext uri="{FF2B5EF4-FFF2-40B4-BE49-F238E27FC236}">
                          <a16:creationId xmlns:a16="http://schemas.microsoft.com/office/drawing/2014/main" id="{C081C355-B318-919E-9A1B-BFB013605E89}"/>
                        </a:ext>
                      </a:extLst>
                    </p:cNvPr>
                    <p:cNvGrpSpPr>
                      <a:grpSpLocks/>
                    </p:cNvGrpSpPr>
                    <p:nvPr/>
                  </p:nvGrpSpPr>
                  <p:grpSpPr bwMode="auto">
                    <a:xfrm>
                      <a:off x="432" y="1152"/>
                      <a:ext cx="768" cy="288"/>
                      <a:chOff x="432" y="1152"/>
                      <a:chExt cx="768" cy="288"/>
                    </a:xfrm>
                  </p:grpSpPr>
                  <p:sp>
                    <p:nvSpPr>
                      <p:cNvPr id="13475" name="Rectangle 13474">
                        <a:extLst>
                          <a:ext uri="{FF2B5EF4-FFF2-40B4-BE49-F238E27FC236}">
                            <a16:creationId xmlns:a16="http://schemas.microsoft.com/office/drawing/2014/main" id="{722DF1BD-89B3-2D1F-D597-1DD77E6126E2}"/>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76" name="Rectangle 13475">
                        <a:extLst>
                          <a:ext uri="{FF2B5EF4-FFF2-40B4-BE49-F238E27FC236}">
                            <a16:creationId xmlns:a16="http://schemas.microsoft.com/office/drawing/2014/main" id="{432A766C-0BA2-E638-FF54-ECFAD4F0430D}"/>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74" name="Rectangle 13473">
                      <a:extLst>
                        <a:ext uri="{FF2B5EF4-FFF2-40B4-BE49-F238E27FC236}">
                          <a16:creationId xmlns:a16="http://schemas.microsoft.com/office/drawing/2014/main" id="{4E74F4A0-A096-77FD-8F27-104B31039CBD}"/>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72" name="Rectangle 13471">
                    <a:extLst>
                      <a:ext uri="{FF2B5EF4-FFF2-40B4-BE49-F238E27FC236}">
                        <a16:creationId xmlns:a16="http://schemas.microsoft.com/office/drawing/2014/main" id="{FEDC7CE1-9734-731D-A815-71520DFE79D5}"/>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13387" name="Group 13386">
              <a:extLst>
                <a:ext uri="{FF2B5EF4-FFF2-40B4-BE49-F238E27FC236}">
                  <a16:creationId xmlns:a16="http://schemas.microsoft.com/office/drawing/2014/main" id="{9D95BB47-6DFF-56A3-C2BD-AC725676CF4E}"/>
                </a:ext>
              </a:extLst>
            </p:cNvPr>
            <p:cNvGrpSpPr>
              <a:grpSpLocks/>
            </p:cNvGrpSpPr>
            <p:nvPr/>
          </p:nvGrpSpPr>
          <p:grpSpPr bwMode="auto">
            <a:xfrm>
              <a:off x="8148703" y="3372938"/>
              <a:ext cx="3205097" cy="343403"/>
              <a:chOff x="432" y="1152"/>
              <a:chExt cx="2688" cy="288"/>
            </a:xfrm>
          </p:grpSpPr>
          <p:grpSp>
            <p:nvGrpSpPr>
              <p:cNvPr id="13455" name="Group 13454">
                <a:extLst>
                  <a:ext uri="{FF2B5EF4-FFF2-40B4-BE49-F238E27FC236}">
                    <a16:creationId xmlns:a16="http://schemas.microsoft.com/office/drawing/2014/main" id="{2036A043-BA39-FB98-BEC2-9A6D03154FF8}"/>
                  </a:ext>
                </a:extLst>
              </p:cNvPr>
              <p:cNvGrpSpPr>
                <a:grpSpLocks/>
              </p:cNvGrpSpPr>
              <p:nvPr/>
            </p:nvGrpSpPr>
            <p:grpSpPr bwMode="auto">
              <a:xfrm>
                <a:off x="1584" y="1152"/>
                <a:ext cx="1152" cy="288"/>
                <a:chOff x="432" y="1152"/>
                <a:chExt cx="1152" cy="288"/>
              </a:xfrm>
            </p:grpSpPr>
            <p:grpSp>
              <p:nvGrpSpPr>
                <p:cNvPr id="13463" name="Group 13462">
                  <a:extLst>
                    <a:ext uri="{FF2B5EF4-FFF2-40B4-BE49-F238E27FC236}">
                      <a16:creationId xmlns:a16="http://schemas.microsoft.com/office/drawing/2014/main" id="{A4B8B72E-8EE9-2688-0F1F-2AEA6DCF7554}"/>
                    </a:ext>
                  </a:extLst>
                </p:cNvPr>
                <p:cNvGrpSpPr>
                  <a:grpSpLocks/>
                </p:cNvGrpSpPr>
                <p:nvPr/>
              </p:nvGrpSpPr>
              <p:grpSpPr bwMode="auto">
                <a:xfrm>
                  <a:off x="432" y="1152"/>
                  <a:ext cx="768" cy="288"/>
                  <a:chOff x="432" y="1152"/>
                  <a:chExt cx="768" cy="288"/>
                </a:xfrm>
              </p:grpSpPr>
              <p:sp>
                <p:nvSpPr>
                  <p:cNvPr id="13465" name="Rectangle 13464">
                    <a:extLst>
                      <a:ext uri="{FF2B5EF4-FFF2-40B4-BE49-F238E27FC236}">
                        <a16:creationId xmlns:a16="http://schemas.microsoft.com/office/drawing/2014/main" id="{AB7C0CBE-E083-75B9-9B4E-9AE56CF47EA5}"/>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66" name="Rectangle 13465">
                    <a:extLst>
                      <a:ext uri="{FF2B5EF4-FFF2-40B4-BE49-F238E27FC236}">
                        <a16:creationId xmlns:a16="http://schemas.microsoft.com/office/drawing/2014/main" id="{CF83DDA9-6978-751E-E8EB-1DB164257962}"/>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64" name="Rectangle 13463">
                  <a:extLst>
                    <a:ext uri="{FF2B5EF4-FFF2-40B4-BE49-F238E27FC236}">
                      <a16:creationId xmlns:a16="http://schemas.microsoft.com/office/drawing/2014/main" id="{4655F464-5AA0-6C8E-E52E-0F40C0F1D6FD}"/>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13456" name="Group 13455">
                <a:extLst>
                  <a:ext uri="{FF2B5EF4-FFF2-40B4-BE49-F238E27FC236}">
                    <a16:creationId xmlns:a16="http://schemas.microsoft.com/office/drawing/2014/main" id="{4DCB3C11-19E4-700E-A509-92FEAA403D98}"/>
                  </a:ext>
                </a:extLst>
              </p:cNvPr>
              <p:cNvGrpSpPr>
                <a:grpSpLocks/>
              </p:cNvGrpSpPr>
              <p:nvPr/>
            </p:nvGrpSpPr>
            <p:grpSpPr bwMode="auto">
              <a:xfrm>
                <a:off x="432" y="1152"/>
                <a:ext cx="2688" cy="288"/>
                <a:chOff x="432" y="1152"/>
                <a:chExt cx="2688" cy="288"/>
              </a:xfrm>
            </p:grpSpPr>
            <p:grpSp>
              <p:nvGrpSpPr>
                <p:cNvPr id="13457" name="Group 13456">
                  <a:extLst>
                    <a:ext uri="{FF2B5EF4-FFF2-40B4-BE49-F238E27FC236}">
                      <a16:creationId xmlns:a16="http://schemas.microsoft.com/office/drawing/2014/main" id="{789502CA-13BF-CA61-4DE4-1B3ADB544352}"/>
                    </a:ext>
                  </a:extLst>
                </p:cNvPr>
                <p:cNvGrpSpPr>
                  <a:grpSpLocks/>
                </p:cNvGrpSpPr>
                <p:nvPr/>
              </p:nvGrpSpPr>
              <p:grpSpPr bwMode="auto">
                <a:xfrm>
                  <a:off x="432" y="1152"/>
                  <a:ext cx="1152" cy="288"/>
                  <a:chOff x="432" y="1152"/>
                  <a:chExt cx="1152" cy="288"/>
                </a:xfrm>
              </p:grpSpPr>
              <p:grpSp>
                <p:nvGrpSpPr>
                  <p:cNvPr id="13459" name="Group 13458">
                    <a:extLst>
                      <a:ext uri="{FF2B5EF4-FFF2-40B4-BE49-F238E27FC236}">
                        <a16:creationId xmlns:a16="http://schemas.microsoft.com/office/drawing/2014/main" id="{1E9AEDAE-8E89-2434-D72D-C548089E5BD1}"/>
                      </a:ext>
                    </a:extLst>
                  </p:cNvPr>
                  <p:cNvGrpSpPr>
                    <a:grpSpLocks/>
                  </p:cNvGrpSpPr>
                  <p:nvPr/>
                </p:nvGrpSpPr>
                <p:grpSpPr bwMode="auto">
                  <a:xfrm>
                    <a:off x="432" y="1152"/>
                    <a:ext cx="768" cy="288"/>
                    <a:chOff x="432" y="1152"/>
                    <a:chExt cx="768" cy="288"/>
                  </a:xfrm>
                </p:grpSpPr>
                <p:sp>
                  <p:nvSpPr>
                    <p:cNvPr id="13461" name="Rectangle 13460">
                      <a:extLst>
                        <a:ext uri="{FF2B5EF4-FFF2-40B4-BE49-F238E27FC236}">
                          <a16:creationId xmlns:a16="http://schemas.microsoft.com/office/drawing/2014/main" id="{C419C924-3319-344C-8624-5DFC643B7A16}"/>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62" name="Rectangle 13461">
                      <a:extLst>
                        <a:ext uri="{FF2B5EF4-FFF2-40B4-BE49-F238E27FC236}">
                          <a16:creationId xmlns:a16="http://schemas.microsoft.com/office/drawing/2014/main" id="{D095A9CF-7DF9-05A6-A931-DCA431A92B47}"/>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60" name="Rectangle 13459">
                    <a:extLst>
                      <a:ext uri="{FF2B5EF4-FFF2-40B4-BE49-F238E27FC236}">
                        <a16:creationId xmlns:a16="http://schemas.microsoft.com/office/drawing/2014/main" id="{29530D8D-D861-1F62-EB15-E4FF91F6E113}"/>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58" name="Rectangle 13457">
                  <a:extLst>
                    <a:ext uri="{FF2B5EF4-FFF2-40B4-BE49-F238E27FC236}">
                      <a16:creationId xmlns:a16="http://schemas.microsoft.com/office/drawing/2014/main" id="{A726907F-D028-63B1-20ED-15B3C4C708FE}"/>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13388" name="Group 13387">
              <a:extLst>
                <a:ext uri="{FF2B5EF4-FFF2-40B4-BE49-F238E27FC236}">
                  <a16:creationId xmlns:a16="http://schemas.microsoft.com/office/drawing/2014/main" id="{C96AF14C-4AB2-1277-092D-E2B4222ADE7C}"/>
                </a:ext>
              </a:extLst>
            </p:cNvPr>
            <p:cNvGrpSpPr>
              <a:grpSpLocks/>
            </p:cNvGrpSpPr>
            <p:nvPr/>
          </p:nvGrpSpPr>
          <p:grpSpPr bwMode="auto">
            <a:xfrm>
              <a:off x="8148703" y="4403148"/>
              <a:ext cx="3205097" cy="686807"/>
              <a:chOff x="960" y="1488"/>
              <a:chExt cx="2688" cy="576"/>
            </a:xfrm>
          </p:grpSpPr>
          <p:grpSp>
            <p:nvGrpSpPr>
              <p:cNvPr id="13429" name="Group 13428">
                <a:extLst>
                  <a:ext uri="{FF2B5EF4-FFF2-40B4-BE49-F238E27FC236}">
                    <a16:creationId xmlns:a16="http://schemas.microsoft.com/office/drawing/2014/main" id="{480F29CA-1B46-EDB2-47CC-DB75CF395A8D}"/>
                  </a:ext>
                </a:extLst>
              </p:cNvPr>
              <p:cNvGrpSpPr>
                <a:grpSpLocks/>
              </p:cNvGrpSpPr>
              <p:nvPr/>
            </p:nvGrpSpPr>
            <p:grpSpPr bwMode="auto">
              <a:xfrm>
                <a:off x="960" y="1488"/>
                <a:ext cx="2688" cy="288"/>
                <a:chOff x="432" y="1152"/>
                <a:chExt cx="2688" cy="288"/>
              </a:xfrm>
            </p:grpSpPr>
            <p:grpSp>
              <p:nvGrpSpPr>
                <p:cNvPr id="13443" name="Group 13442">
                  <a:extLst>
                    <a:ext uri="{FF2B5EF4-FFF2-40B4-BE49-F238E27FC236}">
                      <a16:creationId xmlns:a16="http://schemas.microsoft.com/office/drawing/2014/main" id="{86E5A88D-8A78-59A9-47C4-6E2042C887B1}"/>
                    </a:ext>
                  </a:extLst>
                </p:cNvPr>
                <p:cNvGrpSpPr>
                  <a:grpSpLocks/>
                </p:cNvGrpSpPr>
                <p:nvPr/>
              </p:nvGrpSpPr>
              <p:grpSpPr bwMode="auto">
                <a:xfrm>
                  <a:off x="1584" y="1152"/>
                  <a:ext cx="1152" cy="288"/>
                  <a:chOff x="432" y="1152"/>
                  <a:chExt cx="1152" cy="288"/>
                </a:xfrm>
              </p:grpSpPr>
              <p:grpSp>
                <p:nvGrpSpPr>
                  <p:cNvPr id="13451" name="Group 13450">
                    <a:extLst>
                      <a:ext uri="{FF2B5EF4-FFF2-40B4-BE49-F238E27FC236}">
                        <a16:creationId xmlns:a16="http://schemas.microsoft.com/office/drawing/2014/main" id="{5DC68ED9-9DDF-58A3-5CCA-D9ACAF608B1D}"/>
                      </a:ext>
                    </a:extLst>
                  </p:cNvPr>
                  <p:cNvGrpSpPr>
                    <a:grpSpLocks/>
                  </p:cNvGrpSpPr>
                  <p:nvPr/>
                </p:nvGrpSpPr>
                <p:grpSpPr bwMode="auto">
                  <a:xfrm>
                    <a:off x="432" y="1152"/>
                    <a:ext cx="768" cy="288"/>
                    <a:chOff x="432" y="1152"/>
                    <a:chExt cx="768" cy="288"/>
                  </a:xfrm>
                </p:grpSpPr>
                <p:sp>
                  <p:nvSpPr>
                    <p:cNvPr id="13453" name="Rectangle 13452">
                      <a:extLst>
                        <a:ext uri="{FF2B5EF4-FFF2-40B4-BE49-F238E27FC236}">
                          <a16:creationId xmlns:a16="http://schemas.microsoft.com/office/drawing/2014/main" id="{F79D49D7-E3FC-EA3C-14FD-1762BF8750B9}"/>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54" name="Rectangle 13453">
                      <a:extLst>
                        <a:ext uri="{FF2B5EF4-FFF2-40B4-BE49-F238E27FC236}">
                          <a16:creationId xmlns:a16="http://schemas.microsoft.com/office/drawing/2014/main" id="{E0D3E106-E0E1-4278-1254-3B62EF6DF7F3}"/>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52" name="Rectangle 13451">
                    <a:extLst>
                      <a:ext uri="{FF2B5EF4-FFF2-40B4-BE49-F238E27FC236}">
                        <a16:creationId xmlns:a16="http://schemas.microsoft.com/office/drawing/2014/main" id="{E5D307FD-9558-F4BA-D4B9-54F1F53F1782}"/>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13444" name="Group 13443">
                  <a:extLst>
                    <a:ext uri="{FF2B5EF4-FFF2-40B4-BE49-F238E27FC236}">
                      <a16:creationId xmlns:a16="http://schemas.microsoft.com/office/drawing/2014/main" id="{E34637D8-B73D-D28B-67AE-8EAE97FE99AD}"/>
                    </a:ext>
                  </a:extLst>
                </p:cNvPr>
                <p:cNvGrpSpPr>
                  <a:grpSpLocks/>
                </p:cNvGrpSpPr>
                <p:nvPr/>
              </p:nvGrpSpPr>
              <p:grpSpPr bwMode="auto">
                <a:xfrm>
                  <a:off x="432" y="1152"/>
                  <a:ext cx="2688" cy="288"/>
                  <a:chOff x="432" y="1152"/>
                  <a:chExt cx="2688" cy="288"/>
                </a:xfrm>
              </p:grpSpPr>
              <p:grpSp>
                <p:nvGrpSpPr>
                  <p:cNvPr id="13445" name="Group 13444">
                    <a:extLst>
                      <a:ext uri="{FF2B5EF4-FFF2-40B4-BE49-F238E27FC236}">
                        <a16:creationId xmlns:a16="http://schemas.microsoft.com/office/drawing/2014/main" id="{26C47B46-9114-3AD3-8AF7-67406FA09810}"/>
                      </a:ext>
                    </a:extLst>
                  </p:cNvPr>
                  <p:cNvGrpSpPr>
                    <a:grpSpLocks/>
                  </p:cNvGrpSpPr>
                  <p:nvPr/>
                </p:nvGrpSpPr>
                <p:grpSpPr bwMode="auto">
                  <a:xfrm>
                    <a:off x="432" y="1152"/>
                    <a:ext cx="1152" cy="288"/>
                    <a:chOff x="432" y="1152"/>
                    <a:chExt cx="1152" cy="288"/>
                  </a:xfrm>
                </p:grpSpPr>
                <p:grpSp>
                  <p:nvGrpSpPr>
                    <p:cNvPr id="13447" name="Group 13446">
                      <a:extLst>
                        <a:ext uri="{FF2B5EF4-FFF2-40B4-BE49-F238E27FC236}">
                          <a16:creationId xmlns:a16="http://schemas.microsoft.com/office/drawing/2014/main" id="{DC33C0D5-9CA3-0F44-FB47-96635B9ADB88}"/>
                        </a:ext>
                      </a:extLst>
                    </p:cNvPr>
                    <p:cNvGrpSpPr>
                      <a:grpSpLocks/>
                    </p:cNvGrpSpPr>
                    <p:nvPr/>
                  </p:nvGrpSpPr>
                  <p:grpSpPr bwMode="auto">
                    <a:xfrm>
                      <a:off x="432" y="1152"/>
                      <a:ext cx="768" cy="288"/>
                      <a:chOff x="432" y="1152"/>
                      <a:chExt cx="768" cy="288"/>
                    </a:xfrm>
                  </p:grpSpPr>
                  <p:sp>
                    <p:nvSpPr>
                      <p:cNvPr id="13449" name="Rectangle 13448">
                        <a:extLst>
                          <a:ext uri="{FF2B5EF4-FFF2-40B4-BE49-F238E27FC236}">
                            <a16:creationId xmlns:a16="http://schemas.microsoft.com/office/drawing/2014/main" id="{A00BA31E-66C4-25B2-C6B0-973D207E37BE}"/>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50" name="Rectangle 13449">
                        <a:extLst>
                          <a:ext uri="{FF2B5EF4-FFF2-40B4-BE49-F238E27FC236}">
                            <a16:creationId xmlns:a16="http://schemas.microsoft.com/office/drawing/2014/main" id="{F0C4A223-0999-CB95-D01E-12802DF57E27}"/>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48" name="Rectangle 13447">
                      <a:extLst>
                        <a:ext uri="{FF2B5EF4-FFF2-40B4-BE49-F238E27FC236}">
                          <a16:creationId xmlns:a16="http://schemas.microsoft.com/office/drawing/2014/main" id="{768A2B07-526E-8F2F-4A25-60269545F8A2}"/>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46" name="Rectangle 13445">
                    <a:extLst>
                      <a:ext uri="{FF2B5EF4-FFF2-40B4-BE49-F238E27FC236}">
                        <a16:creationId xmlns:a16="http://schemas.microsoft.com/office/drawing/2014/main" id="{78FBD237-06AE-1386-9FB5-E3239E285E21}"/>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13430" name="Group 13429">
                <a:extLst>
                  <a:ext uri="{FF2B5EF4-FFF2-40B4-BE49-F238E27FC236}">
                    <a16:creationId xmlns:a16="http://schemas.microsoft.com/office/drawing/2014/main" id="{9C47495B-21B4-C08C-788D-863DE74492B6}"/>
                  </a:ext>
                </a:extLst>
              </p:cNvPr>
              <p:cNvGrpSpPr>
                <a:grpSpLocks/>
              </p:cNvGrpSpPr>
              <p:nvPr/>
            </p:nvGrpSpPr>
            <p:grpSpPr bwMode="auto">
              <a:xfrm>
                <a:off x="960" y="1776"/>
                <a:ext cx="2688" cy="288"/>
                <a:chOff x="432" y="1152"/>
                <a:chExt cx="2688" cy="288"/>
              </a:xfrm>
            </p:grpSpPr>
            <p:grpSp>
              <p:nvGrpSpPr>
                <p:cNvPr id="13431" name="Group 13430">
                  <a:extLst>
                    <a:ext uri="{FF2B5EF4-FFF2-40B4-BE49-F238E27FC236}">
                      <a16:creationId xmlns:a16="http://schemas.microsoft.com/office/drawing/2014/main" id="{2D71A590-347F-CACE-A8E3-08232792F875}"/>
                    </a:ext>
                  </a:extLst>
                </p:cNvPr>
                <p:cNvGrpSpPr>
                  <a:grpSpLocks/>
                </p:cNvGrpSpPr>
                <p:nvPr/>
              </p:nvGrpSpPr>
              <p:grpSpPr bwMode="auto">
                <a:xfrm>
                  <a:off x="1584" y="1152"/>
                  <a:ext cx="1152" cy="288"/>
                  <a:chOff x="432" y="1152"/>
                  <a:chExt cx="1152" cy="288"/>
                </a:xfrm>
              </p:grpSpPr>
              <p:grpSp>
                <p:nvGrpSpPr>
                  <p:cNvPr id="13439" name="Group 13438">
                    <a:extLst>
                      <a:ext uri="{FF2B5EF4-FFF2-40B4-BE49-F238E27FC236}">
                        <a16:creationId xmlns:a16="http://schemas.microsoft.com/office/drawing/2014/main" id="{E71BC68C-68E1-E644-148B-5786FDC894B6}"/>
                      </a:ext>
                    </a:extLst>
                  </p:cNvPr>
                  <p:cNvGrpSpPr>
                    <a:grpSpLocks/>
                  </p:cNvGrpSpPr>
                  <p:nvPr/>
                </p:nvGrpSpPr>
                <p:grpSpPr bwMode="auto">
                  <a:xfrm>
                    <a:off x="432" y="1152"/>
                    <a:ext cx="768" cy="288"/>
                    <a:chOff x="432" y="1152"/>
                    <a:chExt cx="768" cy="288"/>
                  </a:xfrm>
                </p:grpSpPr>
                <p:sp>
                  <p:nvSpPr>
                    <p:cNvPr id="13441" name="Rectangle 13440">
                      <a:extLst>
                        <a:ext uri="{FF2B5EF4-FFF2-40B4-BE49-F238E27FC236}">
                          <a16:creationId xmlns:a16="http://schemas.microsoft.com/office/drawing/2014/main" id="{135CC2B3-3217-CF8E-212F-5D25EAA6FAD1}"/>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42" name="Rectangle 13441">
                      <a:extLst>
                        <a:ext uri="{FF2B5EF4-FFF2-40B4-BE49-F238E27FC236}">
                          <a16:creationId xmlns:a16="http://schemas.microsoft.com/office/drawing/2014/main" id="{D40DC1DB-07A5-880D-96C7-35100340820E}"/>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40" name="Rectangle 13439">
                    <a:extLst>
                      <a:ext uri="{FF2B5EF4-FFF2-40B4-BE49-F238E27FC236}">
                        <a16:creationId xmlns:a16="http://schemas.microsoft.com/office/drawing/2014/main" id="{D10B4F42-D32B-EA80-6DD9-0B4E65A992D1}"/>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13432" name="Group 13431">
                  <a:extLst>
                    <a:ext uri="{FF2B5EF4-FFF2-40B4-BE49-F238E27FC236}">
                      <a16:creationId xmlns:a16="http://schemas.microsoft.com/office/drawing/2014/main" id="{DF3E0692-AF6E-F59E-CF1E-8DEE6A5725E0}"/>
                    </a:ext>
                  </a:extLst>
                </p:cNvPr>
                <p:cNvGrpSpPr>
                  <a:grpSpLocks/>
                </p:cNvGrpSpPr>
                <p:nvPr/>
              </p:nvGrpSpPr>
              <p:grpSpPr bwMode="auto">
                <a:xfrm>
                  <a:off x="432" y="1152"/>
                  <a:ext cx="2688" cy="288"/>
                  <a:chOff x="432" y="1152"/>
                  <a:chExt cx="2688" cy="288"/>
                </a:xfrm>
              </p:grpSpPr>
              <p:grpSp>
                <p:nvGrpSpPr>
                  <p:cNvPr id="13433" name="Group 13432">
                    <a:extLst>
                      <a:ext uri="{FF2B5EF4-FFF2-40B4-BE49-F238E27FC236}">
                        <a16:creationId xmlns:a16="http://schemas.microsoft.com/office/drawing/2014/main" id="{C6CE4D4C-0FE2-CAEE-10D9-739BDF6004DA}"/>
                      </a:ext>
                    </a:extLst>
                  </p:cNvPr>
                  <p:cNvGrpSpPr>
                    <a:grpSpLocks/>
                  </p:cNvGrpSpPr>
                  <p:nvPr/>
                </p:nvGrpSpPr>
                <p:grpSpPr bwMode="auto">
                  <a:xfrm>
                    <a:off x="432" y="1152"/>
                    <a:ext cx="1152" cy="288"/>
                    <a:chOff x="432" y="1152"/>
                    <a:chExt cx="1152" cy="288"/>
                  </a:xfrm>
                </p:grpSpPr>
                <p:grpSp>
                  <p:nvGrpSpPr>
                    <p:cNvPr id="13435" name="Group 13434">
                      <a:extLst>
                        <a:ext uri="{FF2B5EF4-FFF2-40B4-BE49-F238E27FC236}">
                          <a16:creationId xmlns:a16="http://schemas.microsoft.com/office/drawing/2014/main" id="{696DDD53-EF92-2661-83DA-AEE2B7A8ECC0}"/>
                        </a:ext>
                      </a:extLst>
                    </p:cNvPr>
                    <p:cNvGrpSpPr>
                      <a:grpSpLocks/>
                    </p:cNvGrpSpPr>
                    <p:nvPr/>
                  </p:nvGrpSpPr>
                  <p:grpSpPr bwMode="auto">
                    <a:xfrm>
                      <a:off x="432" y="1152"/>
                      <a:ext cx="768" cy="288"/>
                      <a:chOff x="432" y="1152"/>
                      <a:chExt cx="768" cy="288"/>
                    </a:xfrm>
                  </p:grpSpPr>
                  <p:sp>
                    <p:nvSpPr>
                      <p:cNvPr id="13437" name="Rectangle 13436">
                        <a:extLst>
                          <a:ext uri="{FF2B5EF4-FFF2-40B4-BE49-F238E27FC236}">
                            <a16:creationId xmlns:a16="http://schemas.microsoft.com/office/drawing/2014/main" id="{1BA0BD56-2C52-9869-8B50-8B11F6258E57}"/>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38" name="Rectangle 13437">
                        <a:extLst>
                          <a:ext uri="{FF2B5EF4-FFF2-40B4-BE49-F238E27FC236}">
                            <a16:creationId xmlns:a16="http://schemas.microsoft.com/office/drawing/2014/main" id="{2FD7731D-EE6D-BB5D-51C4-786879C7BFB9}"/>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36" name="Rectangle 13435">
                      <a:extLst>
                        <a:ext uri="{FF2B5EF4-FFF2-40B4-BE49-F238E27FC236}">
                          <a16:creationId xmlns:a16="http://schemas.microsoft.com/office/drawing/2014/main" id="{5E84F78D-3350-BB1A-5C07-EF07865B9DB3}"/>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34" name="Rectangle 13433">
                    <a:extLst>
                      <a:ext uri="{FF2B5EF4-FFF2-40B4-BE49-F238E27FC236}">
                        <a16:creationId xmlns:a16="http://schemas.microsoft.com/office/drawing/2014/main" id="{5CF55992-E253-3E94-42FF-58F7103A851D}"/>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13389" name="Group 13388">
              <a:extLst>
                <a:ext uri="{FF2B5EF4-FFF2-40B4-BE49-F238E27FC236}">
                  <a16:creationId xmlns:a16="http://schemas.microsoft.com/office/drawing/2014/main" id="{F0A3464D-B75A-4C4B-A408-116BF56B44C3}"/>
                </a:ext>
              </a:extLst>
            </p:cNvPr>
            <p:cNvGrpSpPr>
              <a:grpSpLocks/>
            </p:cNvGrpSpPr>
            <p:nvPr/>
          </p:nvGrpSpPr>
          <p:grpSpPr bwMode="auto">
            <a:xfrm>
              <a:off x="8148703" y="5089954"/>
              <a:ext cx="3205097" cy="686807"/>
              <a:chOff x="960" y="1488"/>
              <a:chExt cx="2688" cy="576"/>
            </a:xfrm>
          </p:grpSpPr>
          <p:grpSp>
            <p:nvGrpSpPr>
              <p:cNvPr id="13403" name="Group 13402">
                <a:extLst>
                  <a:ext uri="{FF2B5EF4-FFF2-40B4-BE49-F238E27FC236}">
                    <a16:creationId xmlns:a16="http://schemas.microsoft.com/office/drawing/2014/main" id="{A1D5E470-4BEF-BFF0-0CEF-6F01A1D5C93C}"/>
                  </a:ext>
                </a:extLst>
              </p:cNvPr>
              <p:cNvGrpSpPr>
                <a:grpSpLocks/>
              </p:cNvGrpSpPr>
              <p:nvPr/>
            </p:nvGrpSpPr>
            <p:grpSpPr bwMode="auto">
              <a:xfrm>
                <a:off x="960" y="1488"/>
                <a:ext cx="2688" cy="288"/>
                <a:chOff x="432" y="1152"/>
                <a:chExt cx="2688" cy="288"/>
              </a:xfrm>
            </p:grpSpPr>
            <p:grpSp>
              <p:nvGrpSpPr>
                <p:cNvPr id="13417" name="Group 13416">
                  <a:extLst>
                    <a:ext uri="{FF2B5EF4-FFF2-40B4-BE49-F238E27FC236}">
                      <a16:creationId xmlns:a16="http://schemas.microsoft.com/office/drawing/2014/main" id="{671A77A0-6E48-2389-4EB8-C84D165C27B5}"/>
                    </a:ext>
                  </a:extLst>
                </p:cNvPr>
                <p:cNvGrpSpPr>
                  <a:grpSpLocks/>
                </p:cNvGrpSpPr>
                <p:nvPr/>
              </p:nvGrpSpPr>
              <p:grpSpPr bwMode="auto">
                <a:xfrm>
                  <a:off x="1584" y="1152"/>
                  <a:ext cx="1152" cy="288"/>
                  <a:chOff x="432" y="1152"/>
                  <a:chExt cx="1152" cy="288"/>
                </a:xfrm>
              </p:grpSpPr>
              <p:grpSp>
                <p:nvGrpSpPr>
                  <p:cNvPr id="13425" name="Group 13424">
                    <a:extLst>
                      <a:ext uri="{FF2B5EF4-FFF2-40B4-BE49-F238E27FC236}">
                        <a16:creationId xmlns:a16="http://schemas.microsoft.com/office/drawing/2014/main" id="{412E5587-439A-6C89-2612-30EB06E16508}"/>
                      </a:ext>
                    </a:extLst>
                  </p:cNvPr>
                  <p:cNvGrpSpPr>
                    <a:grpSpLocks/>
                  </p:cNvGrpSpPr>
                  <p:nvPr/>
                </p:nvGrpSpPr>
                <p:grpSpPr bwMode="auto">
                  <a:xfrm>
                    <a:off x="432" y="1152"/>
                    <a:ext cx="768" cy="288"/>
                    <a:chOff x="432" y="1152"/>
                    <a:chExt cx="768" cy="288"/>
                  </a:xfrm>
                </p:grpSpPr>
                <p:sp>
                  <p:nvSpPr>
                    <p:cNvPr id="13427" name="Rectangle 13426">
                      <a:extLst>
                        <a:ext uri="{FF2B5EF4-FFF2-40B4-BE49-F238E27FC236}">
                          <a16:creationId xmlns:a16="http://schemas.microsoft.com/office/drawing/2014/main" id="{A05D5D78-5DC2-501B-7525-264C08330642}"/>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28" name="Rectangle 13427">
                      <a:extLst>
                        <a:ext uri="{FF2B5EF4-FFF2-40B4-BE49-F238E27FC236}">
                          <a16:creationId xmlns:a16="http://schemas.microsoft.com/office/drawing/2014/main" id="{B4F12AA2-9C7D-6C89-C50E-CB95EB5EDBED}"/>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26" name="Rectangle 13425">
                    <a:extLst>
                      <a:ext uri="{FF2B5EF4-FFF2-40B4-BE49-F238E27FC236}">
                        <a16:creationId xmlns:a16="http://schemas.microsoft.com/office/drawing/2014/main" id="{4F4BEE70-8B8D-676A-843F-23E0CE1552DC}"/>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13418" name="Group 13417">
                  <a:extLst>
                    <a:ext uri="{FF2B5EF4-FFF2-40B4-BE49-F238E27FC236}">
                      <a16:creationId xmlns:a16="http://schemas.microsoft.com/office/drawing/2014/main" id="{657834C3-98BB-1CDC-E782-C3EB3DB945B0}"/>
                    </a:ext>
                  </a:extLst>
                </p:cNvPr>
                <p:cNvGrpSpPr>
                  <a:grpSpLocks/>
                </p:cNvGrpSpPr>
                <p:nvPr/>
              </p:nvGrpSpPr>
              <p:grpSpPr bwMode="auto">
                <a:xfrm>
                  <a:off x="432" y="1152"/>
                  <a:ext cx="2688" cy="288"/>
                  <a:chOff x="432" y="1152"/>
                  <a:chExt cx="2688" cy="288"/>
                </a:xfrm>
              </p:grpSpPr>
              <p:grpSp>
                <p:nvGrpSpPr>
                  <p:cNvPr id="13419" name="Group 13418">
                    <a:extLst>
                      <a:ext uri="{FF2B5EF4-FFF2-40B4-BE49-F238E27FC236}">
                        <a16:creationId xmlns:a16="http://schemas.microsoft.com/office/drawing/2014/main" id="{83EF4437-B08A-E621-6F96-2BEDD64E7038}"/>
                      </a:ext>
                    </a:extLst>
                  </p:cNvPr>
                  <p:cNvGrpSpPr>
                    <a:grpSpLocks/>
                  </p:cNvGrpSpPr>
                  <p:nvPr/>
                </p:nvGrpSpPr>
                <p:grpSpPr bwMode="auto">
                  <a:xfrm>
                    <a:off x="432" y="1152"/>
                    <a:ext cx="1152" cy="288"/>
                    <a:chOff x="432" y="1152"/>
                    <a:chExt cx="1152" cy="288"/>
                  </a:xfrm>
                </p:grpSpPr>
                <p:grpSp>
                  <p:nvGrpSpPr>
                    <p:cNvPr id="13421" name="Group 13420">
                      <a:extLst>
                        <a:ext uri="{FF2B5EF4-FFF2-40B4-BE49-F238E27FC236}">
                          <a16:creationId xmlns:a16="http://schemas.microsoft.com/office/drawing/2014/main" id="{7EB65BA3-11A6-26D7-6F19-D3CADC9E1102}"/>
                        </a:ext>
                      </a:extLst>
                    </p:cNvPr>
                    <p:cNvGrpSpPr>
                      <a:grpSpLocks/>
                    </p:cNvGrpSpPr>
                    <p:nvPr/>
                  </p:nvGrpSpPr>
                  <p:grpSpPr bwMode="auto">
                    <a:xfrm>
                      <a:off x="432" y="1152"/>
                      <a:ext cx="768" cy="288"/>
                      <a:chOff x="432" y="1152"/>
                      <a:chExt cx="768" cy="288"/>
                    </a:xfrm>
                  </p:grpSpPr>
                  <p:sp>
                    <p:nvSpPr>
                      <p:cNvPr id="13423" name="Rectangle 13422">
                        <a:extLst>
                          <a:ext uri="{FF2B5EF4-FFF2-40B4-BE49-F238E27FC236}">
                            <a16:creationId xmlns:a16="http://schemas.microsoft.com/office/drawing/2014/main" id="{B74972B0-E142-AD1C-EB09-BAAE1E54CC1F}"/>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24" name="Rectangle 13423">
                        <a:extLst>
                          <a:ext uri="{FF2B5EF4-FFF2-40B4-BE49-F238E27FC236}">
                            <a16:creationId xmlns:a16="http://schemas.microsoft.com/office/drawing/2014/main" id="{D223BD4A-B421-3C4B-ED4C-D44CEF046B3A}"/>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22" name="Rectangle 13421">
                      <a:extLst>
                        <a:ext uri="{FF2B5EF4-FFF2-40B4-BE49-F238E27FC236}">
                          <a16:creationId xmlns:a16="http://schemas.microsoft.com/office/drawing/2014/main" id="{896E8928-0F9A-9A6D-41A1-1529B81BEA6E}"/>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20" name="Rectangle 13419">
                    <a:extLst>
                      <a:ext uri="{FF2B5EF4-FFF2-40B4-BE49-F238E27FC236}">
                        <a16:creationId xmlns:a16="http://schemas.microsoft.com/office/drawing/2014/main" id="{91A5F391-513E-14DF-A27F-589E28D59B2E}"/>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nvGrpSpPr>
              <p:cNvPr id="13404" name="Group 13403">
                <a:extLst>
                  <a:ext uri="{FF2B5EF4-FFF2-40B4-BE49-F238E27FC236}">
                    <a16:creationId xmlns:a16="http://schemas.microsoft.com/office/drawing/2014/main" id="{6C874F37-4006-8290-5C7C-A2841693D40A}"/>
                  </a:ext>
                </a:extLst>
              </p:cNvPr>
              <p:cNvGrpSpPr>
                <a:grpSpLocks/>
              </p:cNvGrpSpPr>
              <p:nvPr/>
            </p:nvGrpSpPr>
            <p:grpSpPr bwMode="auto">
              <a:xfrm>
                <a:off x="960" y="1776"/>
                <a:ext cx="2688" cy="288"/>
                <a:chOff x="432" y="1152"/>
                <a:chExt cx="2688" cy="288"/>
              </a:xfrm>
            </p:grpSpPr>
            <p:grpSp>
              <p:nvGrpSpPr>
                <p:cNvPr id="13405" name="Group 13404">
                  <a:extLst>
                    <a:ext uri="{FF2B5EF4-FFF2-40B4-BE49-F238E27FC236}">
                      <a16:creationId xmlns:a16="http://schemas.microsoft.com/office/drawing/2014/main" id="{873ECD6E-F374-32E8-723A-CF465C7D1373}"/>
                    </a:ext>
                  </a:extLst>
                </p:cNvPr>
                <p:cNvGrpSpPr>
                  <a:grpSpLocks/>
                </p:cNvGrpSpPr>
                <p:nvPr/>
              </p:nvGrpSpPr>
              <p:grpSpPr bwMode="auto">
                <a:xfrm>
                  <a:off x="1584" y="1152"/>
                  <a:ext cx="1152" cy="288"/>
                  <a:chOff x="432" y="1152"/>
                  <a:chExt cx="1152" cy="288"/>
                </a:xfrm>
              </p:grpSpPr>
              <p:grpSp>
                <p:nvGrpSpPr>
                  <p:cNvPr id="13413" name="Group 13412">
                    <a:extLst>
                      <a:ext uri="{FF2B5EF4-FFF2-40B4-BE49-F238E27FC236}">
                        <a16:creationId xmlns:a16="http://schemas.microsoft.com/office/drawing/2014/main" id="{D08056F9-8736-9AFC-9E24-082CDD4AB91C}"/>
                      </a:ext>
                    </a:extLst>
                  </p:cNvPr>
                  <p:cNvGrpSpPr>
                    <a:grpSpLocks/>
                  </p:cNvGrpSpPr>
                  <p:nvPr/>
                </p:nvGrpSpPr>
                <p:grpSpPr bwMode="auto">
                  <a:xfrm>
                    <a:off x="432" y="1152"/>
                    <a:ext cx="768" cy="288"/>
                    <a:chOff x="432" y="1152"/>
                    <a:chExt cx="768" cy="288"/>
                  </a:xfrm>
                </p:grpSpPr>
                <p:sp>
                  <p:nvSpPr>
                    <p:cNvPr id="13415" name="Rectangle 13414">
                      <a:extLst>
                        <a:ext uri="{FF2B5EF4-FFF2-40B4-BE49-F238E27FC236}">
                          <a16:creationId xmlns:a16="http://schemas.microsoft.com/office/drawing/2014/main" id="{90D1D8DC-CB25-9F0E-AC33-442BF17B2C17}"/>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16" name="Rectangle 13415">
                      <a:extLst>
                        <a:ext uri="{FF2B5EF4-FFF2-40B4-BE49-F238E27FC236}">
                          <a16:creationId xmlns:a16="http://schemas.microsoft.com/office/drawing/2014/main" id="{A4CF9C5F-BA20-74E7-720A-12BDB6FBB484}"/>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14" name="Rectangle 13413">
                    <a:extLst>
                      <a:ext uri="{FF2B5EF4-FFF2-40B4-BE49-F238E27FC236}">
                        <a16:creationId xmlns:a16="http://schemas.microsoft.com/office/drawing/2014/main" id="{7A9B0BD3-A90B-6395-2AFF-C85AAD847E60}"/>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13406" name="Group 13405">
                  <a:extLst>
                    <a:ext uri="{FF2B5EF4-FFF2-40B4-BE49-F238E27FC236}">
                      <a16:creationId xmlns:a16="http://schemas.microsoft.com/office/drawing/2014/main" id="{C25385E7-639E-A8B6-F841-74FBA4FCDC55}"/>
                    </a:ext>
                  </a:extLst>
                </p:cNvPr>
                <p:cNvGrpSpPr>
                  <a:grpSpLocks/>
                </p:cNvGrpSpPr>
                <p:nvPr/>
              </p:nvGrpSpPr>
              <p:grpSpPr bwMode="auto">
                <a:xfrm>
                  <a:off x="432" y="1152"/>
                  <a:ext cx="2688" cy="288"/>
                  <a:chOff x="432" y="1152"/>
                  <a:chExt cx="2688" cy="288"/>
                </a:xfrm>
              </p:grpSpPr>
              <p:grpSp>
                <p:nvGrpSpPr>
                  <p:cNvPr id="13407" name="Group 13406">
                    <a:extLst>
                      <a:ext uri="{FF2B5EF4-FFF2-40B4-BE49-F238E27FC236}">
                        <a16:creationId xmlns:a16="http://schemas.microsoft.com/office/drawing/2014/main" id="{35BFB327-2058-E351-70C5-C44D7E238454}"/>
                      </a:ext>
                    </a:extLst>
                  </p:cNvPr>
                  <p:cNvGrpSpPr>
                    <a:grpSpLocks/>
                  </p:cNvGrpSpPr>
                  <p:nvPr/>
                </p:nvGrpSpPr>
                <p:grpSpPr bwMode="auto">
                  <a:xfrm>
                    <a:off x="432" y="1152"/>
                    <a:ext cx="1152" cy="288"/>
                    <a:chOff x="432" y="1152"/>
                    <a:chExt cx="1152" cy="288"/>
                  </a:xfrm>
                </p:grpSpPr>
                <p:grpSp>
                  <p:nvGrpSpPr>
                    <p:cNvPr id="13409" name="Group 13408">
                      <a:extLst>
                        <a:ext uri="{FF2B5EF4-FFF2-40B4-BE49-F238E27FC236}">
                          <a16:creationId xmlns:a16="http://schemas.microsoft.com/office/drawing/2014/main" id="{BAB3AF06-D4BC-F1C7-041A-B9BD69EE60CD}"/>
                        </a:ext>
                      </a:extLst>
                    </p:cNvPr>
                    <p:cNvGrpSpPr>
                      <a:grpSpLocks/>
                    </p:cNvGrpSpPr>
                    <p:nvPr/>
                  </p:nvGrpSpPr>
                  <p:grpSpPr bwMode="auto">
                    <a:xfrm>
                      <a:off x="432" y="1152"/>
                      <a:ext cx="768" cy="288"/>
                      <a:chOff x="432" y="1152"/>
                      <a:chExt cx="768" cy="288"/>
                    </a:xfrm>
                  </p:grpSpPr>
                  <p:sp>
                    <p:nvSpPr>
                      <p:cNvPr id="13411" name="Rectangle 13410">
                        <a:extLst>
                          <a:ext uri="{FF2B5EF4-FFF2-40B4-BE49-F238E27FC236}">
                            <a16:creationId xmlns:a16="http://schemas.microsoft.com/office/drawing/2014/main" id="{9333962F-F135-9B72-BD60-3E4B156FC734}"/>
                          </a:ext>
                        </a:extLst>
                      </p:cNvPr>
                      <p:cNvSpPr>
                        <a:spLocks noChangeArrowheads="1"/>
                      </p:cNvSpPr>
                      <p:nvPr/>
                    </p:nvSpPr>
                    <p:spPr bwMode="auto">
                      <a:xfrm>
                        <a:off x="432"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12" name="Rectangle 13411">
                        <a:extLst>
                          <a:ext uri="{FF2B5EF4-FFF2-40B4-BE49-F238E27FC236}">
                            <a16:creationId xmlns:a16="http://schemas.microsoft.com/office/drawing/2014/main" id="{6A2101B3-12F1-3E34-F98D-94554400D2EF}"/>
                          </a:ext>
                        </a:extLst>
                      </p:cNvPr>
                      <p:cNvSpPr>
                        <a:spLocks noChangeArrowheads="1"/>
                      </p:cNvSpPr>
                      <p:nvPr/>
                    </p:nvSpPr>
                    <p:spPr bwMode="auto">
                      <a:xfrm>
                        <a:off x="81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10" name="Rectangle 13409">
                      <a:extLst>
                        <a:ext uri="{FF2B5EF4-FFF2-40B4-BE49-F238E27FC236}">
                          <a16:creationId xmlns:a16="http://schemas.microsoft.com/office/drawing/2014/main" id="{2764DC54-EE8C-F34D-5837-D16FC253F269}"/>
                        </a:ext>
                      </a:extLst>
                    </p:cNvPr>
                    <p:cNvSpPr>
                      <a:spLocks noChangeArrowheads="1"/>
                    </p:cNvSpPr>
                    <p:nvPr/>
                  </p:nvSpPr>
                  <p:spPr bwMode="auto">
                    <a:xfrm>
                      <a:off x="1200"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08" name="Rectangle 13407">
                    <a:extLst>
                      <a:ext uri="{FF2B5EF4-FFF2-40B4-BE49-F238E27FC236}">
                        <a16:creationId xmlns:a16="http://schemas.microsoft.com/office/drawing/2014/main" id="{CC96D4F7-A73D-D254-DE8E-6D220F41E75D}"/>
                      </a:ext>
                    </a:extLst>
                  </p:cNvPr>
                  <p:cNvSpPr>
                    <a:spLocks noChangeArrowheads="1"/>
                  </p:cNvSpPr>
                  <p:nvPr/>
                </p:nvSpPr>
                <p:spPr bwMode="auto">
                  <a:xfrm>
                    <a:off x="2736" y="1152"/>
                    <a:ext cx="384" cy="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grpSp>
          <p:nvGrpSpPr>
            <p:cNvPr id="13390" name="Group 13389">
              <a:extLst>
                <a:ext uri="{FF2B5EF4-FFF2-40B4-BE49-F238E27FC236}">
                  <a16:creationId xmlns:a16="http://schemas.microsoft.com/office/drawing/2014/main" id="{4C9AF66E-8D6C-DD4C-ABEB-280226F84907}"/>
                </a:ext>
              </a:extLst>
            </p:cNvPr>
            <p:cNvGrpSpPr>
              <a:grpSpLocks/>
            </p:cNvGrpSpPr>
            <p:nvPr/>
          </p:nvGrpSpPr>
          <p:grpSpPr bwMode="auto">
            <a:xfrm>
              <a:off x="8148702" y="5776760"/>
              <a:ext cx="3205097" cy="343404"/>
              <a:chOff x="432" y="1152"/>
              <a:chExt cx="2688" cy="288"/>
            </a:xfrm>
          </p:grpSpPr>
          <p:grpSp>
            <p:nvGrpSpPr>
              <p:cNvPr id="13391" name="Group 13390">
                <a:extLst>
                  <a:ext uri="{FF2B5EF4-FFF2-40B4-BE49-F238E27FC236}">
                    <a16:creationId xmlns:a16="http://schemas.microsoft.com/office/drawing/2014/main" id="{405DFC4E-ABD0-8219-DF87-DFEB896526CB}"/>
                  </a:ext>
                </a:extLst>
              </p:cNvPr>
              <p:cNvGrpSpPr>
                <a:grpSpLocks/>
              </p:cNvGrpSpPr>
              <p:nvPr/>
            </p:nvGrpSpPr>
            <p:grpSpPr bwMode="auto">
              <a:xfrm>
                <a:off x="1584" y="1152"/>
                <a:ext cx="1152" cy="288"/>
                <a:chOff x="432" y="1152"/>
                <a:chExt cx="1152" cy="288"/>
              </a:xfrm>
            </p:grpSpPr>
            <p:grpSp>
              <p:nvGrpSpPr>
                <p:cNvPr id="13399" name="Group 13398">
                  <a:extLst>
                    <a:ext uri="{FF2B5EF4-FFF2-40B4-BE49-F238E27FC236}">
                      <a16:creationId xmlns:a16="http://schemas.microsoft.com/office/drawing/2014/main" id="{51EEF6AE-A76D-54DF-AA16-326D6DE27185}"/>
                    </a:ext>
                  </a:extLst>
                </p:cNvPr>
                <p:cNvGrpSpPr>
                  <a:grpSpLocks/>
                </p:cNvGrpSpPr>
                <p:nvPr/>
              </p:nvGrpSpPr>
              <p:grpSpPr bwMode="auto">
                <a:xfrm>
                  <a:off x="432" y="1152"/>
                  <a:ext cx="768" cy="288"/>
                  <a:chOff x="432" y="1152"/>
                  <a:chExt cx="768" cy="288"/>
                </a:xfrm>
              </p:grpSpPr>
              <p:sp>
                <p:nvSpPr>
                  <p:cNvPr id="13401" name="Rectangle 13400">
                    <a:extLst>
                      <a:ext uri="{FF2B5EF4-FFF2-40B4-BE49-F238E27FC236}">
                        <a16:creationId xmlns:a16="http://schemas.microsoft.com/office/drawing/2014/main" id="{F78FC559-BE50-0ED0-8EB5-8AB1471EA838}"/>
                      </a:ext>
                    </a:extLst>
                  </p:cNvPr>
                  <p:cNvSpPr>
                    <a:spLocks noChangeArrowheads="1"/>
                  </p:cNvSpPr>
                  <p:nvPr/>
                </p:nvSpPr>
                <p:spPr bwMode="auto">
                  <a:xfrm>
                    <a:off x="432"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402" name="Rectangle 13401">
                    <a:extLst>
                      <a:ext uri="{FF2B5EF4-FFF2-40B4-BE49-F238E27FC236}">
                        <a16:creationId xmlns:a16="http://schemas.microsoft.com/office/drawing/2014/main" id="{91C75D76-C4A8-18F4-9358-DA5E562ABAA9}"/>
                      </a:ext>
                    </a:extLst>
                  </p:cNvPr>
                  <p:cNvSpPr>
                    <a:spLocks noChangeArrowheads="1"/>
                  </p:cNvSpPr>
                  <p:nvPr/>
                </p:nvSpPr>
                <p:spPr bwMode="auto">
                  <a:xfrm>
                    <a:off x="816"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400" name="Rectangle 13399">
                  <a:extLst>
                    <a:ext uri="{FF2B5EF4-FFF2-40B4-BE49-F238E27FC236}">
                      <a16:creationId xmlns:a16="http://schemas.microsoft.com/office/drawing/2014/main" id="{8F37D753-0917-FA1F-C3A7-0C4CCD13DC39}"/>
                    </a:ext>
                  </a:extLst>
                </p:cNvPr>
                <p:cNvSpPr>
                  <a:spLocks noChangeArrowheads="1"/>
                </p:cNvSpPr>
                <p:nvPr/>
              </p:nvSpPr>
              <p:spPr bwMode="auto">
                <a:xfrm>
                  <a:off x="1200"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nvGrpSpPr>
              <p:cNvPr id="13392" name="Group 13391">
                <a:extLst>
                  <a:ext uri="{FF2B5EF4-FFF2-40B4-BE49-F238E27FC236}">
                    <a16:creationId xmlns:a16="http://schemas.microsoft.com/office/drawing/2014/main" id="{C5B0CCB4-AA5F-B55A-6505-7205D61E5C12}"/>
                  </a:ext>
                </a:extLst>
              </p:cNvPr>
              <p:cNvGrpSpPr>
                <a:grpSpLocks/>
              </p:cNvGrpSpPr>
              <p:nvPr/>
            </p:nvGrpSpPr>
            <p:grpSpPr bwMode="auto">
              <a:xfrm>
                <a:off x="432" y="1152"/>
                <a:ext cx="2688" cy="288"/>
                <a:chOff x="432" y="1152"/>
                <a:chExt cx="2688" cy="288"/>
              </a:xfrm>
            </p:grpSpPr>
            <p:grpSp>
              <p:nvGrpSpPr>
                <p:cNvPr id="13393" name="Group 13392">
                  <a:extLst>
                    <a:ext uri="{FF2B5EF4-FFF2-40B4-BE49-F238E27FC236}">
                      <a16:creationId xmlns:a16="http://schemas.microsoft.com/office/drawing/2014/main" id="{2D881B31-27E6-58EE-0422-41FD6444AC4D}"/>
                    </a:ext>
                  </a:extLst>
                </p:cNvPr>
                <p:cNvGrpSpPr>
                  <a:grpSpLocks/>
                </p:cNvGrpSpPr>
                <p:nvPr/>
              </p:nvGrpSpPr>
              <p:grpSpPr bwMode="auto">
                <a:xfrm>
                  <a:off x="432" y="1152"/>
                  <a:ext cx="1152" cy="288"/>
                  <a:chOff x="432" y="1152"/>
                  <a:chExt cx="1152" cy="288"/>
                </a:xfrm>
              </p:grpSpPr>
              <p:grpSp>
                <p:nvGrpSpPr>
                  <p:cNvPr id="13395" name="Group 13394">
                    <a:extLst>
                      <a:ext uri="{FF2B5EF4-FFF2-40B4-BE49-F238E27FC236}">
                        <a16:creationId xmlns:a16="http://schemas.microsoft.com/office/drawing/2014/main" id="{D40607F1-8E35-54E3-D811-81195F959700}"/>
                      </a:ext>
                    </a:extLst>
                  </p:cNvPr>
                  <p:cNvGrpSpPr>
                    <a:grpSpLocks/>
                  </p:cNvGrpSpPr>
                  <p:nvPr/>
                </p:nvGrpSpPr>
                <p:grpSpPr bwMode="auto">
                  <a:xfrm>
                    <a:off x="432" y="1152"/>
                    <a:ext cx="768" cy="288"/>
                    <a:chOff x="432" y="1152"/>
                    <a:chExt cx="768" cy="288"/>
                  </a:xfrm>
                </p:grpSpPr>
                <p:sp>
                  <p:nvSpPr>
                    <p:cNvPr id="13397" name="Rectangle 13396">
                      <a:extLst>
                        <a:ext uri="{FF2B5EF4-FFF2-40B4-BE49-F238E27FC236}">
                          <a16:creationId xmlns:a16="http://schemas.microsoft.com/office/drawing/2014/main" id="{508827A7-55F0-E2F9-229C-F39A9A757C15}"/>
                        </a:ext>
                      </a:extLst>
                    </p:cNvPr>
                    <p:cNvSpPr>
                      <a:spLocks noChangeArrowheads="1"/>
                    </p:cNvSpPr>
                    <p:nvPr/>
                  </p:nvSpPr>
                  <p:spPr bwMode="auto">
                    <a:xfrm>
                      <a:off x="432"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sp>
                  <p:nvSpPr>
                    <p:cNvPr id="13398" name="Rectangle 13397">
                      <a:extLst>
                        <a:ext uri="{FF2B5EF4-FFF2-40B4-BE49-F238E27FC236}">
                          <a16:creationId xmlns:a16="http://schemas.microsoft.com/office/drawing/2014/main" id="{0F14D64F-166C-3F26-239E-DC90388D5376}"/>
                        </a:ext>
                      </a:extLst>
                    </p:cNvPr>
                    <p:cNvSpPr>
                      <a:spLocks noChangeArrowheads="1"/>
                    </p:cNvSpPr>
                    <p:nvPr/>
                  </p:nvSpPr>
                  <p:spPr bwMode="auto">
                    <a:xfrm>
                      <a:off x="816"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396" name="Rectangle 13395">
                    <a:extLst>
                      <a:ext uri="{FF2B5EF4-FFF2-40B4-BE49-F238E27FC236}">
                        <a16:creationId xmlns:a16="http://schemas.microsoft.com/office/drawing/2014/main" id="{6CDC3C11-5ADC-8768-4103-B5B98ABC9E31}"/>
                      </a:ext>
                    </a:extLst>
                  </p:cNvPr>
                  <p:cNvSpPr>
                    <a:spLocks noChangeArrowheads="1"/>
                  </p:cNvSpPr>
                  <p:nvPr/>
                </p:nvSpPr>
                <p:spPr bwMode="auto">
                  <a:xfrm>
                    <a:off x="1200"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sp>
              <p:nvSpPr>
                <p:cNvPr id="13394" name="Rectangle 13393">
                  <a:extLst>
                    <a:ext uri="{FF2B5EF4-FFF2-40B4-BE49-F238E27FC236}">
                      <a16:creationId xmlns:a16="http://schemas.microsoft.com/office/drawing/2014/main" id="{C8C23451-9E69-5F4D-A0F3-944D4B484FD6}"/>
                    </a:ext>
                  </a:extLst>
                </p:cNvPr>
                <p:cNvSpPr>
                  <a:spLocks noChangeArrowheads="1"/>
                </p:cNvSpPr>
                <p:nvPr/>
              </p:nvSpPr>
              <p:spPr bwMode="auto">
                <a:xfrm>
                  <a:off x="2736" y="1152"/>
                  <a:ext cx="384" cy="288"/>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2000" kern="1200">
                      <a:solidFill>
                        <a:schemeClr val="tx1"/>
                      </a:solidFill>
                      <a:latin typeface="Arial" panose="020B0604020202020204" pitchFamily="34" charset="0"/>
                      <a:ea typeface="+mn-ea"/>
                      <a:cs typeface="+mn-cs"/>
                    </a:defRPr>
                  </a:lvl1pPr>
                  <a:lvl2pPr marL="742950" indent="-285750" algn="l" defTabSz="457200" rtl="0" eaLnBrk="1" latinLnBrk="0" hangingPunct="1">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000" kern="1200">
                      <a:solidFill>
                        <a:schemeClr val="tx1"/>
                      </a:solidFill>
                      <a:latin typeface="Arial" panose="020B0604020202020204" pitchFamily="34" charset="0"/>
                      <a:ea typeface="+mn-ea"/>
                      <a:cs typeface="+mn-cs"/>
                    </a:defRPr>
                  </a:lvl5pPr>
                  <a:lvl6pPr marL="25146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ctr" defTabSz="4572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endParaRPr lang="en-US" altLang="en-US" sz="1600"/>
                </a:p>
              </p:txBody>
            </p:sp>
          </p:grpSp>
        </p:grpSp>
      </p:grpSp>
    </p:spTree>
    <p:extLst>
      <p:ext uri="{BB962C8B-B14F-4D97-AF65-F5344CB8AC3E}">
        <p14:creationId xmlns:p14="http://schemas.microsoft.com/office/powerpoint/2010/main" val="4289449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44626</TotalTime>
  <Words>4852</Words>
  <Application>Microsoft Office PowerPoint</Application>
  <PresentationFormat>Widescreen</PresentationFormat>
  <Paragraphs>1774</Paragraphs>
  <Slides>50</Slides>
  <Notes>42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60" baseType="lpstr">
      <vt:lpstr>Aptos</vt:lpstr>
      <vt:lpstr>Arial</vt:lpstr>
      <vt:lpstr>Calibri</vt:lpstr>
      <vt:lpstr>Calibri Light</vt:lpstr>
      <vt:lpstr>Cambria Math</vt:lpstr>
      <vt:lpstr>Comic Sans MS</vt:lpstr>
      <vt:lpstr>Symbol</vt:lpstr>
      <vt:lpstr>Times New Roman</vt:lpstr>
      <vt:lpstr>Office Theme</vt:lpstr>
      <vt:lpstr>Photo Editor Photo</vt:lpstr>
      <vt:lpstr>CSE 421 Winter 2025 Lecture 15: Bellman-Ford Max Flow </vt:lpstr>
      <vt:lpstr>Single-source shortest paths, with negative edge weights</vt:lpstr>
      <vt:lpstr> Bellman Ford– Four Steps</vt:lpstr>
      <vt:lpstr>Final Recursive Structure</vt:lpstr>
      <vt:lpstr> Bellman Ford– Four Steps</vt:lpstr>
      <vt:lpstr>Identifying the Memory Structure</vt:lpstr>
      <vt:lpstr>Top-Down Bellman-Ford</vt:lpstr>
      <vt:lpstr>Checking for Negative Cycles</vt:lpstr>
      <vt:lpstr> Bellman Ford– Four Steps</vt:lpstr>
      <vt:lpstr>Order of Evaluations</vt:lpstr>
      <vt:lpstr>Bottom-Up Bellman-Ford</vt:lpstr>
      <vt:lpstr>Bottom-Up Bellman-Ford</vt:lpstr>
      <vt:lpstr> Bellman Ford– Four Steps</vt:lpstr>
      <vt:lpstr>Order of Evaluations</vt:lpstr>
      <vt:lpstr> Bellman Ford– Four Steps</vt:lpstr>
      <vt:lpstr>Dynamic Programming Patterns</vt:lpstr>
      <vt:lpstr>Example Execution</vt:lpstr>
      <vt:lpstr>Example Execution</vt:lpstr>
      <vt:lpstr>Example Execution</vt:lpstr>
      <vt:lpstr>Example Execution</vt:lpstr>
      <vt:lpstr>Example Execution</vt:lpstr>
      <vt:lpstr>Example Execution</vt:lpstr>
      <vt:lpstr>Example Execution</vt:lpstr>
      <vt:lpstr>Example Execution</vt:lpstr>
      <vt:lpstr>Example Execution</vt:lpstr>
      <vt:lpstr>Origins of Max Flow and Min Cut Problems</vt:lpstr>
      <vt:lpstr>Flow Network</vt:lpstr>
      <vt:lpstr>Flows</vt:lpstr>
      <vt:lpstr>Flows</vt:lpstr>
      <vt:lpstr>Flows</vt:lpstr>
      <vt:lpstr>Maximum Flow Problem</vt:lpstr>
      <vt:lpstr>Towards a Max Flow Algorithm</vt:lpstr>
      <vt:lpstr>Another “Stuck” Example</vt:lpstr>
      <vt:lpstr>Greed Revisited: Residual Graph &amp; Augmenting Paths</vt:lpstr>
      <vt:lpstr>Greed Revisited: Residual Graph &amp; Augmenting Paths</vt:lpstr>
      <vt:lpstr>Greed Revisited: Residual Graph &amp; Augmenting Paths</vt:lpstr>
      <vt:lpstr>Residual Graphs</vt:lpstr>
      <vt:lpstr>Residual Graphs and Augmenting Paths</vt:lpstr>
      <vt:lpstr>Ford-Fulkerson Algorithm</vt:lpstr>
      <vt:lpstr>Ford-Fulkerson Algorithm</vt:lpstr>
      <vt:lpstr>Ford-Fulkerson Algorithm</vt:lpstr>
      <vt:lpstr>Ford-Fulkerson Algorithm</vt:lpstr>
      <vt:lpstr>Ford-Fulkerson Algorithm</vt:lpstr>
      <vt:lpstr>Ford-Fulkerson Algorithm</vt:lpstr>
      <vt:lpstr>Ford-Fulkerson Algorithm</vt:lpstr>
      <vt:lpstr>Ford-Fulkerson Algorithm</vt:lpstr>
      <vt:lpstr>Ford-Fulkerson Algorithm</vt:lpstr>
      <vt:lpstr>Ford-Fulkerson Algorithm</vt:lpstr>
      <vt:lpstr>Ford-Fulkerson Algorithm</vt:lpstr>
      <vt:lpstr>Ford-Fulkerson Algorithm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Nathan Brunelle</dc:creator>
  <cp:lastModifiedBy>Nathan Brunelle</cp:lastModifiedBy>
  <cp:revision>348</cp:revision>
  <cp:lastPrinted>2025-01-29T18:15:02Z</cp:lastPrinted>
  <dcterms:created xsi:type="dcterms:W3CDTF">2023-09-26T20:08:20Z</dcterms:created>
  <dcterms:modified xsi:type="dcterms:W3CDTF">2025-02-10T19:34:32Z</dcterms:modified>
</cp:coreProperties>
</file>