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9"/>
  </p:notesMasterIdLst>
  <p:sldIdLst>
    <p:sldId id="256" r:id="rId2"/>
    <p:sldId id="558" r:id="rId3"/>
    <p:sldId id="636" r:id="rId4"/>
    <p:sldId id="729" r:id="rId5"/>
    <p:sldId id="472" r:id="rId6"/>
    <p:sldId id="473" r:id="rId7"/>
    <p:sldId id="474" r:id="rId8"/>
    <p:sldId id="730" r:id="rId9"/>
    <p:sldId id="731" r:id="rId10"/>
    <p:sldId id="732" r:id="rId11"/>
    <p:sldId id="733" r:id="rId12"/>
    <p:sldId id="737" r:id="rId13"/>
    <p:sldId id="734" r:id="rId14"/>
    <p:sldId id="735" r:id="rId15"/>
    <p:sldId id="739" r:id="rId16"/>
    <p:sldId id="747" r:id="rId17"/>
    <p:sldId id="600" r:id="rId18"/>
    <p:sldId id="740" r:id="rId19"/>
    <p:sldId id="741" r:id="rId20"/>
    <p:sldId id="742" r:id="rId21"/>
    <p:sldId id="743" r:id="rId22"/>
    <p:sldId id="744" r:id="rId23"/>
    <p:sldId id="745" r:id="rId24"/>
    <p:sldId id="746" r:id="rId25"/>
    <p:sldId id="614" r:id="rId26"/>
    <p:sldId id="748" r:id="rId27"/>
    <p:sldId id="751" r:id="rId28"/>
    <p:sldId id="451" r:id="rId29"/>
    <p:sldId id="750" r:id="rId30"/>
    <p:sldId id="762" r:id="rId31"/>
    <p:sldId id="752" r:id="rId32"/>
    <p:sldId id="753" r:id="rId33"/>
    <p:sldId id="755" r:id="rId34"/>
    <p:sldId id="757" r:id="rId35"/>
    <p:sldId id="756" r:id="rId36"/>
    <p:sldId id="759" r:id="rId37"/>
    <p:sldId id="760" r:id="rId38"/>
    <p:sldId id="761" r:id="rId39"/>
    <p:sldId id="763" r:id="rId40"/>
    <p:sldId id="767" r:id="rId41"/>
    <p:sldId id="764" r:id="rId42"/>
    <p:sldId id="765" r:id="rId43"/>
    <p:sldId id="766" r:id="rId44"/>
    <p:sldId id="771" r:id="rId45"/>
    <p:sldId id="768" r:id="rId46"/>
    <p:sldId id="769" r:id="rId47"/>
    <p:sldId id="770" r:id="rId48"/>
    <p:sldId id="772" r:id="rId49"/>
    <p:sldId id="773" r:id="rId50"/>
    <p:sldId id="775" r:id="rId51"/>
    <p:sldId id="776" r:id="rId52"/>
    <p:sldId id="777" r:id="rId53"/>
    <p:sldId id="778" r:id="rId54"/>
    <p:sldId id="779" r:id="rId55"/>
    <p:sldId id="780" r:id="rId56"/>
    <p:sldId id="781" r:id="rId57"/>
    <p:sldId id="782" r:id="rId58"/>
  </p:sldIdLst>
  <p:sldSz cx="12192000" cy="6858000"/>
  <p:notesSz cx="7315200" cy="96012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6600"/>
    <a:srgbClr val="FFF2CC"/>
    <a:srgbClr val="FF7C80"/>
    <a:srgbClr val="FFD966"/>
    <a:srgbClr val="FF33CC"/>
    <a:srgbClr val="CCCCFF"/>
    <a:srgbClr val="CC99FF"/>
    <a:srgbClr val="FF7575"/>
    <a:srgbClr val="BC3F00"/>
    <a:srgbClr val="99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77" d="100"/>
          <a:sy n="77" d="100"/>
        </p:scale>
        <p:origin x="268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5" Type="http://schemas.openxmlformats.org/officeDocument/2006/relationships/slide" Target="slides/slide4.xml"/><Relationship Id="rId61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169920" cy="481727"/>
          </a:xfrm>
          <a:prstGeom prst="rect">
            <a:avLst/>
          </a:prstGeom>
        </p:spPr>
        <p:txBody>
          <a:bodyPr vert="horz" lIns="96653" tIns="48327" rIns="96653" bIns="48327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143587" y="0"/>
            <a:ext cx="3169920" cy="481727"/>
          </a:xfrm>
          <a:prstGeom prst="rect">
            <a:avLst/>
          </a:prstGeom>
        </p:spPr>
        <p:txBody>
          <a:bodyPr vert="horz" lIns="96653" tIns="48327" rIns="96653" bIns="48327" rtlCol="0"/>
          <a:lstStyle>
            <a:lvl1pPr algn="r">
              <a:defRPr sz="1200"/>
            </a:lvl1pPr>
          </a:lstStyle>
          <a:p>
            <a:fld id="{B92A9476-F335-45DA-88BB-1EE6E26D573B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77875" y="1200150"/>
            <a:ext cx="5759450" cy="32400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653" tIns="48327" rIns="96653" bIns="48327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31520" y="4620577"/>
            <a:ext cx="5852160" cy="3780473"/>
          </a:xfrm>
          <a:prstGeom prst="rect">
            <a:avLst/>
          </a:prstGeom>
        </p:spPr>
        <p:txBody>
          <a:bodyPr vert="horz" lIns="96653" tIns="48327" rIns="96653" bIns="48327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119475"/>
            <a:ext cx="3169920" cy="481726"/>
          </a:xfrm>
          <a:prstGeom prst="rect">
            <a:avLst/>
          </a:prstGeom>
        </p:spPr>
        <p:txBody>
          <a:bodyPr vert="horz" lIns="96653" tIns="48327" rIns="96653" bIns="48327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143587" y="9119475"/>
            <a:ext cx="3169920" cy="481726"/>
          </a:xfrm>
          <a:prstGeom prst="rect">
            <a:avLst/>
          </a:prstGeom>
        </p:spPr>
        <p:txBody>
          <a:bodyPr vert="horz" lIns="96653" tIns="48327" rIns="96653" bIns="48327" rtlCol="0" anchor="b"/>
          <a:lstStyle>
            <a:lvl1pPr algn="r">
              <a:defRPr sz="1200"/>
            </a:lvl1pPr>
          </a:lstStyle>
          <a:p>
            <a:fld id="{CB2933AE-D620-4DBA-8677-2A703E01088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1194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>
            <a:extLst>
              <a:ext uri="{FF2B5EF4-FFF2-40B4-BE49-F238E27FC236}">
                <a16:creationId xmlns:a16="http://schemas.microsoft.com/office/drawing/2014/main" id="{CCADAB51-F222-4B51-AAB6-97790A0B1DD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>
            <a:extLst>
              <a:ext uri="{FF2B5EF4-FFF2-40B4-BE49-F238E27FC236}">
                <a16:creationId xmlns:a16="http://schemas.microsoft.com/office/drawing/2014/main" id="{3C7BFDED-F67D-4A93-B71A-F8484C55CC7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13523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D49C10-2399-418C-50B6-2D550DB02C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>
            <a:extLst>
              <a:ext uri="{FF2B5EF4-FFF2-40B4-BE49-F238E27FC236}">
                <a16:creationId xmlns:a16="http://schemas.microsoft.com/office/drawing/2014/main" id="{F175523C-E2E2-7D8B-3BE8-E43A82880F7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6A87966-B122-49DC-A86A-7ACDB0FF22EE}" type="slidenum">
              <a:rPr lang="en-US" altLang="en-US" sz="1200">
                <a:latin typeface="Comic Sans MS" panose="030F0702030302020204" pitchFamily="66" charset="0"/>
              </a:rPr>
              <a:pPr/>
              <a:t>16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97283" name="Rectangle 2">
            <a:extLst>
              <a:ext uri="{FF2B5EF4-FFF2-40B4-BE49-F238E27FC236}">
                <a16:creationId xmlns:a16="http://schemas.microsoft.com/office/drawing/2014/main" id="{6F023225-7D44-8535-44D2-070E1FB8CB5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97284" name="Rectangle 3">
            <a:extLst>
              <a:ext uri="{FF2B5EF4-FFF2-40B4-BE49-F238E27FC236}">
                <a16:creationId xmlns:a16="http://schemas.microsoft.com/office/drawing/2014/main" id="{75E7E094-22FC-97E7-CFFA-F6067E7429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808516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55A1DEC-97BB-45FA-8547-95099AC5320D}" type="slidenum">
              <a:rPr lang="en-US" altLang="en-US" sz="1200">
                <a:latin typeface="Comic Sans MS" panose="030F0702030302020204" pitchFamily="66" charset="0"/>
              </a:rPr>
              <a:pPr/>
              <a:t>17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231170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55A1DEC-97BB-45FA-8547-95099AC5320D}" type="slidenum">
              <a:rPr lang="en-US" altLang="en-US" sz="1200">
                <a:latin typeface="Comic Sans MS" panose="030F0702030302020204" pitchFamily="66" charset="0"/>
              </a:rPr>
              <a:pPr/>
              <a:t>18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717169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55A1DEC-97BB-45FA-8547-95099AC5320D}" type="slidenum">
              <a:rPr lang="en-US" altLang="en-US" sz="1200">
                <a:latin typeface="Comic Sans MS" panose="030F0702030302020204" pitchFamily="66" charset="0"/>
              </a:rPr>
              <a:pPr/>
              <a:t>19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71497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55A1DEC-97BB-45FA-8547-95099AC5320D}" type="slidenum">
              <a:rPr lang="en-US" altLang="en-US" sz="1200">
                <a:latin typeface="Comic Sans MS" panose="030F0702030302020204" pitchFamily="66" charset="0"/>
              </a:rPr>
              <a:pPr/>
              <a:t>20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565612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55A1DEC-97BB-45FA-8547-95099AC5320D}" type="slidenum">
              <a:rPr lang="en-US" altLang="en-US" sz="1200">
                <a:latin typeface="Comic Sans MS" panose="030F0702030302020204" pitchFamily="66" charset="0"/>
              </a:rPr>
              <a:pPr/>
              <a:t>21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940928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55A1DEC-97BB-45FA-8547-95099AC5320D}" type="slidenum">
              <a:rPr lang="en-US" altLang="en-US" sz="1200">
                <a:latin typeface="Comic Sans MS" panose="030F0702030302020204" pitchFamily="66" charset="0"/>
              </a:rPr>
              <a:pPr/>
              <a:t>22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657487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55A1DEC-97BB-45FA-8547-95099AC5320D}" type="slidenum">
              <a:rPr lang="en-US" altLang="en-US" sz="1200">
                <a:latin typeface="Comic Sans MS" panose="030F0702030302020204" pitchFamily="66" charset="0"/>
              </a:rPr>
              <a:pPr/>
              <a:t>23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731975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F2EECA6-D886-4A46-A6D4-FB3C2D026F1D}" type="slidenum">
              <a:rPr lang="en-US" altLang="en-US" sz="1500">
                <a:latin typeface="Comic Sans MS" panose="030F0702030302020204" pitchFamily="66" charset="0"/>
              </a:rPr>
              <a:pPr/>
              <a:t>25</a:t>
            </a:fld>
            <a:endParaRPr lang="en-US" altLang="en-US" sz="1500">
              <a:latin typeface="Comic Sans MS" panose="030F0702030302020204" pitchFamily="66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7532243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97B6DA-7AB6-C4C7-6D6F-2511DDC720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>
            <a:extLst>
              <a:ext uri="{FF2B5EF4-FFF2-40B4-BE49-F238E27FC236}">
                <a16:creationId xmlns:a16="http://schemas.microsoft.com/office/drawing/2014/main" id="{D80DAAA1-2945-6C59-BDC9-391C66FCC8E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F2EECA6-D886-4A46-A6D4-FB3C2D026F1D}" type="slidenum">
              <a:rPr lang="en-US" altLang="en-US" sz="1500">
                <a:latin typeface="Comic Sans MS" panose="030F0702030302020204" pitchFamily="66" charset="0"/>
              </a:rPr>
              <a:pPr/>
              <a:t>26</a:t>
            </a:fld>
            <a:endParaRPr lang="en-US" altLang="en-US" sz="1500">
              <a:latin typeface="Comic Sans MS" panose="030F0702030302020204" pitchFamily="66" charset="0"/>
            </a:endParaRPr>
          </a:p>
        </p:txBody>
      </p:sp>
      <p:sp>
        <p:nvSpPr>
          <p:cNvPr id="157699" name="Rectangle 2">
            <a:extLst>
              <a:ext uri="{FF2B5EF4-FFF2-40B4-BE49-F238E27FC236}">
                <a16:creationId xmlns:a16="http://schemas.microsoft.com/office/drawing/2014/main" id="{9B83936D-3938-2BB1-F38B-BDFAF42952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157700" name="Rectangle 3">
            <a:extLst>
              <a:ext uri="{FF2B5EF4-FFF2-40B4-BE49-F238E27FC236}">
                <a16:creationId xmlns:a16="http://schemas.microsoft.com/office/drawing/2014/main" id="{DB42EB5B-6225-D730-305D-C6C2E8AA67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68672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>
            <a:extLst>
              <a:ext uri="{FF2B5EF4-FFF2-40B4-BE49-F238E27FC236}">
                <a16:creationId xmlns:a16="http://schemas.microsoft.com/office/drawing/2014/main" id="{A34F4399-E6FB-4EAE-BF7F-0AE32CA4608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3971" name="Rectangle 3">
            <a:extLst>
              <a:ext uri="{FF2B5EF4-FFF2-40B4-BE49-F238E27FC236}">
                <a16:creationId xmlns:a16="http://schemas.microsoft.com/office/drawing/2014/main" id="{28FE1D44-FFDE-4FB0-A6ED-1E5DFF47BA2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r>
              <a:rPr lang="en-US" altLang="en-US">
                <a:latin typeface="Comic Sans MS" panose="030F0702030302020204" pitchFamily="66" charset="0"/>
              </a:rPr>
              <a:t>Levenshtein introduced concept of edit-distance; Needleman-Wunsch first applied it to aligning biological sequences; our algorithm is closest in spirit to Smith-Waterman (but their algorithm is for local alignment)</a:t>
            </a:r>
          </a:p>
          <a:p>
            <a:r>
              <a:rPr lang="en-US" altLang="en-US">
                <a:latin typeface="Comic Sans MS" panose="030F0702030302020204" pitchFamily="66" charset="0"/>
              </a:rPr>
              <a:t>Presumably alpha_pp = 0, but assumption not needed (could be a profit instead of penalty)</a:t>
            </a:r>
          </a:p>
          <a:p>
            <a:r>
              <a:rPr lang="en-US" altLang="en-US">
                <a:latin typeface="Comic Sans MS" panose="030F0702030302020204" pitchFamily="66" charset="0"/>
              </a:rPr>
              <a:t>bonus application: spam filter - compare message with known spam messages</a:t>
            </a:r>
          </a:p>
        </p:txBody>
      </p:sp>
    </p:spTree>
    <p:extLst>
      <p:ext uri="{BB962C8B-B14F-4D97-AF65-F5344CB8AC3E}">
        <p14:creationId xmlns:p14="http://schemas.microsoft.com/office/powerpoint/2010/main" val="145190139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1060112"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814666" indent="-313333" defTabSz="1060112"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253333" indent="-250667" defTabSz="1060112"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754667" indent="-250667" defTabSz="1060112"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256001" indent="-250667" defTabSz="1060112"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757334" indent="-250667" algn="ctr" defTabSz="1060112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258668" indent="-250667" algn="ctr" defTabSz="1060112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760001" indent="-250667" algn="ctr" defTabSz="1060112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261334" indent="-250667" algn="ctr" defTabSz="1060112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90A41B4-1B01-4D56-BD0D-CCD61A92BEB9}" type="slidenum">
              <a:rPr lang="en-US" altLang="en-US" sz="1600">
                <a:latin typeface="Comic Sans MS" panose="030F0702030302020204" pitchFamily="66" charset="0"/>
              </a:rPr>
              <a:pPr/>
              <a:t>28</a:t>
            </a:fld>
            <a:endParaRPr lang="en-US" altLang="en-US" sz="1600">
              <a:latin typeface="Comic Sans MS" panose="030F0702030302020204" pitchFamily="66" charset="0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841375" y="1239838"/>
            <a:ext cx="5949950" cy="334645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103871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161FD4-2051-8B65-6C7D-0443672989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>
            <a:extLst>
              <a:ext uri="{FF2B5EF4-FFF2-40B4-BE49-F238E27FC236}">
                <a16:creationId xmlns:a16="http://schemas.microsoft.com/office/drawing/2014/main" id="{5AA1F989-0CE7-DD91-2F64-AE9A3D49D3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1060112"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814666" indent="-313333" defTabSz="1060112"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253333" indent="-250667" defTabSz="1060112"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754667" indent="-250667" defTabSz="1060112"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256001" indent="-250667" defTabSz="1060112"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757334" indent="-250667" algn="ctr" defTabSz="1060112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258668" indent="-250667" algn="ctr" defTabSz="1060112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760001" indent="-250667" algn="ctr" defTabSz="1060112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261334" indent="-250667" algn="ctr" defTabSz="1060112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90A41B4-1B01-4D56-BD0D-CCD61A92BEB9}" type="slidenum">
              <a:rPr lang="en-US" altLang="en-US" sz="1600">
                <a:latin typeface="Comic Sans MS" panose="030F0702030302020204" pitchFamily="66" charset="0"/>
              </a:rPr>
              <a:pPr/>
              <a:t>29</a:t>
            </a:fld>
            <a:endParaRPr lang="en-US" altLang="en-US" sz="1600">
              <a:latin typeface="Comic Sans MS" panose="030F0702030302020204" pitchFamily="66" charset="0"/>
            </a:endParaRPr>
          </a:p>
        </p:txBody>
      </p:sp>
      <p:sp>
        <p:nvSpPr>
          <p:cNvPr id="192515" name="Rectangle 2">
            <a:extLst>
              <a:ext uri="{FF2B5EF4-FFF2-40B4-BE49-F238E27FC236}">
                <a16:creationId xmlns:a16="http://schemas.microsoft.com/office/drawing/2014/main" id="{C724CAAD-87AD-9F77-6A87-67E0E797472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841375" y="1239838"/>
            <a:ext cx="5949950" cy="3346450"/>
          </a:xfrm>
          <a:ln/>
        </p:spPr>
      </p:sp>
      <p:sp>
        <p:nvSpPr>
          <p:cNvPr id="192516" name="Rectangle 3">
            <a:extLst>
              <a:ext uri="{FF2B5EF4-FFF2-40B4-BE49-F238E27FC236}">
                <a16:creationId xmlns:a16="http://schemas.microsoft.com/office/drawing/2014/main" id="{57EF10CA-68A2-882C-A612-7B779A5A24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204815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120A33-5BFD-A2EF-5181-318883809A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>
            <a:extLst>
              <a:ext uri="{FF2B5EF4-FFF2-40B4-BE49-F238E27FC236}">
                <a16:creationId xmlns:a16="http://schemas.microsoft.com/office/drawing/2014/main" id="{7C16C801-F2A7-65B2-D301-45C8A811592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 defTabSz="1002849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defTabSz="1002849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F2EECA6-D886-4A46-A6D4-FB3C2D026F1D}" type="slidenum">
              <a:rPr lang="en-US" altLang="en-US" sz="1500">
                <a:latin typeface="Comic Sans MS" panose="030F0702030302020204" pitchFamily="66" charset="0"/>
              </a:rPr>
              <a:pPr/>
              <a:t>31</a:t>
            </a:fld>
            <a:endParaRPr lang="en-US" altLang="en-US" sz="1500">
              <a:latin typeface="Comic Sans MS" panose="030F0702030302020204" pitchFamily="66" charset="0"/>
            </a:endParaRPr>
          </a:p>
        </p:txBody>
      </p:sp>
      <p:sp>
        <p:nvSpPr>
          <p:cNvPr id="157699" name="Rectangle 2">
            <a:extLst>
              <a:ext uri="{FF2B5EF4-FFF2-40B4-BE49-F238E27FC236}">
                <a16:creationId xmlns:a16="http://schemas.microsoft.com/office/drawing/2014/main" id="{A3CB0C04-4B21-7FCF-BEC9-8C2B309B020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157700" name="Rectangle 3">
            <a:extLst>
              <a:ext uri="{FF2B5EF4-FFF2-40B4-BE49-F238E27FC236}">
                <a16:creationId xmlns:a16="http://schemas.microsoft.com/office/drawing/2014/main" id="{76F5BA50-7D54-4A9C-5A21-89F8479F2FF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8768057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72FB38-0D8D-1ED9-9284-EBA7D7FF5C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>
            <a:extLst>
              <a:ext uri="{FF2B5EF4-FFF2-40B4-BE49-F238E27FC236}">
                <a16:creationId xmlns:a16="http://schemas.microsoft.com/office/drawing/2014/main" id="{63181A1D-3037-3B3D-EB66-C0D0849BB73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6A87966-B122-49DC-A86A-7ACDB0FF22EE}" type="slidenum">
              <a:rPr lang="en-US" altLang="en-US" sz="1200">
                <a:latin typeface="Comic Sans MS" panose="030F0702030302020204" pitchFamily="66" charset="0"/>
              </a:rPr>
              <a:pPr/>
              <a:t>32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97283" name="Rectangle 2">
            <a:extLst>
              <a:ext uri="{FF2B5EF4-FFF2-40B4-BE49-F238E27FC236}">
                <a16:creationId xmlns:a16="http://schemas.microsoft.com/office/drawing/2014/main" id="{4F48C927-2F47-8BD6-2CE4-B79BC07D473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97284" name="Rectangle 3">
            <a:extLst>
              <a:ext uri="{FF2B5EF4-FFF2-40B4-BE49-F238E27FC236}">
                <a16:creationId xmlns:a16="http://schemas.microsoft.com/office/drawing/2014/main" id="{4CD04429-95B9-1090-A963-FB83131577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665069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FC7B07-10C1-0BA0-BD82-47832DF2EC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C94B9A3C-C0B2-11F7-5062-0CC469B19F9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17B70356-A180-6D49-EE84-C2FDC85CBA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062062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7B5B2E-3A8F-F467-648B-BEE0D6FD71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0B1ED6F4-7ECD-31BD-D1BE-784C57541C2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4DBC08E2-898A-FC1D-D7E1-A5D4EEA33CB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174298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50FCBB-C39B-2345-D530-549FD220C0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3FAE1839-7181-456F-5984-9EE7EE65687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66A76F12-F9A4-781E-F3CB-E394F9FFBC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991145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00B842-BC91-ED64-A92F-A1BCC2A52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0DD87AC0-76A5-5A36-A6FE-19F68C6D2BF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42A7A948-60A1-659A-A07A-93205AB4B7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032146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112904-FD1C-BF53-2553-DB972AAE15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>
            <a:extLst>
              <a:ext uri="{FF2B5EF4-FFF2-40B4-BE49-F238E27FC236}">
                <a16:creationId xmlns:a16="http://schemas.microsoft.com/office/drawing/2014/main" id="{77C0D8ED-2A22-CB34-6127-BB8BA6A6307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6A87966-B122-49DC-A86A-7ACDB0FF22EE}" type="slidenum">
              <a:rPr lang="en-US" altLang="en-US" sz="1200">
                <a:latin typeface="Comic Sans MS" panose="030F0702030302020204" pitchFamily="66" charset="0"/>
              </a:rPr>
              <a:pPr/>
              <a:t>37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97283" name="Rectangle 2">
            <a:extLst>
              <a:ext uri="{FF2B5EF4-FFF2-40B4-BE49-F238E27FC236}">
                <a16:creationId xmlns:a16="http://schemas.microsoft.com/office/drawing/2014/main" id="{EED0508F-B7B2-D7BE-5F18-6FE045ACE94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97284" name="Rectangle 3">
            <a:extLst>
              <a:ext uri="{FF2B5EF4-FFF2-40B4-BE49-F238E27FC236}">
                <a16:creationId xmlns:a16="http://schemas.microsoft.com/office/drawing/2014/main" id="{BE395633-9814-1056-D444-5BB9671591C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64745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71C620-A8BA-0423-C574-D42DF5A6D5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8D3F95F4-DE1D-D90C-120F-7BBEDF93B22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341EAEF7-2326-CAB9-12B9-F05B4ECCC32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92171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2050B359-194A-4071-AF33-D962A68A4E2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36CA95CB-1580-48A8-83CF-B17D32CA29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042587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C6B4C8-BF0F-E182-AF98-93F87C84BC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F9488D6A-0EFC-9426-2CE4-3B1A41705EF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29E19A22-08B1-002E-522C-A7BFCAF0B0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743252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197935-A639-0F69-1707-10549B8D46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>
            <a:extLst>
              <a:ext uri="{FF2B5EF4-FFF2-40B4-BE49-F238E27FC236}">
                <a16:creationId xmlns:a16="http://schemas.microsoft.com/office/drawing/2014/main" id="{A2B709C8-5C98-E320-C6EC-02CC19A702A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6A87966-B122-49DC-A86A-7ACDB0FF22EE}" type="slidenum">
              <a:rPr lang="en-US" altLang="en-US" sz="1200">
                <a:latin typeface="Comic Sans MS" panose="030F0702030302020204" pitchFamily="66" charset="0"/>
              </a:rPr>
              <a:pPr/>
              <a:t>41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97283" name="Rectangle 2">
            <a:extLst>
              <a:ext uri="{FF2B5EF4-FFF2-40B4-BE49-F238E27FC236}">
                <a16:creationId xmlns:a16="http://schemas.microsoft.com/office/drawing/2014/main" id="{209640AC-9FFB-FC3D-088F-EBAC30EDE2D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97284" name="Rectangle 3">
            <a:extLst>
              <a:ext uri="{FF2B5EF4-FFF2-40B4-BE49-F238E27FC236}">
                <a16:creationId xmlns:a16="http://schemas.microsoft.com/office/drawing/2014/main" id="{CDE68311-8C58-A889-0078-F4A6ED9586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015489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0DA888-6AC1-BFCD-3EB4-22A211DD7F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1B36052F-907A-9FEB-96BD-57D0062A16C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10A4B143-94D3-8026-AE40-3D817488A17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401949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500B0C-57A1-ED56-D4A2-91F955027E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>
            <a:extLst>
              <a:ext uri="{FF2B5EF4-FFF2-40B4-BE49-F238E27FC236}">
                <a16:creationId xmlns:a16="http://schemas.microsoft.com/office/drawing/2014/main" id="{899B8918-B947-FD9E-5EEB-7D934B5DEB0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6A87966-B122-49DC-A86A-7ACDB0FF22EE}" type="slidenum">
              <a:rPr lang="en-US" altLang="en-US" sz="1200">
                <a:latin typeface="Comic Sans MS" panose="030F0702030302020204" pitchFamily="66" charset="0"/>
              </a:rPr>
              <a:pPr/>
              <a:t>45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97283" name="Rectangle 2">
            <a:extLst>
              <a:ext uri="{FF2B5EF4-FFF2-40B4-BE49-F238E27FC236}">
                <a16:creationId xmlns:a16="http://schemas.microsoft.com/office/drawing/2014/main" id="{2CC0E583-6CC6-77FD-09F4-11BA4538C74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97284" name="Rectangle 3">
            <a:extLst>
              <a:ext uri="{FF2B5EF4-FFF2-40B4-BE49-F238E27FC236}">
                <a16:creationId xmlns:a16="http://schemas.microsoft.com/office/drawing/2014/main" id="{964DD4DB-31C3-AF51-ACDB-60014C2067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97229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0DCE76-7AD6-D44F-579D-2775B054CF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5A9CCCBE-95AB-A64E-80E5-9E764B51EE2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8325E9BE-D3E4-701B-8EF9-E636184E8A4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595323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9A617B-C706-BF81-F92D-3D85D2C4C2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>
            <a:extLst>
              <a:ext uri="{FF2B5EF4-FFF2-40B4-BE49-F238E27FC236}">
                <a16:creationId xmlns:a16="http://schemas.microsoft.com/office/drawing/2014/main" id="{B045634D-8012-C249-1F8B-A7C253749F0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6A87966-B122-49DC-A86A-7ACDB0FF22EE}" type="slidenum">
              <a:rPr lang="en-US" altLang="en-US" sz="1200">
                <a:latin typeface="Comic Sans MS" panose="030F0702030302020204" pitchFamily="66" charset="0"/>
              </a:rPr>
              <a:pPr/>
              <a:t>47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97283" name="Rectangle 2">
            <a:extLst>
              <a:ext uri="{FF2B5EF4-FFF2-40B4-BE49-F238E27FC236}">
                <a16:creationId xmlns:a16="http://schemas.microsoft.com/office/drawing/2014/main" id="{F486E91B-4342-00B4-1E22-FCE3D5AA733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97284" name="Rectangle 3">
            <a:extLst>
              <a:ext uri="{FF2B5EF4-FFF2-40B4-BE49-F238E27FC236}">
                <a16:creationId xmlns:a16="http://schemas.microsoft.com/office/drawing/2014/main" id="{76A0934C-9440-8780-A998-428C5655005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535131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1448D5-AF72-DF47-19E0-B6EF74F210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E9D12397-6537-0A87-8176-AC1BFBAEABA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AC548671-5C2D-AF9F-778D-EF6C861424B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570014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07A968-1E48-4536-F5FC-878D073FB5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5BFDEB19-EF78-E1D1-D4F0-E18279D9EE0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A6152397-4F1E-EA98-F328-0436C6384F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883302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F99C89-BB81-521B-1516-C03066C409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A0334C88-5330-A71E-2276-FBA7BF1F0C2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CC1C1AE2-D560-B071-6101-1DB76F47EE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756686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D3C4F7-445B-F48F-17F4-402A883782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C99E601F-B872-E244-2422-D24827F0DC7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9AF0DEB4-F080-1168-CBFA-E861EF3EF8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275436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0F99B6-0377-2830-E264-7673C17560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>
            <a:extLst>
              <a:ext uri="{FF2B5EF4-FFF2-40B4-BE49-F238E27FC236}">
                <a16:creationId xmlns:a16="http://schemas.microsoft.com/office/drawing/2014/main" id="{73D8671D-0020-82C1-4828-0FDD7E70AF5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6A87966-B122-49DC-A86A-7ACDB0FF22EE}" type="slidenum">
              <a:rPr lang="en-US" altLang="en-US" sz="1200">
                <a:latin typeface="Comic Sans MS" panose="030F0702030302020204" pitchFamily="66" charset="0"/>
              </a:rPr>
              <a:pPr/>
              <a:t>8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97283" name="Rectangle 2">
            <a:extLst>
              <a:ext uri="{FF2B5EF4-FFF2-40B4-BE49-F238E27FC236}">
                <a16:creationId xmlns:a16="http://schemas.microsoft.com/office/drawing/2014/main" id="{7B867EAC-3C53-3361-6334-23F47B3AEC5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97284" name="Rectangle 3">
            <a:extLst>
              <a:ext uri="{FF2B5EF4-FFF2-40B4-BE49-F238E27FC236}">
                <a16:creationId xmlns:a16="http://schemas.microsoft.com/office/drawing/2014/main" id="{E7519E7B-EF3A-8C0C-7F33-4905B0FB94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433282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8CCAF8-CE60-01B0-B8DF-8F0BCF6DEA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B3B87937-2760-107E-A8A6-59D7B4C6C76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7BA94B8A-41C3-C0B5-D2D3-AAF8590339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566245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9AF51E-FE91-2E9E-E76B-DA0A9B4F26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452B5DF4-06C9-0C99-E8A9-CF3ED608F2A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B4037F1E-12E5-9D4B-FA10-D6AAA280FC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926339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6863CA-82D7-170B-4F04-3947DC7EDE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F5E55B9F-97D5-32A4-B02F-FAC5B17CAB2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CAE09A11-C54F-C581-9EC9-C35D5BED7FF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198540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F76ACF-7C72-7EDD-8300-999B022FEA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8BDECFA7-0C41-91B0-60E4-87F6A879946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62D047A2-E414-722E-2C2B-434D51E619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775184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312748-2C0A-8665-A49D-CF0BF5DC05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EE42E76D-E3DC-C87A-49AD-D7C882599E4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3DAA5CD7-143F-6B89-BB49-B74881345BA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23129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3A26FE-8A3C-AFC1-E539-B1469248FB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F94BA9C7-5FA8-0108-917D-98011A5929B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CEF2E615-E7CF-3CA0-9ACE-2214D50F94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74373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DD8ABF-A178-DBFC-7692-5BF45642FA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>
            <a:extLst>
              <a:ext uri="{FF2B5EF4-FFF2-40B4-BE49-F238E27FC236}">
                <a16:creationId xmlns:a16="http://schemas.microsoft.com/office/drawing/2014/main" id="{BBDE345C-89B9-EAF8-51B6-A214DB0F9E0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6A87966-B122-49DC-A86A-7ACDB0FF22EE}" type="slidenum">
              <a:rPr lang="en-US" altLang="en-US" sz="1200">
                <a:latin typeface="Comic Sans MS" panose="030F0702030302020204" pitchFamily="66" charset="0"/>
              </a:rPr>
              <a:pPr/>
              <a:t>10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97283" name="Rectangle 2">
            <a:extLst>
              <a:ext uri="{FF2B5EF4-FFF2-40B4-BE49-F238E27FC236}">
                <a16:creationId xmlns:a16="http://schemas.microsoft.com/office/drawing/2014/main" id="{F26BAC23-F944-594A-BC68-05D45CDEDA0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97284" name="Rectangle 3">
            <a:extLst>
              <a:ext uri="{FF2B5EF4-FFF2-40B4-BE49-F238E27FC236}">
                <a16:creationId xmlns:a16="http://schemas.microsoft.com/office/drawing/2014/main" id="{557605B7-799C-A7BE-A6D0-38CF22F151A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6021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EBFA35-6271-7125-CC50-6A37E8183A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FEF2972E-6615-94BE-7CC5-4D8E950B672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A299C278-B3D6-531A-4193-A25DD17004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09852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A05D9A-6BB9-0DFD-22BC-B11E141F5C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>
            <a:extLst>
              <a:ext uri="{FF2B5EF4-FFF2-40B4-BE49-F238E27FC236}">
                <a16:creationId xmlns:a16="http://schemas.microsoft.com/office/drawing/2014/main" id="{8314736A-71A4-A013-32C2-8B402D26589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70662" indent="-296408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85634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59887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134141" indent="-237127"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60839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3082648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556902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4031155" indent="-237127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6A87966-B122-49DC-A86A-7ACDB0FF22EE}" type="slidenum">
              <a:rPr lang="en-US" altLang="en-US" sz="1200">
                <a:latin typeface="Comic Sans MS" panose="030F0702030302020204" pitchFamily="66" charset="0"/>
              </a:rPr>
              <a:pPr/>
              <a:t>13</a:t>
            </a:fld>
            <a:endParaRPr lang="en-US" altLang="en-US" sz="1200">
              <a:latin typeface="Comic Sans MS" panose="030F0702030302020204" pitchFamily="66" charset="0"/>
            </a:endParaRPr>
          </a:p>
        </p:txBody>
      </p:sp>
      <p:sp>
        <p:nvSpPr>
          <p:cNvPr id="97283" name="Rectangle 2">
            <a:extLst>
              <a:ext uri="{FF2B5EF4-FFF2-40B4-BE49-F238E27FC236}">
                <a16:creationId xmlns:a16="http://schemas.microsoft.com/office/drawing/2014/main" id="{18237DB2-6B5A-494D-07CE-6EAD3E8C09A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746125" y="1181100"/>
            <a:ext cx="5664200" cy="3186113"/>
          </a:xfrm>
          <a:ln/>
        </p:spPr>
      </p:sp>
      <p:sp>
        <p:nvSpPr>
          <p:cNvPr id="97284" name="Rectangle 3">
            <a:extLst>
              <a:ext uri="{FF2B5EF4-FFF2-40B4-BE49-F238E27FC236}">
                <a16:creationId xmlns:a16="http://schemas.microsoft.com/office/drawing/2014/main" id="{322AEAFC-8C83-A37D-F898-A14B6AF2746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37047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699823-9D4D-7DB5-C163-798AE15603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6DEEA01C-6EEE-2A2F-1CED-215BBFA97D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FA1460B9-26B1-1DBB-73F7-303476CB5F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64089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441DCF-5FA9-3BBE-A6DC-4C4767E77E2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D8AAD4-9F4E-2546-4A20-345BE6926F6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B68BC9-B242-D863-6297-36224D351B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6D43E7-A090-881E-D908-BB9CC53DDD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E2DFBC9-B9F9-85A6-26A1-9D7E515D03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430954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424705-3181-4743-BF72-E5B55E6278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8D9669D-6765-7CD2-C040-D4C5E44BAB3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8E5E7B0-5065-8FAA-2D02-01DC4905B3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487F4E-481E-5CA4-5AC0-EF15EBAF8D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305C81A-1EC7-F85E-A5DB-0F7CA62EC0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317245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0F8F565-D4D2-A972-147D-1A41777B264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8813695-1D6C-4A4F-7F94-13466638117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6AEB8A-EA17-E1E1-8CD3-B7AF8E3F28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6AF905-A88D-ED4C-DD07-098840D4AB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D1A03B8-DD10-B6B6-6B59-3EB669F377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78873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8BB011-50E5-247E-0EB3-D47C59C4FF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A71371-A022-A3A5-E49C-D2CCEC4E252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28F92F8-B436-FF4B-567C-6CF9F3F685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9C755B9-83BE-E117-954F-A47925F5BF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7E45716-8D01-8E2F-8276-3A903E607C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16783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0264CF-1BBA-680C-4F96-017144A15A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89E9BE-1B28-C587-A2C5-253ECF74E1D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33E3E68-CE19-CACB-1EDD-351F4F9C94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E49855-AB14-5CF9-EE88-AB42D1DF4D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7DE2C96-8A85-4C99-39A1-9B9DB31D7A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726400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E89EEC-003E-DFFB-2D04-A2E70FE13D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7BFE0F4-58A0-D6D9-6AAC-CD97965C20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77E4C68-9C36-2696-B323-CF0642D6DBE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49713B3-5A96-0F1A-CFE7-8563FD24B8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18D724B-C264-2548-CAFF-305FE7D37B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B193A13-EBDF-17F2-DF34-5BA3D79328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59149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519F2D-6C68-B3F6-3BC7-2A9EE6BE2B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2A2B36-9CB6-0E61-D14F-48AD642FCA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E551B63-A4A2-BD66-BF76-72528E69BA7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3EF4911-72D8-7120-897F-434F05D8DA2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1354135-3D54-9447-778A-86081F0473D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7F52A4A-AE91-8A3A-8DE2-74205F39FD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8FC667D-AA9E-21BF-66F2-755D86E708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D8E628E-2723-30DA-D22D-BFF79CE056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7378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F41984-7865-CBC1-7E39-27325050C7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D341811-B828-6912-5458-2BC9266D21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A1DF831-0A64-24F5-806E-B3EBA55914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EFD212-56D6-B7F8-FC27-BC4BF7386D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99630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5903B13-E121-53F2-65F9-41E383C574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2814793-9D7D-32F8-795A-31644DBAB3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D76B231-FE15-2561-B700-2506AC7131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63565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CB5398-EEBA-42F4-3948-4DF36A153E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2E000E0-12D7-545A-0B4A-64A8B51A9F1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585510-3798-210C-EC55-29C449719B8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CE698E8-2EE7-873D-A608-9A260F5DDD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8D5F347-CF7A-10E6-8DC6-FA1E5DB6DB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85E452D-F82A-718F-94C2-C889F622E5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1564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DE1DDD-DB8D-6429-4235-465780A7B8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042B9E5-6756-3695-C94E-93A464783ED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A170C60-CA85-5E67-14F6-3176093E55F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3325D70-D5F0-5123-66A9-63D9B82E92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977B62A-8600-7CE9-095E-82CDE4E176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558F328-EF42-0E10-9C29-12A53381D4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3401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BBC2B57-F2EC-C92D-BAFA-C36FE7F31C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0AE8E8-3549-4143-3C3F-38529FA553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162DEB0-3161-B686-27DF-345950BFF04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B93FBE-67AC-4C5C-B62E-CFFDEAF9BE53}" type="datetimeFigureOut">
              <a:rPr lang="en-US" smtClean="0"/>
              <a:t>2/7/2025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7B5E12D-E358-B346-0620-4D8545C52B8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B1C4BA-D22A-5462-8F71-6F616DC8FA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4D5A7D-FFFE-410B-BEE5-702232F4B1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5079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cs.uw.edu/421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10.png"/><Relationship Id="rId18" Type="http://schemas.openxmlformats.org/officeDocument/2006/relationships/image" Target="../media/image57.png"/><Relationship Id="rId26" Type="http://schemas.openxmlformats.org/officeDocument/2006/relationships/image" Target="../media/image65.png"/><Relationship Id="rId21" Type="http://schemas.openxmlformats.org/officeDocument/2006/relationships/image" Target="../media/image60.png"/><Relationship Id="rId7" Type="http://schemas.openxmlformats.org/officeDocument/2006/relationships/image" Target="../media/image35.png"/><Relationship Id="rId12" Type="http://schemas.openxmlformats.org/officeDocument/2006/relationships/image" Target="../media/image9.png"/><Relationship Id="rId17" Type="http://schemas.openxmlformats.org/officeDocument/2006/relationships/image" Target="../media/image56.png"/><Relationship Id="rId25" Type="http://schemas.openxmlformats.org/officeDocument/2006/relationships/image" Target="../media/image64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55.png"/><Relationship Id="rId20" Type="http://schemas.openxmlformats.org/officeDocument/2006/relationships/image" Target="../media/image59.png"/><Relationship Id="rId29" Type="http://schemas.openxmlformats.org/officeDocument/2006/relationships/image" Target="../media/image6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11" Type="http://schemas.openxmlformats.org/officeDocument/2006/relationships/image" Target="../media/image8.png"/><Relationship Id="rId24" Type="http://schemas.openxmlformats.org/officeDocument/2006/relationships/image" Target="../media/image63.png"/><Relationship Id="rId5" Type="http://schemas.openxmlformats.org/officeDocument/2006/relationships/image" Target="../media/image28.png"/><Relationship Id="rId15" Type="http://schemas.openxmlformats.org/officeDocument/2006/relationships/image" Target="../media/image12.png"/><Relationship Id="rId23" Type="http://schemas.openxmlformats.org/officeDocument/2006/relationships/image" Target="../media/image62.png"/><Relationship Id="rId28" Type="http://schemas.openxmlformats.org/officeDocument/2006/relationships/image" Target="../media/image67.png"/><Relationship Id="rId10" Type="http://schemas.openxmlformats.org/officeDocument/2006/relationships/image" Target="../media/image7.png"/><Relationship Id="rId19" Type="http://schemas.openxmlformats.org/officeDocument/2006/relationships/image" Target="../media/image58.png"/><Relationship Id="rId31" Type="http://schemas.openxmlformats.org/officeDocument/2006/relationships/image" Target="../media/image70.png"/><Relationship Id="rId4" Type="http://schemas.openxmlformats.org/officeDocument/2006/relationships/image" Target="../media/image27.png"/><Relationship Id="rId9" Type="http://schemas.openxmlformats.org/officeDocument/2006/relationships/image" Target="../media/image37.png"/><Relationship Id="rId14" Type="http://schemas.openxmlformats.org/officeDocument/2006/relationships/image" Target="../media/image11.png"/><Relationship Id="rId22" Type="http://schemas.openxmlformats.org/officeDocument/2006/relationships/image" Target="../media/image61.png"/><Relationship Id="rId27" Type="http://schemas.openxmlformats.org/officeDocument/2006/relationships/image" Target="../media/image66.png"/><Relationship Id="rId30" Type="http://schemas.openxmlformats.org/officeDocument/2006/relationships/image" Target="../media/image69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13" Type="http://schemas.openxmlformats.org/officeDocument/2006/relationships/image" Target="../media/image82.png"/><Relationship Id="rId18" Type="http://schemas.openxmlformats.org/officeDocument/2006/relationships/image" Target="../media/image87.png"/><Relationship Id="rId3" Type="http://schemas.openxmlformats.org/officeDocument/2006/relationships/image" Target="../media/image72.png"/><Relationship Id="rId7" Type="http://schemas.openxmlformats.org/officeDocument/2006/relationships/image" Target="../media/image76.png"/><Relationship Id="rId12" Type="http://schemas.openxmlformats.org/officeDocument/2006/relationships/image" Target="../media/image81.png"/><Relationship Id="rId17" Type="http://schemas.openxmlformats.org/officeDocument/2006/relationships/image" Target="../media/image86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5.png"/><Relationship Id="rId11" Type="http://schemas.openxmlformats.org/officeDocument/2006/relationships/image" Target="../media/image80.png"/><Relationship Id="rId5" Type="http://schemas.openxmlformats.org/officeDocument/2006/relationships/image" Target="../media/image74.png"/><Relationship Id="rId15" Type="http://schemas.openxmlformats.org/officeDocument/2006/relationships/image" Target="../media/image84.png"/><Relationship Id="rId10" Type="http://schemas.openxmlformats.org/officeDocument/2006/relationships/image" Target="../media/image79.png"/><Relationship Id="rId4" Type="http://schemas.openxmlformats.org/officeDocument/2006/relationships/image" Target="../media/image73.png"/><Relationship Id="rId9" Type="http://schemas.openxmlformats.org/officeDocument/2006/relationships/image" Target="../media/image78.png"/><Relationship Id="rId14" Type="http://schemas.openxmlformats.org/officeDocument/2006/relationships/image" Target="../media/image8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7" Type="http://schemas.openxmlformats.org/officeDocument/2006/relationships/image" Target="../media/image95.pn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4.png"/><Relationship Id="rId5" Type="http://schemas.openxmlformats.org/officeDocument/2006/relationships/image" Target="../media/image93.png"/><Relationship Id="rId4" Type="http://schemas.openxmlformats.org/officeDocument/2006/relationships/image" Target="../media/image9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2.png"/><Relationship Id="rId4" Type="http://schemas.openxmlformats.org/officeDocument/2006/relationships/image" Target="../media/image10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3" Type="http://schemas.openxmlformats.org/officeDocument/2006/relationships/image" Target="../media/image104.png"/><Relationship Id="rId7" Type="http://schemas.openxmlformats.org/officeDocument/2006/relationships/image" Target="../media/image10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10" Type="http://schemas.openxmlformats.org/officeDocument/2006/relationships/image" Target="../media/image111.png"/><Relationship Id="rId4" Type="http://schemas.openxmlformats.org/officeDocument/2006/relationships/image" Target="../media/image105.png"/><Relationship Id="rId9" Type="http://schemas.openxmlformats.org/officeDocument/2006/relationships/image" Target="../media/image110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7" Type="http://schemas.openxmlformats.org/officeDocument/2006/relationships/image" Target="../media/image11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5.png"/><Relationship Id="rId5" Type="http://schemas.openxmlformats.org/officeDocument/2006/relationships/image" Target="../media/image114.png"/><Relationship Id="rId4" Type="http://schemas.openxmlformats.org/officeDocument/2006/relationships/image" Target="../media/image113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png"/><Relationship Id="rId13" Type="http://schemas.openxmlformats.org/officeDocument/2006/relationships/image" Target="../media/image127.png"/><Relationship Id="rId18" Type="http://schemas.openxmlformats.org/officeDocument/2006/relationships/image" Target="../media/image132.png"/><Relationship Id="rId3" Type="http://schemas.openxmlformats.org/officeDocument/2006/relationships/image" Target="../media/image117.png"/><Relationship Id="rId7" Type="http://schemas.openxmlformats.org/officeDocument/2006/relationships/image" Target="../media/image121.png"/><Relationship Id="rId12" Type="http://schemas.openxmlformats.org/officeDocument/2006/relationships/image" Target="../media/image126.png"/><Relationship Id="rId17" Type="http://schemas.openxmlformats.org/officeDocument/2006/relationships/image" Target="../media/image131.png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1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0.png"/><Relationship Id="rId11" Type="http://schemas.openxmlformats.org/officeDocument/2006/relationships/image" Target="../media/image125.png"/><Relationship Id="rId5" Type="http://schemas.openxmlformats.org/officeDocument/2006/relationships/image" Target="../media/image119.png"/><Relationship Id="rId15" Type="http://schemas.openxmlformats.org/officeDocument/2006/relationships/image" Target="../media/image129.png"/><Relationship Id="rId10" Type="http://schemas.openxmlformats.org/officeDocument/2006/relationships/image" Target="../media/image124.png"/><Relationship Id="rId4" Type="http://schemas.openxmlformats.org/officeDocument/2006/relationships/image" Target="../media/image118.png"/><Relationship Id="rId9" Type="http://schemas.openxmlformats.org/officeDocument/2006/relationships/image" Target="../media/image123.png"/><Relationship Id="rId14" Type="http://schemas.openxmlformats.org/officeDocument/2006/relationships/image" Target="../media/image128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8.png"/><Relationship Id="rId13" Type="http://schemas.openxmlformats.org/officeDocument/2006/relationships/image" Target="../media/image143.png"/><Relationship Id="rId3" Type="http://schemas.openxmlformats.org/officeDocument/2006/relationships/image" Target="../media/image133.png"/><Relationship Id="rId7" Type="http://schemas.openxmlformats.org/officeDocument/2006/relationships/image" Target="../media/image137.png"/><Relationship Id="rId12" Type="http://schemas.openxmlformats.org/officeDocument/2006/relationships/image" Target="../media/image14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6.png"/><Relationship Id="rId11" Type="http://schemas.openxmlformats.org/officeDocument/2006/relationships/image" Target="../media/image141.png"/><Relationship Id="rId5" Type="http://schemas.openxmlformats.org/officeDocument/2006/relationships/image" Target="../media/image135.png"/><Relationship Id="rId10" Type="http://schemas.openxmlformats.org/officeDocument/2006/relationships/image" Target="../media/image140.png"/><Relationship Id="rId4" Type="http://schemas.openxmlformats.org/officeDocument/2006/relationships/image" Target="../media/image134.png"/><Relationship Id="rId9" Type="http://schemas.openxmlformats.org/officeDocument/2006/relationships/image" Target="../media/image139.png"/><Relationship Id="rId14" Type="http://schemas.openxmlformats.org/officeDocument/2006/relationships/image" Target="../media/image144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.png"/><Relationship Id="rId3" Type="http://schemas.openxmlformats.org/officeDocument/2006/relationships/image" Target="../media/image145.png"/><Relationship Id="rId7" Type="http://schemas.openxmlformats.org/officeDocument/2006/relationships/image" Target="../media/image14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47.png"/><Relationship Id="rId10" Type="http://schemas.openxmlformats.org/officeDocument/2006/relationships/image" Target="../media/image152.png"/><Relationship Id="rId4" Type="http://schemas.openxmlformats.org/officeDocument/2006/relationships/image" Target="../media/image146.png"/><Relationship Id="rId9" Type="http://schemas.openxmlformats.org/officeDocument/2006/relationships/image" Target="../media/image151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png"/><Relationship Id="rId13" Type="http://schemas.openxmlformats.org/officeDocument/2006/relationships/image" Target="../media/image163.png"/><Relationship Id="rId18" Type="http://schemas.openxmlformats.org/officeDocument/2006/relationships/image" Target="../media/image168.png"/><Relationship Id="rId3" Type="http://schemas.openxmlformats.org/officeDocument/2006/relationships/image" Target="../media/image153.png"/><Relationship Id="rId7" Type="http://schemas.openxmlformats.org/officeDocument/2006/relationships/image" Target="../media/image157.png"/><Relationship Id="rId12" Type="http://schemas.openxmlformats.org/officeDocument/2006/relationships/image" Target="../media/image162.png"/><Relationship Id="rId17" Type="http://schemas.openxmlformats.org/officeDocument/2006/relationships/image" Target="../media/image167.png"/><Relationship Id="rId2" Type="http://schemas.openxmlformats.org/officeDocument/2006/relationships/notesSlide" Target="../notesSlides/notesSlide29.xml"/><Relationship Id="rId16" Type="http://schemas.openxmlformats.org/officeDocument/2006/relationships/image" Target="../media/image16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6.png"/><Relationship Id="rId11" Type="http://schemas.openxmlformats.org/officeDocument/2006/relationships/image" Target="../media/image161.png"/><Relationship Id="rId5" Type="http://schemas.openxmlformats.org/officeDocument/2006/relationships/image" Target="../media/image155.png"/><Relationship Id="rId15" Type="http://schemas.openxmlformats.org/officeDocument/2006/relationships/image" Target="../media/image165.png"/><Relationship Id="rId10" Type="http://schemas.openxmlformats.org/officeDocument/2006/relationships/image" Target="../media/image160.png"/><Relationship Id="rId4" Type="http://schemas.openxmlformats.org/officeDocument/2006/relationships/image" Target="../media/image154.png"/><Relationship Id="rId9" Type="http://schemas.openxmlformats.org/officeDocument/2006/relationships/image" Target="../media/image159.png"/><Relationship Id="rId14" Type="http://schemas.openxmlformats.org/officeDocument/2006/relationships/image" Target="../media/image164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png"/><Relationship Id="rId13" Type="http://schemas.openxmlformats.org/officeDocument/2006/relationships/image" Target="../media/image163.png"/><Relationship Id="rId18" Type="http://schemas.openxmlformats.org/officeDocument/2006/relationships/image" Target="../media/image168.png"/><Relationship Id="rId3" Type="http://schemas.openxmlformats.org/officeDocument/2006/relationships/image" Target="../media/image153.png"/><Relationship Id="rId7" Type="http://schemas.openxmlformats.org/officeDocument/2006/relationships/image" Target="../media/image157.png"/><Relationship Id="rId12" Type="http://schemas.openxmlformats.org/officeDocument/2006/relationships/image" Target="../media/image162.png"/><Relationship Id="rId17" Type="http://schemas.openxmlformats.org/officeDocument/2006/relationships/image" Target="../media/image167.png"/><Relationship Id="rId2" Type="http://schemas.openxmlformats.org/officeDocument/2006/relationships/notesSlide" Target="../notesSlides/notesSlide30.xml"/><Relationship Id="rId16" Type="http://schemas.openxmlformats.org/officeDocument/2006/relationships/image" Target="../media/image16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6.png"/><Relationship Id="rId11" Type="http://schemas.openxmlformats.org/officeDocument/2006/relationships/image" Target="../media/image161.png"/><Relationship Id="rId5" Type="http://schemas.openxmlformats.org/officeDocument/2006/relationships/image" Target="../media/image155.png"/><Relationship Id="rId15" Type="http://schemas.openxmlformats.org/officeDocument/2006/relationships/image" Target="../media/image165.png"/><Relationship Id="rId10" Type="http://schemas.openxmlformats.org/officeDocument/2006/relationships/image" Target="../media/image160.png"/><Relationship Id="rId19" Type="http://schemas.openxmlformats.org/officeDocument/2006/relationships/image" Target="../media/image171.png"/><Relationship Id="rId4" Type="http://schemas.openxmlformats.org/officeDocument/2006/relationships/image" Target="../media/image170.png"/><Relationship Id="rId9" Type="http://schemas.openxmlformats.org/officeDocument/2006/relationships/image" Target="../media/image159.png"/><Relationship Id="rId14" Type="http://schemas.openxmlformats.org/officeDocument/2006/relationships/image" Target="../media/image164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.png"/><Relationship Id="rId3" Type="http://schemas.openxmlformats.org/officeDocument/2006/relationships/image" Target="../media/image145.png"/><Relationship Id="rId7" Type="http://schemas.openxmlformats.org/officeDocument/2006/relationships/image" Target="../media/image149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47.png"/><Relationship Id="rId10" Type="http://schemas.openxmlformats.org/officeDocument/2006/relationships/image" Target="../media/image152.png"/><Relationship Id="rId4" Type="http://schemas.openxmlformats.org/officeDocument/2006/relationships/image" Target="../media/image146.png"/><Relationship Id="rId9" Type="http://schemas.openxmlformats.org/officeDocument/2006/relationships/image" Target="../media/image151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7.png"/><Relationship Id="rId13" Type="http://schemas.openxmlformats.org/officeDocument/2006/relationships/image" Target="../media/image182.png"/><Relationship Id="rId18" Type="http://schemas.openxmlformats.org/officeDocument/2006/relationships/image" Target="../media/image187.png"/><Relationship Id="rId3" Type="http://schemas.openxmlformats.org/officeDocument/2006/relationships/image" Target="../media/image172.png"/><Relationship Id="rId7" Type="http://schemas.openxmlformats.org/officeDocument/2006/relationships/image" Target="../media/image176.png"/><Relationship Id="rId12" Type="http://schemas.openxmlformats.org/officeDocument/2006/relationships/image" Target="../media/image181.png"/><Relationship Id="rId17" Type="http://schemas.openxmlformats.org/officeDocument/2006/relationships/image" Target="../media/image186.png"/><Relationship Id="rId2" Type="http://schemas.openxmlformats.org/officeDocument/2006/relationships/notesSlide" Target="../notesSlides/notesSlide32.xml"/><Relationship Id="rId16" Type="http://schemas.openxmlformats.org/officeDocument/2006/relationships/image" Target="../media/image1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5.png"/><Relationship Id="rId11" Type="http://schemas.openxmlformats.org/officeDocument/2006/relationships/image" Target="../media/image180.png"/><Relationship Id="rId5" Type="http://schemas.openxmlformats.org/officeDocument/2006/relationships/image" Target="../media/image174.png"/><Relationship Id="rId15" Type="http://schemas.openxmlformats.org/officeDocument/2006/relationships/image" Target="../media/image184.png"/><Relationship Id="rId10" Type="http://schemas.openxmlformats.org/officeDocument/2006/relationships/image" Target="../media/image179.png"/><Relationship Id="rId19" Type="http://schemas.openxmlformats.org/officeDocument/2006/relationships/image" Target="../media/image188.png"/><Relationship Id="rId4" Type="http://schemas.openxmlformats.org/officeDocument/2006/relationships/image" Target="../media/image173.png"/><Relationship Id="rId9" Type="http://schemas.openxmlformats.org/officeDocument/2006/relationships/image" Target="../media/image178.png"/><Relationship Id="rId14" Type="http://schemas.openxmlformats.org/officeDocument/2006/relationships/image" Target="../media/image183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7" Type="http://schemas.openxmlformats.org/officeDocument/2006/relationships/image" Target="../media/image194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3.png"/><Relationship Id="rId5" Type="http://schemas.openxmlformats.org/officeDocument/2006/relationships/image" Target="../media/image192.png"/><Relationship Id="rId4" Type="http://schemas.openxmlformats.org/officeDocument/2006/relationships/image" Target="../media/image191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.png"/><Relationship Id="rId3" Type="http://schemas.openxmlformats.org/officeDocument/2006/relationships/image" Target="../media/image145.png"/><Relationship Id="rId7" Type="http://schemas.openxmlformats.org/officeDocument/2006/relationships/image" Target="../media/image14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47.png"/><Relationship Id="rId10" Type="http://schemas.openxmlformats.org/officeDocument/2006/relationships/image" Target="../media/image152.png"/><Relationship Id="rId4" Type="http://schemas.openxmlformats.org/officeDocument/2006/relationships/image" Target="../media/image146.png"/><Relationship Id="rId9" Type="http://schemas.openxmlformats.org/officeDocument/2006/relationships/image" Target="../media/image151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8.png"/><Relationship Id="rId13" Type="http://schemas.openxmlformats.org/officeDocument/2006/relationships/image" Target="../media/image183.png"/><Relationship Id="rId18" Type="http://schemas.openxmlformats.org/officeDocument/2006/relationships/image" Target="../media/image188.png"/><Relationship Id="rId3" Type="http://schemas.openxmlformats.org/officeDocument/2006/relationships/image" Target="../media/image172.png"/><Relationship Id="rId7" Type="http://schemas.openxmlformats.org/officeDocument/2006/relationships/image" Target="../media/image177.png"/><Relationship Id="rId12" Type="http://schemas.openxmlformats.org/officeDocument/2006/relationships/image" Target="../media/image182.png"/><Relationship Id="rId17" Type="http://schemas.openxmlformats.org/officeDocument/2006/relationships/image" Target="../media/image187.png"/><Relationship Id="rId2" Type="http://schemas.openxmlformats.org/officeDocument/2006/relationships/notesSlide" Target="../notesSlides/notesSlide34.xml"/><Relationship Id="rId16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6.png"/><Relationship Id="rId11" Type="http://schemas.openxmlformats.org/officeDocument/2006/relationships/image" Target="../media/image181.png"/><Relationship Id="rId5" Type="http://schemas.openxmlformats.org/officeDocument/2006/relationships/image" Target="../media/image175.png"/><Relationship Id="rId15" Type="http://schemas.openxmlformats.org/officeDocument/2006/relationships/image" Target="../media/image185.png"/><Relationship Id="rId10" Type="http://schemas.openxmlformats.org/officeDocument/2006/relationships/image" Target="../media/image180.png"/><Relationship Id="rId4" Type="http://schemas.openxmlformats.org/officeDocument/2006/relationships/image" Target="../media/image174.png"/><Relationship Id="rId9" Type="http://schemas.openxmlformats.org/officeDocument/2006/relationships/image" Target="../media/image179.png"/><Relationship Id="rId14" Type="http://schemas.openxmlformats.org/officeDocument/2006/relationships/image" Target="../media/image184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.png"/><Relationship Id="rId3" Type="http://schemas.openxmlformats.org/officeDocument/2006/relationships/image" Target="../media/image145.png"/><Relationship Id="rId7" Type="http://schemas.openxmlformats.org/officeDocument/2006/relationships/image" Target="../media/image149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47.png"/><Relationship Id="rId10" Type="http://schemas.openxmlformats.org/officeDocument/2006/relationships/image" Target="../media/image152.png"/><Relationship Id="rId4" Type="http://schemas.openxmlformats.org/officeDocument/2006/relationships/image" Target="../media/image146.png"/><Relationship Id="rId9" Type="http://schemas.openxmlformats.org/officeDocument/2006/relationships/image" Target="../media/image151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7.png"/><Relationship Id="rId3" Type="http://schemas.openxmlformats.org/officeDocument/2006/relationships/image" Target="../media/image91.png"/><Relationship Id="rId7" Type="http://schemas.openxmlformats.org/officeDocument/2006/relationships/image" Target="../media/image196.png"/><Relationship Id="rId2" Type="http://schemas.openxmlformats.org/officeDocument/2006/relationships/image" Target="../media/image195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4.png"/><Relationship Id="rId5" Type="http://schemas.openxmlformats.org/officeDocument/2006/relationships/image" Target="../media/image93.png"/><Relationship Id="rId4" Type="http://schemas.openxmlformats.org/officeDocument/2006/relationships/image" Target="../media/image92.png"/><Relationship Id="rId9" Type="http://schemas.openxmlformats.org/officeDocument/2006/relationships/image" Target="../media/image198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9.png"/><Relationship Id="rId13" Type="http://schemas.openxmlformats.org/officeDocument/2006/relationships/image" Target="../media/image164.png"/><Relationship Id="rId18" Type="http://schemas.openxmlformats.org/officeDocument/2006/relationships/image" Target="../media/image200.png"/><Relationship Id="rId3" Type="http://schemas.openxmlformats.org/officeDocument/2006/relationships/image" Target="../media/image199.png"/><Relationship Id="rId21" Type="http://schemas.openxmlformats.org/officeDocument/2006/relationships/image" Target="../media/image203.png"/><Relationship Id="rId7" Type="http://schemas.openxmlformats.org/officeDocument/2006/relationships/image" Target="../media/image158.png"/><Relationship Id="rId12" Type="http://schemas.openxmlformats.org/officeDocument/2006/relationships/image" Target="../media/image163.png"/><Relationship Id="rId17" Type="http://schemas.openxmlformats.org/officeDocument/2006/relationships/image" Target="../media/image168.png"/><Relationship Id="rId25" Type="http://schemas.openxmlformats.org/officeDocument/2006/relationships/image" Target="../media/image171.png"/><Relationship Id="rId2" Type="http://schemas.openxmlformats.org/officeDocument/2006/relationships/notesSlide" Target="../notesSlides/notesSlide36.xml"/><Relationship Id="rId16" Type="http://schemas.openxmlformats.org/officeDocument/2006/relationships/image" Target="../media/image167.png"/><Relationship Id="rId20" Type="http://schemas.openxmlformats.org/officeDocument/2006/relationships/image" Target="../media/image20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11" Type="http://schemas.openxmlformats.org/officeDocument/2006/relationships/image" Target="../media/image162.png"/><Relationship Id="rId24" Type="http://schemas.openxmlformats.org/officeDocument/2006/relationships/image" Target="../media/image206.png"/><Relationship Id="rId5" Type="http://schemas.openxmlformats.org/officeDocument/2006/relationships/image" Target="../media/image156.png"/><Relationship Id="rId15" Type="http://schemas.openxmlformats.org/officeDocument/2006/relationships/image" Target="../media/image166.png"/><Relationship Id="rId23" Type="http://schemas.openxmlformats.org/officeDocument/2006/relationships/image" Target="../media/image205.png"/><Relationship Id="rId10" Type="http://schemas.openxmlformats.org/officeDocument/2006/relationships/image" Target="../media/image161.png"/><Relationship Id="rId19" Type="http://schemas.openxmlformats.org/officeDocument/2006/relationships/image" Target="../media/image201.png"/><Relationship Id="rId4" Type="http://schemas.openxmlformats.org/officeDocument/2006/relationships/image" Target="../media/image155.png"/><Relationship Id="rId9" Type="http://schemas.openxmlformats.org/officeDocument/2006/relationships/image" Target="../media/image160.png"/><Relationship Id="rId14" Type="http://schemas.openxmlformats.org/officeDocument/2006/relationships/image" Target="../media/image165.png"/><Relationship Id="rId22" Type="http://schemas.openxmlformats.org/officeDocument/2006/relationships/image" Target="../media/image204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9.png"/><Relationship Id="rId13" Type="http://schemas.openxmlformats.org/officeDocument/2006/relationships/image" Target="../media/image164.png"/><Relationship Id="rId18" Type="http://schemas.openxmlformats.org/officeDocument/2006/relationships/image" Target="../media/image207.png"/><Relationship Id="rId26" Type="http://schemas.openxmlformats.org/officeDocument/2006/relationships/image" Target="../media/image201.png"/><Relationship Id="rId3" Type="http://schemas.openxmlformats.org/officeDocument/2006/relationships/image" Target="../media/image199.png"/><Relationship Id="rId21" Type="http://schemas.openxmlformats.org/officeDocument/2006/relationships/image" Target="../media/image210.png"/><Relationship Id="rId7" Type="http://schemas.openxmlformats.org/officeDocument/2006/relationships/image" Target="../media/image158.png"/><Relationship Id="rId12" Type="http://schemas.openxmlformats.org/officeDocument/2006/relationships/image" Target="../media/image163.png"/><Relationship Id="rId17" Type="http://schemas.openxmlformats.org/officeDocument/2006/relationships/image" Target="../media/image168.png"/><Relationship Id="rId25" Type="http://schemas.openxmlformats.org/officeDocument/2006/relationships/image" Target="../media/image200.png"/><Relationship Id="rId2" Type="http://schemas.openxmlformats.org/officeDocument/2006/relationships/notesSlide" Target="../notesSlides/notesSlide37.xml"/><Relationship Id="rId16" Type="http://schemas.openxmlformats.org/officeDocument/2006/relationships/image" Target="../media/image167.png"/><Relationship Id="rId20" Type="http://schemas.openxmlformats.org/officeDocument/2006/relationships/image" Target="../media/image209.png"/><Relationship Id="rId29" Type="http://schemas.openxmlformats.org/officeDocument/2006/relationships/image" Target="../media/image20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11" Type="http://schemas.openxmlformats.org/officeDocument/2006/relationships/image" Target="../media/image162.png"/><Relationship Id="rId24" Type="http://schemas.openxmlformats.org/officeDocument/2006/relationships/image" Target="../media/image213.png"/><Relationship Id="rId32" Type="http://schemas.openxmlformats.org/officeDocument/2006/relationships/image" Target="../media/image171.png"/><Relationship Id="rId5" Type="http://schemas.openxmlformats.org/officeDocument/2006/relationships/image" Target="../media/image156.png"/><Relationship Id="rId15" Type="http://schemas.openxmlformats.org/officeDocument/2006/relationships/image" Target="../media/image166.png"/><Relationship Id="rId23" Type="http://schemas.openxmlformats.org/officeDocument/2006/relationships/image" Target="../media/image212.png"/><Relationship Id="rId28" Type="http://schemas.openxmlformats.org/officeDocument/2006/relationships/image" Target="../media/image203.png"/><Relationship Id="rId10" Type="http://schemas.openxmlformats.org/officeDocument/2006/relationships/image" Target="../media/image161.png"/><Relationship Id="rId19" Type="http://schemas.openxmlformats.org/officeDocument/2006/relationships/image" Target="../media/image208.png"/><Relationship Id="rId31" Type="http://schemas.openxmlformats.org/officeDocument/2006/relationships/image" Target="../media/image206.png"/><Relationship Id="rId4" Type="http://schemas.openxmlformats.org/officeDocument/2006/relationships/image" Target="../media/image155.png"/><Relationship Id="rId9" Type="http://schemas.openxmlformats.org/officeDocument/2006/relationships/image" Target="../media/image160.png"/><Relationship Id="rId14" Type="http://schemas.openxmlformats.org/officeDocument/2006/relationships/image" Target="../media/image165.png"/><Relationship Id="rId22" Type="http://schemas.openxmlformats.org/officeDocument/2006/relationships/image" Target="../media/image211.png"/><Relationship Id="rId27" Type="http://schemas.openxmlformats.org/officeDocument/2006/relationships/image" Target="../media/image202.png"/><Relationship Id="rId30" Type="http://schemas.openxmlformats.org/officeDocument/2006/relationships/image" Target="../media/image205.png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4.png"/><Relationship Id="rId18" Type="http://schemas.openxmlformats.org/officeDocument/2006/relationships/image" Target="../media/image207.png"/><Relationship Id="rId26" Type="http://schemas.openxmlformats.org/officeDocument/2006/relationships/image" Target="../media/image217.png"/><Relationship Id="rId39" Type="http://schemas.openxmlformats.org/officeDocument/2006/relationships/image" Target="../media/image171.png"/><Relationship Id="rId21" Type="http://schemas.openxmlformats.org/officeDocument/2006/relationships/image" Target="../media/image210.png"/><Relationship Id="rId34" Type="http://schemas.openxmlformats.org/officeDocument/2006/relationships/image" Target="../media/image202.png"/><Relationship Id="rId7" Type="http://schemas.openxmlformats.org/officeDocument/2006/relationships/image" Target="../media/image158.png"/><Relationship Id="rId12" Type="http://schemas.openxmlformats.org/officeDocument/2006/relationships/image" Target="../media/image163.png"/><Relationship Id="rId17" Type="http://schemas.openxmlformats.org/officeDocument/2006/relationships/image" Target="../media/image168.png"/><Relationship Id="rId25" Type="http://schemas.openxmlformats.org/officeDocument/2006/relationships/image" Target="../media/image216.png"/><Relationship Id="rId33" Type="http://schemas.openxmlformats.org/officeDocument/2006/relationships/image" Target="../media/image201.png"/><Relationship Id="rId38" Type="http://schemas.openxmlformats.org/officeDocument/2006/relationships/image" Target="../media/image206.png"/><Relationship Id="rId2" Type="http://schemas.openxmlformats.org/officeDocument/2006/relationships/notesSlide" Target="../notesSlides/notesSlide38.xml"/><Relationship Id="rId16" Type="http://schemas.openxmlformats.org/officeDocument/2006/relationships/image" Target="../media/image167.png"/><Relationship Id="rId20" Type="http://schemas.openxmlformats.org/officeDocument/2006/relationships/image" Target="../media/image214.png"/><Relationship Id="rId29" Type="http://schemas.openxmlformats.org/officeDocument/2006/relationships/image" Target="../media/image2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11" Type="http://schemas.openxmlformats.org/officeDocument/2006/relationships/image" Target="../media/image162.png"/><Relationship Id="rId24" Type="http://schemas.openxmlformats.org/officeDocument/2006/relationships/image" Target="../media/image213.png"/><Relationship Id="rId32" Type="http://schemas.openxmlformats.org/officeDocument/2006/relationships/image" Target="../media/image200.png"/><Relationship Id="rId37" Type="http://schemas.openxmlformats.org/officeDocument/2006/relationships/image" Target="../media/image205.png"/><Relationship Id="rId5" Type="http://schemas.openxmlformats.org/officeDocument/2006/relationships/image" Target="../media/image156.png"/><Relationship Id="rId15" Type="http://schemas.openxmlformats.org/officeDocument/2006/relationships/image" Target="../media/image166.png"/><Relationship Id="rId23" Type="http://schemas.openxmlformats.org/officeDocument/2006/relationships/image" Target="../media/image212.png"/><Relationship Id="rId28" Type="http://schemas.openxmlformats.org/officeDocument/2006/relationships/image" Target="../media/image219.png"/><Relationship Id="rId36" Type="http://schemas.openxmlformats.org/officeDocument/2006/relationships/image" Target="../media/image204.png"/><Relationship Id="rId10" Type="http://schemas.openxmlformats.org/officeDocument/2006/relationships/image" Target="../media/image161.png"/><Relationship Id="rId19" Type="http://schemas.openxmlformats.org/officeDocument/2006/relationships/image" Target="../media/image208.png"/><Relationship Id="rId31" Type="http://schemas.openxmlformats.org/officeDocument/2006/relationships/image" Target="../media/image222.png"/><Relationship Id="rId4" Type="http://schemas.openxmlformats.org/officeDocument/2006/relationships/image" Target="../media/image155.png"/><Relationship Id="rId9" Type="http://schemas.openxmlformats.org/officeDocument/2006/relationships/image" Target="../media/image160.png"/><Relationship Id="rId14" Type="http://schemas.openxmlformats.org/officeDocument/2006/relationships/image" Target="../media/image165.png"/><Relationship Id="rId22" Type="http://schemas.openxmlformats.org/officeDocument/2006/relationships/image" Target="../media/image215.png"/><Relationship Id="rId27" Type="http://schemas.openxmlformats.org/officeDocument/2006/relationships/image" Target="../media/image218.png"/><Relationship Id="rId30" Type="http://schemas.openxmlformats.org/officeDocument/2006/relationships/image" Target="../media/image221.png"/><Relationship Id="rId35" Type="http://schemas.openxmlformats.org/officeDocument/2006/relationships/image" Target="../media/image203.png"/><Relationship Id="rId8" Type="http://schemas.openxmlformats.org/officeDocument/2006/relationships/image" Target="../media/image159.png"/><Relationship Id="rId3" Type="http://schemas.openxmlformats.org/officeDocument/2006/relationships/image" Target="../media/image199.png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4.png"/><Relationship Id="rId18" Type="http://schemas.openxmlformats.org/officeDocument/2006/relationships/image" Target="../media/image207.png"/><Relationship Id="rId26" Type="http://schemas.openxmlformats.org/officeDocument/2006/relationships/image" Target="../media/image217.png"/><Relationship Id="rId39" Type="http://schemas.openxmlformats.org/officeDocument/2006/relationships/image" Target="../media/image225.png"/><Relationship Id="rId21" Type="http://schemas.openxmlformats.org/officeDocument/2006/relationships/image" Target="../media/image210.png"/><Relationship Id="rId34" Type="http://schemas.openxmlformats.org/officeDocument/2006/relationships/image" Target="../media/image202.png"/><Relationship Id="rId42" Type="http://schemas.openxmlformats.org/officeDocument/2006/relationships/image" Target="../media/image228.png"/><Relationship Id="rId7" Type="http://schemas.openxmlformats.org/officeDocument/2006/relationships/image" Target="../media/image158.png"/><Relationship Id="rId2" Type="http://schemas.openxmlformats.org/officeDocument/2006/relationships/notesSlide" Target="../notesSlides/notesSlide39.xml"/><Relationship Id="rId16" Type="http://schemas.openxmlformats.org/officeDocument/2006/relationships/image" Target="../media/image167.png"/><Relationship Id="rId29" Type="http://schemas.openxmlformats.org/officeDocument/2006/relationships/image" Target="../media/image2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11" Type="http://schemas.openxmlformats.org/officeDocument/2006/relationships/image" Target="../media/image162.png"/><Relationship Id="rId24" Type="http://schemas.openxmlformats.org/officeDocument/2006/relationships/image" Target="../media/image213.png"/><Relationship Id="rId32" Type="http://schemas.openxmlformats.org/officeDocument/2006/relationships/image" Target="../media/image200.png"/><Relationship Id="rId37" Type="http://schemas.openxmlformats.org/officeDocument/2006/relationships/image" Target="../media/image205.png"/><Relationship Id="rId40" Type="http://schemas.openxmlformats.org/officeDocument/2006/relationships/image" Target="../media/image226.png"/><Relationship Id="rId45" Type="http://schemas.openxmlformats.org/officeDocument/2006/relationships/image" Target="../media/image231.png"/><Relationship Id="rId5" Type="http://schemas.openxmlformats.org/officeDocument/2006/relationships/image" Target="../media/image156.png"/><Relationship Id="rId15" Type="http://schemas.openxmlformats.org/officeDocument/2006/relationships/image" Target="../media/image166.png"/><Relationship Id="rId23" Type="http://schemas.openxmlformats.org/officeDocument/2006/relationships/image" Target="../media/image212.png"/><Relationship Id="rId28" Type="http://schemas.openxmlformats.org/officeDocument/2006/relationships/image" Target="../media/image219.png"/><Relationship Id="rId36" Type="http://schemas.openxmlformats.org/officeDocument/2006/relationships/image" Target="../media/image204.png"/><Relationship Id="rId10" Type="http://schemas.openxmlformats.org/officeDocument/2006/relationships/image" Target="../media/image161.png"/><Relationship Id="rId19" Type="http://schemas.openxmlformats.org/officeDocument/2006/relationships/image" Target="../media/image208.png"/><Relationship Id="rId31" Type="http://schemas.openxmlformats.org/officeDocument/2006/relationships/image" Target="../media/image224.png"/><Relationship Id="rId44" Type="http://schemas.openxmlformats.org/officeDocument/2006/relationships/image" Target="../media/image230.png"/><Relationship Id="rId4" Type="http://schemas.openxmlformats.org/officeDocument/2006/relationships/image" Target="../media/image155.png"/><Relationship Id="rId9" Type="http://schemas.openxmlformats.org/officeDocument/2006/relationships/image" Target="../media/image160.png"/><Relationship Id="rId14" Type="http://schemas.openxmlformats.org/officeDocument/2006/relationships/image" Target="../media/image165.png"/><Relationship Id="rId22" Type="http://schemas.openxmlformats.org/officeDocument/2006/relationships/image" Target="../media/image215.png"/><Relationship Id="rId27" Type="http://schemas.openxmlformats.org/officeDocument/2006/relationships/image" Target="../media/image218.png"/><Relationship Id="rId30" Type="http://schemas.openxmlformats.org/officeDocument/2006/relationships/image" Target="../media/image223.png"/><Relationship Id="rId35" Type="http://schemas.openxmlformats.org/officeDocument/2006/relationships/image" Target="../media/image203.png"/><Relationship Id="rId43" Type="http://schemas.openxmlformats.org/officeDocument/2006/relationships/image" Target="../media/image229.png"/><Relationship Id="rId8" Type="http://schemas.openxmlformats.org/officeDocument/2006/relationships/image" Target="../media/image159.png"/><Relationship Id="rId3" Type="http://schemas.openxmlformats.org/officeDocument/2006/relationships/image" Target="../media/image199.png"/><Relationship Id="rId12" Type="http://schemas.openxmlformats.org/officeDocument/2006/relationships/image" Target="../media/image163.png"/><Relationship Id="rId17" Type="http://schemas.openxmlformats.org/officeDocument/2006/relationships/image" Target="../media/image168.png"/><Relationship Id="rId25" Type="http://schemas.openxmlformats.org/officeDocument/2006/relationships/image" Target="../media/image216.png"/><Relationship Id="rId33" Type="http://schemas.openxmlformats.org/officeDocument/2006/relationships/image" Target="../media/image201.png"/><Relationship Id="rId38" Type="http://schemas.openxmlformats.org/officeDocument/2006/relationships/image" Target="../media/image206.png"/><Relationship Id="rId46" Type="http://schemas.openxmlformats.org/officeDocument/2006/relationships/image" Target="../media/image171.png"/><Relationship Id="rId20" Type="http://schemas.openxmlformats.org/officeDocument/2006/relationships/image" Target="../media/image214.png"/><Relationship Id="rId41" Type="http://schemas.openxmlformats.org/officeDocument/2006/relationships/image" Target="../media/image227.png"/></Relationships>
</file>

<file path=ppt/slides/_rels/slide5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4.png"/><Relationship Id="rId18" Type="http://schemas.openxmlformats.org/officeDocument/2006/relationships/image" Target="../media/image207.png"/><Relationship Id="rId26" Type="http://schemas.openxmlformats.org/officeDocument/2006/relationships/image" Target="../media/image217.png"/><Relationship Id="rId39" Type="http://schemas.openxmlformats.org/officeDocument/2006/relationships/image" Target="../media/image232.png"/><Relationship Id="rId21" Type="http://schemas.openxmlformats.org/officeDocument/2006/relationships/image" Target="../media/image210.png"/><Relationship Id="rId34" Type="http://schemas.openxmlformats.org/officeDocument/2006/relationships/image" Target="../media/image202.png"/><Relationship Id="rId42" Type="http://schemas.openxmlformats.org/officeDocument/2006/relationships/image" Target="../media/image228.png"/><Relationship Id="rId47" Type="http://schemas.openxmlformats.org/officeDocument/2006/relationships/image" Target="../media/image234.png"/><Relationship Id="rId50" Type="http://schemas.openxmlformats.org/officeDocument/2006/relationships/image" Target="../media/image237.png"/><Relationship Id="rId7" Type="http://schemas.openxmlformats.org/officeDocument/2006/relationships/image" Target="../media/image158.png"/><Relationship Id="rId2" Type="http://schemas.openxmlformats.org/officeDocument/2006/relationships/notesSlide" Target="../notesSlides/notesSlide40.xml"/><Relationship Id="rId16" Type="http://schemas.openxmlformats.org/officeDocument/2006/relationships/image" Target="../media/image167.png"/><Relationship Id="rId29" Type="http://schemas.openxmlformats.org/officeDocument/2006/relationships/image" Target="../media/image220.png"/><Relationship Id="rId11" Type="http://schemas.openxmlformats.org/officeDocument/2006/relationships/image" Target="../media/image162.png"/><Relationship Id="rId24" Type="http://schemas.openxmlformats.org/officeDocument/2006/relationships/image" Target="../media/image213.png"/><Relationship Id="rId32" Type="http://schemas.openxmlformats.org/officeDocument/2006/relationships/image" Target="../media/image200.png"/><Relationship Id="rId37" Type="http://schemas.openxmlformats.org/officeDocument/2006/relationships/image" Target="../media/image205.png"/><Relationship Id="rId40" Type="http://schemas.openxmlformats.org/officeDocument/2006/relationships/image" Target="../media/image226.png"/><Relationship Id="rId45" Type="http://schemas.openxmlformats.org/officeDocument/2006/relationships/image" Target="../media/image231.png"/><Relationship Id="rId53" Type="http://schemas.openxmlformats.org/officeDocument/2006/relationships/image" Target="../media/image171.png"/><Relationship Id="rId5" Type="http://schemas.openxmlformats.org/officeDocument/2006/relationships/image" Target="../media/image156.png"/><Relationship Id="rId10" Type="http://schemas.openxmlformats.org/officeDocument/2006/relationships/image" Target="../media/image161.png"/><Relationship Id="rId19" Type="http://schemas.openxmlformats.org/officeDocument/2006/relationships/image" Target="../media/image208.png"/><Relationship Id="rId31" Type="http://schemas.openxmlformats.org/officeDocument/2006/relationships/image" Target="../media/image224.png"/><Relationship Id="rId44" Type="http://schemas.openxmlformats.org/officeDocument/2006/relationships/image" Target="../media/image230.png"/><Relationship Id="rId52" Type="http://schemas.openxmlformats.org/officeDocument/2006/relationships/image" Target="../media/image239.png"/><Relationship Id="rId4" Type="http://schemas.openxmlformats.org/officeDocument/2006/relationships/image" Target="../media/image155.png"/><Relationship Id="rId9" Type="http://schemas.openxmlformats.org/officeDocument/2006/relationships/image" Target="../media/image160.png"/><Relationship Id="rId14" Type="http://schemas.openxmlformats.org/officeDocument/2006/relationships/image" Target="../media/image165.png"/><Relationship Id="rId22" Type="http://schemas.openxmlformats.org/officeDocument/2006/relationships/image" Target="../media/image215.png"/><Relationship Id="rId27" Type="http://schemas.openxmlformats.org/officeDocument/2006/relationships/image" Target="../media/image218.png"/><Relationship Id="rId30" Type="http://schemas.openxmlformats.org/officeDocument/2006/relationships/image" Target="../media/image223.png"/><Relationship Id="rId35" Type="http://schemas.openxmlformats.org/officeDocument/2006/relationships/image" Target="../media/image203.png"/><Relationship Id="rId43" Type="http://schemas.openxmlformats.org/officeDocument/2006/relationships/image" Target="../media/image229.png"/><Relationship Id="rId48" Type="http://schemas.openxmlformats.org/officeDocument/2006/relationships/image" Target="../media/image235.png"/><Relationship Id="rId8" Type="http://schemas.openxmlformats.org/officeDocument/2006/relationships/image" Target="../media/image159.png"/><Relationship Id="rId51" Type="http://schemas.openxmlformats.org/officeDocument/2006/relationships/image" Target="../media/image238.png"/><Relationship Id="rId3" Type="http://schemas.openxmlformats.org/officeDocument/2006/relationships/image" Target="../media/image199.png"/><Relationship Id="rId12" Type="http://schemas.openxmlformats.org/officeDocument/2006/relationships/image" Target="../media/image163.png"/><Relationship Id="rId17" Type="http://schemas.openxmlformats.org/officeDocument/2006/relationships/image" Target="../media/image168.png"/><Relationship Id="rId25" Type="http://schemas.openxmlformats.org/officeDocument/2006/relationships/image" Target="../media/image216.png"/><Relationship Id="rId33" Type="http://schemas.openxmlformats.org/officeDocument/2006/relationships/image" Target="../media/image201.png"/><Relationship Id="rId38" Type="http://schemas.openxmlformats.org/officeDocument/2006/relationships/image" Target="../media/image206.png"/><Relationship Id="rId46" Type="http://schemas.openxmlformats.org/officeDocument/2006/relationships/image" Target="../media/image233.png"/><Relationship Id="rId20" Type="http://schemas.openxmlformats.org/officeDocument/2006/relationships/image" Target="../media/image214.png"/><Relationship Id="rId41" Type="http://schemas.openxmlformats.org/officeDocument/2006/relationships/image" Target="../media/image2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15" Type="http://schemas.openxmlformats.org/officeDocument/2006/relationships/image" Target="../media/image166.png"/><Relationship Id="rId23" Type="http://schemas.openxmlformats.org/officeDocument/2006/relationships/image" Target="../media/image212.png"/><Relationship Id="rId28" Type="http://schemas.openxmlformats.org/officeDocument/2006/relationships/image" Target="../media/image219.png"/><Relationship Id="rId36" Type="http://schemas.openxmlformats.org/officeDocument/2006/relationships/image" Target="../media/image204.png"/><Relationship Id="rId49" Type="http://schemas.openxmlformats.org/officeDocument/2006/relationships/image" Target="../media/image236.png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4.png"/><Relationship Id="rId18" Type="http://schemas.openxmlformats.org/officeDocument/2006/relationships/image" Target="../media/image207.png"/><Relationship Id="rId26" Type="http://schemas.openxmlformats.org/officeDocument/2006/relationships/image" Target="../media/image217.png"/><Relationship Id="rId39" Type="http://schemas.openxmlformats.org/officeDocument/2006/relationships/image" Target="../media/image232.png"/><Relationship Id="rId21" Type="http://schemas.openxmlformats.org/officeDocument/2006/relationships/image" Target="../media/image210.png"/><Relationship Id="rId34" Type="http://schemas.openxmlformats.org/officeDocument/2006/relationships/image" Target="../media/image202.png"/><Relationship Id="rId42" Type="http://schemas.openxmlformats.org/officeDocument/2006/relationships/image" Target="../media/image228.png"/><Relationship Id="rId47" Type="http://schemas.openxmlformats.org/officeDocument/2006/relationships/image" Target="../media/image240.png"/><Relationship Id="rId50" Type="http://schemas.openxmlformats.org/officeDocument/2006/relationships/image" Target="../media/image237.png"/><Relationship Id="rId55" Type="http://schemas.openxmlformats.org/officeDocument/2006/relationships/image" Target="../media/image243.png"/><Relationship Id="rId7" Type="http://schemas.openxmlformats.org/officeDocument/2006/relationships/image" Target="../media/image158.png"/><Relationship Id="rId2" Type="http://schemas.openxmlformats.org/officeDocument/2006/relationships/notesSlide" Target="../notesSlides/notesSlide41.xml"/><Relationship Id="rId16" Type="http://schemas.openxmlformats.org/officeDocument/2006/relationships/image" Target="../media/image167.png"/><Relationship Id="rId29" Type="http://schemas.openxmlformats.org/officeDocument/2006/relationships/image" Target="../media/image220.png"/><Relationship Id="rId11" Type="http://schemas.openxmlformats.org/officeDocument/2006/relationships/image" Target="../media/image162.png"/><Relationship Id="rId24" Type="http://schemas.openxmlformats.org/officeDocument/2006/relationships/image" Target="../media/image213.png"/><Relationship Id="rId32" Type="http://schemas.openxmlformats.org/officeDocument/2006/relationships/image" Target="../media/image200.png"/><Relationship Id="rId37" Type="http://schemas.openxmlformats.org/officeDocument/2006/relationships/image" Target="../media/image205.png"/><Relationship Id="rId40" Type="http://schemas.openxmlformats.org/officeDocument/2006/relationships/image" Target="../media/image226.png"/><Relationship Id="rId45" Type="http://schemas.openxmlformats.org/officeDocument/2006/relationships/image" Target="../media/image231.png"/><Relationship Id="rId53" Type="http://schemas.openxmlformats.org/officeDocument/2006/relationships/image" Target="../media/image241.png"/><Relationship Id="rId58" Type="http://schemas.openxmlformats.org/officeDocument/2006/relationships/image" Target="../media/image246.png"/><Relationship Id="rId5" Type="http://schemas.openxmlformats.org/officeDocument/2006/relationships/image" Target="../media/image156.png"/><Relationship Id="rId19" Type="http://schemas.openxmlformats.org/officeDocument/2006/relationships/image" Target="../media/image208.png"/><Relationship Id="rId4" Type="http://schemas.openxmlformats.org/officeDocument/2006/relationships/image" Target="../media/image155.png"/><Relationship Id="rId9" Type="http://schemas.openxmlformats.org/officeDocument/2006/relationships/image" Target="../media/image160.png"/><Relationship Id="rId14" Type="http://schemas.openxmlformats.org/officeDocument/2006/relationships/image" Target="../media/image165.png"/><Relationship Id="rId22" Type="http://schemas.openxmlformats.org/officeDocument/2006/relationships/image" Target="../media/image215.png"/><Relationship Id="rId27" Type="http://schemas.openxmlformats.org/officeDocument/2006/relationships/image" Target="../media/image218.png"/><Relationship Id="rId30" Type="http://schemas.openxmlformats.org/officeDocument/2006/relationships/image" Target="../media/image223.png"/><Relationship Id="rId35" Type="http://schemas.openxmlformats.org/officeDocument/2006/relationships/image" Target="../media/image203.png"/><Relationship Id="rId43" Type="http://schemas.openxmlformats.org/officeDocument/2006/relationships/image" Target="../media/image229.png"/><Relationship Id="rId48" Type="http://schemas.openxmlformats.org/officeDocument/2006/relationships/image" Target="../media/image235.png"/><Relationship Id="rId56" Type="http://schemas.openxmlformats.org/officeDocument/2006/relationships/image" Target="../media/image244.png"/><Relationship Id="rId8" Type="http://schemas.openxmlformats.org/officeDocument/2006/relationships/image" Target="../media/image159.png"/><Relationship Id="rId51" Type="http://schemas.openxmlformats.org/officeDocument/2006/relationships/image" Target="../media/image238.png"/><Relationship Id="rId3" Type="http://schemas.openxmlformats.org/officeDocument/2006/relationships/image" Target="../media/image199.png"/><Relationship Id="rId12" Type="http://schemas.openxmlformats.org/officeDocument/2006/relationships/image" Target="../media/image163.png"/><Relationship Id="rId17" Type="http://schemas.openxmlformats.org/officeDocument/2006/relationships/image" Target="../media/image168.png"/><Relationship Id="rId25" Type="http://schemas.openxmlformats.org/officeDocument/2006/relationships/image" Target="../media/image216.png"/><Relationship Id="rId33" Type="http://schemas.openxmlformats.org/officeDocument/2006/relationships/image" Target="../media/image201.png"/><Relationship Id="rId38" Type="http://schemas.openxmlformats.org/officeDocument/2006/relationships/image" Target="../media/image206.png"/><Relationship Id="rId46" Type="http://schemas.openxmlformats.org/officeDocument/2006/relationships/image" Target="../media/image233.png"/><Relationship Id="rId59" Type="http://schemas.openxmlformats.org/officeDocument/2006/relationships/image" Target="../media/image247.png"/><Relationship Id="rId20" Type="http://schemas.openxmlformats.org/officeDocument/2006/relationships/image" Target="../media/image214.png"/><Relationship Id="rId41" Type="http://schemas.openxmlformats.org/officeDocument/2006/relationships/image" Target="../media/image227.png"/><Relationship Id="rId54" Type="http://schemas.openxmlformats.org/officeDocument/2006/relationships/image" Target="../media/image2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15" Type="http://schemas.openxmlformats.org/officeDocument/2006/relationships/image" Target="../media/image166.png"/><Relationship Id="rId23" Type="http://schemas.openxmlformats.org/officeDocument/2006/relationships/image" Target="../media/image212.png"/><Relationship Id="rId28" Type="http://schemas.openxmlformats.org/officeDocument/2006/relationships/image" Target="../media/image219.png"/><Relationship Id="rId36" Type="http://schemas.openxmlformats.org/officeDocument/2006/relationships/image" Target="../media/image204.png"/><Relationship Id="rId49" Type="http://schemas.openxmlformats.org/officeDocument/2006/relationships/image" Target="../media/image236.png"/><Relationship Id="rId57" Type="http://schemas.openxmlformats.org/officeDocument/2006/relationships/image" Target="../media/image245.png"/><Relationship Id="rId10" Type="http://schemas.openxmlformats.org/officeDocument/2006/relationships/image" Target="../media/image161.png"/><Relationship Id="rId31" Type="http://schemas.openxmlformats.org/officeDocument/2006/relationships/image" Target="../media/image224.png"/><Relationship Id="rId44" Type="http://schemas.openxmlformats.org/officeDocument/2006/relationships/image" Target="../media/image230.png"/><Relationship Id="rId52" Type="http://schemas.openxmlformats.org/officeDocument/2006/relationships/image" Target="../media/image239.png"/><Relationship Id="rId60" Type="http://schemas.openxmlformats.org/officeDocument/2006/relationships/image" Target="../media/image171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7.png"/><Relationship Id="rId21" Type="http://schemas.openxmlformats.org/officeDocument/2006/relationships/image" Target="../media/image210.png"/><Relationship Id="rId34" Type="http://schemas.openxmlformats.org/officeDocument/2006/relationships/image" Target="../media/image202.png"/><Relationship Id="rId42" Type="http://schemas.openxmlformats.org/officeDocument/2006/relationships/image" Target="../media/image228.png"/><Relationship Id="rId47" Type="http://schemas.openxmlformats.org/officeDocument/2006/relationships/image" Target="../media/image240.png"/><Relationship Id="rId50" Type="http://schemas.openxmlformats.org/officeDocument/2006/relationships/image" Target="../media/image237.png"/><Relationship Id="rId55" Type="http://schemas.openxmlformats.org/officeDocument/2006/relationships/image" Target="../media/image243.png"/><Relationship Id="rId63" Type="http://schemas.openxmlformats.org/officeDocument/2006/relationships/image" Target="../media/image252.png"/><Relationship Id="rId7" Type="http://schemas.openxmlformats.org/officeDocument/2006/relationships/image" Target="../media/image158.png"/><Relationship Id="rId2" Type="http://schemas.openxmlformats.org/officeDocument/2006/relationships/notesSlide" Target="../notesSlides/notesSlide42.xml"/><Relationship Id="rId16" Type="http://schemas.openxmlformats.org/officeDocument/2006/relationships/image" Target="../media/image167.png"/><Relationship Id="rId29" Type="http://schemas.openxmlformats.org/officeDocument/2006/relationships/image" Target="../media/image220.png"/><Relationship Id="rId11" Type="http://schemas.openxmlformats.org/officeDocument/2006/relationships/image" Target="../media/image162.png"/><Relationship Id="rId24" Type="http://schemas.openxmlformats.org/officeDocument/2006/relationships/image" Target="../media/image213.png"/><Relationship Id="rId32" Type="http://schemas.openxmlformats.org/officeDocument/2006/relationships/image" Target="../media/image200.png"/><Relationship Id="rId37" Type="http://schemas.openxmlformats.org/officeDocument/2006/relationships/image" Target="../media/image205.png"/><Relationship Id="rId40" Type="http://schemas.openxmlformats.org/officeDocument/2006/relationships/image" Target="../media/image226.png"/><Relationship Id="rId45" Type="http://schemas.openxmlformats.org/officeDocument/2006/relationships/image" Target="../media/image231.png"/><Relationship Id="rId53" Type="http://schemas.openxmlformats.org/officeDocument/2006/relationships/image" Target="../media/image241.png"/><Relationship Id="rId58" Type="http://schemas.openxmlformats.org/officeDocument/2006/relationships/image" Target="../media/image246.png"/><Relationship Id="rId66" Type="http://schemas.openxmlformats.org/officeDocument/2006/relationships/image" Target="../media/image171.png"/><Relationship Id="rId5" Type="http://schemas.openxmlformats.org/officeDocument/2006/relationships/image" Target="../media/image156.png"/><Relationship Id="rId61" Type="http://schemas.openxmlformats.org/officeDocument/2006/relationships/image" Target="../media/image250.png"/><Relationship Id="rId19" Type="http://schemas.openxmlformats.org/officeDocument/2006/relationships/image" Target="../media/image208.png"/><Relationship Id="rId14" Type="http://schemas.openxmlformats.org/officeDocument/2006/relationships/image" Target="../media/image165.png"/><Relationship Id="rId22" Type="http://schemas.openxmlformats.org/officeDocument/2006/relationships/image" Target="../media/image215.png"/><Relationship Id="rId27" Type="http://schemas.openxmlformats.org/officeDocument/2006/relationships/image" Target="../media/image218.png"/><Relationship Id="rId30" Type="http://schemas.openxmlformats.org/officeDocument/2006/relationships/image" Target="../media/image223.png"/><Relationship Id="rId35" Type="http://schemas.openxmlformats.org/officeDocument/2006/relationships/image" Target="../media/image203.png"/><Relationship Id="rId43" Type="http://schemas.openxmlformats.org/officeDocument/2006/relationships/image" Target="../media/image229.png"/><Relationship Id="rId48" Type="http://schemas.openxmlformats.org/officeDocument/2006/relationships/image" Target="../media/image235.png"/><Relationship Id="rId56" Type="http://schemas.openxmlformats.org/officeDocument/2006/relationships/image" Target="../media/image244.png"/><Relationship Id="rId64" Type="http://schemas.openxmlformats.org/officeDocument/2006/relationships/image" Target="../media/image253.png"/><Relationship Id="rId8" Type="http://schemas.openxmlformats.org/officeDocument/2006/relationships/image" Target="../media/image159.png"/><Relationship Id="rId51" Type="http://schemas.openxmlformats.org/officeDocument/2006/relationships/image" Target="../media/image238.png"/><Relationship Id="rId3" Type="http://schemas.openxmlformats.org/officeDocument/2006/relationships/image" Target="../media/image199.png"/><Relationship Id="rId12" Type="http://schemas.openxmlformats.org/officeDocument/2006/relationships/image" Target="../media/image163.png"/><Relationship Id="rId17" Type="http://schemas.openxmlformats.org/officeDocument/2006/relationships/image" Target="../media/image168.png"/><Relationship Id="rId25" Type="http://schemas.openxmlformats.org/officeDocument/2006/relationships/image" Target="../media/image216.png"/><Relationship Id="rId33" Type="http://schemas.openxmlformats.org/officeDocument/2006/relationships/image" Target="../media/image201.png"/><Relationship Id="rId38" Type="http://schemas.openxmlformats.org/officeDocument/2006/relationships/image" Target="../media/image206.png"/><Relationship Id="rId46" Type="http://schemas.openxmlformats.org/officeDocument/2006/relationships/image" Target="../media/image233.png"/><Relationship Id="rId59" Type="http://schemas.openxmlformats.org/officeDocument/2006/relationships/image" Target="../media/image247.png"/><Relationship Id="rId20" Type="http://schemas.openxmlformats.org/officeDocument/2006/relationships/image" Target="../media/image214.png"/><Relationship Id="rId41" Type="http://schemas.openxmlformats.org/officeDocument/2006/relationships/image" Target="../media/image227.png"/><Relationship Id="rId54" Type="http://schemas.openxmlformats.org/officeDocument/2006/relationships/image" Target="../media/image242.png"/><Relationship Id="rId62" Type="http://schemas.openxmlformats.org/officeDocument/2006/relationships/image" Target="../media/image25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15" Type="http://schemas.openxmlformats.org/officeDocument/2006/relationships/image" Target="../media/image166.png"/><Relationship Id="rId23" Type="http://schemas.openxmlformats.org/officeDocument/2006/relationships/image" Target="../media/image212.png"/><Relationship Id="rId28" Type="http://schemas.openxmlformats.org/officeDocument/2006/relationships/image" Target="../media/image219.png"/><Relationship Id="rId36" Type="http://schemas.openxmlformats.org/officeDocument/2006/relationships/image" Target="../media/image204.png"/><Relationship Id="rId49" Type="http://schemas.openxmlformats.org/officeDocument/2006/relationships/image" Target="../media/image236.png"/><Relationship Id="rId57" Type="http://schemas.openxmlformats.org/officeDocument/2006/relationships/image" Target="../media/image248.png"/><Relationship Id="rId10" Type="http://schemas.openxmlformats.org/officeDocument/2006/relationships/image" Target="../media/image161.png"/><Relationship Id="rId31" Type="http://schemas.openxmlformats.org/officeDocument/2006/relationships/image" Target="../media/image224.png"/><Relationship Id="rId44" Type="http://schemas.openxmlformats.org/officeDocument/2006/relationships/image" Target="../media/image230.png"/><Relationship Id="rId52" Type="http://schemas.openxmlformats.org/officeDocument/2006/relationships/image" Target="../media/image239.png"/><Relationship Id="rId60" Type="http://schemas.openxmlformats.org/officeDocument/2006/relationships/image" Target="../media/image249.png"/><Relationship Id="rId65" Type="http://schemas.openxmlformats.org/officeDocument/2006/relationships/image" Target="../media/image254.png"/><Relationship Id="rId4" Type="http://schemas.openxmlformats.org/officeDocument/2006/relationships/image" Target="../media/image155.png"/><Relationship Id="rId9" Type="http://schemas.openxmlformats.org/officeDocument/2006/relationships/image" Target="../media/image160.png"/><Relationship Id="rId13" Type="http://schemas.openxmlformats.org/officeDocument/2006/relationships/image" Target="../media/image164.png"/><Relationship Id="rId18" Type="http://schemas.openxmlformats.org/officeDocument/2006/relationships/image" Target="../media/image207.png"/><Relationship Id="rId39" Type="http://schemas.openxmlformats.org/officeDocument/2006/relationships/image" Target="../media/image232.png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7.png"/><Relationship Id="rId21" Type="http://schemas.openxmlformats.org/officeDocument/2006/relationships/image" Target="../media/image210.png"/><Relationship Id="rId42" Type="http://schemas.openxmlformats.org/officeDocument/2006/relationships/image" Target="../media/image228.png"/><Relationship Id="rId47" Type="http://schemas.openxmlformats.org/officeDocument/2006/relationships/image" Target="../media/image240.png"/><Relationship Id="rId63" Type="http://schemas.openxmlformats.org/officeDocument/2006/relationships/image" Target="../media/image252.png"/><Relationship Id="rId68" Type="http://schemas.openxmlformats.org/officeDocument/2006/relationships/image" Target="../media/image258.png"/><Relationship Id="rId2" Type="http://schemas.openxmlformats.org/officeDocument/2006/relationships/notesSlide" Target="../notesSlides/notesSlide43.xml"/><Relationship Id="rId16" Type="http://schemas.openxmlformats.org/officeDocument/2006/relationships/image" Target="../media/image167.png"/><Relationship Id="rId29" Type="http://schemas.openxmlformats.org/officeDocument/2006/relationships/image" Target="../media/image220.png"/><Relationship Id="rId11" Type="http://schemas.openxmlformats.org/officeDocument/2006/relationships/image" Target="../media/image162.png"/><Relationship Id="rId24" Type="http://schemas.openxmlformats.org/officeDocument/2006/relationships/image" Target="../media/image213.png"/><Relationship Id="rId32" Type="http://schemas.openxmlformats.org/officeDocument/2006/relationships/image" Target="../media/image200.png"/><Relationship Id="rId37" Type="http://schemas.openxmlformats.org/officeDocument/2006/relationships/image" Target="../media/image205.png"/><Relationship Id="rId40" Type="http://schemas.openxmlformats.org/officeDocument/2006/relationships/image" Target="../media/image226.png"/><Relationship Id="rId45" Type="http://schemas.openxmlformats.org/officeDocument/2006/relationships/image" Target="../media/image231.png"/><Relationship Id="rId53" Type="http://schemas.openxmlformats.org/officeDocument/2006/relationships/image" Target="../media/image241.png"/><Relationship Id="rId58" Type="http://schemas.openxmlformats.org/officeDocument/2006/relationships/image" Target="../media/image246.png"/><Relationship Id="rId66" Type="http://schemas.openxmlformats.org/officeDocument/2006/relationships/image" Target="../media/image256.png"/><Relationship Id="rId5" Type="http://schemas.openxmlformats.org/officeDocument/2006/relationships/image" Target="../media/image156.png"/><Relationship Id="rId61" Type="http://schemas.openxmlformats.org/officeDocument/2006/relationships/image" Target="../media/image250.png"/><Relationship Id="rId19" Type="http://schemas.openxmlformats.org/officeDocument/2006/relationships/image" Target="../media/image208.png"/><Relationship Id="rId14" Type="http://schemas.openxmlformats.org/officeDocument/2006/relationships/image" Target="../media/image165.png"/><Relationship Id="rId22" Type="http://schemas.openxmlformats.org/officeDocument/2006/relationships/image" Target="../media/image215.png"/><Relationship Id="rId27" Type="http://schemas.openxmlformats.org/officeDocument/2006/relationships/image" Target="../media/image218.png"/><Relationship Id="rId30" Type="http://schemas.openxmlformats.org/officeDocument/2006/relationships/image" Target="../media/image223.png"/><Relationship Id="rId35" Type="http://schemas.openxmlformats.org/officeDocument/2006/relationships/image" Target="../media/image203.png"/><Relationship Id="rId43" Type="http://schemas.openxmlformats.org/officeDocument/2006/relationships/image" Target="../media/image229.png"/><Relationship Id="rId48" Type="http://schemas.openxmlformats.org/officeDocument/2006/relationships/image" Target="../media/image235.png"/><Relationship Id="rId56" Type="http://schemas.openxmlformats.org/officeDocument/2006/relationships/image" Target="../media/image244.png"/><Relationship Id="rId64" Type="http://schemas.openxmlformats.org/officeDocument/2006/relationships/image" Target="../media/image255.png"/><Relationship Id="rId69" Type="http://schemas.openxmlformats.org/officeDocument/2006/relationships/image" Target="../media/image259.png"/><Relationship Id="rId8" Type="http://schemas.openxmlformats.org/officeDocument/2006/relationships/image" Target="../media/image159.png"/><Relationship Id="rId51" Type="http://schemas.openxmlformats.org/officeDocument/2006/relationships/image" Target="../media/image238.png"/><Relationship Id="rId72" Type="http://schemas.openxmlformats.org/officeDocument/2006/relationships/image" Target="../media/image262.png"/><Relationship Id="rId3" Type="http://schemas.openxmlformats.org/officeDocument/2006/relationships/image" Target="../media/image199.png"/><Relationship Id="rId12" Type="http://schemas.openxmlformats.org/officeDocument/2006/relationships/image" Target="../media/image163.png"/><Relationship Id="rId17" Type="http://schemas.openxmlformats.org/officeDocument/2006/relationships/image" Target="../media/image168.png"/><Relationship Id="rId25" Type="http://schemas.openxmlformats.org/officeDocument/2006/relationships/image" Target="../media/image216.png"/><Relationship Id="rId33" Type="http://schemas.openxmlformats.org/officeDocument/2006/relationships/image" Target="../media/image201.png"/><Relationship Id="rId38" Type="http://schemas.openxmlformats.org/officeDocument/2006/relationships/image" Target="../media/image206.png"/><Relationship Id="rId46" Type="http://schemas.openxmlformats.org/officeDocument/2006/relationships/image" Target="../media/image233.png"/><Relationship Id="rId59" Type="http://schemas.openxmlformats.org/officeDocument/2006/relationships/image" Target="../media/image247.png"/><Relationship Id="rId67" Type="http://schemas.openxmlformats.org/officeDocument/2006/relationships/image" Target="../media/image257.png"/><Relationship Id="rId20" Type="http://schemas.openxmlformats.org/officeDocument/2006/relationships/image" Target="../media/image214.png"/><Relationship Id="rId41" Type="http://schemas.openxmlformats.org/officeDocument/2006/relationships/image" Target="../media/image227.png"/><Relationship Id="rId54" Type="http://schemas.openxmlformats.org/officeDocument/2006/relationships/image" Target="../media/image242.png"/><Relationship Id="rId62" Type="http://schemas.openxmlformats.org/officeDocument/2006/relationships/image" Target="../media/image251.png"/><Relationship Id="rId70" Type="http://schemas.openxmlformats.org/officeDocument/2006/relationships/image" Target="../media/image26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15" Type="http://schemas.openxmlformats.org/officeDocument/2006/relationships/image" Target="../media/image166.png"/><Relationship Id="rId23" Type="http://schemas.openxmlformats.org/officeDocument/2006/relationships/image" Target="../media/image212.png"/><Relationship Id="rId28" Type="http://schemas.openxmlformats.org/officeDocument/2006/relationships/image" Target="../media/image219.png"/><Relationship Id="rId36" Type="http://schemas.openxmlformats.org/officeDocument/2006/relationships/image" Target="../media/image204.png"/><Relationship Id="rId49" Type="http://schemas.openxmlformats.org/officeDocument/2006/relationships/image" Target="../media/image236.png"/><Relationship Id="rId57" Type="http://schemas.openxmlformats.org/officeDocument/2006/relationships/image" Target="../media/image248.png"/><Relationship Id="rId10" Type="http://schemas.openxmlformats.org/officeDocument/2006/relationships/image" Target="../media/image161.png"/><Relationship Id="rId31" Type="http://schemas.openxmlformats.org/officeDocument/2006/relationships/image" Target="../media/image224.png"/><Relationship Id="rId44" Type="http://schemas.openxmlformats.org/officeDocument/2006/relationships/image" Target="../media/image230.png"/><Relationship Id="rId52" Type="http://schemas.openxmlformats.org/officeDocument/2006/relationships/image" Target="../media/image239.png"/><Relationship Id="rId60" Type="http://schemas.openxmlformats.org/officeDocument/2006/relationships/image" Target="../media/image249.png"/><Relationship Id="rId65" Type="http://schemas.openxmlformats.org/officeDocument/2006/relationships/image" Target="../media/image254.png"/><Relationship Id="rId73" Type="http://schemas.openxmlformats.org/officeDocument/2006/relationships/image" Target="../media/image171.png"/><Relationship Id="rId4" Type="http://schemas.openxmlformats.org/officeDocument/2006/relationships/image" Target="../media/image155.png"/><Relationship Id="rId9" Type="http://schemas.openxmlformats.org/officeDocument/2006/relationships/image" Target="../media/image160.png"/><Relationship Id="rId13" Type="http://schemas.openxmlformats.org/officeDocument/2006/relationships/image" Target="../media/image164.png"/><Relationship Id="rId18" Type="http://schemas.openxmlformats.org/officeDocument/2006/relationships/image" Target="../media/image207.png"/><Relationship Id="rId39" Type="http://schemas.openxmlformats.org/officeDocument/2006/relationships/image" Target="../media/image232.png"/><Relationship Id="rId34" Type="http://schemas.openxmlformats.org/officeDocument/2006/relationships/image" Target="../media/image202.png"/><Relationship Id="rId50" Type="http://schemas.openxmlformats.org/officeDocument/2006/relationships/image" Target="../media/image237.png"/><Relationship Id="rId55" Type="http://schemas.openxmlformats.org/officeDocument/2006/relationships/image" Target="../media/image243.png"/><Relationship Id="rId7" Type="http://schemas.openxmlformats.org/officeDocument/2006/relationships/image" Target="../media/image158.png"/><Relationship Id="rId71" Type="http://schemas.openxmlformats.org/officeDocument/2006/relationships/image" Target="../media/image261.png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17.png"/><Relationship Id="rId21" Type="http://schemas.openxmlformats.org/officeDocument/2006/relationships/image" Target="../media/image210.png"/><Relationship Id="rId42" Type="http://schemas.openxmlformats.org/officeDocument/2006/relationships/image" Target="../media/image228.png"/><Relationship Id="rId47" Type="http://schemas.openxmlformats.org/officeDocument/2006/relationships/image" Target="../media/image240.png"/><Relationship Id="rId63" Type="http://schemas.openxmlformats.org/officeDocument/2006/relationships/image" Target="../media/image252.png"/><Relationship Id="rId68" Type="http://schemas.openxmlformats.org/officeDocument/2006/relationships/image" Target="../media/image258.png"/><Relationship Id="rId2" Type="http://schemas.openxmlformats.org/officeDocument/2006/relationships/notesSlide" Target="../notesSlides/notesSlide44.xml"/><Relationship Id="rId16" Type="http://schemas.openxmlformats.org/officeDocument/2006/relationships/image" Target="../media/image167.png"/><Relationship Id="rId29" Type="http://schemas.openxmlformats.org/officeDocument/2006/relationships/image" Target="../media/image220.png"/><Relationship Id="rId11" Type="http://schemas.openxmlformats.org/officeDocument/2006/relationships/image" Target="../media/image162.png"/><Relationship Id="rId24" Type="http://schemas.openxmlformats.org/officeDocument/2006/relationships/image" Target="../media/image213.png"/><Relationship Id="rId32" Type="http://schemas.openxmlformats.org/officeDocument/2006/relationships/image" Target="../media/image200.png"/><Relationship Id="rId37" Type="http://schemas.openxmlformats.org/officeDocument/2006/relationships/image" Target="../media/image205.png"/><Relationship Id="rId40" Type="http://schemas.openxmlformats.org/officeDocument/2006/relationships/image" Target="../media/image226.png"/><Relationship Id="rId45" Type="http://schemas.openxmlformats.org/officeDocument/2006/relationships/image" Target="../media/image231.png"/><Relationship Id="rId53" Type="http://schemas.openxmlformats.org/officeDocument/2006/relationships/image" Target="../media/image241.png"/><Relationship Id="rId58" Type="http://schemas.openxmlformats.org/officeDocument/2006/relationships/image" Target="../media/image246.png"/><Relationship Id="rId66" Type="http://schemas.openxmlformats.org/officeDocument/2006/relationships/image" Target="../media/image256.png"/><Relationship Id="rId5" Type="http://schemas.openxmlformats.org/officeDocument/2006/relationships/image" Target="../media/image156.png"/><Relationship Id="rId61" Type="http://schemas.openxmlformats.org/officeDocument/2006/relationships/image" Target="../media/image250.png"/><Relationship Id="rId19" Type="http://schemas.openxmlformats.org/officeDocument/2006/relationships/image" Target="../media/image208.png"/><Relationship Id="rId14" Type="http://schemas.openxmlformats.org/officeDocument/2006/relationships/image" Target="../media/image165.png"/><Relationship Id="rId22" Type="http://schemas.openxmlformats.org/officeDocument/2006/relationships/image" Target="../media/image215.png"/><Relationship Id="rId27" Type="http://schemas.openxmlformats.org/officeDocument/2006/relationships/image" Target="../media/image218.png"/><Relationship Id="rId30" Type="http://schemas.openxmlformats.org/officeDocument/2006/relationships/image" Target="../media/image223.png"/><Relationship Id="rId35" Type="http://schemas.openxmlformats.org/officeDocument/2006/relationships/image" Target="../media/image203.png"/><Relationship Id="rId43" Type="http://schemas.openxmlformats.org/officeDocument/2006/relationships/image" Target="../media/image229.png"/><Relationship Id="rId48" Type="http://schemas.openxmlformats.org/officeDocument/2006/relationships/image" Target="../media/image235.png"/><Relationship Id="rId56" Type="http://schemas.openxmlformats.org/officeDocument/2006/relationships/image" Target="../media/image244.png"/><Relationship Id="rId64" Type="http://schemas.openxmlformats.org/officeDocument/2006/relationships/image" Target="../media/image255.png"/><Relationship Id="rId69" Type="http://schemas.openxmlformats.org/officeDocument/2006/relationships/image" Target="../media/image259.png"/><Relationship Id="rId8" Type="http://schemas.openxmlformats.org/officeDocument/2006/relationships/image" Target="../media/image159.png"/><Relationship Id="rId51" Type="http://schemas.openxmlformats.org/officeDocument/2006/relationships/image" Target="../media/image238.png"/><Relationship Id="rId72" Type="http://schemas.openxmlformats.org/officeDocument/2006/relationships/image" Target="../media/image262.png"/><Relationship Id="rId3" Type="http://schemas.openxmlformats.org/officeDocument/2006/relationships/image" Target="../media/image199.png"/><Relationship Id="rId12" Type="http://schemas.openxmlformats.org/officeDocument/2006/relationships/image" Target="../media/image163.png"/><Relationship Id="rId17" Type="http://schemas.openxmlformats.org/officeDocument/2006/relationships/image" Target="../media/image168.png"/><Relationship Id="rId25" Type="http://schemas.openxmlformats.org/officeDocument/2006/relationships/image" Target="../media/image216.png"/><Relationship Id="rId33" Type="http://schemas.openxmlformats.org/officeDocument/2006/relationships/image" Target="../media/image201.png"/><Relationship Id="rId38" Type="http://schemas.openxmlformats.org/officeDocument/2006/relationships/image" Target="../media/image206.png"/><Relationship Id="rId46" Type="http://schemas.openxmlformats.org/officeDocument/2006/relationships/image" Target="../media/image233.png"/><Relationship Id="rId59" Type="http://schemas.openxmlformats.org/officeDocument/2006/relationships/image" Target="../media/image247.png"/><Relationship Id="rId67" Type="http://schemas.openxmlformats.org/officeDocument/2006/relationships/image" Target="../media/image257.png"/><Relationship Id="rId20" Type="http://schemas.openxmlformats.org/officeDocument/2006/relationships/image" Target="../media/image214.png"/><Relationship Id="rId41" Type="http://schemas.openxmlformats.org/officeDocument/2006/relationships/image" Target="../media/image227.png"/><Relationship Id="rId54" Type="http://schemas.openxmlformats.org/officeDocument/2006/relationships/image" Target="../media/image242.png"/><Relationship Id="rId62" Type="http://schemas.openxmlformats.org/officeDocument/2006/relationships/image" Target="../media/image251.png"/><Relationship Id="rId70" Type="http://schemas.openxmlformats.org/officeDocument/2006/relationships/image" Target="../media/image26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15" Type="http://schemas.openxmlformats.org/officeDocument/2006/relationships/image" Target="../media/image166.png"/><Relationship Id="rId23" Type="http://schemas.openxmlformats.org/officeDocument/2006/relationships/image" Target="../media/image212.png"/><Relationship Id="rId28" Type="http://schemas.openxmlformats.org/officeDocument/2006/relationships/image" Target="../media/image219.png"/><Relationship Id="rId36" Type="http://schemas.openxmlformats.org/officeDocument/2006/relationships/image" Target="../media/image204.png"/><Relationship Id="rId49" Type="http://schemas.openxmlformats.org/officeDocument/2006/relationships/image" Target="../media/image236.png"/><Relationship Id="rId57" Type="http://schemas.openxmlformats.org/officeDocument/2006/relationships/image" Target="../media/image248.png"/><Relationship Id="rId10" Type="http://schemas.openxmlformats.org/officeDocument/2006/relationships/image" Target="../media/image161.png"/><Relationship Id="rId31" Type="http://schemas.openxmlformats.org/officeDocument/2006/relationships/image" Target="../media/image224.png"/><Relationship Id="rId44" Type="http://schemas.openxmlformats.org/officeDocument/2006/relationships/image" Target="../media/image230.png"/><Relationship Id="rId52" Type="http://schemas.openxmlformats.org/officeDocument/2006/relationships/image" Target="../media/image239.png"/><Relationship Id="rId60" Type="http://schemas.openxmlformats.org/officeDocument/2006/relationships/image" Target="../media/image249.png"/><Relationship Id="rId65" Type="http://schemas.openxmlformats.org/officeDocument/2006/relationships/image" Target="../media/image254.png"/><Relationship Id="rId73" Type="http://schemas.openxmlformats.org/officeDocument/2006/relationships/image" Target="../media/image171.png"/><Relationship Id="rId4" Type="http://schemas.openxmlformats.org/officeDocument/2006/relationships/image" Target="../media/image155.png"/><Relationship Id="rId9" Type="http://schemas.openxmlformats.org/officeDocument/2006/relationships/image" Target="../media/image160.png"/><Relationship Id="rId13" Type="http://schemas.openxmlformats.org/officeDocument/2006/relationships/image" Target="../media/image164.png"/><Relationship Id="rId18" Type="http://schemas.openxmlformats.org/officeDocument/2006/relationships/image" Target="../media/image207.png"/><Relationship Id="rId39" Type="http://schemas.openxmlformats.org/officeDocument/2006/relationships/image" Target="../media/image232.png"/><Relationship Id="rId34" Type="http://schemas.openxmlformats.org/officeDocument/2006/relationships/image" Target="../media/image202.png"/><Relationship Id="rId50" Type="http://schemas.openxmlformats.org/officeDocument/2006/relationships/image" Target="../media/image237.png"/><Relationship Id="rId55" Type="http://schemas.openxmlformats.org/officeDocument/2006/relationships/image" Target="../media/image243.png"/><Relationship Id="rId7" Type="http://schemas.openxmlformats.org/officeDocument/2006/relationships/image" Target="../media/image158.png"/><Relationship Id="rId71" Type="http://schemas.openxmlformats.org/officeDocument/2006/relationships/image" Target="../media/image26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41.png"/><Relationship Id="rId18" Type="http://schemas.openxmlformats.org/officeDocument/2006/relationships/image" Target="../media/image6.png"/><Relationship Id="rId3" Type="http://schemas.openxmlformats.org/officeDocument/2006/relationships/image" Target="../media/image5.png"/><Relationship Id="rId7" Type="http://schemas.openxmlformats.org/officeDocument/2006/relationships/image" Target="../media/image35.png"/><Relationship Id="rId12" Type="http://schemas.openxmlformats.org/officeDocument/2006/relationships/image" Target="../media/image40.png"/><Relationship Id="rId17" Type="http://schemas.openxmlformats.org/officeDocument/2006/relationships/image" Target="../media/image4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11" Type="http://schemas.openxmlformats.org/officeDocument/2006/relationships/image" Target="../media/image39.png"/><Relationship Id="rId5" Type="http://schemas.openxmlformats.org/officeDocument/2006/relationships/image" Target="../media/image28.png"/><Relationship Id="rId15" Type="http://schemas.openxmlformats.org/officeDocument/2006/relationships/image" Target="../media/image43.png"/><Relationship Id="rId10" Type="http://schemas.openxmlformats.org/officeDocument/2006/relationships/image" Target="../media/image38.png"/><Relationship Id="rId4" Type="http://schemas.openxmlformats.org/officeDocument/2006/relationships/image" Target="../media/image27.png"/><Relationship Id="rId9" Type="http://schemas.openxmlformats.org/officeDocument/2006/relationships/image" Target="../media/image37.png"/><Relationship Id="rId14" Type="http://schemas.openxmlformats.org/officeDocument/2006/relationships/image" Target="../media/image42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.png"/><Relationship Id="rId18" Type="http://schemas.openxmlformats.org/officeDocument/2006/relationships/image" Target="../media/image15.png"/><Relationship Id="rId26" Type="http://schemas.openxmlformats.org/officeDocument/2006/relationships/image" Target="../media/image26.png"/><Relationship Id="rId39" Type="http://schemas.openxmlformats.org/officeDocument/2006/relationships/image" Target="../media/image53.png"/><Relationship Id="rId21" Type="http://schemas.openxmlformats.org/officeDocument/2006/relationships/image" Target="../media/image19.png"/><Relationship Id="rId34" Type="http://schemas.openxmlformats.org/officeDocument/2006/relationships/image" Target="../media/image48.png"/><Relationship Id="rId7" Type="http://schemas.openxmlformats.org/officeDocument/2006/relationships/image" Target="../media/image35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5" Type="http://schemas.openxmlformats.org/officeDocument/2006/relationships/image" Target="../media/image23.png"/><Relationship Id="rId33" Type="http://schemas.openxmlformats.org/officeDocument/2006/relationships/image" Target="../media/image47.png"/><Relationship Id="rId38" Type="http://schemas.openxmlformats.org/officeDocument/2006/relationships/image" Target="../media/image52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3.png"/><Relationship Id="rId20" Type="http://schemas.openxmlformats.org/officeDocument/2006/relationships/image" Target="../media/image17.png"/><Relationship Id="rId29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11" Type="http://schemas.openxmlformats.org/officeDocument/2006/relationships/image" Target="../media/image8.png"/><Relationship Id="rId24" Type="http://schemas.openxmlformats.org/officeDocument/2006/relationships/image" Target="../media/image22.png"/><Relationship Id="rId32" Type="http://schemas.openxmlformats.org/officeDocument/2006/relationships/image" Target="../media/image46.png"/><Relationship Id="rId37" Type="http://schemas.openxmlformats.org/officeDocument/2006/relationships/image" Target="../media/image51.png"/><Relationship Id="rId40" Type="http://schemas.openxmlformats.org/officeDocument/2006/relationships/image" Target="../media/image54.png"/><Relationship Id="rId5" Type="http://schemas.openxmlformats.org/officeDocument/2006/relationships/image" Target="../media/image28.png"/><Relationship Id="rId15" Type="http://schemas.openxmlformats.org/officeDocument/2006/relationships/image" Target="../media/image12.png"/><Relationship Id="rId23" Type="http://schemas.openxmlformats.org/officeDocument/2006/relationships/image" Target="../media/image21.png"/><Relationship Id="rId28" Type="http://schemas.openxmlformats.org/officeDocument/2006/relationships/image" Target="../media/image31.png"/><Relationship Id="rId36" Type="http://schemas.openxmlformats.org/officeDocument/2006/relationships/image" Target="../media/image50.png"/><Relationship Id="rId10" Type="http://schemas.openxmlformats.org/officeDocument/2006/relationships/image" Target="../media/image7.png"/><Relationship Id="rId19" Type="http://schemas.openxmlformats.org/officeDocument/2006/relationships/image" Target="../media/image16.png"/><Relationship Id="rId31" Type="http://schemas.openxmlformats.org/officeDocument/2006/relationships/image" Target="../media/image34.png"/><Relationship Id="rId4" Type="http://schemas.openxmlformats.org/officeDocument/2006/relationships/image" Target="../media/image27.png"/><Relationship Id="rId9" Type="http://schemas.openxmlformats.org/officeDocument/2006/relationships/image" Target="../media/image37.png"/><Relationship Id="rId14" Type="http://schemas.openxmlformats.org/officeDocument/2006/relationships/image" Target="../media/image11.png"/><Relationship Id="rId22" Type="http://schemas.openxmlformats.org/officeDocument/2006/relationships/image" Target="../media/image20.png"/><Relationship Id="rId27" Type="http://schemas.openxmlformats.org/officeDocument/2006/relationships/image" Target="../media/image30.png"/><Relationship Id="rId30" Type="http://schemas.openxmlformats.org/officeDocument/2006/relationships/image" Target="../media/image33.png"/><Relationship Id="rId35" Type="http://schemas.openxmlformats.org/officeDocument/2006/relationships/image" Target="../media/image49.png"/><Relationship Id="rId8" Type="http://schemas.openxmlformats.org/officeDocument/2006/relationships/image" Target="../media/image3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02029F-F4C6-FDAD-6A00-4E30C8EE848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77883" y="1041400"/>
            <a:ext cx="10036233" cy="2387600"/>
          </a:xfrm>
        </p:spPr>
        <p:txBody>
          <a:bodyPr>
            <a:normAutofit/>
          </a:bodyPr>
          <a:lstStyle/>
          <a:p>
            <a:r>
              <a:rPr lang="en-US" dirty="0"/>
              <a:t>CSE 421 Winter 2025</a:t>
            </a:r>
            <a:br>
              <a:rPr lang="en-US" dirty="0"/>
            </a:br>
            <a:r>
              <a:rPr lang="en-US" dirty="0"/>
              <a:t>Lecture 14: DP3 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B96019E-F067-13A3-DC5B-9F49CCFEF43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Nathan Brunelle</a:t>
            </a:r>
          </a:p>
          <a:p>
            <a:r>
              <a:rPr lang="en-US" dirty="0">
                <a:hlinkClick r:id="rId2"/>
              </a:rPr>
              <a:t>http://www.cs.uw.edu/421</a:t>
            </a:r>
            <a:endParaRPr lang="en-US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3303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1D11A0-06BA-52E3-43C5-900E1189F7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>
            <a:extLst>
              <a:ext uri="{FF2B5EF4-FFF2-40B4-BE49-F238E27FC236}">
                <a16:creationId xmlns:a16="http://schemas.microsoft.com/office/drawing/2014/main" id="{3F20C602-91C0-09C5-E3F7-E31A33F83B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88818" y="-115166"/>
            <a:ext cx="10515600" cy="13255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Edit Distance – Four Steps</a:t>
            </a: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81B0C8CE-0382-4BFE-6122-6B736537C24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011055" y="979054"/>
            <a:ext cx="9180945" cy="5878945"/>
          </a:xfrm>
        </p:spPr>
        <p:txBody>
          <a:bodyPr>
            <a:normAutofit/>
          </a:bodyPr>
          <a:lstStyle/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Formulate the answer with a recursive structure</a:t>
            </a:r>
          </a:p>
          <a:p>
            <a:pPr lvl="1"/>
            <a:r>
              <a:rPr lang="en-US" altLang="en-US" sz="2000" dirty="0"/>
              <a:t>What are the options for the last choice?</a:t>
            </a:r>
          </a:p>
          <a:p>
            <a:pPr lvl="1"/>
            <a:r>
              <a:rPr lang="en-US" altLang="en-US" sz="2000" dirty="0"/>
              <a:t>For each such option, what does the subproblem look like? How do we use it?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Choose a memory structure.</a:t>
            </a:r>
            <a:endParaRPr lang="en-US" altLang="en-US" sz="2000" dirty="0"/>
          </a:p>
          <a:p>
            <a:pPr lvl="1"/>
            <a:r>
              <a:rPr lang="en-US" altLang="en-US" sz="2000" dirty="0"/>
              <a:t>Figure out the possible values of all parameters in the recursive calls.</a:t>
            </a:r>
          </a:p>
          <a:p>
            <a:pPr lvl="1"/>
            <a:r>
              <a:rPr lang="en-US" altLang="en-US" sz="2000" dirty="0"/>
              <a:t>How many subproblems (options for last choice) are there?</a:t>
            </a:r>
          </a:p>
          <a:p>
            <a:pPr lvl="1"/>
            <a:r>
              <a:rPr lang="en-US" altLang="en-US" sz="2000" dirty="0"/>
              <a:t>What are the parameters needed to identify each?</a:t>
            </a:r>
          </a:p>
          <a:p>
            <a:pPr lvl="1"/>
            <a:r>
              <a:rPr lang="en-US" altLang="en-US" sz="2000" dirty="0"/>
              <a:t>How many different values could there be per parameter?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Specify an order of evaluation. </a:t>
            </a:r>
            <a:endParaRPr lang="en-US" altLang="en-US" sz="2000" dirty="0"/>
          </a:p>
          <a:p>
            <a:pPr lvl="1"/>
            <a:r>
              <a:rPr lang="en-US" altLang="en-US" sz="2000" dirty="0"/>
              <a:t>Want to guarantee that the necessary subproblem solutions are in memory when you need them.</a:t>
            </a:r>
          </a:p>
          <a:p>
            <a:pPr lvl="1"/>
            <a:r>
              <a:rPr lang="en-US" altLang="en-US" sz="2000" dirty="0"/>
              <a:t>With this step: a “Bottom-up” (iterative) algorithm</a:t>
            </a:r>
          </a:p>
          <a:p>
            <a:pPr lvl="1"/>
            <a:r>
              <a:rPr lang="en-US" altLang="en-US" sz="2000" dirty="0"/>
              <a:t>Without this step: a “Top-down” (recursive) algorithm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/>
              <a:t>See if there’s a way to save space</a:t>
            </a:r>
          </a:p>
          <a:p>
            <a:pPr lvl="1"/>
            <a:r>
              <a:rPr lang="en-US" altLang="en-US" sz="2000" dirty="0"/>
              <a:t>Is it possible to reuse some memory locations?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DA1FC9A-3346-7BC3-2EAC-46462DF8EACF}"/>
              </a:ext>
            </a:extLst>
          </p:cNvPr>
          <p:cNvGrpSpPr/>
          <p:nvPr/>
        </p:nvGrpSpPr>
        <p:grpSpPr>
          <a:xfrm>
            <a:off x="1906591" y="1366674"/>
            <a:ext cx="1263243" cy="406656"/>
            <a:chOff x="1600739" y="2732537"/>
            <a:chExt cx="2295525" cy="73896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A4DA4FB2-ECEB-6650-DA06-0CEDD6721993}"/>
                </a:ext>
              </a:extLst>
            </p:cNvPr>
            <p:cNvGrpSpPr/>
            <p:nvPr/>
          </p:nvGrpSpPr>
          <p:grpSpPr>
            <a:xfrm>
              <a:off x="1610264" y="3162729"/>
              <a:ext cx="2286000" cy="308772"/>
              <a:chOff x="4746800" y="3496280"/>
              <a:chExt cx="2286000" cy="308772"/>
            </a:xfrm>
          </p:grpSpPr>
          <p:sp>
            <p:nvSpPr>
              <p:cNvPr id="17" name="Text Box 11">
                <a:extLst>
                  <a:ext uri="{FF2B5EF4-FFF2-40B4-BE49-F238E27FC236}">
                    <a16:creationId xmlns:a16="http://schemas.microsoft.com/office/drawing/2014/main" id="{4A65A9C8-F84B-C47E-B9FA-E6762B8C2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18" name="Text Box 12">
                <a:extLst>
                  <a:ext uri="{FF2B5EF4-FFF2-40B4-BE49-F238E27FC236}">
                    <a16:creationId xmlns:a16="http://schemas.microsoft.com/office/drawing/2014/main" id="{49E73879-49F6-5942-F95E-C9CC5EBD5A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0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19" name="Text Box 13">
                <a:extLst>
                  <a:ext uri="{FF2B5EF4-FFF2-40B4-BE49-F238E27FC236}">
                    <a16:creationId xmlns:a16="http://schemas.microsoft.com/office/drawing/2014/main" id="{E66F8DA7-F549-D1B1-E827-9B2E2C1623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20" name="Text Box 14">
                <a:extLst>
                  <a:ext uri="{FF2B5EF4-FFF2-40B4-BE49-F238E27FC236}">
                    <a16:creationId xmlns:a16="http://schemas.microsoft.com/office/drawing/2014/main" id="{67DBFAE9-AFEB-F7A7-B558-190BBB95DF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799" y="3496280"/>
                <a:ext cx="381000" cy="308772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ysClr val="windowText" lastClr="000000"/>
                    </a:solidFill>
                  </a:rPr>
                  <a:t>A</a:t>
                </a:r>
              </a:p>
            </p:txBody>
          </p:sp>
          <p:sp>
            <p:nvSpPr>
              <p:cNvPr id="21" name="Text Box 15">
                <a:extLst>
                  <a:ext uri="{FF2B5EF4-FFF2-40B4-BE49-F238E27FC236}">
                    <a16:creationId xmlns:a16="http://schemas.microsoft.com/office/drawing/2014/main" id="{6472396D-87D1-C414-AE82-208947EA1C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799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22" name="Text Box 18">
                <a:extLst>
                  <a:ext uri="{FF2B5EF4-FFF2-40B4-BE49-F238E27FC236}">
                    <a16:creationId xmlns:a16="http://schemas.microsoft.com/office/drawing/2014/main" id="{74B559FD-23C2-1BE9-3F17-59BFFE0376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800" y="3496280"/>
                <a:ext cx="381000" cy="30877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1831671-D67A-0C38-0547-1D073B32AF32}"/>
                </a:ext>
              </a:extLst>
            </p:cNvPr>
            <p:cNvGrpSpPr/>
            <p:nvPr/>
          </p:nvGrpSpPr>
          <p:grpSpPr>
            <a:xfrm>
              <a:off x="1600739" y="2732537"/>
              <a:ext cx="2286000" cy="308772"/>
              <a:chOff x="4365800" y="2297143"/>
              <a:chExt cx="2286000" cy="308772"/>
            </a:xfrm>
          </p:grpSpPr>
          <p:sp>
            <p:nvSpPr>
              <p:cNvPr id="5" name="Text Box 5">
                <a:extLst>
                  <a:ext uri="{FF2B5EF4-FFF2-40B4-BE49-F238E27FC236}">
                    <a16:creationId xmlns:a16="http://schemas.microsoft.com/office/drawing/2014/main" id="{0FFFB407-9E0D-FDC0-C63E-F94920093D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5800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6" name="Text Box 6">
                <a:extLst>
                  <a:ext uri="{FF2B5EF4-FFF2-40B4-BE49-F238E27FC236}">
                    <a16:creationId xmlns:a16="http://schemas.microsoft.com/office/drawing/2014/main" id="{EE34DC7C-CBFA-1C7B-76AB-B46FCD8CB5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7" name="Text Box 7">
                <a:extLst>
                  <a:ext uri="{FF2B5EF4-FFF2-40B4-BE49-F238E27FC236}">
                    <a16:creationId xmlns:a16="http://schemas.microsoft.com/office/drawing/2014/main" id="{14F9E25B-B9F3-2B81-3D4B-80E6851350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1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8" name="Text Box 8">
                <a:extLst>
                  <a:ext uri="{FF2B5EF4-FFF2-40B4-BE49-F238E27FC236}">
                    <a16:creationId xmlns:a16="http://schemas.microsoft.com/office/drawing/2014/main" id="{109DDE10-73F5-D4CE-9159-91938074C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9" name="Text Box 9">
                <a:extLst>
                  <a:ext uri="{FF2B5EF4-FFF2-40B4-BE49-F238E27FC236}">
                    <a16:creationId xmlns:a16="http://schemas.microsoft.com/office/drawing/2014/main" id="{87E39693-6EB1-6731-70DA-284B72182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799" y="2297143"/>
                <a:ext cx="381000" cy="308772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C</a:t>
                </a:r>
              </a:p>
            </p:txBody>
          </p:sp>
          <p:sp>
            <p:nvSpPr>
              <p:cNvPr id="10" name="Text Box 17">
                <a:extLst>
                  <a:ext uri="{FF2B5EF4-FFF2-40B4-BE49-F238E27FC236}">
                    <a16:creationId xmlns:a16="http://schemas.microsoft.com/office/drawing/2014/main" id="{DD699BB6-C831-096A-D911-173BF9C1D0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0" y="2297143"/>
                <a:ext cx="381000" cy="30877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615209A-887F-587B-4C70-54E283FB1603}"/>
              </a:ext>
            </a:extLst>
          </p:cNvPr>
          <p:cNvGrpSpPr/>
          <p:nvPr/>
        </p:nvGrpSpPr>
        <p:grpSpPr>
          <a:xfrm>
            <a:off x="-19738" y="954600"/>
            <a:ext cx="1642849" cy="393567"/>
            <a:chOff x="1568832" y="4245195"/>
            <a:chExt cx="2662099" cy="637742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607963D6-D303-5AF3-EC68-04E8B08A6ED8}"/>
                </a:ext>
              </a:extLst>
            </p:cNvPr>
            <p:cNvGrpSpPr/>
            <p:nvPr/>
          </p:nvGrpSpPr>
          <p:grpSpPr>
            <a:xfrm>
              <a:off x="1936585" y="4245195"/>
              <a:ext cx="2286000" cy="275340"/>
              <a:chOff x="4365800" y="2297143"/>
              <a:chExt cx="2286000" cy="275340"/>
            </a:xfrm>
          </p:grpSpPr>
          <p:sp>
            <p:nvSpPr>
              <p:cNvPr id="48" name="Text Box 5">
                <a:extLst>
                  <a:ext uri="{FF2B5EF4-FFF2-40B4-BE49-F238E27FC236}">
                    <a16:creationId xmlns:a16="http://schemas.microsoft.com/office/drawing/2014/main" id="{B37B9DD4-DC88-392F-70C4-F9420798F5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5800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49" name="Text Box 6">
                <a:extLst>
                  <a:ext uri="{FF2B5EF4-FFF2-40B4-BE49-F238E27FC236}">
                    <a16:creationId xmlns:a16="http://schemas.microsoft.com/office/drawing/2014/main" id="{A5BE8BC2-D56A-6F2A-62C0-7DC04A5D35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799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50" name="Text Box 7">
                <a:extLst>
                  <a:ext uri="{FF2B5EF4-FFF2-40B4-BE49-F238E27FC236}">
                    <a16:creationId xmlns:a16="http://schemas.microsoft.com/office/drawing/2014/main" id="{A7C8B486-3861-2FAC-B284-A980319817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1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51" name="Text Box 8">
                <a:extLst>
                  <a:ext uri="{FF2B5EF4-FFF2-40B4-BE49-F238E27FC236}">
                    <a16:creationId xmlns:a16="http://schemas.microsoft.com/office/drawing/2014/main" id="{60729EED-1DB8-DFA8-CB30-468D9F6EFD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52" name="Text Box 9">
                <a:extLst>
                  <a:ext uri="{FF2B5EF4-FFF2-40B4-BE49-F238E27FC236}">
                    <a16:creationId xmlns:a16="http://schemas.microsoft.com/office/drawing/2014/main" id="{D20288FB-9F50-A9A6-47D7-B49DDE77DD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799" y="2297143"/>
                <a:ext cx="380999" cy="275340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C</a:t>
                </a:r>
              </a:p>
            </p:txBody>
          </p:sp>
          <p:sp>
            <p:nvSpPr>
              <p:cNvPr id="53" name="Text Box 17">
                <a:extLst>
                  <a:ext uri="{FF2B5EF4-FFF2-40B4-BE49-F238E27FC236}">
                    <a16:creationId xmlns:a16="http://schemas.microsoft.com/office/drawing/2014/main" id="{D09D9477-CAD3-8826-216C-29FDBEE954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1" y="2297143"/>
                <a:ext cx="380999" cy="275338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63B319E-97CB-6FF4-35C4-F5B0DEA025B1}"/>
                </a:ext>
              </a:extLst>
            </p:cNvPr>
            <p:cNvGrpSpPr/>
            <p:nvPr/>
          </p:nvGrpSpPr>
          <p:grpSpPr>
            <a:xfrm>
              <a:off x="1568832" y="4607597"/>
              <a:ext cx="2662099" cy="275340"/>
              <a:chOff x="5820111" y="5519690"/>
              <a:chExt cx="2662099" cy="275340"/>
            </a:xfrm>
          </p:grpSpPr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5F51FDBE-9CCF-16B3-67E5-0EF9E5D2D1B0}"/>
                  </a:ext>
                </a:extLst>
              </p:cNvPr>
              <p:cNvGrpSpPr/>
              <p:nvPr/>
            </p:nvGrpSpPr>
            <p:grpSpPr>
              <a:xfrm>
                <a:off x="5820111" y="5519690"/>
                <a:ext cx="2286000" cy="275340"/>
                <a:chOff x="4746800" y="3496280"/>
                <a:chExt cx="2286000" cy="275340"/>
              </a:xfrm>
            </p:grpSpPr>
            <p:sp>
              <p:nvSpPr>
                <p:cNvPr id="35" name="Text Box 11">
                  <a:extLst>
                    <a:ext uri="{FF2B5EF4-FFF2-40B4-BE49-F238E27FC236}">
                      <a16:creationId xmlns:a16="http://schemas.microsoft.com/office/drawing/2014/main" id="{FF024664-D1B1-B600-A8BD-84F5FE2FDA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6800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T</a:t>
                  </a:r>
                </a:p>
              </p:txBody>
            </p:sp>
            <p:sp>
              <p:nvSpPr>
                <p:cNvPr id="36" name="Text Box 12">
                  <a:extLst>
                    <a:ext uri="{FF2B5EF4-FFF2-40B4-BE49-F238E27FC236}">
                      <a16:creationId xmlns:a16="http://schemas.microsoft.com/office/drawing/2014/main" id="{B4C362C6-EDA0-C7F8-AB59-EAB3E1FE76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27799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A</a:t>
                  </a:r>
                </a:p>
              </p:txBody>
            </p:sp>
            <p:sp>
              <p:nvSpPr>
                <p:cNvPr id="37" name="Text Box 13">
                  <a:extLst>
                    <a:ext uri="{FF2B5EF4-FFF2-40B4-BE49-F238E27FC236}">
                      <a16:creationId xmlns:a16="http://schemas.microsoft.com/office/drawing/2014/main" id="{2BB962E6-13DF-3CF8-2D6A-B820BB6ED1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508801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C</a:t>
                  </a:r>
                </a:p>
              </p:txBody>
            </p:sp>
            <p:sp>
              <p:nvSpPr>
                <p:cNvPr id="38" name="Text Box 14">
                  <a:extLst>
                    <a:ext uri="{FF2B5EF4-FFF2-40B4-BE49-F238E27FC236}">
                      <a16:creationId xmlns:a16="http://schemas.microsoft.com/office/drawing/2014/main" id="{428E6B63-4814-5B47-0DA7-E89018500B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889799" y="3496280"/>
                  <a:ext cx="380999" cy="275340"/>
                </a:xfrm>
                <a:prstGeom prst="rect">
                  <a:avLst/>
                </a:prstGeom>
                <a:solidFill>
                  <a:srgbClr val="FFD966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>
                      <a:solidFill>
                        <a:sysClr val="windowText" lastClr="000000"/>
                      </a:solidFill>
                    </a:rPr>
                    <a:t>A</a:t>
                  </a:r>
                </a:p>
              </p:txBody>
            </p:sp>
            <p:sp>
              <p:nvSpPr>
                <p:cNvPr id="39" name="Text Box 15">
                  <a:extLst>
                    <a:ext uri="{FF2B5EF4-FFF2-40B4-BE49-F238E27FC236}">
                      <a16:creationId xmlns:a16="http://schemas.microsoft.com/office/drawing/2014/main" id="{5A2657EF-F9E3-DBA6-C6EE-9F9F44CD68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799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T</a:t>
                  </a:r>
                </a:p>
              </p:txBody>
            </p:sp>
            <p:sp>
              <p:nvSpPr>
                <p:cNvPr id="40" name="Text Box 18">
                  <a:extLst>
                    <a:ext uri="{FF2B5EF4-FFF2-40B4-BE49-F238E27FC236}">
                      <a16:creationId xmlns:a16="http://schemas.microsoft.com/office/drawing/2014/main" id="{4E167130-FC4B-F8AF-3E6C-D083A84A62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51801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/>
                    <a:t>G</a:t>
                  </a:r>
                </a:p>
              </p:txBody>
            </p:sp>
          </p:grpSp>
          <p:sp>
            <p:nvSpPr>
              <p:cNvPr id="34" name="Text Box 10">
                <a:extLst>
                  <a:ext uri="{FF2B5EF4-FFF2-40B4-BE49-F238E27FC236}">
                    <a16:creationId xmlns:a16="http://schemas.microsoft.com/office/drawing/2014/main" id="{000BDEC3-2E9E-80F1-DC68-CA59B0166A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01211" y="5519690"/>
                <a:ext cx="380999" cy="275340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FAAE0FCD-C9D7-1ED8-ABBC-75BAE4F6B225}"/>
              </a:ext>
            </a:extLst>
          </p:cNvPr>
          <p:cNvGrpSpPr/>
          <p:nvPr/>
        </p:nvGrpSpPr>
        <p:grpSpPr>
          <a:xfrm>
            <a:off x="-19738" y="1675482"/>
            <a:ext cx="1647943" cy="424044"/>
            <a:chOff x="1627592" y="5757983"/>
            <a:chExt cx="2671541" cy="687434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DBAAAEB-EE83-F1CC-C371-893B0C20887E}"/>
                </a:ext>
              </a:extLst>
            </p:cNvPr>
            <p:cNvGrpSpPr/>
            <p:nvPr/>
          </p:nvGrpSpPr>
          <p:grpSpPr>
            <a:xfrm>
              <a:off x="2013133" y="6169955"/>
              <a:ext cx="2286000" cy="275462"/>
              <a:chOff x="4746800" y="3496280"/>
              <a:chExt cx="2286000" cy="275462"/>
            </a:xfrm>
          </p:grpSpPr>
          <p:sp>
            <p:nvSpPr>
              <p:cNvPr id="13327" name="Text Box 11">
                <a:extLst>
                  <a:ext uri="{FF2B5EF4-FFF2-40B4-BE49-F238E27FC236}">
                    <a16:creationId xmlns:a16="http://schemas.microsoft.com/office/drawing/2014/main" id="{1A3BC031-8162-0F8D-635F-DFB281CADE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13328" name="Text Box 12">
                <a:extLst>
                  <a:ext uri="{FF2B5EF4-FFF2-40B4-BE49-F238E27FC236}">
                    <a16:creationId xmlns:a16="http://schemas.microsoft.com/office/drawing/2014/main" id="{E0F2DF87-3DE2-DEBB-FCF3-6AAAFFCCC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799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13329" name="Text Box 13">
                <a:extLst>
                  <a:ext uri="{FF2B5EF4-FFF2-40B4-BE49-F238E27FC236}">
                    <a16:creationId xmlns:a16="http://schemas.microsoft.com/office/drawing/2014/main" id="{CF130F01-FA3C-F187-40F4-905D6E4D0B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13330" name="Text Box 14">
                <a:extLst>
                  <a:ext uri="{FF2B5EF4-FFF2-40B4-BE49-F238E27FC236}">
                    <a16:creationId xmlns:a16="http://schemas.microsoft.com/office/drawing/2014/main" id="{244C3CDF-7CB2-2959-D481-E1D5853CF2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800" y="3496280"/>
                <a:ext cx="380999" cy="275462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ysClr val="windowText" lastClr="000000"/>
                    </a:solidFill>
                  </a:rPr>
                  <a:t>A</a:t>
                </a:r>
              </a:p>
            </p:txBody>
          </p:sp>
          <p:sp>
            <p:nvSpPr>
              <p:cNvPr id="13331" name="Text Box 15">
                <a:extLst>
                  <a:ext uri="{FF2B5EF4-FFF2-40B4-BE49-F238E27FC236}">
                    <a16:creationId xmlns:a16="http://schemas.microsoft.com/office/drawing/2014/main" id="{C6827C0E-15A0-9EC9-D215-055D49FDFD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799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T</a:t>
                </a:r>
              </a:p>
            </p:txBody>
          </p:sp>
          <p:sp>
            <p:nvSpPr>
              <p:cNvPr id="13332" name="Text Box 18">
                <a:extLst>
                  <a:ext uri="{FF2B5EF4-FFF2-40B4-BE49-F238E27FC236}">
                    <a16:creationId xmlns:a16="http://schemas.microsoft.com/office/drawing/2014/main" id="{8AFE8F00-B986-1936-560B-26DCE6CA6A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801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0BC50C5E-BAE6-CD74-2771-29B3CD68A773}"/>
                </a:ext>
              </a:extLst>
            </p:cNvPr>
            <p:cNvGrpSpPr/>
            <p:nvPr/>
          </p:nvGrpSpPr>
          <p:grpSpPr>
            <a:xfrm>
              <a:off x="1627592" y="5757983"/>
              <a:ext cx="2667000" cy="275464"/>
              <a:chOff x="6839717" y="5659468"/>
              <a:chExt cx="2667000" cy="275464"/>
            </a:xfrm>
          </p:grpSpPr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AE626F79-0F1A-CAAE-A988-AE3B87FD7A76}"/>
                  </a:ext>
                </a:extLst>
              </p:cNvPr>
              <p:cNvGrpSpPr/>
              <p:nvPr/>
            </p:nvGrpSpPr>
            <p:grpSpPr>
              <a:xfrm>
                <a:off x="6839717" y="5659469"/>
                <a:ext cx="2286000" cy="275463"/>
                <a:chOff x="4365800" y="2297143"/>
                <a:chExt cx="2286000" cy="275463"/>
              </a:xfrm>
            </p:grpSpPr>
            <p:sp>
              <p:nvSpPr>
                <p:cNvPr id="13313" name="Text Box 5">
                  <a:extLst>
                    <a:ext uri="{FF2B5EF4-FFF2-40B4-BE49-F238E27FC236}">
                      <a16:creationId xmlns:a16="http://schemas.microsoft.com/office/drawing/2014/main" id="{BE636CEB-78AD-8B4A-1850-B89C07DFDF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65800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C</a:t>
                  </a:r>
                </a:p>
              </p:txBody>
            </p:sp>
            <p:sp>
              <p:nvSpPr>
                <p:cNvPr id="13314" name="Text Box 6">
                  <a:extLst>
                    <a:ext uri="{FF2B5EF4-FFF2-40B4-BE49-F238E27FC236}">
                      <a16:creationId xmlns:a16="http://schemas.microsoft.com/office/drawing/2014/main" id="{37ADBB99-9885-204B-3A9B-D82E888242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6799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T</a:t>
                  </a:r>
                </a:p>
              </p:txBody>
            </p:sp>
            <p:sp>
              <p:nvSpPr>
                <p:cNvPr id="13317" name="Text Box 7">
                  <a:extLst>
                    <a:ext uri="{FF2B5EF4-FFF2-40B4-BE49-F238E27FC236}">
                      <a16:creationId xmlns:a16="http://schemas.microsoft.com/office/drawing/2014/main" id="{4261F101-64D0-4117-149E-0AC1A9CE4B5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27801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A</a:t>
                  </a:r>
                </a:p>
              </p:txBody>
            </p:sp>
            <p:sp>
              <p:nvSpPr>
                <p:cNvPr id="13318" name="Text Box 8">
                  <a:extLst>
                    <a:ext uri="{FF2B5EF4-FFF2-40B4-BE49-F238E27FC236}">
                      <a16:creationId xmlns:a16="http://schemas.microsoft.com/office/drawing/2014/main" id="{60A4BB25-6D18-BCBE-863F-7705978DE8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508800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C</a:t>
                  </a:r>
                </a:p>
              </p:txBody>
            </p:sp>
            <p:sp>
              <p:nvSpPr>
                <p:cNvPr id="13319" name="Text Box 9">
                  <a:extLst>
                    <a:ext uri="{FF2B5EF4-FFF2-40B4-BE49-F238E27FC236}">
                      <a16:creationId xmlns:a16="http://schemas.microsoft.com/office/drawing/2014/main" id="{A3C985B8-E274-D143-095B-BCC1A44100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889799" y="2297143"/>
                  <a:ext cx="380999" cy="275463"/>
                </a:xfrm>
                <a:prstGeom prst="rect">
                  <a:avLst/>
                </a:prstGeom>
                <a:solidFill>
                  <a:srgbClr val="FFD966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/>
                    <a:t>C</a:t>
                  </a:r>
                </a:p>
              </p:txBody>
            </p:sp>
            <p:sp>
              <p:nvSpPr>
                <p:cNvPr id="13320" name="Text Box 17">
                  <a:extLst>
                    <a:ext uri="{FF2B5EF4-FFF2-40B4-BE49-F238E27FC236}">
                      <a16:creationId xmlns:a16="http://schemas.microsoft.com/office/drawing/2014/main" id="{BB86A5BA-0F46-0CA6-1A25-E72C9847B7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801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/>
                    <a:t>G</a:t>
                  </a:r>
                </a:p>
              </p:txBody>
            </p:sp>
          </p:grpSp>
          <p:sp>
            <p:nvSpPr>
              <p:cNvPr id="13312" name="Text Box 10">
                <a:extLst>
                  <a:ext uri="{FF2B5EF4-FFF2-40B4-BE49-F238E27FC236}">
                    <a16:creationId xmlns:a16="http://schemas.microsoft.com/office/drawing/2014/main" id="{3B26E985-F43D-BC8D-9E9F-ECE44D24BB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25717" y="5659468"/>
                <a:ext cx="381000" cy="275462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753235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E4D5AF-53C1-43C7-859D-A9FFB017A9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003191CD-9CB2-82AF-1CD6-5030E9015F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Step 2: Identify Memory Structure</a:t>
            </a:r>
          </a:p>
        </p:txBody>
      </p:sp>
      <p:grpSp>
        <p:nvGrpSpPr>
          <p:cNvPr id="85130" name="Group 85129">
            <a:extLst>
              <a:ext uri="{FF2B5EF4-FFF2-40B4-BE49-F238E27FC236}">
                <a16:creationId xmlns:a16="http://schemas.microsoft.com/office/drawing/2014/main" id="{4360AF5B-EF26-CC72-D086-BEED3779C871}"/>
              </a:ext>
            </a:extLst>
          </p:cNvPr>
          <p:cNvGrpSpPr/>
          <p:nvPr/>
        </p:nvGrpSpPr>
        <p:grpSpPr>
          <a:xfrm>
            <a:off x="9423877" y="620598"/>
            <a:ext cx="2325688" cy="1457073"/>
            <a:chOff x="974014" y="2147067"/>
            <a:chExt cx="2325688" cy="1457073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A5E0E0E8-E0C2-23FF-041E-EAA02D693CCE}"/>
                </a:ext>
              </a:extLst>
            </p:cNvPr>
            <p:cNvGrpSpPr/>
            <p:nvPr/>
          </p:nvGrpSpPr>
          <p:grpSpPr>
            <a:xfrm>
              <a:off x="983539" y="2950619"/>
              <a:ext cx="2316163" cy="653521"/>
              <a:chOff x="4746800" y="3496280"/>
              <a:chExt cx="2316163" cy="653521"/>
            </a:xfrm>
          </p:grpSpPr>
          <p:sp>
            <p:nvSpPr>
              <p:cNvPr id="85004" name="Text Box 11">
                <a:extLst>
                  <a:ext uri="{FF2B5EF4-FFF2-40B4-BE49-F238E27FC236}">
                    <a16:creationId xmlns:a16="http://schemas.microsoft.com/office/drawing/2014/main" id="{EEA0E949-1EF0-E453-0323-781A0EDE38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05" name="Text Box 12">
                <a:extLst>
                  <a:ext uri="{FF2B5EF4-FFF2-40B4-BE49-F238E27FC236}">
                    <a16:creationId xmlns:a16="http://schemas.microsoft.com/office/drawing/2014/main" id="{78EFB26C-4299-B895-AE3F-F717D33ABF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5006" name="Text Box 13">
                <a:extLst>
                  <a:ext uri="{FF2B5EF4-FFF2-40B4-BE49-F238E27FC236}">
                    <a16:creationId xmlns:a16="http://schemas.microsoft.com/office/drawing/2014/main" id="{2457C977-DB01-B8D9-9960-1D61DD6C61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5007" name="Text Box 14">
                <a:extLst>
                  <a:ext uri="{FF2B5EF4-FFF2-40B4-BE49-F238E27FC236}">
                    <a16:creationId xmlns:a16="http://schemas.microsoft.com/office/drawing/2014/main" id="{A5382F8D-F942-AC60-44B0-E473AAEDBF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800" y="3496280"/>
                <a:ext cx="381000" cy="314325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>
                    <a:solidFill>
                      <a:sysClr val="windowText" lastClr="000000"/>
                    </a:solidFill>
                  </a:rPr>
                  <a:t>A</a:t>
                </a:r>
              </a:p>
            </p:txBody>
          </p:sp>
          <p:sp>
            <p:nvSpPr>
              <p:cNvPr id="85008" name="Text Box 15">
                <a:extLst>
                  <a:ext uri="{FF2B5EF4-FFF2-40B4-BE49-F238E27FC236}">
                    <a16:creationId xmlns:a16="http://schemas.microsoft.com/office/drawing/2014/main" id="{DFEBC18A-9C45-F165-778E-8E32E50A01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11" name="Text Box 18">
                <a:extLst>
                  <a:ext uri="{FF2B5EF4-FFF2-40B4-BE49-F238E27FC236}">
                    <a16:creationId xmlns:a16="http://schemas.microsoft.com/office/drawing/2014/main" id="{C4039BB8-DE2C-57DA-8764-DC5E85554D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G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75A50250-9289-2ECB-81EF-E6DB4814B30B}"/>
                  </a:ext>
                </a:extLst>
              </p:cNvPr>
              <p:cNvGrpSpPr/>
              <p:nvPr/>
            </p:nvGrpSpPr>
            <p:grpSpPr>
              <a:xfrm>
                <a:off x="4776963" y="3810605"/>
                <a:ext cx="2286000" cy="339196"/>
                <a:chOff x="8546791" y="5515004"/>
                <a:chExt cx="2286000" cy="33919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2" name="Text Box 19">
                      <a:extLst>
                        <a:ext uri="{FF2B5EF4-FFF2-40B4-BE49-F238E27FC236}">
                          <a16:creationId xmlns:a16="http://schemas.microsoft.com/office/drawing/2014/main" id="{D3DB386D-127E-5BF5-B0E4-E1AF612D683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46791" y="5515004"/>
                      <a:ext cx="381000" cy="3335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b="1" baseline="-25000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2" name="Text Box 19">
                      <a:extLst>
                        <a:ext uri="{FF2B5EF4-FFF2-40B4-BE49-F238E27FC236}">
                          <a16:creationId xmlns:a16="http://schemas.microsoft.com/office/drawing/2014/main" id="{357D4B6C-7AD9-4B8C-84AB-F0487628664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546791" y="5515004"/>
                      <a:ext cx="381000" cy="333554"/>
                    </a:xfrm>
                    <a:prstGeom prst="rect">
                      <a:avLst/>
                    </a:prstGeom>
                    <a:blipFill>
                      <a:blip r:embed="rId4"/>
                      <a:stretch>
                        <a:fillRect l="-6452" b="-7407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3" name="Text Box 20">
                      <a:extLst>
                        <a:ext uri="{FF2B5EF4-FFF2-40B4-BE49-F238E27FC236}">
                          <a16:creationId xmlns:a16="http://schemas.microsoft.com/office/drawing/2014/main" id="{C2DC3616-A7C8-EB90-A6C8-BA90B50DA87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927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3" name="Text Box 20">
                      <a:extLst>
                        <a:ext uri="{FF2B5EF4-FFF2-40B4-BE49-F238E27FC236}">
                          <a16:creationId xmlns:a16="http://schemas.microsoft.com/office/drawing/2014/main" id="{FF329E6E-E819-40A8-9878-4AB01AB2604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927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5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4" name="Text Box 21">
                      <a:extLst>
                        <a:ext uri="{FF2B5EF4-FFF2-40B4-BE49-F238E27FC236}">
                          <a16:creationId xmlns:a16="http://schemas.microsoft.com/office/drawing/2014/main" id="{1B24BCE0-EFF6-4B3B-132D-20F7F313EC4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308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4" name="Text Box 21">
                      <a:extLst>
                        <a:ext uri="{FF2B5EF4-FFF2-40B4-BE49-F238E27FC236}">
                          <a16:creationId xmlns:a16="http://schemas.microsoft.com/office/drawing/2014/main" id="{8A3EF70F-6B1B-4105-9285-3E96F1C0462E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308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6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5" name="Text Box 22">
                      <a:extLst>
                        <a:ext uri="{FF2B5EF4-FFF2-40B4-BE49-F238E27FC236}">
                          <a16:creationId xmlns:a16="http://schemas.microsoft.com/office/drawing/2014/main" id="{5F579D69-4C45-BB05-F4BA-15B0A241DF3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689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𝟒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5" name="Text Box 22">
                      <a:extLst>
                        <a:ext uri="{FF2B5EF4-FFF2-40B4-BE49-F238E27FC236}">
                          <a16:creationId xmlns:a16="http://schemas.microsoft.com/office/drawing/2014/main" id="{5980CAE0-8B1A-4E75-9B34-60CFA01B11C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689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7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6" name="Text Box 23">
                      <a:extLst>
                        <a:ext uri="{FF2B5EF4-FFF2-40B4-BE49-F238E27FC236}">
                          <a16:creationId xmlns:a16="http://schemas.microsoft.com/office/drawing/2014/main" id="{577D6BEA-2003-CC0D-FEFF-BD2EA03392E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0070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𝟓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6" name="Text Box 23">
                      <a:extLst>
                        <a:ext uri="{FF2B5EF4-FFF2-40B4-BE49-F238E27FC236}">
                          <a16:creationId xmlns:a16="http://schemas.microsoft.com/office/drawing/2014/main" id="{20F51D4C-ED2E-4638-AB5C-6D0AC083320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10070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7" name="Text Box 25">
                      <a:extLst>
                        <a:ext uri="{FF2B5EF4-FFF2-40B4-BE49-F238E27FC236}">
                          <a16:creationId xmlns:a16="http://schemas.microsoft.com/office/drawing/2014/main" id="{67ECCD5E-A377-F973-6EEC-CFE90C0522F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0451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𝟔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7" name="Text Box 25">
                      <a:extLst>
                        <a:ext uri="{FF2B5EF4-FFF2-40B4-BE49-F238E27FC236}">
                          <a16:creationId xmlns:a16="http://schemas.microsoft.com/office/drawing/2014/main" id="{C8B628D9-CFEC-4FA3-9BD0-610AF570E69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10451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4F58441B-DB4F-09E9-331E-8007D97ABBFF}"/>
                </a:ext>
              </a:extLst>
            </p:cNvPr>
            <p:cNvGrpSpPr/>
            <p:nvPr/>
          </p:nvGrpSpPr>
          <p:grpSpPr>
            <a:xfrm>
              <a:off x="974014" y="2147067"/>
              <a:ext cx="2286000" cy="687685"/>
              <a:chOff x="4365800" y="1923783"/>
              <a:chExt cx="2286000" cy="687685"/>
            </a:xfrm>
          </p:grpSpPr>
          <p:sp>
            <p:nvSpPr>
              <p:cNvPr id="84998" name="Text Box 5">
                <a:extLst>
                  <a:ext uri="{FF2B5EF4-FFF2-40B4-BE49-F238E27FC236}">
                    <a16:creationId xmlns:a16="http://schemas.microsoft.com/office/drawing/2014/main" id="{D91297B1-156B-0FED-4A45-55FFA6BF78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5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4999" name="Text Box 6">
                <a:extLst>
                  <a:ext uri="{FF2B5EF4-FFF2-40B4-BE49-F238E27FC236}">
                    <a16:creationId xmlns:a16="http://schemas.microsoft.com/office/drawing/2014/main" id="{56066443-05E4-D57B-983D-B92E01BDB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00" name="Text Box 7">
                <a:extLst>
                  <a:ext uri="{FF2B5EF4-FFF2-40B4-BE49-F238E27FC236}">
                    <a16:creationId xmlns:a16="http://schemas.microsoft.com/office/drawing/2014/main" id="{4BDC8E73-0EF2-AB78-7239-4D90991CBB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5001" name="Text Box 8">
                <a:extLst>
                  <a:ext uri="{FF2B5EF4-FFF2-40B4-BE49-F238E27FC236}">
                    <a16:creationId xmlns:a16="http://schemas.microsoft.com/office/drawing/2014/main" id="{79AA9C08-01B5-3338-A3D0-6D4700D958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5002" name="Text Box 9">
                <a:extLst>
                  <a:ext uri="{FF2B5EF4-FFF2-40B4-BE49-F238E27FC236}">
                    <a16:creationId xmlns:a16="http://schemas.microsoft.com/office/drawing/2014/main" id="{73082317-4E88-76E3-174A-894C62AA34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800" y="2297143"/>
                <a:ext cx="381000" cy="314325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C</a:t>
                </a:r>
              </a:p>
            </p:txBody>
          </p:sp>
          <p:sp>
            <p:nvSpPr>
              <p:cNvPr id="85010" name="Text Box 17">
                <a:extLst>
                  <a:ext uri="{FF2B5EF4-FFF2-40B4-BE49-F238E27FC236}">
                    <a16:creationId xmlns:a16="http://schemas.microsoft.com/office/drawing/2014/main" id="{6ACD1CB6-A984-EAFA-47C3-CBE56ED6BC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G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18" name="Text Box 32">
                    <a:extLst>
                      <a:ext uri="{FF2B5EF4-FFF2-40B4-BE49-F238E27FC236}">
                        <a16:creationId xmlns:a16="http://schemas.microsoft.com/office/drawing/2014/main" id="{C83C8276-19D7-3C76-2470-E8C8649052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71497" y="1929425"/>
                    <a:ext cx="381000" cy="3335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b="1" baseline="-25000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18" name="Text Box 32">
                    <a:extLst>
                      <a:ext uri="{FF2B5EF4-FFF2-40B4-BE49-F238E27FC236}">
                        <a16:creationId xmlns:a16="http://schemas.microsoft.com/office/drawing/2014/main" id="{C83C8276-19D7-3C76-2470-E8C86490524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4771497" y="1929425"/>
                    <a:ext cx="381000" cy="333554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b="-1852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19" name="Text Box 33">
                    <a:extLst>
                      <a:ext uri="{FF2B5EF4-FFF2-40B4-BE49-F238E27FC236}">
                        <a16:creationId xmlns:a16="http://schemas.microsoft.com/office/drawing/2014/main" id="{5B4D97EB-68D5-BDE2-460C-4835E8283EE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1827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19" name="Text Box 33">
                    <a:extLst>
                      <a:ext uri="{FF2B5EF4-FFF2-40B4-BE49-F238E27FC236}">
                        <a16:creationId xmlns:a16="http://schemas.microsoft.com/office/drawing/2014/main" id="{5B4D97EB-68D5-BDE2-460C-4835E8283EE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118275" y="1926604"/>
                    <a:ext cx="381000" cy="339196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20" name="Text Box 34">
                    <a:extLst>
                      <a:ext uri="{FF2B5EF4-FFF2-40B4-BE49-F238E27FC236}">
                        <a16:creationId xmlns:a16="http://schemas.microsoft.com/office/drawing/2014/main" id="{0B8F5757-9F49-BF2D-C15F-BD16DD769FD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49927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20" name="Text Box 34">
                    <a:extLst>
                      <a:ext uri="{FF2B5EF4-FFF2-40B4-BE49-F238E27FC236}">
                        <a16:creationId xmlns:a16="http://schemas.microsoft.com/office/drawing/2014/main" id="{0B8F5757-9F49-BF2D-C15F-BD16DD769FD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499275" y="1926604"/>
                    <a:ext cx="381000" cy="339196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21" name="Text Box 35">
                    <a:extLst>
                      <a:ext uri="{FF2B5EF4-FFF2-40B4-BE49-F238E27FC236}">
                        <a16:creationId xmlns:a16="http://schemas.microsoft.com/office/drawing/2014/main" id="{01E59AB7-0AEA-82C4-BD40-0C4E175EC90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86122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21" name="Text Box 35">
                    <a:extLst>
                      <a:ext uri="{FF2B5EF4-FFF2-40B4-BE49-F238E27FC236}">
                        <a16:creationId xmlns:a16="http://schemas.microsoft.com/office/drawing/2014/main" id="{01E59AB7-0AEA-82C4-BD40-0C4E175EC90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861225" y="1926604"/>
                    <a:ext cx="381000" cy="339196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22" name="Text Box 36">
                    <a:extLst>
                      <a:ext uri="{FF2B5EF4-FFF2-40B4-BE49-F238E27FC236}">
                        <a16:creationId xmlns:a16="http://schemas.microsoft.com/office/drawing/2014/main" id="{32D6F3E2-9CAC-FB79-9801-571C04D313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37532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22" name="Text Box 36">
                    <a:extLst>
                      <a:ext uri="{FF2B5EF4-FFF2-40B4-BE49-F238E27FC236}">
                        <a16:creationId xmlns:a16="http://schemas.microsoft.com/office/drawing/2014/main" id="{32D6F3E2-9CAC-FB79-9801-571C04D313E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4375325" y="1926604"/>
                    <a:ext cx="381000" cy="339196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23" name="Text Box 37">
                    <a:extLst>
                      <a:ext uri="{FF2B5EF4-FFF2-40B4-BE49-F238E27FC236}">
                        <a16:creationId xmlns:a16="http://schemas.microsoft.com/office/drawing/2014/main" id="{85845DB4-0DF5-2DE3-42B1-5FF63D68C3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247766" y="1923783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𝟔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23" name="Text Box 37">
                    <a:extLst>
                      <a:ext uri="{FF2B5EF4-FFF2-40B4-BE49-F238E27FC236}">
                        <a16:creationId xmlns:a16="http://schemas.microsoft.com/office/drawing/2014/main" id="{85845DB4-0DF5-2DE3-42B1-5FF63D68C30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6247766" y="1923783"/>
                    <a:ext cx="381000" cy="339196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7E53FE9C-5986-0F5F-E73F-D4C3C86052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11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5132" name="TextBox 85131">
                <a:extLst>
                  <a:ext uri="{FF2B5EF4-FFF2-40B4-BE49-F238E27FC236}">
                    <a16:creationId xmlns:a16="http://schemas.microsoft.com/office/drawing/2014/main" id="{E2D00C33-DE5B-9093-6660-42BA7E398E02}"/>
                  </a:ext>
                </a:extLst>
              </p:cNvPr>
              <p:cNvSpPr txBox="1"/>
              <p:nvPr/>
            </p:nvSpPr>
            <p:spPr>
              <a:xfrm>
                <a:off x="2432617" y="1738475"/>
                <a:ext cx="4540190" cy="17373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𝛿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0" i="0" smtClean="0">
                                  <a:latin typeface="Cambria Math" panose="02040503050406030204" pitchFamily="18" charset="0"/>
                                </a:rPr>
                                <m:t>       </m:t>
                              </m:r>
                              <m:r>
                                <m:rPr>
                                  <m:sty m:val="p"/>
                                </m:rPr>
                                <a:rPr lang="en-US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=0</m:t>
                              </m:r>
                            </m:e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𝛿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       </m:t>
                              </m:r>
                              <m:r>
                                <m:rPr>
                                  <m:sty m:val="p"/>
                                </m:rPr>
                                <a:rPr lang="en-US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=0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r>
                                            <a:rPr lang="en-US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𝑗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</m:t>
                                              </m:r>
                                            </m:e>
                                          </m:d>
                                          <m: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  <m:t>+</m:t>
                                          </m:r>
                                          <m:sSub>
                                            <m:sSubPr>
                                              <m:ctrlPr>
                                                <a:rPr lang="en-US" i="1">
                                                  <a:solidFill>
                                                    <a:srgbClr val="C000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sSub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C000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𝛼</m:t>
                                              </m:r>
                                            </m:e>
                                            <m:sub>
                                              <m:sSub>
                                                <m:sSubPr>
                                                  <m:ctrlP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𝑥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𝑖</m:t>
                                                  </m:r>
                                                </m:sub>
                                              </m:sSub>
                                              <m:sSub>
                                                <m:sSubPr>
                                                  <m:ctrlP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𝑦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𝑗</m:t>
                                                  </m:r>
                                                </m:sub>
                                              </m:sSub>
                                            </m:sub>
                                          </m:sSub>
                                        </m:e>
                                        <m:e>
                                          <m:r>
                                            <a:rPr lang="en-US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𝑗</m:t>
                                              </m:r>
                                            </m:e>
                                          </m:d>
                                          <m: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  <m:t>+</m:t>
                                          </m:r>
                                          <m:r>
                                            <a:rPr lang="en-US" i="1">
                                              <a:solidFill>
                                                <a:schemeClr val="accent1">
                                                  <a:lumMod val="75000"/>
                                                </a:schemeClr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𝛿</m:t>
                                          </m:r>
                                        </m:e>
                                        <m:e>
                                          <m:r>
                                            <a:rPr lang="en-US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,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𝑗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</m:t>
                                              </m:r>
                                            </m:e>
                                          </m:d>
                                          <m: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  <m:t>+</m:t>
                                          </m:r>
                                          <m:r>
                                            <a:rPr lang="en-US" i="1">
                                              <a:solidFill>
                                                <a:schemeClr val="accent1">
                                                  <a:lumMod val="75000"/>
                                                </a:schemeClr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𝛿</m:t>
                                          </m:r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5132" name="TextBox 85131">
                <a:extLst>
                  <a:ext uri="{FF2B5EF4-FFF2-40B4-BE49-F238E27FC236}">
                    <a16:creationId xmlns:a16="http://schemas.microsoft.com/office/drawing/2014/main" id="{E2D00C33-DE5B-9093-6660-42BA7E398E0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32617" y="1738475"/>
                <a:ext cx="4540190" cy="1737335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Content Placeholder 2">
                <a:extLst>
                  <a:ext uri="{FF2B5EF4-FFF2-40B4-BE49-F238E27FC236}">
                    <a16:creationId xmlns:a16="http://schemas.microsoft.com/office/drawing/2014/main" id="{C6F0F327-78DA-5718-F036-B14F81A6FCB5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232252" y="3475810"/>
                <a:ext cx="5863748" cy="3226086"/>
              </a:xfrm>
            </p:spPr>
            <p:txBody>
              <a:bodyPr>
                <a:normAutofit lnSpcReduction="10000"/>
              </a:bodyPr>
              <a:lstStyle/>
              <a:p>
                <a:r>
                  <a:rPr lang="en-US" dirty="0"/>
                  <a:t>How many parameters?</a:t>
                </a:r>
              </a:p>
              <a:p>
                <a:pPr lvl="1"/>
                <a:r>
                  <a:rPr lang="en-US" dirty="0"/>
                  <a:t>2</a:t>
                </a:r>
              </a:p>
              <a:p>
                <a:r>
                  <a:rPr lang="en-US" dirty="0"/>
                  <a:t>What does each represent?</a:t>
                </a:r>
              </a:p>
              <a:p>
                <a:pPr lvl="1"/>
                <a:r>
                  <a:rPr lang="en-US" dirty="0"/>
                  <a:t>The number of items in each sequence</a:t>
                </a:r>
              </a:p>
              <a:p>
                <a:r>
                  <a:rPr lang="en-US" dirty="0"/>
                  <a:t>How many different values?</a:t>
                </a:r>
              </a:p>
              <a:p>
                <a:pPr lvl="1"/>
                <a:r>
                  <a:rPr lang="en-US" dirty="0"/>
                  <a:t>Length of sequence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dirty="0"/>
                  <a:t> 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endParaRPr lang="en-US" dirty="0"/>
              </a:p>
              <a:p>
                <a:pPr lvl="1"/>
                <a:r>
                  <a:rPr lang="en-US" dirty="0"/>
                  <a:t>Length of sequence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dirty="0"/>
                  <a:t> 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𝑗</m:t>
                    </m:r>
                  </m:oMath>
                </a14:m>
                <a:endParaRPr lang="en-US" dirty="0"/>
              </a:p>
              <a:p>
                <a:pPr lvl="1"/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⋅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dirty="0"/>
                  <a:t> overall</a:t>
                </a:r>
              </a:p>
            </p:txBody>
          </p:sp>
        </mc:Choice>
        <mc:Fallback xmlns="">
          <p:sp>
            <p:nvSpPr>
              <p:cNvPr id="2" name="Content Placeholder 2">
                <a:extLst>
                  <a:ext uri="{FF2B5EF4-FFF2-40B4-BE49-F238E27FC236}">
                    <a16:creationId xmlns:a16="http://schemas.microsoft.com/office/drawing/2014/main" id="{C6F0F327-78DA-5718-F036-B14F81A6FCB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32252" y="3475810"/>
                <a:ext cx="5863748" cy="3226086"/>
              </a:xfrm>
              <a:blipFill>
                <a:blip r:embed="rId17"/>
                <a:stretch>
                  <a:fillRect l="-1871" t="-4159" b="-226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5358" name="Group 85357">
            <a:extLst>
              <a:ext uri="{FF2B5EF4-FFF2-40B4-BE49-F238E27FC236}">
                <a16:creationId xmlns:a16="http://schemas.microsoft.com/office/drawing/2014/main" id="{C42CE60D-8EB2-116E-3DB5-70061AAF699D}"/>
              </a:ext>
            </a:extLst>
          </p:cNvPr>
          <p:cNvGrpSpPr/>
          <p:nvPr/>
        </p:nvGrpSpPr>
        <p:grpSpPr>
          <a:xfrm>
            <a:off x="6481864" y="3475810"/>
            <a:ext cx="4552089" cy="2797430"/>
            <a:chOff x="3116275" y="1581808"/>
            <a:chExt cx="6060558" cy="3724440"/>
          </a:xfrm>
        </p:grpSpPr>
        <p:sp>
          <p:nvSpPr>
            <p:cNvPr id="85208" name="Rectangle 85207">
              <a:extLst>
                <a:ext uri="{FF2B5EF4-FFF2-40B4-BE49-F238E27FC236}">
                  <a16:creationId xmlns:a16="http://schemas.microsoft.com/office/drawing/2014/main" id="{F93D06C2-DC58-34D0-EA9A-338A01386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924" y="2063220"/>
              <a:ext cx="609600" cy="419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600"/>
            </a:p>
          </p:txBody>
        </p:sp>
        <p:sp>
          <p:nvSpPr>
            <p:cNvPr id="85209" name="Rectangle 85208">
              <a:extLst>
                <a:ext uri="{FF2B5EF4-FFF2-40B4-BE49-F238E27FC236}">
                  <a16:creationId xmlns:a16="http://schemas.microsoft.com/office/drawing/2014/main" id="{74BDDF7B-79D5-E9A7-A353-84EB59D01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24" y="2048932"/>
              <a:ext cx="609600" cy="419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600"/>
            </a:p>
          </p:txBody>
        </p:sp>
        <p:grpSp>
          <p:nvGrpSpPr>
            <p:cNvPr id="85210" name="Group 85209">
              <a:extLst>
                <a:ext uri="{FF2B5EF4-FFF2-40B4-BE49-F238E27FC236}">
                  <a16:creationId xmlns:a16="http://schemas.microsoft.com/office/drawing/2014/main" id="{568CE4BC-75B6-B946-5131-99FB31396D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324" y="2506132"/>
              <a:ext cx="5486400" cy="914400"/>
              <a:chOff x="960" y="1488"/>
              <a:chExt cx="3456" cy="576"/>
            </a:xfrm>
          </p:grpSpPr>
          <p:grpSp>
            <p:nvGrpSpPr>
              <p:cNvPr id="85315" name="Group 85314">
                <a:extLst>
                  <a:ext uri="{FF2B5EF4-FFF2-40B4-BE49-F238E27FC236}">
                    <a16:creationId xmlns:a16="http://schemas.microsoft.com/office/drawing/2014/main" id="{45FF0AFA-46C5-5814-4F0E-2098C5617D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85333" name="Group 85332">
                  <a:extLst>
                    <a:ext uri="{FF2B5EF4-FFF2-40B4-BE49-F238E27FC236}">
                      <a16:creationId xmlns:a16="http://schemas.microsoft.com/office/drawing/2014/main" id="{3EDEA55A-2D19-DF78-CFC3-D447F75E3C1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85345" name="Group 85344">
                    <a:extLst>
                      <a:ext uri="{FF2B5EF4-FFF2-40B4-BE49-F238E27FC236}">
                        <a16:creationId xmlns:a16="http://schemas.microsoft.com/office/drawing/2014/main" id="{D16A8628-845D-A732-A15B-D33CCDC06E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85347" name="Rectangle 85346">
                      <a:extLst>
                        <a:ext uri="{FF2B5EF4-FFF2-40B4-BE49-F238E27FC236}">
                          <a16:creationId xmlns:a16="http://schemas.microsoft.com/office/drawing/2014/main" id="{EFB0B2B8-6CA7-9124-6AA1-D36750592AF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85348" name="Rectangle 85347">
                      <a:extLst>
                        <a:ext uri="{FF2B5EF4-FFF2-40B4-BE49-F238E27FC236}">
                          <a16:creationId xmlns:a16="http://schemas.microsoft.com/office/drawing/2014/main" id="{7F43E055-89CE-FD8D-5EC9-32043C00609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5346" name="Rectangle 85345">
                    <a:extLst>
                      <a:ext uri="{FF2B5EF4-FFF2-40B4-BE49-F238E27FC236}">
                        <a16:creationId xmlns:a16="http://schemas.microsoft.com/office/drawing/2014/main" id="{0A6FDD4B-F152-B938-9D1A-E15EC346A2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85334" name="Group 85333">
                  <a:extLst>
                    <a:ext uri="{FF2B5EF4-FFF2-40B4-BE49-F238E27FC236}">
                      <a16:creationId xmlns:a16="http://schemas.microsoft.com/office/drawing/2014/main" id="{39499E53-3CB2-1B6D-26F3-425B235A11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335" name="Group 85334">
                    <a:extLst>
                      <a:ext uri="{FF2B5EF4-FFF2-40B4-BE49-F238E27FC236}">
                        <a16:creationId xmlns:a16="http://schemas.microsoft.com/office/drawing/2014/main" id="{B02FBAEA-6D15-C992-7EDE-6F7737789E8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41" name="Group 85340">
                      <a:extLst>
                        <a:ext uri="{FF2B5EF4-FFF2-40B4-BE49-F238E27FC236}">
                          <a16:creationId xmlns:a16="http://schemas.microsoft.com/office/drawing/2014/main" id="{3249568C-CCE1-3887-1B04-97FAE0257AB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43" name="Rectangle 85342">
                        <a:extLst>
                          <a:ext uri="{FF2B5EF4-FFF2-40B4-BE49-F238E27FC236}">
                            <a16:creationId xmlns:a16="http://schemas.microsoft.com/office/drawing/2014/main" id="{0DB87784-AB7B-C1BB-6931-0193D19CD89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44" name="Rectangle 85343">
                        <a:extLst>
                          <a:ext uri="{FF2B5EF4-FFF2-40B4-BE49-F238E27FC236}">
                            <a16:creationId xmlns:a16="http://schemas.microsoft.com/office/drawing/2014/main" id="{8F3411C1-5DAC-062B-073A-04AC3EDD424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42" name="Rectangle 85341">
                      <a:extLst>
                        <a:ext uri="{FF2B5EF4-FFF2-40B4-BE49-F238E27FC236}">
                          <a16:creationId xmlns:a16="http://schemas.microsoft.com/office/drawing/2014/main" id="{81D0B40B-A770-90E3-4EC3-CA10F022DDB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336" name="Group 85335">
                    <a:extLst>
                      <a:ext uri="{FF2B5EF4-FFF2-40B4-BE49-F238E27FC236}">
                        <a16:creationId xmlns:a16="http://schemas.microsoft.com/office/drawing/2014/main" id="{67809E9A-68F2-E76A-92B8-747FFA5C6F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37" name="Group 85336">
                      <a:extLst>
                        <a:ext uri="{FF2B5EF4-FFF2-40B4-BE49-F238E27FC236}">
                          <a16:creationId xmlns:a16="http://schemas.microsoft.com/office/drawing/2014/main" id="{341558A7-60B8-2873-B274-2591CF5F2BF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39" name="Rectangle 85338">
                        <a:extLst>
                          <a:ext uri="{FF2B5EF4-FFF2-40B4-BE49-F238E27FC236}">
                            <a16:creationId xmlns:a16="http://schemas.microsoft.com/office/drawing/2014/main" id="{C3CCC61C-24D0-0C3B-A152-EDCCD20FCE4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40" name="Rectangle 85339">
                        <a:extLst>
                          <a:ext uri="{FF2B5EF4-FFF2-40B4-BE49-F238E27FC236}">
                            <a16:creationId xmlns:a16="http://schemas.microsoft.com/office/drawing/2014/main" id="{A28E7912-8E2D-37B3-F8AC-67A909E9616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38" name="Rectangle 85337">
                      <a:extLst>
                        <a:ext uri="{FF2B5EF4-FFF2-40B4-BE49-F238E27FC236}">
                          <a16:creationId xmlns:a16="http://schemas.microsoft.com/office/drawing/2014/main" id="{6B9CF7E5-E0F0-E32C-F6F1-98CC827FB5E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85316" name="Group 85315">
                <a:extLst>
                  <a:ext uri="{FF2B5EF4-FFF2-40B4-BE49-F238E27FC236}">
                    <a16:creationId xmlns:a16="http://schemas.microsoft.com/office/drawing/2014/main" id="{6EA6A36B-0483-628C-3739-844A38EF28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85317" name="Group 85316">
                  <a:extLst>
                    <a:ext uri="{FF2B5EF4-FFF2-40B4-BE49-F238E27FC236}">
                      <a16:creationId xmlns:a16="http://schemas.microsoft.com/office/drawing/2014/main" id="{0C781321-02AF-EAD5-7B52-1B7A74882D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85329" name="Group 85328">
                    <a:extLst>
                      <a:ext uri="{FF2B5EF4-FFF2-40B4-BE49-F238E27FC236}">
                        <a16:creationId xmlns:a16="http://schemas.microsoft.com/office/drawing/2014/main" id="{890E3646-002F-17E4-81AD-029765935D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85331" name="Rectangle 85330">
                      <a:extLst>
                        <a:ext uri="{FF2B5EF4-FFF2-40B4-BE49-F238E27FC236}">
                          <a16:creationId xmlns:a16="http://schemas.microsoft.com/office/drawing/2014/main" id="{31ACFF71-3493-FC3C-EDF9-8799B8F4CA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85332" name="Rectangle 85331">
                      <a:extLst>
                        <a:ext uri="{FF2B5EF4-FFF2-40B4-BE49-F238E27FC236}">
                          <a16:creationId xmlns:a16="http://schemas.microsoft.com/office/drawing/2014/main" id="{BE3E447A-6BD9-221D-6425-0580B2DA98A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5330" name="Rectangle 85329">
                    <a:extLst>
                      <a:ext uri="{FF2B5EF4-FFF2-40B4-BE49-F238E27FC236}">
                        <a16:creationId xmlns:a16="http://schemas.microsoft.com/office/drawing/2014/main" id="{1C536743-68B7-B48F-5D56-009B4C0AC1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85318" name="Group 85317">
                  <a:extLst>
                    <a:ext uri="{FF2B5EF4-FFF2-40B4-BE49-F238E27FC236}">
                      <a16:creationId xmlns:a16="http://schemas.microsoft.com/office/drawing/2014/main" id="{8DFAFF45-B0FD-E78A-5CEC-34CA350CB2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319" name="Group 85318">
                    <a:extLst>
                      <a:ext uri="{FF2B5EF4-FFF2-40B4-BE49-F238E27FC236}">
                        <a16:creationId xmlns:a16="http://schemas.microsoft.com/office/drawing/2014/main" id="{45CECEC3-95ED-BA5D-7BD2-8C9F4C9C2AE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25" name="Group 85324">
                      <a:extLst>
                        <a:ext uri="{FF2B5EF4-FFF2-40B4-BE49-F238E27FC236}">
                          <a16:creationId xmlns:a16="http://schemas.microsoft.com/office/drawing/2014/main" id="{F7BDEBC4-C621-CCC6-F162-D2CFB7A9C1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27" name="Rectangle 85326">
                        <a:extLst>
                          <a:ext uri="{FF2B5EF4-FFF2-40B4-BE49-F238E27FC236}">
                            <a16:creationId xmlns:a16="http://schemas.microsoft.com/office/drawing/2014/main" id="{DDEFF12B-D495-7EA8-AE0F-2334D244A2E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28" name="Rectangle 85327">
                        <a:extLst>
                          <a:ext uri="{FF2B5EF4-FFF2-40B4-BE49-F238E27FC236}">
                            <a16:creationId xmlns:a16="http://schemas.microsoft.com/office/drawing/2014/main" id="{055BC5E6-ED1D-6B5D-9FF4-BEF25D2528B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26" name="Rectangle 85325">
                      <a:extLst>
                        <a:ext uri="{FF2B5EF4-FFF2-40B4-BE49-F238E27FC236}">
                          <a16:creationId xmlns:a16="http://schemas.microsoft.com/office/drawing/2014/main" id="{EA146739-D9B7-421B-0E07-15B6414AEF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320" name="Group 85319">
                    <a:extLst>
                      <a:ext uri="{FF2B5EF4-FFF2-40B4-BE49-F238E27FC236}">
                        <a16:creationId xmlns:a16="http://schemas.microsoft.com/office/drawing/2014/main" id="{0C0990B8-07EA-D244-A552-ADEC3141C3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21" name="Group 85320">
                      <a:extLst>
                        <a:ext uri="{FF2B5EF4-FFF2-40B4-BE49-F238E27FC236}">
                          <a16:creationId xmlns:a16="http://schemas.microsoft.com/office/drawing/2014/main" id="{2DD8350E-4BB3-05C2-C0BE-1A760B3D463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23" name="Rectangle 85322">
                        <a:extLst>
                          <a:ext uri="{FF2B5EF4-FFF2-40B4-BE49-F238E27FC236}">
                            <a16:creationId xmlns:a16="http://schemas.microsoft.com/office/drawing/2014/main" id="{7E57D435-C07C-EB8E-3A12-3F39AA75072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24" name="Rectangle 85323">
                        <a:extLst>
                          <a:ext uri="{FF2B5EF4-FFF2-40B4-BE49-F238E27FC236}">
                            <a16:creationId xmlns:a16="http://schemas.microsoft.com/office/drawing/2014/main" id="{676C2A37-C7C7-39CA-0F7D-75E60BBA63B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22" name="Rectangle 85321">
                      <a:extLst>
                        <a:ext uri="{FF2B5EF4-FFF2-40B4-BE49-F238E27FC236}">
                          <a16:creationId xmlns:a16="http://schemas.microsoft.com/office/drawing/2014/main" id="{C3236C6F-C4FA-64B2-B896-A3DDABB9036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</p:grpSp>
        <p:grpSp>
          <p:nvGrpSpPr>
            <p:cNvPr id="85211" name="Group 85210">
              <a:extLst>
                <a:ext uri="{FF2B5EF4-FFF2-40B4-BE49-F238E27FC236}">
                  <a16:creationId xmlns:a16="http://schemas.microsoft.com/office/drawing/2014/main" id="{96353813-0A95-7D17-345D-BF8EF9DD1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324" y="2048932"/>
              <a:ext cx="5486400" cy="3200400"/>
              <a:chOff x="864" y="1392"/>
              <a:chExt cx="3456" cy="2016"/>
            </a:xfrm>
          </p:grpSpPr>
          <p:grpSp>
            <p:nvGrpSpPr>
              <p:cNvPr id="85228" name="Group 85227">
                <a:extLst>
                  <a:ext uri="{FF2B5EF4-FFF2-40B4-BE49-F238E27FC236}">
                    <a16:creationId xmlns:a16="http://schemas.microsoft.com/office/drawing/2014/main" id="{91685BE0-D52C-27D9-CE09-B73DF33B6B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1392"/>
                <a:ext cx="3456" cy="288"/>
                <a:chOff x="432" y="1152"/>
                <a:chExt cx="3456" cy="288"/>
              </a:xfrm>
            </p:grpSpPr>
            <p:grpSp>
              <p:nvGrpSpPr>
                <p:cNvPr id="85299" name="Group 85298">
                  <a:extLst>
                    <a:ext uri="{FF2B5EF4-FFF2-40B4-BE49-F238E27FC236}">
                      <a16:creationId xmlns:a16="http://schemas.microsoft.com/office/drawing/2014/main" id="{40B912DD-C6E9-1938-F2D1-AC6BA74017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85311" name="Group 85310">
                    <a:extLst>
                      <a:ext uri="{FF2B5EF4-FFF2-40B4-BE49-F238E27FC236}">
                        <a16:creationId xmlns:a16="http://schemas.microsoft.com/office/drawing/2014/main" id="{666D2C76-80C8-CDFB-63CF-C0C5140936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85313" name="Rectangle 85312">
                      <a:extLst>
                        <a:ext uri="{FF2B5EF4-FFF2-40B4-BE49-F238E27FC236}">
                          <a16:creationId xmlns:a16="http://schemas.microsoft.com/office/drawing/2014/main" id="{FA300530-E28E-0E58-8BF2-44ABC3822FA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85314" name="Rectangle 85313">
                      <a:extLst>
                        <a:ext uri="{FF2B5EF4-FFF2-40B4-BE49-F238E27FC236}">
                          <a16:creationId xmlns:a16="http://schemas.microsoft.com/office/drawing/2014/main" id="{165A1B48-4AE9-0A32-874D-80809F64CD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5312" name="Rectangle 85311">
                    <a:extLst>
                      <a:ext uri="{FF2B5EF4-FFF2-40B4-BE49-F238E27FC236}">
                        <a16:creationId xmlns:a16="http://schemas.microsoft.com/office/drawing/2014/main" id="{BDF7C1CF-B5E6-059B-BBA0-9E4FE6A54B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85300" name="Group 85299">
                  <a:extLst>
                    <a:ext uri="{FF2B5EF4-FFF2-40B4-BE49-F238E27FC236}">
                      <a16:creationId xmlns:a16="http://schemas.microsoft.com/office/drawing/2014/main" id="{660212CC-D494-CEBB-D7D6-9DB5950F85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301" name="Group 85300">
                    <a:extLst>
                      <a:ext uri="{FF2B5EF4-FFF2-40B4-BE49-F238E27FC236}">
                        <a16:creationId xmlns:a16="http://schemas.microsoft.com/office/drawing/2014/main" id="{0A0505AB-F0C8-5F7A-39B9-CD80AEC7E1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07" name="Group 85306">
                      <a:extLst>
                        <a:ext uri="{FF2B5EF4-FFF2-40B4-BE49-F238E27FC236}">
                          <a16:creationId xmlns:a16="http://schemas.microsoft.com/office/drawing/2014/main" id="{5155714C-CB02-E19D-D8D1-085E030780A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09" name="Rectangle 85308">
                        <a:extLst>
                          <a:ext uri="{FF2B5EF4-FFF2-40B4-BE49-F238E27FC236}">
                            <a16:creationId xmlns:a16="http://schemas.microsoft.com/office/drawing/2014/main" id="{52E38D9D-BBC8-C616-8F3F-C703A61AE52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10" name="Rectangle 85309">
                        <a:extLst>
                          <a:ext uri="{FF2B5EF4-FFF2-40B4-BE49-F238E27FC236}">
                            <a16:creationId xmlns:a16="http://schemas.microsoft.com/office/drawing/2014/main" id="{248112DB-7500-9F92-7C23-9E76B81BF82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08" name="Rectangle 85307">
                      <a:extLst>
                        <a:ext uri="{FF2B5EF4-FFF2-40B4-BE49-F238E27FC236}">
                          <a16:creationId xmlns:a16="http://schemas.microsoft.com/office/drawing/2014/main" id="{9003B4CE-5024-1C4E-697A-B5CB86C3030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302" name="Group 85301">
                    <a:extLst>
                      <a:ext uri="{FF2B5EF4-FFF2-40B4-BE49-F238E27FC236}">
                        <a16:creationId xmlns:a16="http://schemas.microsoft.com/office/drawing/2014/main" id="{E96F1FE0-129B-241A-EF1B-256B5496721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03" name="Group 85302">
                      <a:extLst>
                        <a:ext uri="{FF2B5EF4-FFF2-40B4-BE49-F238E27FC236}">
                          <a16:creationId xmlns:a16="http://schemas.microsoft.com/office/drawing/2014/main" id="{640E9A8F-4AA5-540C-44A4-F3984D851BB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05" name="Rectangle 85304">
                        <a:extLst>
                          <a:ext uri="{FF2B5EF4-FFF2-40B4-BE49-F238E27FC236}">
                            <a16:creationId xmlns:a16="http://schemas.microsoft.com/office/drawing/2014/main" id="{44A02048-2B73-77AF-F4FC-D9698A2CF18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06" name="Rectangle 85305">
                        <a:extLst>
                          <a:ext uri="{FF2B5EF4-FFF2-40B4-BE49-F238E27FC236}">
                            <a16:creationId xmlns:a16="http://schemas.microsoft.com/office/drawing/2014/main" id="{6EA75AA0-EFDF-6A61-DFF1-315DC68DC1D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04" name="Rectangle 85303">
                      <a:extLst>
                        <a:ext uri="{FF2B5EF4-FFF2-40B4-BE49-F238E27FC236}">
                          <a16:creationId xmlns:a16="http://schemas.microsoft.com/office/drawing/2014/main" id="{5208C97E-8294-7497-C661-AD5A3104210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85229" name="Group 85228">
                <a:extLst>
                  <a:ext uri="{FF2B5EF4-FFF2-40B4-BE49-F238E27FC236}">
                    <a16:creationId xmlns:a16="http://schemas.microsoft.com/office/drawing/2014/main" id="{D3E54C34-3192-D04A-D702-FA0092D12F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2256"/>
                <a:ext cx="3456" cy="576"/>
                <a:chOff x="960" y="1488"/>
                <a:chExt cx="3456" cy="576"/>
              </a:xfrm>
            </p:grpSpPr>
            <p:grpSp>
              <p:nvGrpSpPr>
                <p:cNvPr id="85265" name="Group 85264">
                  <a:extLst>
                    <a:ext uri="{FF2B5EF4-FFF2-40B4-BE49-F238E27FC236}">
                      <a16:creationId xmlns:a16="http://schemas.microsoft.com/office/drawing/2014/main" id="{F32C7E23-AFA3-31AD-3AE3-29E2666800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283" name="Group 85282">
                    <a:extLst>
                      <a:ext uri="{FF2B5EF4-FFF2-40B4-BE49-F238E27FC236}">
                        <a16:creationId xmlns:a16="http://schemas.microsoft.com/office/drawing/2014/main" id="{2751D79E-2868-067C-845D-A49DC7387F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95" name="Group 85294">
                      <a:extLst>
                        <a:ext uri="{FF2B5EF4-FFF2-40B4-BE49-F238E27FC236}">
                          <a16:creationId xmlns:a16="http://schemas.microsoft.com/office/drawing/2014/main" id="{3F015266-111C-A0A8-C08F-9BFAEB38754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97" name="Rectangle 85296">
                        <a:extLst>
                          <a:ext uri="{FF2B5EF4-FFF2-40B4-BE49-F238E27FC236}">
                            <a16:creationId xmlns:a16="http://schemas.microsoft.com/office/drawing/2014/main" id="{69FB62D8-85C7-DDDA-0811-CD00424D435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98" name="Rectangle 85297">
                        <a:extLst>
                          <a:ext uri="{FF2B5EF4-FFF2-40B4-BE49-F238E27FC236}">
                            <a16:creationId xmlns:a16="http://schemas.microsoft.com/office/drawing/2014/main" id="{7FBC37BB-6BB4-2152-DC35-B6BCAB0E516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96" name="Rectangle 85295">
                      <a:extLst>
                        <a:ext uri="{FF2B5EF4-FFF2-40B4-BE49-F238E27FC236}">
                          <a16:creationId xmlns:a16="http://schemas.microsoft.com/office/drawing/2014/main" id="{86551FCF-B7F9-F3AE-0CA3-7015A7E5233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84" name="Group 85283">
                    <a:extLst>
                      <a:ext uri="{FF2B5EF4-FFF2-40B4-BE49-F238E27FC236}">
                        <a16:creationId xmlns:a16="http://schemas.microsoft.com/office/drawing/2014/main" id="{AA8E9808-07EE-2A4A-577F-9590B492BB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85285" name="Group 85284">
                      <a:extLst>
                        <a:ext uri="{FF2B5EF4-FFF2-40B4-BE49-F238E27FC236}">
                          <a16:creationId xmlns:a16="http://schemas.microsoft.com/office/drawing/2014/main" id="{47D81FBE-06B6-30B9-F595-940DDD36AE7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91" name="Group 85290">
                        <a:extLst>
                          <a:ext uri="{FF2B5EF4-FFF2-40B4-BE49-F238E27FC236}">
                            <a16:creationId xmlns:a16="http://schemas.microsoft.com/office/drawing/2014/main" id="{EC7C04C9-BA76-F052-9795-A734BBA9698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93" name="Rectangle 85292">
                          <a:extLst>
                            <a:ext uri="{FF2B5EF4-FFF2-40B4-BE49-F238E27FC236}">
                              <a16:creationId xmlns:a16="http://schemas.microsoft.com/office/drawing/2014/main" id="{1F4BCA30-19F3-C2D6-81DE-634C10462FC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94" name="Rectangle 85293">
                          <a:extLst>
                            <a:ext uri="{FF2B5EF4-FFF2-40B4-BE49-F238E27FC236}">
                              <a16:creationId xmlns:a16="http://schemas.microsoft.com/office/drawing/2014/main" id="{61D71130-A504-1A29-65FA-6CB5A00ABD4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92" name="Rectangle 85291">
                        <a:extLst>
                          <a:ext uri="{FF2B5EF4-FFF2-40B4-BE49-F238E27FC236}">
                            <a16:creationId xmlns:a16="http://schemas.microsoft.com/office/drawing/2014/main" id="{926EE50B-41B9-A303-0FDB-2E72A49FED8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85286" name="Group 85285">
                      <a:extLst>
                        <a:ext uri="{FF2B5EF4-FFF2-40B4-BE49-F238E27FC236}">
                          <a16:creationId xmlns:a16="http://schemas.microsoft.com/office/drawing/2014/main" id="{148807B9-C905-1D09-9CB9-5E4E32209B4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87" name="Group 85286">
                        <a:extLst>
                          <a:ext uri="{FF2B5EF4-FFF2-40B4-BE49-F238E27FC236}">
                            <a16:creationId xmlns:a16="http://schemas.microsoft.com/office/drawing/2014/main" id="{A13AE509-18E5-3E68-3A09-14AD752694C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89" name="Rectangle 85288">
                          <a:extLst>
                            <a:ext uri="{FF2B5EF4-FFF2-40B4-BE49-F238E27FC236}">
                              <a16:creationId xmlns:a16="http://schemas.microsoft.com/office/drawing/2014/main" id="{564C84BF-3905-363F-E74A-969DA4C27D2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90" name="Rectangle 85289">
                          <a:extLst>
                            <a:ext uri="{FF2B5EF4-FFF2-40B4-BE49-F238E27FC236}">
                              <a16:creationId xmlns:a16="http://schemas.microsoft.com/office/drawing/2014/main" id="{196E7DB1-6628-C80B-A258-EF2B8B12D7B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88" name="Rectangle 85287">
                        <a:extLst>
                          <a:ext uri="{FF2B5EF4-FFF2-40B4-BE49-F238E27FC236}">
                            <a16:creationId xmlns:a16="http://schemas.microsoft.com/office/drawing/2014/main" id="{A7FED28B-020F-CA5A-B416-2CE315B6F2D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</p:grpSp>
            <p:grpSp>
              <p:nvGrpSpPr>
                <p:cNvPr id="85266" name="Group 85265">
                  <a:extLst>
                    <a:ext uri="{FF2B5EF4-FFF2-40B4-BE49-F238E27FC236}">
                      <a16:creationId xmlns:a16="http://schemas.microsoft.com/office/drawing/2014/main" id="{A417FAAB-5515-D351-82DF-EAEA63D549B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267" name="Group 85266">
                    <a:extLst>
                      <a:ext uri="{FF2B5EF4-FFF2-40B4-BE49-F238E27FC236}">
                        <a16:creationId xmlns:a16="http://schemas.microsoft.com/office/drawing/2014/main" id="{0FEE68E3-B672-F5CB-8026-4FF8EB910A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79" name="Group 85278">
                      <a:extLst>
                        <a:ext uri="{FF2B5EF4-FFF2-40B4-BE49-F238E27FC236}">
                          <a16:creationId xmlns:a16="http://schemas.microsoft.com/office/drawing/2014/main" id="{38EDB141-59F8-4B59-BB99-55F453B91FF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81" name="Rectangle 85280">
                        <a:extLst>
                          <a:ext uri="{FF2B5EF4-FFF2-40B4-BE49-F238E27FC236}">
                            <a16:creationId xmlns:a16="http://schemas.microsoft.com/office/drawing/2014/main" id="{E5E6D59A-D876-2FE6-13AA-D4591B23276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82" name="Rectangle 85281">
                        <a:extLst>
                          <a:ext uri="{FF2B5EF4-FFF2-40B4-BE49-F238E27FC236}">
                            <a16:creationId xmlns:a16="http://schemas.microsoft.com/office/drawing/2014/main" id="{626E2A60-3D5B-F939-89D2-A4A387A68F1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80" name="Rectangle 85279">
                      <a:extLst>
                        <a:ext uri="{FF2B5EF4-FFF2-40B4-BE49-F238E27FC236}">
                          <a16:creationId xmlns:a16="http://schemas.microsoft.com/office/drawing/2014/main" id="{301D8BDB-E4C5-2091-1D0F-CF4F7A4F402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68" name="Group 85267">
                    <a:extLst>
                      <a:ext uri="{FF2B5EF4-FFF2-40B4-BE49-F238E27FC236}">
                        <a16:creationId xmlns:a16="http://schemas.microsoft.com/office/drawing/2014/main" id="{81DE2A76-82BD-D3C1-25FD-79DACEA04D7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85269" name="Group 85268">
                      <a:extLst>
                        <a:ext uri="{FF2B5EF4-FFF2-40B4-BE49-F238E27FC236}">
                          <a16:creationId xmlns:a16="http://schemas.microsoft.com/office/drawing/2014/main" id="{C6B0307B-5117-DF0D-74EF-398B62EAE31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75" name="Group 85274">
                        <a:extLst>
                          <a:ext uri="{FF2B5EF4-FFF2-40B4-BE49-F238E27FC236}">
                            <a16:creationId xmlns:a16="http://schemas.microsoft.com/office/drawing/2014/main" id="{876363EB-1D82-FEAF-CAD2-A17DF3E2E3B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77" name="Rectangle 85276">
                          <a:extLst>
                            <a:ext uri="{FF2B5EF4-FFF2-40B4-BE49-F238E27FC236}">
                              <a16:creationId xmlns:a16="http://schemas.microsoft.com/office/drawing/2014/main" id="{E0C36350-50BB-DF86-936E-7C623283A48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78" name="Rectangle 85277">
                          <a:extLst>
                            <a:ext uri="{FF2B5EF4-FFF2-40B4-BE49-F238E27FC236}">
                              <a16:creationId xmlns:a16="http://schemas.microsoft.com/office/drawing/2014/main" id="{7F724337-5527-179D-89BB-D2EBC83FC03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76" name="Rectangle 85275">
                        <a:extLst>
                          <a:ext uri="{FF2B5EF4-FFF2-40B4-BE49-F238E27FC236}">
                            <a16:creationId xmlns:a16="http://schemas.microsoft.com/office/drawing/2014/main" id="{8E33D2B6-8AB6-B93A-B1DD-5554B5E5F5B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85270" name="Group 85269">
                      <a:extLst>
                        <a:ext uri="{FF2B5EF4-FFF2-40B4-BE49-F238E27FC236}">
                          <a16:creationId xmlns:a16="http://schemas.microsoft.com/office/drawing/2014/main" id="{536B8701-14E4-D2B7-96AE-8EDC68BC12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71" name="Group 85270">
                        <a:extLst>
                          <a:ext uri="{FF2B5EF4-FFF2-40B4-BE49-F238E27FC236}">
                            <a16:creationId xmlns:a16="http://schemas.microsoft.com/office/drawing/2014/main" id="{40498429-CEB9-733D-0EC9-F008AE595F0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73" name="Rectangle 85272">
                          <a:extLst>
                            <a:ext uri="{FF2B5EF4-FFF2-40B4-BE49-F238E27FC236}">
                              <a16:creationId xmlns:a16="http://schemas.microsoft.com/office/drawing/2014/main" id="{52253531-72F9-A8DA-300B-EF0D70EE943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74" name="Rectangle 85273">
                          <a:extLst>
                            <a:ext uri="{FF2B5EF4-FFF2-40B4-BE49-F238E27FC236}">
                              <a16:creationId xmlns:a16="http://schemas.microsoft.com/office/drawing/2014/main" id="{52B4B39B-92DB-4426-44D4-E33433A853F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72" name="Rectangle 85271">
                        <a:extLst>
                          <a:ext uri="{FF2B5EF4-FFF2-40B4-BE49-F238E27FC236}">
                            <a16:creationId xmlns:a16="http://schemas.microsoft.com/office/drawing/2014/main" id="{D01943D7-5EA1-0B0D-1712-FDD2A6682B4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</p:grpSp>
          </p:grpSp>
          <p:grpSp>
            <p:nvGrpSpPr>
              <p:cNvPr id="85230" name="Group 85229">
                <a:extLst>
                  <a:ext uri="{FF2B5EF4-FFF2-40B4-BE49-F238E27FC236}">
                    <a16:creationId xmlns:a16="http://schemas.microsoft.com/office/drawing/2014/main" id="{60B21DA2-5D00-319F-DE7F-D5FE08B680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2832"/>
                <a:ext cx="3456" cy="576"/>
                <a:chOff x="960" y="1488"/>
                <a:chExt cx="3456" cy="576"/>
              </a:xfrm>
            </p:grpSpPr>
            <p:grpSp>
              <p:nvGrpSpPr>
                <p:cNvPr id="85231" name="Group 85230">
                  <a:extLst>
                    <a:ext uri="{FF2B5EF4-FFF2-40B4-BE49-F238E27FC236}">
                      <a16:creationId xmlns:a16="http://schemas.microsoft.com/office/drawing/2014/main" id="{74F017BC-FA19-9F55-B81F-5158CF6C3F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249" name="Group 85248">
                    <a:extLst>
                      <a:ext uri="{FF2B5EF4-FFF2-40B4-BE49-F238E27FC236}">
                        <a16:creationId xmlns:a16="http://schemas.microsoft.com/office/drawing/2014/main" id="{333DDCB3-EEDE-5B15-211E-4F8C058F1BC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61" name="Group 85260">
                      <a:extLst>
                        <a:ext uri="{FF2B5EF4-FFF2-40B4-BE49-F238E27FC236}">
                          <a16:creationId xmlns:a16="http://schemas.microsoft.com/office/drawing/2014/main" id="{13943647-434D-65A4-527C-547AD3FCDF9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63" name="Rectangle 85262">
                        <a:extLst>
                          <a:ext uri="{FF2B5EF4-FFF2-40B4-BE49-F238E27FC236}">
                            <a16:creationId xmlns:a16="http://schemas.microsoft.com/office/drawing/2014/main" id="{B2A75D23-6AEA-CFB6-0FDA-780582909A6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64" name="Rectangle 85263">
                        <a:extLst>
                          <a:ext uri="{FF2B5EF4-FFF2-40B4-BE49-F238E27FC236}">
                            <a16:creationId xmlns:a16="http://schemas.microsoft.com/office/drawing/2014/main" id="{0548FE2E-5FBA-BB81-A677-8093491BED5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62" name="Rectangle 85261">
                      <a:extLst>
                        <a:ext uri="{FF2B5EF4-FFF2-40B4-BE49-F238E27FC236}">
                          <a16:creationId xmlns:a16="http://schemas.microsoft.com/office/drawing/2014/main" id="{44C78AE2-8BD3-D14C-BA3A-9548ECE0516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50" name="Group 85249">
                    <a:extLst>
                      <a:ext uri="{FF2B5EF4-FFF2-40B4-BE49-F238E27FC236}">
                        <a16:creationId xmlns:a16="http://schemas.microsoft.com/office/drawing/2014/main" id="{19466C5C-F4EA-AA69-735E-E782459E987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85251" name="Group 85250">
                      <a:extLst>
                        <a:ext uri="{FF2B5EF4-FFF2-40B4-BE49-F238E27FC236}">
                          <a16:creationId xmlns:a16="http://schemas.microsoft.com/office/drawing/2014/main" id="{F6898A56-2870-BBCA-B2E5-D8D07E4A5A8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57" name="Group 85256">
                        <a:extLst>
                          <a:ext uri="{FF2B5EF4-FFF2-40B4-BE49-F238E27FC236}">
                            <a16:creationId xmlns:a16="http://schemas.microsoft.com/office/drawing/2014/main" id="{67E38DFA-2DC8-72FD-9C28-089FA671965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59" name="Rectangle 85258">
                          <a:extLst>
                            <a:ext uri="{FF2B5EF4-FFF2-40B4-BE49-F238E27FC236}">
                              <a16:creationId xmlns:a16="http://schemas.microsoft.com/office/drawing/2014/main" id="{2C4C2AE2-E7A0-1A27-6907-30302B8839A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60" name="Rectangle 85259">
                          <a:extLst>
                            <a:ext uri="{FF2B5EF4-FFF2-40B4-BE49-F238E27FC236}">
                              <a16:creationId xmlns:a16="http://schemas.microsoft.com/office/drawing/2014/main" id="{26A12A6D-A06A-9D94-FC94-1CAC7A82E79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58" name="Rectangle 85257">
                        <a:extLst>
                          <a:ext uri="{FF2B5EF4-FFF2-40B4-BE49-F238E27FC236}">
                            <a16:creationId xmlns:a16="http://schemas.microsoft.com/office/drawing/2014/main" id="{723E00B9-9B8F-626D-F9B7-1D040017E10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85252" name="Group 85251">
                      <a:extLst>
                        <a:ext uri="{FF2B5EF4-FFF2-40B4-BE49-F238E27FC236}">
                          <a16:creationId xmlns:a16="http://schemas.microsoft.com/office/drawing/2014/main" id="{A30CFCC3-BD78-13E3-0C63-12C6B2B7B6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53" name="Group 85252">
                        <a:extLst>
                          <a:ext uri="{FF2B5EF4-FFF2-40B4-BE49-F238E27FC236}">
                            <a16:creationId xmlns:a16="http://schemas.microsoft.com/office/drawing/2014/main" id="{8C4C2CDF-09F3-8876-7A0C-77A026D0F94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55" name="Rectangle 85254">
                          <a:extLst>
                            <a:ext uri="{FF2B5EF4-FFF2-40B4-BE49-F238E27FC236}">
                              <a16:creationId xmlns:a16="http://schemas.microsoft.com/office/drawing/2014/main" id="{224F7BF6-285B-1C30-31E0-E8A37B59371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56" name="Rectangle 85255">
                          <a:extLst>
                            <a:ext uri="{FF2B5EF4-FFF2-40B4-BE49-F238E27FC236}">
                              <a16:creationId xmlns:a16="http://schemas.microsoft.com/office/drawing/2014/main" id="{72DB5CE1-6BFB-59FC-1831-C7786507C84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54" name="Rectangle 85253">
                        <a:extLst>
                          <a:ext uri="{FF2B5EF4-FFF2-40B4-BE49-F238E27FC236}">
                            <a16:creationId xmlns:a16="http://schemas.microsoft.com/office/drawing/2014/main" id="{C0A2AEFF-512E-5C66-1A18-EDA80B927DA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</p:grpSp>
            <p:grpSp>
              <p:nvGrpSpPr>
                <p:cNvPr id="85232" name="Group 85231">
                  <a:extLst>
                    <a:ext uri="{FF2B5EF4-FFF2-40B4-BE49-F238E27FC236}">
                      <a16:creationId xmlns:a16="http://schemas.microsoft.com/office/drawing/2014/main" id="{1A5837A1-76FD-9B15-9403-2DBFCD3F2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233" name="Group 85232">
                    <a:extLst>
                      <a:ext uri="{FF2B5EF4-FFF2-40B4-BE49-F238E27FC236}">
                        <a16:creationId xmlns:a16="http://schemas.microsoft.com/office/drawing/2014/main" id="{3DA13CE4-8731-3D27-AE56-1B1F14FEE1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45" name="Group 85244">
                      <a:extLst>
                        <a:ext uri="{FF2B5EF4-FFF2-40B4-BE49-F238E27FC236}">
                          <a16:creationId xmlns:a16="http://schemas.microsoft.com/office/drawing/2014/main" id="{A5778236-E8BB-F3F5-9C82-829172E3190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61917C09-7579-3D91-A2B5-7D192197901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48" name="Rectangle 85247">
                        <a:extLst>
                          <a:ext uri="{FF2B5EF4-FFF2-40B4-BE49-F238E27FC236}">
                            <a16:creationId xmlns:a16="http://schemas.microsoft.com/office/drawing/2014/main" id="{C1B9AEF7-39F2-12DC-B324-231F455E3A4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46" name="Rectangle 85245">
                      <a:extLst>
                        <a:ext uri="{FF2B5EF4-FFF2-40B4-BE49-F238E27FC236}">
                          <a16:creationId xmlns:a16="http://schemas.microsoft.com/office/drawing/2014/main" id="{DBC97958-68B2-1B43-0988-DA7663CC44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34" name="Group 85233">
                    <a:extLst>
                      <a:ext uri="{FF2B5EF4-FFF2-40B4-BE49-F238E27FC236}">
                        <a16:creationId xmlns:a16="http://schemas.microsoft.com/office/drawing/2014/main" id="{9E53CB23-17ED-AED5-5FDE-C77632DD98A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85235" name="Group 85234">
                      <a:extLst>
                        <a:ext uri="{FF2B5EF4-FFF2-40B4-BE49-F238E27FC236}">
                          <a16:creationId xmlns:a16="http://schemas.microsoft.com/office/drawing/2014/main" id="{3B461E9F-2421-B068-F2EB-7B661B578D0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41" name="Group 85240">
                        <a:extLst>
                          <a:ext uri="{FF2B5EF4-FFF2-40B4-BE49-F238E27FC236}">
                            <a16:creationId xmlns:a16="http://schemas.microsoft.com/office/drawing/2014/main" id="{B2DB79CF-EDDC-188A-B5E2-AFF9A19547D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43" name="Rectangle 85242">
                          <a:extLst>
                            <a:ext uri="{FF2B5EF4-FFF2-40B4-BE49-F238E27FC236}">
                              <a16:creationId xmlns:a16="http://schemas.microsoft.com/office/drawing/2014/main" id="{9115F52E-2C2B-7772-0C9C-83497BB1D5E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44" name="Rectangle 85243">
                          <a:extLst>
                            <a:ext uri="{FF2B5EF4-FFF2-40B4-BE49-F238E27FC236}">
                              <a16:creationId xmlns:a16="http://schemas.microsoft.com/office/drawing/2014/main" id="{D95CA4EA-B168-6153-00C1-4FE5FB189DC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42" name="Rectangle 85241">
                        <a:extLst>
                          <a:ext uri="{FF2B5EF4-FFF2-40B4-BE49-F238E27FC236}">
                            <a16:creationId xmlns:a16="http://schemas.microsoft.com/office/drawing/2014/main" id="{1CEDD31F-8A46-4BC7-4A06-E7C9236C63C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85236" name="Group 85235">
                      <a:extLst>
                        <a:ext uri="{FF2B5EF4-FFF2-40B4-BE49-F238E27FC236}">
                          <a16:creationId xmlns:a16="http://schemas.microsoft.com/office/drawing/2014/main" id="{0AC7F8E3-2A9A-460B-0233-7F95CD5A14C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37" name="Group 85236">
                        <a:extLst>
                          <a:ext uri="{FF2B5EF4-FFF2-40B4-BE49-F238E27FC236}">
                            <a16:creationId xmlns:a16="http://schemas.microsoft.com/office/drawing/2014/main" id="{BAEB3929-6014-5189-454A-61312F9B0FC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39" name="Rectangle 85238">
                          <a:extLst>
                            <a:ext uri="{FF2B5EF4-FFF2-40B4-BE49-F238E27FC236}">
                              <a16:creationId xmlns:a16="http://schemas.microsoft.com/office/drawing/2014/main" id="{9889BEB6-6ADD-245E-CE5B-D963693F166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40" name="Rectangle 85239">
                          <a:extLst>
                            <a:ext uri="{FF2B5EF4-FFF2-40B4-BE49-F238E27FC236}">
                              <a16:creationId xmlns:a16="http://schemas.microsoft.com/office/drawing/2014/main" id="{02F17E5D-10B6-CE1C-6501-BA4A2F65559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38" name="Rectangle 85237">
                        <a:extLst>
                          <a:ext uri="{FF2B5EF4-FFF2-40B4-BE49-F238E27FC236}">
                            <a16:creationId xmlns:a16="http://schemas.microsoft.com/office/drawing/2014/main" id="{E4F0D012-7477-5B16-1A17-8528D56EF05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</p:grpSp>
          </p:grpSp>
        </p:grpSp>
        <p:grpSp>
          <p:nvGrpSpPr>
            <p:cNvPr id="85212" name="Group 85211">
              <a:extLst>
                <a:ext uri="{FF2B5EF4-FFF2-40B4-BE49-F238E27FC236}">
                  <a16:creationId xmlns:a16="http://schemas.microsoft.com/office/drawing/2014/main" id="{E17DA634-A918-42F6-BE77-8EB22A19C43D}"/>
                </a:ext>
              </a:extLst>
            </p:cNvPr>
            <p:cNvGrpSpPr/>
            <p:nvPr/>
          </p:nvGrpSpPr>
          <p:grpSpPr>
            <a:xfrm>
              <a:off x="4294503" y="1581808"/>
              <a:ext cx="4882330" cy="491721"/>
              <a:chOff x="3942261" y="1898872"/>
              <a:chExt cx="4882330" cy="491721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0" name="TextBox 2">
                    <a:extLst>
                      <a:ext uri="{FF2B5EF4-FFF2-40B4-BE49-F238E27FC236}">
                        <a16:creationId xmlns:a16="http://schemas.microsoft.com/office/drawing/2014/main" id="{79BA9FC6-1CDA-4237-BCAC-5E59143BDAAF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61567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0" name="TextBox 2">
                    <a:extLst>
                      <a:ext uri="{FF2B5EF4-FFF2-40B4-BE49-F238E27FC236}">
                        <a16:creationId xmlns:a16="http://schemas.microsoft.com/office/drawing/2014/main" id="{79BA9FC6-1CDA-4237-BCAC-5E59143BDAA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615675" cy="491721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1" name="TextBox 3">
                    <a:extLst>
                      <a:ext uri="{FF2B5EF4-FFF2-40B4-BE49-F238E27FC236}">
                        <a16:creationId xmlns:a16="http://schemas.microsoft.com/office/drawing/2014/main" id="{99320646-F895-4138-AB31-BFFB346E6F42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8" y="1898872"/>
                    <a:ext cx="622762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1" name="TextBox 3">
                    <a:extLst>
                      <a:ext uri="{FF2B5EF4-FFF2-40B4-BE49-F238E27FC236}">
                        <a16:creationId xmlns:a16="http://schemas.microsoft.com/office/drawing/2014/main" id="{99320646-F895-4138-AB31-BFFB346E6F4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8" y="1898872"/>
                    <a:ext cx="622762" cy="491721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2" name="TextBox 4">
                    <a:extLst>
                      <a:ext uri="{FF2B5EF4-FFF2-40B4-BE49-F238E27FC236}">
                        <a16:creationId xmlns:a16="http://schemas.microsoft.com/office/drawing/2014/main" id="{03F89D83-21FE-4FC4-82BD-C675984555B7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609613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2" name="TextBox 4">
                    <a:extLst>
                      <a:ext uri="{FF2B5EF4-FFF2-40B4-BE49-F238E27FC236}">
                        <a16:creationId xmlns:a16="http://schemas.microsoft.com/office/drawing/2014/main" id="{03F89D83-21FE-4FC4-82BD-C675984555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609613" cy="491721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3" name="TextBox 5">
                    <a:extLst>
                      <a:ext uri="{FF2B5EF4-FFF2-40B4-BE49-F238E27FC236}">
                        <a16:creationId xmlns:a16="http://schemas.microsoft.com/office/drawing/2014/main" id="{6595E0A5-7C76-40B9-9C56-BBE16B03FDFF}"/>
                      </a:ext>
                    </a:extLst>
                  </p:cNvPr>
                  <p:cNvSpPr txBox="1"/>
                  <p:nvPr/>
                </p:nvSpPr>
                <p:spPr>
                  <a:xfrm>
                    <a:off x="7593315" y="1898872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3" name="TextBox 5">
                    <a:extLst>
                      <a:ext uri="{FF2B5EF4-FFF2-40B4-BE49-F238E27FC236}">
                        <a16:creationId xmlns:a16="http://schemas.microsoft.com/office/drawing/2014/main" id="{6595E0A5-7C76-40B9-9C56-BBE16B03FDF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593315" y="1898872"/>
                    <a:ext cx="399468" cy="491721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 r="-22000"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4" name="TextBox 212">
                    <a:extLst>
                      <a:ext uri="{FF2B5EF4-FFF2-40B4-BE49-F238E27FC236}">
                        <a16:creationId xmlns:a16="http://schemas.microsoft.com/office/drawing/2014/main" id="{601595A5-9BF5-4741-A8BF-6E5061677666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1" y="1898872"/>
                    <a:ext cx="622762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4" name="TextBox 212">
                    <a:extLst>
                      <a:ext uri="{FF2B5EF4-FFF2-40B4-BE49-F238E27FC236}">
                        <a16:creationId xmlns:a16="http://schemas.microsoft.com/office/drawing/2014/main" id="{601595A5-9BF5-4741-A8BF-6E506167766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1" y="1898872"/>
                    <a:ext cx="622762" cy="491721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5" name="TextBox 213">
                    <a:extLst>
                      <a:ext uri="{FF2B5EF4-FFF2-40B4-BE49-F238E27FC236}">
                        <a16:creationId xmlns:a16="http://schemas.microsoft.com/office/drawing/2014/main" id="{59EC0B48-E496-4565-999B-4D424D654BD2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622762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5" name="TextBox 213">
                    <a:extLst>
                      <a:ext uri="{FF2B5EF4-FFF2-40B4-BE49-F238E27FC236}">
                        <a16:creationId xmlns:a16="http://schemas.microsoft.com/office/drawing/2014/main" id="{59EC0B48-E496-4565-999B-4D424D654BD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622762" cy="491721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6" name="TextBox 214">
                    <a:extLst>
                      <a:ext uri="{FF2B5EF4-FFF2-40B4-BE49-F238E27FC236}">
                        <a16:creationId xmlns:a16="http://schemas.microsoft.com/office/drawing/2014/main" id="{547EC7F1-D967-468A-BDE1-59081980918B}"/>
                      </a:ext>
                    </a:extLst>
                  </p:cNvPr>
                  <p:cNvSpPr txBox="1"/>
                  <p:nvPr/>
                </p:nvSpPr>
                <p:spPr>
                  <a:xfrm>
                    <a:off x="8201829" y="1898872"/>
                    <a:ext cx="622762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6" name="TextBox 214">
                    <a:extLst>
                      <a:ext uri="{FF2B5EF4-FFF2-40B4-BE49-F238E27FC236}">
                        <a16:creationId xmlns:a16="http://schemas.microsoft.com/office/drawing/2014/main" id="{547EC7F1-D967-468A-BDE1-59081980918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201829" y="1898872"/>
                    <a:ext cx="622762" cy="491721"/>
                  </a:xfrm>
                  <a:prstGeom prst="rect">
                    <a:avLst/>
                  </a:prstGeom>
                  <a:blipFill>
                    <a:blip r:embed="rId24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7" name="TextBox 215">
                    <a:extLst>
                      <a:ext uri="{FF2B5EF4-FFF2-40B4-BE49-F238E27FC236}">
                        <a16:creationId xmlns:a16="http://schemas.microsoft.com/office/drawing/2014/main" id="{2F6FF94D-B9E7-4B2D-BEB0-255B5D3346ED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7" name="TextBox 215">
                    <a:extLst>
                      <a:ext uri="{FF2B5EF4-FFF2-40B4-BE49-F238E27FC236}">
                        <a16:creationId xmlns:a16="http://schemas.microsoft.com/office/drawing/2014/main" id="{2F6FF94D-B9E7-4B2D-BEB0-255B5D3346E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 r="-22000"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85213" name="Group 85212">
              <a:extLst>
                <a:ext uri="{FF2B5EF4-FFF2-40B4-BE49-F238E27FC236}">
                  <a16:creationId xmlns:a16="http://schemas.microsoft.com/office/drawing/2014/main" id="{4D4433F7-9622-44D1-8F17-105D4C4DE4F0}"/>
                </a:ext>
              </a:extLst>
            </p:cNvPr>
            <p:cNvGrpSpPr/>
            <p:nvPr/>
          </p:nvGrpSpPr>
          <p:grpSpPr>
            <a:xfrm>
              <a:off x="3116275" y="2523853"/>
              <a:ext cx="627755" cy="2782395"/>
              <a:chOff x="2727351" y="2837121"/>
              <a:chExt cx="627755" cy="2782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4" name="TextBox 218">
                    <a:extLst>
                      <a:ext uri="{FF2B5EF4-FFF2-40B4-BE49-F238E27FC236}">
                        <a16:creationId xmlns:a16="http://schemas.microsoft.com/office/drawing/2014/main" id="{363C5030-1D2C-49B0-8A66-FF6CEEC30AB6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4" name="TextBox 218">
                    <a:extLst>
                      <a:ext uri="{FF2B5EF4-FFF2-40B4-BE49-F238E27FC236}">
                        <a16:creationId xmlns:a16="http://schemas.microsoft.com/office/drawing/2014/main" id="{363C5030-1D2C-49B0-8A66-FF6CEEC30AB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26"/>
                    <a:stretch>
                      <a:fillRect r="-2449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5" name="TextBox 219">
                    <a:extLst>
                      <a:ext uri="{FF2B5EF4-FFF2-40B4-BE49-F238E27FC236}">
                        <a16:creationId xmlns:a16="http://schemas.microsoft.com/office/drawing/2014/main" id="{0E4731E4-86D6-430A-8494-9959C8D4AFBC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613456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5" name="TextBox 219">
                    <a:extLst>
                      <a:ext uri="{FF2B5EF4-FFF2-40B4-BE49-F238E27FC236}">
                        <a16:creationId xmlns:a16="http://schemas.microsoft.com/office/drawing/2014/main" id="{0E4731E4-86D6-430A-8494-9959C8D4AFB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613456" cy="491721"/>
                  </a:xfrm>
                  <a:prstGeom prst="rect">
                    <a:avLst/>
                  </a:prstGeom>
                  <a:blipFill>
                    <a:blip r:embed="rId2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6" name="TextBox 220">
                    <a:extLst>
                      <a:ext uri="{FF2B5EF4-FFF2-40B4-BE49-F238E27FC236}">
                        <a16:creationId xmlns:a16="http://schemas.microsoft.com/office/drawing/2014/main" id="{EA382618-0FAE-4C03-BBE5-650F98E1F8CB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620541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6" name="TextBox 220">
                    <a:extLst>
                      <a:ext uri="{FF2B5EF4-FFF2-40B4-BE49-F238E27FC236}">
                        <a16:creationId xmlns:a16="http://schemas.microsoft.com/office/drawing/2014/main" id="{EA382618-0FAE-4C03-BBE5-650F98E1F8C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620541" cy="491721"/>
                  </a:xfrm>
                  <a:prstGeom prst="rect">
                    <a:avLst/>
                  </a:prstGeom>
                  <a:blipFill>
                    <a:blip r:embed="rId2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7" name="TextBox 222">
                    <a:extLst>
                      <a:ext uri="{FF2B5EF4-FFF2-40B4-BE49-F238E27FC236}">
                        <a16:creationId xmlns:a16="http://schemas.microsoft.com/office/drawing/2014/main" id="{AFC93EEF-EFC8-4FE2-A89E-C1F157F862C2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620542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7" name="TextBox 222">
                    <a:extLst>
                      <a:ext uri="{FF2B5EF4-FFF2-40B4-BE49-F238E27FC236}">
                        <a16:creationId xmlns:a16="http://schemas.microsoft.com/office/drawing/2014/main" id="{AFC93EEF-EFC8-4FE2-A89E-C1F157F862C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620542" cy="491721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8" name="TextBox 223">
                    <a:extLst>
                      <a:ext uri="{FF2B5EF4-FFF2-40B4-BE49-F238E27FC236}">
                        <a16:creationId xmlns:a16="http://schemas.microsoft.com/office/drawing/2014/main" id="{046B220E-30F8-48E6-AD20-87021B84ED6D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8" name="TextBox 223">
                    <a:extLst>
                      <a:ext uri="{FF2B5EF4-FFF2-40B4-BE49-F238E27FC236}">
                        <a16:creationId xmlns:a16="http://schemas.microsoft.com/office/drawing/2014/main" id="{046B220E-30F8-48E6-AD20-87021B84ED6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 r="-22449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9" name="TextBox 224">
                    <a:extLst>
                      <a:ext uri="{FF2B5EF4-FFF2-40B4-BE49-F238E27FC236}">
                        <a16:creationId xmlns:a16="http://schemas.microsoft.com/office/drawing/2014/main" id="{10ABF416-1827-4515-A1F5-3ACA07F37CAB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620542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9" name="TextBox 224">
                    <a:extLst>
                      <a:ext uri="{FF2B5EF4-FFF2-40B4-BE49-F238E27FC236}">
                        <a16:creationId xmlns:a16="http://schemas.microsoft.com/office/drawing/2014/main" id="{10ABF416-1827-4515-A1F5-3ACA07F37CA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620542" cy="491721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</p:spTree>
    <p:extLst>
      <p:ext uri="{BB962C8B-B14F-4D97-AF65-F5344CB8AC3E}">
        <p14:creationId xmlns:p14="http://schemas.microsoft.com/office/powerpoint/2010/main" val="2392046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5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13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C77A2-4EFC-2737-EA17-F59A9FFE60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D7DAA2-9C9F-21F6-26F1-7A6AF49CC6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574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Top-Down Sequence Alignment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B76011A4-03B4-B9A4-D8AA-D8514D0ECB15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82417" y="1377791"/>
                <a:ext cx="11834092" cy="5198500"/>
              </a:xfrm>
            </p:spPr>
            <p:txBody>
              <a:bodyPr>
                <a:normAutofit fontScale="85000" lnSpcReduction="20000"/>
              </a:bodyPr>
              <a:lstStyle/>
              <a:p>
                <a:pPr marL="0" indent="0">
                  <a:buNone/>
                </a:pPr>
                <a:r>
                  <a:rPr lang="en-US" b="1" dirty="0"/>
                  <a:t>align</a:t>
                </a:r>
                <a:r>
                  <a:rPr lang="en-US" dirty="0"/>
                  <a:t>(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𝑗</m:t>
                    </m:r>
                  </m:oMath>
                </a14:m>
                <a:r>
                  <a:rPr lang="en-US" dirty="0"/>
                  <a:t>):</a:t>
                </a:r>
              </a:p>
              <a:p>
                <a:pPr marL="0" indent="0">
                  <a:buNone/>
                </a:pPr>
                <a:r>
                  <a:rPr lang="en-US" dirty="0"/>
                  <a:t>	if 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dirty="0"/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𝑗</m:t>
                    </m:r>
                  </m:oMath>
                </a14:m>
                <a:r>
                  <a:rPr lang="en-US" dirty="0"/>
                  <a:t>] not blank:    </a:t>
                </a:r>
                <a:r>
                  <a:rPr lang="en-US" dirty="0">
                    <a:solidFill>
                      <a:schemeClr val="accent3"/>
                    </a:solidFill>
                  </a:rPr>
                  <a:t>// Check if we’ve solved this already</a:t>
                </a:r>
              </a:p>
              <a:p>
                <a:pPr marL="0" indent="0">
                  <a:buNone/>
                </a:pPr>
                <a:r>
                  <a:rPr lang="en-US" dirty="0"/>
                  <a:t>		return 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dirty="0"/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𝑗</m:t>
                    </m:r>
                  </m:oMath>
                </a14:m>
                <a:r>
                  <a:rPr lang="en-US" dirty="0"/>
                  <a:t>]</a:t>
                </a:r>
              </a:p>
              <a:p>
                <a:pPr marL="0" indent="0">
                  <a:buNone/>
                </a:pPr>
                <a:r>
                  <a:rPr lang="en-US" dirty="0"/>
                  <a:t>	if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⋅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𝑗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==0</m:t>
                    </m:r>
                  </m:oMath>
                </a14:m>
                <a:r>
                  <a:rPr lang="en-US" dirty="0"/>
                  <a:t>:    </a:t>
                </a:r>
                <a:r>
                  <a:rPr lang="en-US" dirty="0">
                    <a:solidFill>
                      <a:schemeClr val="accent3"/>
                    </a:solidFill>
                  </a:rPr>
                  <a:t>// Check if this is a base case</a:t>
                </a:r>
                <a:endParaRPr lang="en-US" dirty="0"/>
              </a:p>
              <a:p>
                <a:pPr marL="0" indent="0">
                  <a:buNone/>
                </a:pPr>
                <a:r>
                  <a:rPr lang="en-US" dirty="0"/>
                  <a:t>		</a:t>
                </a:r>
                <a:r>
                  <a:rPr lang="en-US" dirty="0">
                    <a:solidFill>
                      <a:srgbClr val="7030A0"/>
                    </a:solidFill>
                  </a:rPr>
                  <a:t>solution</a:t>
                </a:r>
                <a:r>
                  <a:rPr lang="en-US" dirty="0"/>
                  <a:t> = </a:t>
                </a:r>
                <a14:m>
                  <m:oMath xmlns:m="http://schemas.openxmlformats.org/officeDocument/2006/math">
                    <m:r>
                      <a:rPr lang="en-US" b="0" i="0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0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𝑗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)⋅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𝛿</m:t>
                    </m:r>
                  </m:oMath>
                </a14:m>
                <a:endParaRPr lang="en-US" dirty="0"/>
              </a:p>
              <a:p>
                <a:pPr marL="0" indent="0">
                  <a:buNone/>
                </a:pPr>
                <a:r>
                  <a:rPr lang="en-US" dirty="0"/>
                  <a:t>		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dirty="0"/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𝑗</m:t>
                    </m:r>
                  </m:oMath>
                </a14:m>
                <a:r>
                  <a:rPr lang="en-US" dirty="0"/>
                  <a:t>] = </a:t>
                </a:r>
                <a:r>
                  <a:rPr lang="en-US" dirty="0">
                    <a:solidFill>
                      <a:srgbClr val="7030A0"/>
                    </a:solidFill>
                  </a:rPr>
                  <a:t>solution    </a:t>
                </a:r>
                <a:r>
                  <a:rPr lang="en-US" dirty="0">
                    <a:solidFill>
                      <a:schemeClr val="accent3"/>
                    </a:solidFill>
                  </a:rPr>
                  <a:t>// Always save your solution before returning </a:t>
                </a:r>
                <a:endParaRPr lang="en-US" dirty="0">
                  <a:solidFill>
                    <a:srgbClr val="7030A0"/>
                  </a:solidFill>
                </a:endParaRPr>
              </a:p>
              <a:p>
                <a:pPr marL="0" indent="0">
                  <a:buNone/>
                </a:pPr>
                <a:r>
                  <a:rPr lang="en-US" dirty="0"/>
                  <a:t>		return </a:t>
                </a:r>
                <a:r>
                  <a:rPr lang="en-US" dirty="0">
                    <a:solidFill>
                      <a:srgbClr val="7030A0"/>
                    </a:solidFill>
                  </a:rPr>
                  <a:t>solution</a:t>
                </a:r>
              </a:p>
              <a:p>
                <a:pPr marL="0" indent="0">
                  <a:buNone/>
                </a:pPr>
                <a:r>
                  <a:rPr lang="en-US" dirty="0"/>
                  <a:t>	match = align(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−1,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𝑗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dirty="0"/>
                  <a:t>)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each subproblem</a:t>
                </a:r>
                <a:endParaRPr lang="en-US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tx1"/>
                    </a:solidFill>
                  </a:rPr>
                  <a:t>	</a:t>
                </a:r>
                <a:r>
                  <a:rPr lang="en-US" dirty="0" err="1">
                    <a:solidFill>
                      <a:schemeClr val="tx1"/>
                    </a:solidFill>
                  </a:rPr>
                  <a:t>gapx</a:t>
                </a:r>
                <a:r>
                  <a:rPr lang="en-US" dirty="0">
                    <a:solidFill>
                      <a:schemeClr val="tx1"/>
                    </a:solidFill>
                  </a:rPr>
                  <a:t> = align(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,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𝑗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)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each subproblem</a:t>
                </a:r>
                <a:endParaRPr lang="en-US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tx1"/>
                    </a:solidFill>
                  </a:rPr>
                  <a:t>	</a:t>
                </a:r>
                <a:r>
                  <a:rPr lang="en-US" dirty="0" err="1">
                    <a:solidFill>
                      <a:schemeClr val="tx1"/>
                    </a:solidFill>
                  </a:rPr>
                  <a:t>gapy</a:t>
                </a:r>
                <a:r>
                  <a:rPr lang="en-US" dirty="0">
                    <a:solidFill>
                      <a:schemeClr val="tx1"/>
                    </a:solidFill>
                  </a:rPr>
                  <a:t> = align(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𝑗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)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each subproblem</a:t>
                </a:r>
              </a:p>
              <a:p>
                <a:pPr marL="0" indent="0">
                  <a:buNone/>
                </a:pPr>
                <a:r>
                  <a:rPr lang="en-US" dirty="0"/>
                  <a:t>	</a:t>
                </a:r>
                <a:r>
                  <a:rPr lang="en-US" dirty="0">
                    <a:solidFill>
                      <a:srgbClr val="7030A0"/>
                    </a:solidFill>
                  </a:rPr>
                  <a:t>solution</a:t>
                </a:r>
                <a:r>
                  <a:rPr lang="en-US" dirty="0"/>
                  <a:t> = min(match </a:t>
                </a:r>
                <a:r>
                  <a:rPr lang="en-US" dirty="0">
                    <a:solidFill>
                      <a:schemeClr val="tx1"/>
                    </a:solidFill>
                  </a:rPr>
                  <a:t>+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𝛼</m:t>
                        </m:r>
                      </m:e>
                      <m:sub>
                        <m:sSub>
                          <m:sSubPr>
                            <m:ctrlP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sSub>
                          <m:sSubPr>
                            <m:ctrlP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𝑗</m:t>
                            </m:r>
                          </m:sub>
                        </m:sSub>
                      </m:sub>
                    </m:sSub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, </a:t>
                </a:r>
                <a:r>
                  <a:rPr lang="en-US" dirty="0" err="1">
                    <a:solidFill>
                      <a:schemeClr val="tx1"/>
                    </a:solidFill>
                  </a:rPr>
                  <a:t>gapx</a:t>
                </a:r>
                <a:r>
                  <a:rPr lang="en-US" dirty="0">
                    <a:solidFill>
                      <a:schemeClr val="tx1"/>
                    </a:solidFill>
                  </a:rPr>
                  <a:t> +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𝛿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, </a:t>
                </a:r>
                <a:r>
                  <a:rPr lang="en-US" dirty="0" err="1">
                    <a:solidFill>
                      <a:schemeClr val="tx1"/>
                    </a:solidFill>
                  </a:rPr>
                  <a:t>gapy</a:t>
                </a:r>
                <a:r>
                  <a:rPr lang="en-US" dirty="0">
                    <a:solidFill>
                      <a:schemeClr val="tx1"/>
                    </a:solidFill>
                  </a:rPr>
                  <a:t>+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𝛿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) </a:t>
                </a:r>
                <a:r>
                  <a:rPr lang="en-US" dirty="0">
                    <a:solidFill>
                      <a:schemeClr val="accent3"/>
                    </a:solidFill>
                  </a:rPr>
                  <a:t>// Pick the subproblem to use</a:t>
                </a:r>
              </a:p>
              <a:p>
                <a:pPr marL="0" indent="0">
                  <a:buNone/>
                </a:pPr>
                <a:r>
                  <a:rPr lang="en-US" dirty="0"/>
                  <a:t>	 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dirty="0"/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𝑗</m:t>
                    </m:r>
                  </m:oMath>
                </a14:m>
                <a:r>
                  <a:rPr lang="en-US" dirty="0"/>
                  <a:t>] = </a:t>
                </a:r>
                <a:r>
                  <a:rPr lang="en-US" dirty="0">
                    <a:solidFill>
                      <a:srgbClr val="7030A0"/>
                    </a:solidFill>
                  </a:rPr>
                  <a:t>solution    </a:t>
                </a:r>
                <a:r>
                  <a:rPr lang="en-US" dirty="0">
                    <a:solidFill>
                      <a:schemeClr val="accent3"/>
                    </a:solidFill>
                  </a:rPr>
                  <a:t>// Always save your solution before returning</a:t>
                </a:r>
                <a:endParaRPr lang="en-US" dirty="0">
                  <a:solidFill>
                    <a:srgbClr val="7030A0"/>
                  </a:solidFill>
                </a:endParaRPr>
              </a:p>
              <a:p>
                <a:pPr marL="0" indent="0">
                  <a:buNone/>
                </a:pPr>
                <a:r>
                  <a:rPr lang="en-US" dirty="0"/>
                  <a:t>	return </a:t>
                </a:r>
                <a:r>
                  <a:rPr lang="en-US" dirty="0">
                    <a:solidFill>
                      <a:srgbClr val="7030A0"/>
                    </a:solidFill>
                  </a:rPr>
                  <a:t>solution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B76011A4-03B4-B9A4-D8AA-D8514D0ECB1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82417" y="1377791"/>
                <a:ext cx="11834092" cy="5198500"/>
              </a:xfrm>
              <a:blipFill>
                <a:blip r:embed="rId2"/>
                <a:stretch>
                  <a:fillRect l="-824" t="-26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FAAEDC-5230-2844-F8EA-5337C6A79E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BADE50-950A-4D58-BFB2-FA2C6A8B385D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021529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8E1161-4A04-1D50-D6D9-F099034C6E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>
            <a:extLst>
              <a:ext uri="{FF2B5EF4-FFF2-40B4-BE49-F238E27FC236}">
                <a16:creationId xmlns:a16="http://schemas.microsoft.com/office/drawing/2014/main" id="{C0E49347-FA69-EEE7-6AFA-ADF3B96BD7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88818" y="-115166"/>
            <a:ext cx="10515600" cy="13255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Edit Distance – Four Steps</a:t>
            </a: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4AA77DE3-A809-3C18-584D-C00BD08F22B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011055" y="979054"/>
            <a:ext cx="9180945" cy="5878945"/>
          </a:xfrm>
        </p:spPr>
        <p:txBody>
          <a:bodyPr>
            <a:normAutofit/>
          </a:bodyPr>
          <a:lstStyle/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Formulate the answer with a recursive structure</a:t>
            </a:r>
          </a:p>
          <a:p>
            <a:pPr lvl="1"/>
            <a:r>
              <a:rPr lang="en-US" altLang="en-US" sz="2000" dirty="0"/>
              <a:t>What are the options for the last choice?</a:t>
            </a:r>
          </a:p>
          <a:p>
            <a:pPr lvl="1"/>
            <a:r>
              <a:rPr lang="en-US" altLang="en-US" sz="2000" dirty="0"/>
              <a:t>For each such option, what does the subproblem look like? How do we use it?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Choose a memory structure.</a:t>
            </a:r>
            <a:endParaRPr lang="en-US" altLang="en-US" sz="2000" dirty="0"/>
          </a:p>
          <a:p>
            <a:pPr lvl="1"/>
            <a:r>
              <a:rPr lang="en-US" altLang="en-US" sz="2000" dirty="0"/>
              <a:t>Figure out the possible values of all parameters in the recursive calls.</a:t>
            </a:r>
          </a:p>
          <a:p>
            <a:pPr lvl="1"/>
            <a:r>
              <a:rPr lang="en-US" altLang="en-US" sz="2000" dirty="0"/>
              <a:t>How many subproblems (options for last choice) are there?</a:t>
            </a:r>
          </a:p>
          <a:p>
            <a:pPr lvl="1"/>
            <a:r>
              <a:rPr lang="en-US" altLang="en-US" sz="2000" dirty="0"/>
              <a:t>What are the parameters needed to identify each?</a:t>
            </a:r>
          </a:p>
          <a:p>
            <a:pPr lvl="1"/>
            <a:r>
              <a:rPr lang="en-US" altLang="en-US" sz="2000" dirty="0"/>
              <a:t>How many different values could there be per parameter?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Specify an order of evaluation. </a:t>
            </a:r>
            <a:endParaRPr lang="en-US" altLang="en-US" sz="2000" dirty="0"/>
          </a:p>
          <a:p>
            <a:pPr lvl="1"/>
            <a:r>
              <a:rPr lang="en-US" altLang="en-US" sz="2000" dirty="0"/>
              <a:t>Want to guarantee that the necessary subproblem solutions are in memory when you need them.</a:t>
            </a:r>
          </a:p>
          <a:p>
            <a:pPr lvl="1"/>
            <a:r>
              <a:rPr lang="en-US" altLang="en-US" sz="2000" dirty="0"/>
              <a:t>With this step: a “Bottom-up” (iterative) algorithm</a:t>
            </a:r>
          </a:p>
          <a:p>
            <a:pPr lvl="1"/>
            <a:r>
              <a:rPr lang="en-US" altLang="en-US" sz="2000" dirty="0"/>
              <a:t>Without this step: a “Top-down” (recursive) algorithm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/>
              <a:t>See if there’s a way to save space</a:t>
            </a:r>
          </a:p>
          <a:p>
            <a:pPr lvl="1"/>
            <a:r>
              <a:rPr lang="en-US" altLang="en-US" sz="2000" dirty="0"/>
              <a:t>Is it possible to reuse some memory locations?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FAC1674-E6EC-D13F-AE60-2DE3B513833F}"/>
              </a:ext>
            </a:extLst>
          </p:cNvPr>
          <p:cNvGrpSpPr/>
          <p:nvPr/>
        </p:nvGrpSpPr>
        <p:grpSpPr>
          <a:xfrm>
            <a:off x="1906591" y="1366674"/>
            <a:ext cx="1263243" cy="406656"/>
            <a:chOff x="1600739" y="2732537"/>
            <a:chExt cx="2295525" cy="73896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249FEAC-9BFB-8465-4FE5-8FAD03664063}"/>
                </a:ext>
              </a:extLst>
            </p:cNvPr>
            <p:cNvGrpSpPr/>
            <p:nvPr/>
          </p:nvGrpSpPr>
          <p:grpSpPr>
            <a:xfrm>
              <a:off x="1610264" y="3162729"/>
              <a:ext cx="2286000" cy="308772"/>
              <a:chOff x="4746800" y="3496280"/>
              <a:chExt cx="2286000" cy="308772"/>
            </a:xfrm>
          </p:grpSpPr>
          <p:sp>
            <p:nvSpPr>
              <p:cNvPr id="17" name="Text Box 11">
                <a:extLst>
                  <a:ext uri="{FF2B5EF4-FFF2-40B4-BE49-F238E27FC236}">
                    <a16:creationId xmlns:a16="http://schemas.microsoft.com/office/drawing/2014/main" id="{F30E9AAD-290C-3739-2DB6-35A35E23E1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18" name="Text Box 12">
                <a:extLst>
                  <a:ext uri="{FF2B5EF4-FFF2-40B4-BE49-F238E27FC236}">
                    <a16:creationId xmlns:a16="http://schemas.microsoft.com/office/drawing/2014/main" id="{4A06310B-C726-A29E-19C8-C4B9F3C081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0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19" name="Text Box 13">
                <a:extLst>
                  <a:ext uri="{FF2B5EF4-FFF2-40B4-BE49-F238E27FC236}">
                    <a16:creationId xmlns:a16="http://schemas.microsoft.com/office/drawing/2014/main" id="{B052184D-1B25-65BB-8574-8D2DE272B2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20" name="Text Box 14">
                <a:extLst>
                  <a:ext uri="{FF2B5EF4-FFF2-40B4-BE49-F238E27FC236}">
                    <a16:creationId xmlns:a16="http://schemas.microsoft.com/office/drawing/2014/main" id="{2555532A-E550-064A-72FA-6D0DCA6135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799" y="3496280"/>
                <a:ext cx="381000" cy="308772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ysClr val="windowText" lastClr="000000"/>
                    </a:solidFill>
                  </a:rPr>
                  <a:t>A</a:t>
                </a:r>
              </a:p>
            </p:txBody>
          </p:sp>
          <p:sp>
            <p:nvSpPr>
              <p:cNvPr id="21" name="Text Box 15">
                <a:extLst>
                  <a:ext uri="{FF2B5EF4-FFF2-40B4-BE49-F238E27FC236}">
                    <a16:creationId xmlns:a16="http://schemas.microsoft.com/office/drawing/2014/main" id="{E7A9491F-53C0-03CC-C90E-83CA8E57C6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799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22" name="Text Box 18">
                <a:extLst>
                  <a:ext uri="{FF2B5EF4-FFF2-40B4-BE49-F238E27FC236}">
                    <a16:creationId xmlns:a16="http://schemas.microsoft.com/office/drawing/2014/main" id="{523CC7C8-E4E7-A179-2FBB-8D581E4D2E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800" y="3496280"/>
                <a:ext cx="381000" cy="30877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E20D8852-9F77-9067-2C83-60D0D2A018FE}"/>
                </a:ext>
              </a:extLst>
            </p:cNvPr>
            <p:cNvGrpSpPr/>
            <p:nvPr/>
          </p:nvGrpSpPr>
          <p:grpSpPr>
            <a:xfrm>
              <a:off x="1600739" y="2732537"/>
              <a:ext cx="2286000" cy="308772"/>
              <a:chOff x="4365800" y="2297143"/>
              <a:chExt cx="2286000" cy="308772"/>
            </a:xfrm>
          </p:grpSpPr>
          <p:sp>
            <p:nvSpPr>
              <p:cNvPr id="5" name="Text Box 5">
                <a:extLst>
                  <a:ext uri="{FF2B5EF4-FFF2-40B4-BE49-F238E27FC236}">
                    <a16:creationId xmlns:a16="http://schemas.microsoft.com/office/drawing/2014/main" id="{460CC2EA-E7C9-DD88-CA30-60CC867C3D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5800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6" name="Text Box 6">
                <a:extLst>
                  <a:ext uri="{FF2B5EF4-FFF2-40B4-BE49-F238E27FC236}">
                    <a16:creationId xmlns:a16="http://schemas.microsoft.com/office/drawing/2014/main" id="{D64858B8-7580-2862-C29B-F22413E02E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7" name="Text Box 7">
                <a:extLst>
                  <a:ext uri="{FF2B5EF4-FFF2-40B4-BE49-F238E27FC236}">
                    <a16:creationId xmlns:a16="http://schemas.microsoft.com/office/drawing/2014/main" id="{836305E3-9CCE-5FB5-C80C-D3A7483AC2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1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8" name="Text Box 8">
                <a:extLst>
                  <a:ext uri="{FF2B5EF4-FFF2-40B4-BE49-F238E27FC236}">
                    <a16:creationId xmlns:a16="http://schemas.microsoft.com/office/drawing/2014/main" id="{6FC09341-4A1F-BD26-02D9-13FEAF37EB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9" name="Text Box 9">
                <a:extLst>
                  <a:ext uri="{FF2B5EF4-FFF2-40B4-BE49-F238E27FC236}">
                    <a16:creationId xmlns:a16="http://schemas.microsoft.com/office/drawing/2014/main" id="{44C5D57B-3FEC-7964-97C4-87637F38C7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799" y="2297143"/>
                <a:ext cx="381000" cy="308772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C</a:t>
                </a:r>
              </a:p>
            </p:txBody>
          </p:sp>
          <p:sp>
            <p:nvSpPr>
              <p:cNvPr id="10" name="Text Box 17">
                <a:extLst>
                  <a:ext uri="{FF2B5EF4-FFF2-40B4-BE49-F238E27FC236}">
                    <a16:creationId xmlns:a16="http://schemas.microsoft.com/office/drawing/2014/main" id="{0840E15E-172B-72A7-38CC-C2A0A58BF1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0" y="2297143"/>
                <a:ext cx="381000" cy="30877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3AD523EB-BE3B-9589-1453-5202B8F7CF73}"/>
              </a:ext>
            </a:extLst>
          </p:cNvPr>
          <p:cNvGrpSpPr/>
          <p:nvPr/>
        </p:nvGrpSpPr>
        <p:grpSpPr>
          <a:xfrm>
            <a:off x="-19738" y="954600"/>
            <a:ext cx="1642849" cy="393567"/>
            <a:chOff x="1568832" y="4245195"/>
            <a:chExt cx="2662099" cy="637742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BEA1C62-289A-89CF-754B-7BB9E05F9DF6}"/>
                </a:ext>
              </a:extLst>
            </p:cNvPr>
            <p:cNvGrpSpPr/>
            <p:nvPr/>
          </p:nvGrpSpPr>
          <p:grpSpPr>
            <a:xfrm>
              <a:off x="1936585" y="4245195"/>
              <a:ext cx="2286000" cy="275340"/>
              <a:chOff x="4365800" y="2297143"/>
              <a:chExt cx="2286000" cy="275340"/>
            </a:xfrm>
          </p:grpSpPr>
          <p:sp>
            <p:nvSpPr>
              <p:cNvPr id="48" name="Text Box 5">
                <a:extLst>
                  <a:ext uri="{FF2B5EF4-FFF2-40B4-BE49-F238E27FC236}">
                    <a16:creationId xmlns:a16="http://schemas.microsoft.com/office/drawing/2014/main" id="{A639984C-72D7-085B-6C09-35908FF308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5800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49" name="Text Box 6">
                <a:extLst>
                  <a:ext uri="{FF2B5EF4-FFF2-40B4-BE49-F238E27FC236}">
                    <a16:creationId xmlns:a16="http://schemas.microsoft.com/office/drawing/2014/main" id="{0B604D8B-45CA-C97B-D70E-79B8535468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799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50" name="Text Box 7">
                <a:extLst>
                  <a:ext uri="{FF2B5EF4-FFF2-40B4-BE49-F238E27FC236}">
                    <a16:creationId xmlns:a16="http://schemas.microsoft.com/office/drawing/2014/main" id="{6EB6C835-6EBE-4741-D64F-1C8C069EEE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1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51" name="Text Box 8">
                <a:extLst>
                  <a:ext uri="{FF2B5EF4-FFF2-40B4-BE49-F238E27FC236}">
                    <a16:creationId xmlns:a16="http://schemas.microsoft.com/office/drawing/2014/main" id="{6D0AFEEC-0708-4EE7-C62C-B96FBCB96C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52" name="Text Box 9">
                <a:extLst>
                  <a:ext uri="{FF2B5EF4-FFF2-40B4-BE49-F238E27FC236}">
                    <a16:creationId xmlns:a16="http://schemas.microsoft.com/office/drawing/2014/main" id="{FF5D7AEA-87DC-56B6-B6AE-CD7527364F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799" y="2297143"/>
                <a:ext cx="380999" cy="275340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C</a:t>
                </a:r>
              </a:p>
            </p:txBody>
          </p:sp>
          <p:sp>
            <p:nvSpPr>
              <p:cNvPr id="53" name="Text Box 17">
                <a:extLst>
                  <a:ext uri="{FF2B5EF4-FFF2-40B4-BE49-F238E27FC236}">
                    <a16:creationId xmlns:a16="http://schemas.microsoft.com/office/drawing/2014/main" id="{080DB6EB-8FB0-F2E2-A091-2D9F7212ED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1" y="2297143"/>
                <a:ext cx="380999" cy="275338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2F57D43F-6A63-278F-4633-3A3D093BDBC2}"/>
                </a:ext>
              </a:extLst>
            </p:cNvPr>
            <p:cNvGrpSpPr/>
            <p:nvPr/>
          </p:nvGrpSpPr>
          <p:grpSpPr>
            <a:xfrm>
              <a:off x="1568832" y="4607597"/>
              <a:ext cx="2662099" cy="275340"/>
              <a:chOff x="5820111" y="5519690"/>
              <a:chExt cx="2662099" cy="275340"/>
            </a:xfrm>
          </p:grpSpPr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298F3C72-0B7F-1291-2BA7-E880A487BBB6}"/>
                  </a:ext>
                </a:extLst>
              </p:cNvPr>
              <p:cNvGrpSpPr/>
              <p:nvPr/>
            </p:nvGrpSpPr>
            <p:grpSpPr>
              <a:xfrm>
                <a:off x="5820111" y="5519690"/>
                <a:ext cx="2286000" cy="275340"/>
                <a:chOff x="4746800" y="3496280"/>
                <a:chExt cx="2286000" cy="275340"/>
              </a:xfrm>
            </p:grpSpPr>
            <p:sp>
              <p:nvSpPr>
                <p:cNvPr id="35" name="Text Box 11">
                  <a:extLst>
                    <a:ext uri="{FF2B5EF4-FFF2-40B4-BE49-F238E27FC236}">
                      <a16:creationId xmlns:a16="http://schemas.microsoft.com/office/drawing/2014/main" id="{C3D6A125-9A53-D05C-E6C1-3E466B72CE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6800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T</a:t>
                  </a:r>
                </a:p>
              </p:txBody>
            </p:sp>
            <p:sp>
              <p:nvSpPr>
                <p:cNvPr id="36" name="Text Box 12">
                  <a:extLst>
                    <a:ext uri="{FF2B5EF4-FFF2-40B4-BE49-F238E27FC236}">
                      <a16:creationId xmlns:a16="http://schemas.microsoft.com/office/drawing/2014/main" id="{0A6C5B95-A573-E1F4-E474-8592504803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27799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A</a:t>
                  </a:r>
                </a:p>
              </p:txBody>
            </p:sp>
            <p:sp>
              <p:nvSpPr>
                <p:cNvPr id="37" name="Text Box 13">
                  <a:extLst>
                    <a:ext uri="{FF2B5EF4-FFF2-40B4-BE49-F238E27FC236}">
                      <a16:creationId xmlns:a16="http://schemas.microsoft.com/office/drawing/2014/main" id="{5787E7E5-4397-1CFA-0076-9F6838289A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508801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C</a:t>
                  </a:r>
                </a:p>
              </p:txBody>
            </p:sp>
            <p:sp>
              <p:nvSpPr>
                <p:cNvPr id="38" name="Text Box 14">
                  <a:extLst>
                    <a:ext uri="{FF2B5EF4-FFF2-40B4-BE49-F238E27FC236}">
                      <a16:creationId xmlns:a16="http://schemas.microsoft.com/office/drawing/2014/main" id="{C1DCFB8C-8461-229E-9FCA-732DE87DF2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889799" y="3496280"/>
                  <a:ext cx="380999" cy="275340"/>
                </a:xfrm>
                <a:prstGeom prst="rect">
                  <a:avLst/>
                </a:prstGeom>
                <a:solidFill>
                  <a:srgbClr val="FFD966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>
                      <a:solidFill>
                        <a:sysClr val="windowText" lastClr="000000"/>
                      </a:solidFill>
                    </a:rPr>
                    <a:t>A</a:t>
                  </a:r>
                </a:p>
              </p:txBody>
            </p:sp>
            <p:sp>
              <p:nvSpPr>
                <p:cNvPr id="39" name="Text Box 15">
                  <a:extLst>
                    <a:ext uri="{FF2B5EF4-FFF2-40B4-BE49-F238E27FC236}">
                      <a16:creationId xmlns:a16="http://schemas.microsoft.com/office/drawing/2014/main" id="{F2810C24-5C28-8148-4C13-A794AFD1FB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799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T</a:t>
                  </a:r>
                </a:p>
              </p:txBody>
            </p:sp>
            <p:sp>
              <p:nvSpPr>
                <p:cNvPr id="40" name="Text Box 18">
                  <a:extLst>
                    <a:ext uri="{FF2B5EF4-FFF2-40B4-BE49-F238E27FC236}">
                      <a16:creationId xmlns:a16="http://schemas.microsoft.com/office/drawing/2014/main" id="{A12FC183-5AA1-4EF9-3174-E8566E88C4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51801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/>
                    <a:t>G</a:t>
                  </a:r>
                </a:p>
              </p:txBody>
            </p:sp>
          </p:grpSp>
          <p:sp>
            <p:nvSpPr>
              <p:cNvPr id="34" name="Text Box 10">
                <a:extLst>
                  <a:ext uri="{FF2B5EF4-FFF2-40B4-BE49-F238E27FC236}">
                    <a16:creationId xmlns:a16="http://schemas.microsoft.com/office/drawing/2014/main" id="{B18F800D-639B-342B-7640-657511FC08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01211" y="5519690"/>
                <a:ext cx="380999" cy="275340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06EA57C7-AF0E-5B5F-8C5E-17E455BF8B9F}"/>
              </a:ext>
            </a:extLst>
          </p:cNvPr>
          <p:cNvGrpSpPr/>
          <p:nvPr/>
        </p:nvGrpSpPr>
        <p:grpSpPr>
          <a:xfrm>
            <a:off x="-19738" y="1629302"/>
            <a:ext cx="1647943" cy="424044"/>
            <a:chOff x="1627592" y="5757983"/>
            <a:chExt cx="2671541" cy="687434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C391C943-5C0E-2CCB-EDA9-B61714FAE3C0}"/>
                </a:ext>
              </a:extLst>
            </p:cNvPr>
            <p:cNvGrpSpPr/>
            <p:nvPr/>
          </p:nvGrpSpPr>
          <p:grpSpPr>
            <a:xfrm>
              <a:off x="2013133" y="6169955"/>
              <a:ext cx="2286000" cy="275462"/>
              <a:chOff x="4746800" y="3496280"/>
              <a:chExt cx="2286000" cy="275462"/>
            </a:xfrm>
          </p:grpSpPr>
          <p:sp>
            <p:nvSpPr>
              <p:cNvPr id="13327" name="Text Box 11">
                <a:extLst>
                  <a:ext uri="{FF2B5EF4-FFF2-40B4-BE49-F238E27FC236}">
                    <a16:creationId xmlns:a16="http://schemas.microsoft.com/office/drawing/2014/main" id="{400BE5E8-B06F-4CB1-F413-926D5AD72C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13328" name="Text Box 12">
                <a:extLst>
                  <a:ext uri="{FF2B5EF4-FFF2-40B4-BE49-F238E27FC236}">
                    <a16:creationId xmlns:a16="http://schemas.microsoft.com/office/drawing/2014/main" id="{EAA92D8A-FBEE-18E2-3E58-BECFA4CEEB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799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13329" name="Text Box 13">
                <a:extLst>
                  <a:ext uri="{FF2B5EF4-FFF2-40B4-BE49-F238E27FC236}">
                    <a16:creationId xmlns:a16="http://schemas.microsoft.com/office/drawing/2014/main" id="{DAFF2934-81F5-0010-A684-CFB8C12A48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13330" name="Text Box 14">
                <a:extLst>
                  <a:ext uri="{FF2B5EF4-FFF2-40B4-BE49-F238E27FC236}">
                    <a16:creationId xmlns:a16="http://schemas.microsoft.com/office/drawing/2014/main" id="{7EDE7873-3D9A-3EA6-D7FC-76C6380E17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800" y="3496280"/>
                <a:ext cx="380999" cy="275462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ysClr val="windowText" lastClr="000000"/>
                    </a:solidFill>
                  </a:rPr>
                  <a:t>A</a:t>
                </a:r>
              </a:p>
            </p:txBody>
          </p:sp>
          <p:sp>
            <p:nvSpPr>
              <p:cNvPr id="13331" name="Text Box 15">
                <a:extLst>
                  <a:ext uri="{FF2B5EF4-FFF2-40B4-BE49-F238E27FC236}">
                    <a16:creationId xmlns:a16="http://schemas.microsoft.com/office/drawing/2014/main" id="{7303751A-FF5B-74B9-5158-91864D63C4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799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T</a:t>
                </a:r>
              </a:p>
            </p:txBody>
          </p:sp>
          <p:sp>
            <p:nvSpPr>
              <p:cNvPr id="13332" name="Text Box 18">
                <a:extLst>
                  <a:ext uri="{FF2B5EF4-FFF2-40B4-BE49-F238E27FC236}">
                    <a16:creationId xmlns:a16="http://schemas.microsoft.com/office/drawing/2014/main" id="{E494A501-3530-FD97-FCDD-98BCF3EC15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801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1DED2C6-D8C0-141C-B313-CFC32EBDF35F}"/>
                </a:ext>
              </a:extLst>
            </p:cNvPr>
            <p:cNvGrpSpPr/>
            <p:nvPr/>
          </p:nvGrpSpPr>
          <p:grpSpPr>
            <a:xfrm>
              <a:off x="1627592" y="5757983"/>
              <a:ext cx="2667000" cy="275464"/>
              <a:chOff x="6839717" y="5659468"/>
              <a:chExt cx="2667000" cy="275464"/>
            </a:xfrm>
          </p:grpSpPr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C850DB12-4505-F7A5-61F8-DC23CF8BC133}"/>
                  </a:ext>
                </a:extLst>
              </p:cNvPr>
              <p:cNvGrpSpPr/>
              <p:nvPr/>
            </p:nvGrpSpPr>
            <p:grpSpPr>
              <a:xfrm>
                <a:off x="6839717" y="5659469"/>
                <a:ext cx="2286000" cy="275463"/>
                <a:chOff x="4365800" y="2297143"/>
                <a:chExt cx="2286000" cy="275463"/>
              </a:xfrm>
            </p:grpSpPr>
            <p:sp>
              <p:nvSpPr>
                <p:cNvPr id="13313" name="Text Box 5">
                  <a:extLst>
                    <a:ext uri="{FF2B5EF4-FFF2-40B4-BE49-F238E27FC236}">
                      <a16:creationId xmlns:a16="http://schemas.microsoft.com/office/drawing/2014/main" id="{3DD6FE57-472F-93E5-78F6-D5514AC337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65800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C</a:t>
                  </a:r>
                </a:p>
              </p:txBody>
            </p:sp>
            <p:sp>
              <p:nvSpPr>
                <p:cNvPr id="13314" name="Text Box 6">
                  <a:extLst>
                    <a:ext uri="{FF2B5EF4-FFF2-40B4-BE49-F238E27FC236}">
                      <a16:creationId xmlns:a16="http://schemas.microsoft.com/office/drawing/2014/main" id="{6085CEEB-53DB-2F55-80C2-60BC06814A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6799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/>
                    <a:t>T</a:t>
                  </a:r>
                </a:p>
              </p:txBody>
            </p:sp>
            <p:sp>
              <p:nvSpPr>
                <p:cNvPr id="13317" name="Text Box 7">
                  <a:extLst>
                    <a:ext uri="{FF2B5EF4-FFF2-40B4-BE49-F238E27FC236}">
                      <a16:creationId xmlns:a16="http://schemas.microsoft.com/office/drawing/2014/main" id="{50F9F84C-52A1-FA9E-27D8-F53E7C4938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27801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A</a:t>
                  </a:r>
                </a:p>
              </p:txBody>
            </p:sp>
            <p:sp>
              <p:nvSpPr>
                <p:cNvPr id="13318" name="Text Box 8">
                  <a:extLst>
                    <a:ext uri="{FF2B5EF4-FFF2-40B4-BE49-F238E27FC236}">
                      <a16:creationId xmlns:a16="http://schemas.microsoft.com/office/drawing/2014/main" id="{7AD5D36C-7819-8642-8531-30C9BFEB37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508800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C</a:t>
                  </a:r>
                </a:p>
              </p:txBody>
            </p:sp>
            <p:sp>
              <p:nvSpPr>
                <p:cNvPr id="13319" name="Text Box 9">
                  <a:extLst>
                    <a:ext uri="{FF2B5EF4-FFF2-40B4-BE49-F238E27FC236}">
                      <a16:creationId xmlns:a16="http://schemas.microsoft.com/office/drawing/2014/main" id="{13F47A8F-5DC0-0A32-595A-EFBFCD95DD6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889799" y="2297143"/>
                  <a:ext cx="380999" cy="275463"/>
                </a:xfrm>
                <a:prstGeom prst="rect">
                  <a:avLst/>
                </a:prstGeom>
                <a:solidFill>
                  <a:srgbClr val="FFD966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/>
                    <a:t>C</a:t>
                  </a:r>
                </a:p>
              </p:txBody>
            </p:sp>
            <p:sp>
              <p:nvSpPr>
                <p:cNvPr id="13320" name="Text Box 17">
                  <a:extLst>
                    <a:ext uri="{FF2B5EF4-FFF2-40B4-BE49-F238E27FC236}">
                      <a16:creationId xmlns:a16="http://schemas.microsoft.com/office/drawing/2014/main" id="{59B90E81-590E-0874-52D2-857788138A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801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/>
                    <a:t>G</a:t>
                  </a:r>
                </a:p>
              </p:txBody>
            </p:sp>
          </p:grpSp>
          <p:sp>
            <p:nvSpPr>
              <p:cNvPr id="13312" name="Text Box 10">
                <a:extLst>
                  <a:ext uri="{FF2B5EF4-FFF2-40B4-BE49-F238E27FC236}">
                    <a16:creationId xmlns:a16="http://schemas.microsoft.com/office/drawing/2014/main" id="{DCA7284C-FA2C-074A-D71C-11EB969FF0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25717" y="5659468"/>
                <a:ext cx="381000" cy="275462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9335CDC-1955-C4E2-B46A-6ADC74264AE2}"/>
              </a:ext>
            </a:extLst>
          </p:cNvPr>
          <p:cNvGrpSpPr/>
          <p:nvPr/>
        </p:nvGrpSpPr>
        <p:grpSpPr>
          <a:xfrm>
            <a:off x="1150214" y="2506235"/>
            <a:ext cx="1595044" cy="930443"/>
            <a:chOff x="3589324" y="2048932"/>
            <a:chExt cx="5486400" cy="32004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AD57150-A7E4-D0C8-8C4F-45D7F7968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924" y="2063220"/>
              <a:ext cx="609600" cy="419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10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C27524C-DE17-F398-E55C-588867463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24" y="2048932"/>
              <a:ext cx="609600" cy="419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100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F0C46FB-8520-2B32-56C7-3AE3086169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324" y="2506132"/>
              <a:ext cx="5486400" cy="914400"/>
              <a:chOff x="960" y="1488"/>
              <a:chExt cx="3456" cy="576"/>
            </a:xfrm>
          </p:grpSpPr>
          <p:grpSp>
            <p:nvGrpSpPr>
              <p:cNvPr id="13409" name="Group 13408">
                <a:extLst>
                  <a:ext uri="{FF2B5EF4-FFF2-40B4-BE49-F238E27FC236}">
                    <a16:creationId xmlns:a16="http://schemas.microsoft.com/office/drawing/2014/main" id="{8062E3C1-E473-F536-94E6-04E520233B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13427" name="Group 13426">
                  <a:extLst>
                    <a:ext uri="{FF2B5EF4-FFF2-40B4-BE49-F238E27FC236}">
                      <a16:creationId xmlns:a16="http://schemas.microsoft.com/office/drawing/2014/main" id="{19F0CD19-DA19-34CE-CD28-AC3F7A7220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39" name="Group 13438">
                    <a:extLst>
                      <a:ext uri="{FF2B5EF4-FFF2-40B4-BE49-F238E27FC236}">
                        <a16:creationId xmlns:a16="http://schemas.microsoft.com/office/drawing/2014/main" id="{010B8C11-0729-B1FF-0406-19BCDAC1A8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41" name="Rectangle 13440">
                      <a:extLst>
                        <a:ext uri="{FF2B5EF4-FFF2-40B4-BE49-F238E27FC236}">
                          <a16:creationId xmlns:a16="http://schemas.microsoft.com/office/drawing/2014/main" id="{424A5A64-53D6-BD06-EB3B-338A45694C8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  <p:sp>
                  <p:nvSpPr>
                    <p:cNvPr id="13442" name="Rectangle 13441">
                      <a:extLst>
                        <a:ext uri="{FF2B5EF4-FFF2-40B4-BE49-F238E27FC236}">
                          <a16:creationId xmlns:a16="http://schemas.microsoft.com/office/drawing/2014/main" id="{8CBE43BD-41CE-FA0C-9AF0-A35ABE4099A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sp>
                <p:nvSpPr>
                  <p:cNvPr id="13440" name="Rectangle 13439">
                    <a:extLst>
                      <a:ext uri="{FF2B5EF4-FFF2-40B4-BE49-F238E27FC236}">
                        <a16:creationId xmlns:a16="http://schemas.microsoft.com/office/drawing/2014/main" id="{940D2619-FC60-21CD-2A8B-D17B3F7FAF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100"/>
                  </a:p>
                </p:txBody>
              </p:sp>
            </p:grpSp>
            <p:grpSp>
              <p:nvGrpSpPr>
                <p:cNvPr id="13428" name="Group 13427">
                  <a:extLst>
                    <a:ext uri="{FF2B5EF4-FFF2-40B4-BE49-F238E27FC236}">
                      <a16:creationId xmlns:a16="http://schemas.microsoft.com/office/drawing/2014/main" id="{088E29D0-7EFF-51B2-17D7-128FA7809B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429" name="Group 13428">
                    <a:extLst>
                      <a:ext uri="{FF2B5EF4-FFF2-40B4-BE49-F238E27FC236}">
                        <a16:creationId xmlns:a16="http://schemas.microsoft.com/office/drawing/2014/main" id="{BEC857A6-E4D5-EFF4-E229-4E85330F70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35" name="Group 13434">
                      <a:extLst>
                        <a:ext uri="{FF2B5EF4-FFF2-40B4-BE49-F238E27FC236}">
                          <a16:creationId xmlns:a16="http://schemas.microsoft.com/office/drawing/2014/main" id="{A5C63525-8145-C8A4-15B7-3667C437656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37" name="Rectangle 13436">
                        <a:extLst>
                          <a:ext uri="{FF2B5EF4-FFF2-40B4-BE49-F238E27FC236}">
                            <a16:creationId xmlns:a16="http://schemas.microsoft.com/office/drawing/2014/main" id="{451A4D7D-7418-2AC4-F7A0-2FA9F754D2F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38" name="Rectangle 13437">
                        <a:extLst>
                          <a:ext uri="{FF2B5EF4-FFF2-40B4-BE49-F238E27FC236}">
                            <a16:creationId xmlns:a16="http://schemas.microsoft.com/office/drawing/2014/main" id="{E38D4D03-BD7F-C443-B049-ADCF9B66296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436" name="Rectangle 13435">
                      <a:extLst>
                        <a:ext uri="{FF2B5EF4-FFF2-40B4-BE49-F238E27FC236}">
                          <a16:creationId xmlns:a16="http://schemas.microsoft.com/office/drawing/2014/main" id="{704E883C-B631-D82E-39E1-9207051A970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430" name="Group 13429">
                    <a:extLst>
                      <a:ext uri="{FF2B5EF4-FFF2-40B4-BE49-F238E27FC236}">
                        <a16:creationId xmlns:a16="http://schemas.microsoft.com/office/drawing/2014/main" id="{10C71372-3483-845C-217E-32F18A614F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31" name="Group 13430">
                      <a:extLst>
                        <a:ext uri="{FF2B5EF4-FFF2-40B4-BE49-F238E27FC236}">
                          <a16:creationId xmlns:a16="http://schemas.microsoft.com/office/drawing/2014/main" id="{3C807685-1EF3-364D-E277-62F1174D8F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33" name="Rectangle 13432">
                        <a:extLst>
                          <a:ext uri="{FF2B5EF4-FFF2-40B4-BE49-F238E27FC236}">
                            <a16:creationId xmlns:a16="http://schemas.microsoft.com/office/drawing/2014/main" id="{C0AD4798-208D-A145-080F-5133C2F0A2D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34" name="Rectangle 13433">
                        <a:extLst>
                          <a:ext uri="{FF2B5EF4-FFF2-40B4-BE49-F238E27FC236}">
                            <a16:creationId xmlns:a16="http://schemas.microsoft.com/office/drawing/2014/main" id="{1160FF85-CB11-C4EA-6C78-8BE9FC8E0DA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432" name="Rectangle 13431">
                      <a:extLst>
                        <a:ext uri="{FF2B5EF4-FFF2-40B4-BE49-F238E27FC236}">
                          <a16:creationId xmlns:a16="http://schemas.microsoft.com/office/drawing/2014/main" id="{2F7C703A-623E-70F4-6F3D-EE183F70050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</p:grpSp>
          </p:grpSp>
          <p:grpSp>
            <p:nvGrpSpPr>
              <p:cNvPr id="13410" name="Group 13409">
                <a:extLst>
                  <a:ext uri="{FF2B5EF4-FFF2-40B4-BE49-F238E27FC236}">
                    <a16:creationId xmlns:a16="http://schemas.microsoft.com/office/drawing/2014/main" id="{2F65F89B-A948-ADD1-755F-7BDFAA7508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13411" name="Group 13410">
                  <a:extLst>
                    <a:ext uri="{FF2B5EF4-FFF2-40B4-BE49-F238E27FC236}">
                      <a16:creationId xmlns:a16="http://schemas.microsoft.com/office/drawing/2014/main" id="{C6EE069E-1E9A-A07E-988B-AD64E89040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23" name="Group 13422">
                    <a:extLst>
                      <a:ext uri="{FF2B5EF4-FFF2-40B4-BE49-F238E27FC236}">
                        <a16:creationId xmlns:a16="http://schemas.microsoft.com/office/drawing/2014/main" id="{E4D013A5-2547-CA20-154F-82D0B36CF0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25" name="Rectangle 13424">
                      <a:extLst>
                        <a:ext uri="{FF2B5EF4-FFF2-40B4-BE49-F238E27FC236}">
                          <a16:creationId xmlns:a16="http://schemas.microsoft.com/office/drawing/2014/main" id="{50D20888-7358-A628-07A0-4583870948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  <p:sp>
                  <p:nvSpPr>
                    <p:cNvPr id="13426" name="Rectangle 13425">
                      <a:extLst>
                        <a:ext uri="{FF2B5EF4-FFF2-40B4-BE49-F238E27FC236}">
                          <a16:creationId xmlns:a16="http://schemas.microsoft.com/office/drawing/2014/main" id="{EBF39DE1-CD4B-6BA3-D6C8-74C9D873DAF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sp>
                <p:nvSpPr>
                  <p:cNvPr id="13424" name="Rectangle 13423">
                    <a:extLst>
                      <a:ext uri="{FF2B5EF4-FFF2-40B4-BE49-F238E27FC236}">
                        <a16:creationId xmlns:a16="http://schemas.microsoft.com/office/drawing/2014/main" id="{A8FEB809-C323-12E5-B672-E35F051461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100"/>
                  </a:p>
                </p:txBody>
              </p:sp>
            </p:grpSp>
            <p:grpSp>
              <p:nvGrpSpPr>
                <p:cNvPr id="13412" name="Group 13411">
                  <a:extLst>
                    <a:ext uri="{FF2B5EF4-FFF2-40B4-BE49-F238E27FC236}">
                      <a16:creationId xmlns:a16="http://schemas.microsoft.com/office/drawing/2014/main" id="{3B86D2BB-8DC1-7DA1-5770-27F473FFF7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413" name="Group 13412">
                    <a:extLst>
                      <a:ext uri="{FF2B5EF4-FFF2-40B4-BE49-F238E27FC236}">
                        <a16:creationId xmlns:a16="http://schemas.microsoft.com/office/drawing/2014/main" id="{D496B736-C17F-0230-77EE-FB525AE4AB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19" name="Group 13418">
                      <a:extLst>
                        <a:ext uri="{FF2B5EF4-FFF2-40B4-BE49-F238E27FC236}">
                          <a16:creationId xmlns:a16="http://schemas.microsoft.com/office/drawing/2014/main" id="{94FA5AD7-2516-4B0F-FB68-63970DB2ADA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21" name="Rectangle 13420">
                        <a:extLst>
                          <a:ext uri="{FF2B5EF4-FFF2-40B4-BE49-F238E27FC236}">
                            <a16:creationId xmlns:a16="http://schemas.microsoft.com/office/drawing/2014/main" id="{433CD218-592B-54AC-8AD4-47411717159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22" name="Rectangle 13421">
                        <a:extLst>
                          <a:ext uri="{FF2B5EF4-FFF2-40B4-BE49-F238E27FC236}">
                            <a16:creationId xmlns:a16="http://schemas.microsoft.com/office/drawing/2014/main" id="{D10091A0-BFC4-1B1F-E1E4-81198852CD1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420" name="Rectangle 13419">
                      <a:extLst>
                        <a:ext uri="{FF2B5EF4-FFF2-40B4-BE49-F238E27FC236}">
                          <a16:creationId xmlns:a16="http://schemas.microsoft.com/office/drawing/2014/main" id="{4DF0488D-DB6E-BC8D-0C2E-B231E82A9B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414" name="Group 13413">
                    <a:extLst>
                      <a:ext uri="{FF2B5EF4-FFF2-40B4-BE49-F238E27FC236}">
                        <a16:creationId xmlns:a16="http://schemas.microsoft.com/office/drawing/2014/main" id="{2707615F-1C49-24CD-53C3-E97DEBEA17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15" name="Group 13414">
                      <a:extLst>
                        <a:ext uri="{FF2B5EF4-FFF2-40B4-BE49-F238E27FC236}">
                          <a16:creationId xmlns:a16="http://schemas.microsoft.com/office/drawing/2014/main" id="{D595BCD2-00DA-D1C5-7664-2B48D9D5470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17" name="Rectangle 13416">
                        <a:extLst>
                          <a:ext uri="{FF2B5EF4-FFF2-40B4-BE49-F238E27FC236}">
                            <a16:creationId xmlns:a16="http://schemas.microsoft.com/office/drawing/2014/main" id="{F10A6396-C6E7-6DB9-9016-C24B7A0BC71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18" name="Rectangle 13417">
                        <a:extLst>
                          <a:ext uri="{FF2B5EF4-FFF2-40B4-BE49-F238E27FC236}">
                            <a16:creationId xmlns:a16="http://schemas.microsoft.com/office/drawing/2014/main" id="{54C26522-C010-EC3B-682B-CBF6B05D739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416" name="Rectangle 13415">
                      <a:extLst>
                        <a:ext uri="{FF2B5EF4-FFF2-40B4-BE49-F238E27FC236}">
                          <a16:creationId xmlns:a16="http://schemas.microsoft.com/office/drawing/2014/main" id="{A38F52F5-5BE2-43BB-EE87-6F11F4537EF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</p:grp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3765384-A05F-5D36-BCB7-EC5F30BF4A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324" y="2048932"/>
              <a:ext cx="5486400" cy="3200400"/>
              <a:chOff x="864" y="1392"/>
              <a:chExt cx="3456" cy="2016"/>
            </a:xfrm>
          </p:grpSpPr>
          <p:grpSp>
            <p:nvGrpSpPr>
              <p:cNvPr id="55" name="Group 54">
                <a:extLst>
                  <a:ext uri="{FF2B5EF4-FFF2-40B4-BE49-F238E27FC236}">
                    <a16:creationId xmlns:a16="http://schemas.microsoft.com/office/drawing/2014/main" id="{BEBB3587-9C2D-8DCF-6406-D7F5CFA378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1392"/>
                <a:ext cx="3456" cy="288"/>
                <a:chOff x="432" y="1152"/>
                <a:chExt cx="3456" cy="288"/>
              </a:xfrm>
            </p:grpSpPr>
            <p:grpSp>
              <p:nvGrpSpPr>
                <p:cNvPr id="13393" name="Group 13392">
                  <a:extLst>
                    <a:ext uri="{FF2B5EF4-FFF2-40B4-BE49-F238E27FC236}">
                      <a16:creationId xmlns:a16="http://schemas.microsoft.com/office/drawing/2014/main" id="{97E14F36-3132-4C49-9585-2F23E1CDBC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05" name="Group 13404">
                    <a:extLst>
                      <a:ext uri="{FF2B5EF4-FFF2-40B4-BE49-F238E27FC236}">
                        <a16:creationId xmlns:a16="http://schemas.microsoft.com/office/drawing/2014/main" id="{023D6484-C611-7DE9-0EE0-61633B53AA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07" name="Rectangle 13406">
                      <a:extLst>
                        <a:ext uri="{FF2B5EF4-FFF2-40B4-BE49-F238E27FC236}">
                          <a16:creationId xmlns:a16="http://schemas.microsoft.com/office/drawing/2014/main" id="{DDA1C090-6916-0B73-0640-86AC746231C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  <p:sp>
                  <p:nvSpPr>
                    <p:cNvPr id="13408" name="Rectangle 13407">
                      <a:extLst>
                        <a:ext uri="{FF2B5EF4-FFF2-40B4-BE49-F238E27FC236}">
                          <a16:creationId xmlns:a16="http://schemas.microsoft.com/office/drawing/2014/main" id="{1BA19080-253C-8B16-358E-27E4B604B7F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sp>
                <p:nvSpPr>
                  <p:cNvPr id="13406" name="Rectangle 13405">
                    <a:extLst>
                      <a:ext uri="{FF2B5EF4-FFF2-40B4-BE49-F238E27FC236}">
                        <a16:creationId xmlns:a16="http://schemas.microsoft.com/office/drawing/2014/main" id="{F6DED662-3D3C-9084-4C3F-4E0FD73F73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100"/>
                  </a:p>
                </p:txBody>
              </p:sp>
            </p:grpSp>
            <p:grpSp>
              <p:nvGrpSpPr>
                <p:cNvPr id="13394" name="Group 13393">
                  <a:extLst>
                    <a:ext uri="{FF2B5EF4-FFF2-40B4-BE49-F238E27FC236}">
                      <a16:creationId xmlns:a16="http://schemas.microsoft.com/office/drawing/2014/main" id="{0D041B7B-65E9-DAA6-5E98-24750E4AC2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395" name="Group 13394">
                    <a:extLst>
                      <a:ext uri="{FF2B5EF4-FFF2-40B4-BE49-F238E27FC236}">
                        <a16:creationId xmlns:a16="http://schemas.microsoft.com/office/drawing/2014/main" id="{BF11A1D3-A301-12FA-D92D-2AC22EBB2B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01" name="Group 13400">
                      <a:extLst>
                        <a:ext uri="{FF2B5EF4-FFF2-40B4-BE49-F238E27FC236}">
                          <a16:creationId xmlns:a16="http://schemas.microsoft.com/office/drawing/2014/main" id="{C5182D45-21E1-89CF-A9BF-B6649A73B1E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03" name="Rectangle 13402">
                        <a:extLst>
                          <a:ext uri="{FF2B5EF4-FFF2-40B4-BE49-F238E27FC236}">
                            <a16:creationId xmlns:a16="http://schemas.microsoft.com/office/drawing/2014/main" id="{D9E98909-46C5-12C0-D637-5EC749E296D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04" name="Rectangle 13403">
                        <a:extLst>
                          <a:ext uri="{FF2B5EF4-FFF2-40B4-BE49-F238E27FC236}">
                            <a16:creationId xmlns:a16="http://schemas.microsoft.com/office/drawing/2014/main" id="{D713210A-556C-211A-D484-D9C4C1530E8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402" name="Rectangle 13401">
                      <a:extLst>
                        <a:ext uri="{FF2B5EF4-FFF2-40B4-BE49-F238E27FC236}">
                          <a16:creationId xmlns:a16="http://schemas.microsoft.com/office/drawing/2014/main" id="{9B899FED-4845-209A-9292-3CBBDBC1A9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396" name="Group 13395">
                    <a:extLst>
                      <a:ext uri="{FF2B5EF4-FFF2-40B4-BE49-F238E27FC236}">
                        <a16:creationId xmlns:a16="http://schemas.microsoft.com/office/drawing/2014/main" id="{CDA9CC6C-89ED-0185-593B-7C4676BF8F8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97" name="Group 13396">
                      <a:extLst>
                        <a:ext uri="{FF2B5EF4-FFF2-40B4-BE49-F238E27FC236}">
                          <a16:creationId xmlns:a16="http://schemas.microsoft.com/office/drawing/2014/main" id="{FCF6EDE5-4E40-6757-8024-67335EE85C4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99" name="Rectangle 13398">
                        <a:extLst>
                          <a:ext uri="{FF2B5EF4-FFF2-40B4-BE49-F238E27FC236}">
                            <a16:creationId xmlns:a16="http://schemas.microsoft.com/office/drawing/2014/main" id="{42859E1B-5AE9-3224-DC66-99CE88C5FD0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00" name="Rectangle 13399">
                        <a:extLst>
                          <a:ext uri="{FF2B5EF4-FFF2-40B4-BE49-F238E27FC236}">
                            <a16:creationId xmlns:a16="http://schemas.microsoft.com/office/drawing/2014/main" id="{4ED6E469-EB20-7EB9-10F9-451747AD150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398" name="Rectangle 13397">
                      <a:extLst>
                        <a:ext uri="{FF2B5EF4-FFF2-40B4-BE49-F238E27FC236}">
                          <a16:creationId xmlns:a16="http://schemas.microsoft.com/office/drawing/2014/main" id="{61EFFE36-3318-3AF0-165B-3D36891A1D0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</p:grpSp>
          </p:grpSp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96488CA5-5B88-1DBF-AC89-165AF54B77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2256"/>
                <a:ext cx="3456" cy="576"/>
                <a:chOff x="960" y="1488"/>
                <a:chExt cx="3456" cy="576"/>
              </a:xfrm>
            </p:grpSpPr>
            <p:grpSp>
              <p:nvGrpSpPr>
                <p:cNvPr id="13359" name="Group 13358">
                  <a:extLst>
                    <a:ext uri="{FF2B5EF4-FFF2-40B4-BE49-F238E27FC236}">
                      <a16:creationId xmlns:a16="http://schemas.microsoft.com/office/drawing/2014/main" id="{CA134B2C-ACD1-6F75-6880-385D46FC9B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377" name="Group 13376">
                    <a:extLst>
                      <a:ext uri="{FF2B5EF4-FFF2-40B4-BE49-F238E27FC236}">
                        <a16:creationId xmlns:a16="http://schemas.microsoft.com/office/drawing/2014/main" id="{0C92DFD8-C3B2-3EE0-5B7A-1E6E32F5FF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89" name="Group 13388">
                      <a:extLst>
                        <a:ext uri="{FF2B5EF4-FFF2-40B4-BE49-F238E27FC236}">
                          <a16:creationId xmlns:a16="http://schemas.microsoft.com/office/drawing/2014/main" id="{11EB5B91-67A7-6434-FF4E-7AA6824C7B5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91" name="Rectangle 13390">
                        <a:extLst>
                          <a:ext uri="{FF2B5EF4-FFF2-40B4-BE49-F238E27FC236}">
                            <a16:creationId xmlns:a16="http://schemas.microsoft.com/office/drawing/2014/main" id="{AFFCB4CD-6F1D-984B-2430-1A24507AF04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392" name="Rectangle 13391">
                        <a:extLst>
                          <a:ext uri="{FF2B5EF4-FFF2-40B4-BE49-F238E27FC236}">
                            <a16:creationId xmlns:a16="http://schemas.microsoft.com/office/drawing/2014/main" id="{B066E60A-BB90-6A84-65AF-697B9CA07C2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390" name="Rectangle 13389">
                      <a:extLst>
                        <a:ext uri="{FF2B5EF4-FFF2-40B4-BE49-F238E27FC236}">
                          <a16:creationId xmlns:a16="http://schemas.microsoft.com/office/drawing/2014/main" id="{CB9E6A7F-85F3-6319-CB13-27D7C55722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378" name="Group 13377">
                    <a:extLst>
                      <a:ext uri="{FF2B5EF4-FFF2-40B4-BE49-F238E27FC236}">
                        <a16:creationId xmlns:a16="http://schemas.microsoft.com/office/drawing/2014/main" id="{076BC3FB-0ECE-680C-ED12-B55732046C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379" name="Group 13378">
                      <a:extLst>
                        <a:ext uri="{FF2B5EF4-FFF2-40B4-BE49-F238E27FC236}">
                          <a16:creationId xmlns:a16="http://schemas.microsoft.com/office/drawing/2014/main" id="{449FE514-FD7A-9034-298D-AEDB0216EE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85" name="Group 13384">
                        <a:extLst>
                          <a:ext uri="{FF2B5EF4-FFF2-40B4-BE49-F238E27FC236}">
                            <a16:creationId xmlns:a16="http://schemas.microsoft.com/office/drawing/2014/main" id="{26B929F3-BE8A-958F-3BEA-B03AEAB369C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87" name="Rectangle 13386">
                          <a:extLst>
                            <a:ext uri="{FF2B5EF4-FFF2-40B4-BE49-F238E27FC236}">
                              <a16:creationId xmlns:a16="http://schemas.microsoft.com/office/drawing/2014/main" id="{82447CF3-B4C3-D76E-5FF6-F69232FD4EE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88" name="Rectangle 13387">
                          <a:extLst>
                            <a:ext uri="{FF2B5EF4-FFF2-40B4-BE49-F238E27FC236}">
                              <a16:creationId xmlns:a16="http://schemas.microsoft.com/office/drawing/2014/main" id="{57B99CE9-3FE9-D67E-F271-4AD9882BDEE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86" name="Rectangle 13385">
                        <a:extLst>
                          <a:ext uri="{FF2B5EF4-FFF2-40B4-BE49-F238E27FC236}">
                            <a16:creationId xmlns:a16="http://schemas.microsoft.com/office/drawing/2014/main" id="{5C3AFFAA-FB69-1513-5AA5-45F97F157AE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380" name="Group 13379">
                      <a:extLst>
                        <a:ext uri="{FF2B5EF4-FFF2-40B4-BE49-F238E27FC236}">
                          <a16:creationId xmlns:a16="http://schemas.microsoft.com/office/drawing/2014/main" id="{87825DCE-67E6-69D5-3CD9-F3E6EC47236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81" name="Group 13380">
                        <a:extLst>
                          <a:ext uri="{FF2B5EF4-FFF2-40B4-BE49-F238E27FC236}">
                            <a16:creationId xmlns:a16="http://schemas.microsoft.com/office/drawing/2014/main" id="{C1CDF59C-9E96-8620-251A-CB01CAB8833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83" name="Rectangle 13382">
                          <a:extLst>
                            <a:ext uri="{FF2B5EF4-FFF2-40B4-BE49-F238E27FC236}">
                              <a16:creationId xmlns:a16="http://schemas.microsoft.com/office/drawing/2014/main" id="{346393D9-978E-ADB8-7833-659A052375A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84" name="Rectangle 13383">
                          <a:extLst>
                            <a:ext uri="{FF2B5EF4-FFF2-40B4-BE49-F238E27FC236}">
                              <a16:creationId xmlns:a16="http://schemas.microsoft.com/office/drawing/2014/main" id="{DBA331A8-0E70-ED96-5C5F-890ABDB888C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82" name="Rectangle 13381">
                        <a:extLst>
                          <a:ext uri="{FF2B5EF4-FFF2-40B4-BE49-F238E27FC236}">
                            <a16:creationId xmlns:a16="http://schemas.microsoft.com/office/drawing/2014/main" id="{E7DAF50A-FAE4-F891-22F3-6F923C41955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  <p:grpSp>
              <p:nvGrpSpPr>
                <p:cNvPr id="13360" name="Group 13359">
                  <a:extLst>
                    <a:ext uri="{FF2B5EF4-FFF2-40B4-BE49-F238E27FC236}">
                      <a16:creationId xmlns:a16="http://schemas.microsoft.com/office/drawing/2014/main" id="{625DABDA-504E-4905-D069-B2C08F1CC2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361" name="Group 13360">
                    <a:extLst>
                      <a:ext uri="{FF2B5EF4-FFF2-40B4-BE49-F238E27FC236}">
                        <a16:creationId xmlns:a16="http://schemas.microsoft.com/office/drawing/2014/main" id="{ABD887AC-5A86-0A49-4EE4-6BAA3DF72E2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73" name="Group 13372">
                      <a:extLst>
                        <a:ext uri="{FF2B5EF4-FFF2-40B4-BE49-F238E27FC236}">
                          <a16:creationId xmlns:a16="http://schemas.microsoft.com/office/drawing/2014/main" id="{A58F9AAA-CBBF-F87C-1AEF-477BC6D1AF4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75" name="Rectangle 13374">
                        <a:extLst>
                          <a:ext uri="{FF2B5EF4-FFF2-40B4-BE49-F238E27FC236}">
                            <a16:creationId xmlns:a16="http://schemas.microsoft.com/office/drawing/2014/main" id="{0028BF0F-27C9-ECF7-F11D-24DBD032EA4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376" name="Rectangle 13375">
                        <a:extLst>
                          <a:ext uri="{FF2B5EF4-FFF2-40B4-BE49-F238E27FC236}">
                            <a16:creationId xmlns:a16="http://schemas.microsoft.com/office/drawing/2014/main" id="{B3B075FB-EBC1-C004-DBD7-6B3160DB912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374" name="Rectangle 13373">
                      <a:extLst>
                        <a:ext uri="{FF2B5EF4-FFF2-40B4-BE49-F238E27FC236}">
                          <a16:creationId xmlns:a16="http://schemas.microsoft.com/office/drawing/2014/main" id="{21251CD8-8138-EDE5-DB38-6B3D8D3EF08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362" name="Group 13361">
                    <a:extLst>
                      <a:ext uri="{FF2B5EF4-FFF2-40B4-BE49-F238E27FC236}">
                        <a16:creationId xmlns:a16="http://schemas.microsoft.com/office/drawing/2014/main" id="{43584865-170E-62E9-E082-643E6EFC503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363" name="Group 13362">
                      <a:extLst>
                        <a:ext uri="{FF2B5EF4-FFF2-40B4-BE49-F238E27FC236}">
                          <a16:creationId xmlns:a16="http://schemas.microsoft.com/office/drawing/2014/main" id="{60612BFC-3B19-7E41-1A82-96EB20072CB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69" name="Group 13368">
                        <a:extLst>
                          <a:ext uri="{FF2B5EF4-FFF2-40B4-BE49-F238E27FC236}">
                            <a16:creationId xmlns:a16="http://schemas.microsoft.com/office/drawing/2014/main" id="{EF6E3CB2-E6B7-11F7-A500-AC7F24A276E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71" name="Rectangle 13370">
                          <a:extLst>
                            <a:ext uri="{FF2B5EF4-FFF2-40B4-BE49-F238E27FC236}">
                              <a16:creationId xmlns:a16="http://schemas.microsoft.com/office/drawing/2014/main" id="{DF79D351-CF3A-ACF8-DDDD-6DA446A7330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72" name="Rectangle 13371">
                          <a:extLst>
                            <a:ext uri="{FF2B5EF4-FFF2-40B4-BE49-F238E27FC236}">
                              <a16:creationId xmlns:a16="http://schemas.microsoft.com/office/drawing/2014/main" id="{C15ED23E-5EE1-1A49-E163-3F8DE73BAC0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70" name="Rectangle 13369">
                        <a:extLst>
                          <a:ext uri="{FF2B5EF4-FFF2-40B4-BE49-F238E27FC236}">
                            <a16:creationId xmlns:a16="http://schemas.microsoft.com/office/drawing/2014/main" id="{F125EAC3-6314-F982-E371-D4521E66961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364" name="Group 13363">
                      <a:extLst>
                        <a:ext uri="{FF2B5EF4-FFF2-40B4-BE49-F238E27FC236}">
                          <a16:creationId xmlns:a16="http://schemas.microsoft.com/office/drawing/2014/main" id="{F43FE651-6865-545D-FC9C-06AC734474D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65" name="Group 13364">
                        <a:extLst>
                          <a:ext uri="{FF2B5EF4-FFF2-40B4-BE49-F238E27FC236}">
                            <a16:creationId xmlns:a16="http://schemas.microsoft.com/office/drawing/2014/main" id="{F023CBB1-BAE5-6112-2DE5-1B954786796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67" name="Rectangle 13366">
                          <a:extLst>
                            <a:ext uri="{FF2B5EF4-FFF2-40B4-BE49-F238E27FC236}">
                              <a16:creationId xmlns:a16="http://schemas.microsoft.com/office/drawing/2014/main" id="{4D983935-1858-5AFA-7447-5680B5D2F82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68" name="Rectangle 13367">
                          <a:extLst>
                            <a:ext uri="{FF2B5EF4-FFF2-40B4-BE49-F238E27FC236}">
                              <a16:creationId xmlns:a16="http://schemas.microsoft.com/office/drawing/2014/main" id="{F6866039-9414-BFF9-2D2E-F4F4F1D6709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66" name="Rectangle 13365">
                        <a:extLst>
                          <a:ext uri="{FF2B5EF4-FFF2-40B4-BE49-F238E27FC236}">
                            <a16:creationId xmlns:a16="http://schemas.microsoft.com/office/drawing/2014/main" id="{3E9D5C8D-4AEC-6A91-5DF6-3676F1DDFFA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0640E89D-2CAA-3D78-13EC-8D676A702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2832"/>
                <a:ext cx="3456" cy="576"/>
                <a:chOff x="960" y="1488"/>
                <a:chExt cx="3456" cy="576"/>
              </a:xfrm>
            </p:grpSpPr>
            <p:grpSp>
              <p:nvGrpSpPr>
                <p:cNvPr id="58" name="Group 57">
                  <a:extLst>
                    <a:ext uri="{FF2B5EF4-FFF2-40B4-BE49-F238E27FC236}">
                      <a16:creationId xmlns:a16="http://schemas.microsoft.com/office/drawing/2014/main" id="{5BD2722B-2326-A4E1-0888-F6B402F647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343" name="Group 13342">
                    <a:extLst>
                      <a:ext uri="{FF2B5EF4-FFF2-40B4-BE49-F238E27FC236}">
                        <a16:creationId xmlns:a16="http://schemas.microsoft.com/office/drawing/2014/main" id="{97C174CA-308C-27F3-0037-C27B10CD15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55" name="Group 13354">
                      <a:extLst>
                        <a:ext uri="{FF2B5EF4-FFF2-40B4-BE49-F238E27FC236}">
                          <a16:creationId xmlns:a16="http://schemas.microsoft.com/office/drawing/2014/main" id="{0FE9AA41-8CCA-7BE1-CF20-19A41DB8901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57" name="Rectangle 13356">
                        <a:extLst>
                          <a:ext uri="{FF2B5EF4-FFF2-40B4-BE49-F238E27FC236}">
                            <a16:creationId xmlns:a16="http://schemas.microsoft.com/office/drawing/2014/main" id="{B2D4A01E-7F40-2BA6-D26C-3C78A6F585F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358" name="Rectangle 13357">
                        <a:extLst>
                          <a:ext uri="{FF2B5EF4-FFF2-40B4-BE49-F238E27FC236}">
                            <a16:creationId xmlns:a16="http://schemas.microsoft.com/office/drawing/2014/main" id="{11AF5428-03F5-E164-9B22-B108C8825D8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356" name="Rectangle 13355">
                      <a:extLst>
                        <a:ext uri="{FF2B5EF4-FFF2-40B4-BE49-F238E27FC236}">
                          <a16:creationId xmlns:a16="http://schemas.microsoft.com/office/drawing/2014/main" id="{F2F6855F-6A58-32A5-8EED-9F6F5B497C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344" name="Group 13343">
                    <a:extLst>
                      <a:ext uri="{FF2B5EF4-FFF2-40B4-BE49-F238E27FC236}">
                        <a16:creationId xmlns:a16="http://schemas.microsoft.com/office/drawing/2014/main" id="{EE775369-68F0-DAE7-EB37-A6C0E2C46B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345" name="Group 13344">
                      <a:extLst>
                        <a:ext uri="{FF2B5EF4-FFF2-40B4-BE49-F238E27FC236}">
                          <a16:creationId xmlns:a16="http://schemas.microsoft.com/office/drawing/2014/main" id="{42D3C53F-E6BE-1476-8A37-C7F02D8CC38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51" name="Group 13350">
                        <a:extLst>
                          <a:ext uri="{FF2B5EF4-FFF2-40B4-BE49-F238E27FC236}">
                            <a16:creationId xmlns:a16="http://schemas.microsoft.com/office/drawing/2014/main" id="{9704CF0C-8521-0E27-08DA-A5A364FAC46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53" name="Rectangle 13352">
                          <a:extLst>
                            <a:ext uri="{FF2B5EF4-FFF2-40B4-BE49-F238E27FC236}">
                              <a16:creationId xmlns:a16="http://schemas.microsoft.com/office/drawing/2014/main" id="{87794E64-7676-56C4-D67E-F0394AFADB8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54" name="Rectangle 13353">
                          <a:extLst>
                            <a:ext uri="{FF2B5EF4-FFF2-40B4-BE49-F238E27FC236}">
                              <a16:creationId xmlns:a16="http://schemas.microsoft.com/office/drawing/2014/main" id="{E6885B28-22CD-0E08-2C1C-8E4060F79F6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52" name="Rectangle 13351">
                        <a:extLst>
                          <a:ext uri="{FF2B5EF4-FFF2-40B4-BE49-F238E27FC236}">
                            <a16:creationId xmlns:a16="http://schemas.microsoft.com/office/drawing/2014/main" id="{D7091C1D-4918-8168-B445-3390353DCA2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346" name="Group 13345">
                      <a:extLst>
                        <a:ext uri="{FF2B5EF4-FFF2-40B4-BE49-F238E27FC236}">
                          <a16:creationId xmlns:a16="http://schemas.microsoft.com/office/drawing/2014/main" id="{E0AE4A6A-CD9E-1304-3CCF-CC5A94C44A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47" name="Group 13346">
                        <a:extLst>
                          <a:ext uri="{FF2B5EF4-FFF2-40B4-BE49-F238E27FC236}">
                            <a16:creationId xmlns:a16="http://schemas.microsoft.com/office/drawing/2014/main" id="{10B0F667-1E17-DC1B-BDD0-BEDEEBAAA75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49" name="Rectangle 13348">
                          <a:extLst>
                            <a:ext uri="{FF2B5EF4-FFF2-40B4-BE49-F238E27FC236}">
                              <a16:creationId xmlns:a16="http://schemas.microsoft.com/office/drawing/2014/main" id="{1B3BA62F-110C-2AA9-759D-F804CA4FA04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50" name="Rectangle 13349">
                          <a:extLst>
                            <a:ext uri="{FF2B5EF4-FFF2-40B4-BE49-F238E27FC236}">
                              <a16:creationId xmlns:a16="http://schemas.microsoft.com/office/drawing/2014/main" id="{13169163-CE33-7DC7-4A70-A2B4741F169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48" name="Rectangle 13347">
                        <a:extLst>
                          <a:ext uri="{FF2B5EF4-FFF2-40B4-BE49-F238E27FC236}">
                            <a16:creationId xmlns:a16="http://schemas.microsoft.com/office/drawing/2014/main" id="{DCD98B4D-2ED1-7980-6A98-0EF7437E736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1B27A3DB-C8A7-EEA8-34E4-DAC29DE215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321" name="Group 13320">
                    <a:extLst>
                      <a:ext uri="{FF2B5EF4-FFF2-40B4-BE49-F238E27FC236}">
                        <a16:creationId xmlns:a16="http://schemas.microsoft.com/office/drawing/2014/main" id="{CFEDCB73-6E2A-AC5B-742D-9098DB8869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39" name="Group 13338">
                      <a:extLst>
                        <a:ext uri="{FF2B5EF4-FFF2-40B4-BE49-F238E27FC236}">
                          <a16:creationId xmlns:a16="http://schemas.microsoft.com/office/drawing/2014/main" id="{09E4146F-338A-8E44-5645-0EDE93D09F7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41" name="Rectangle 13340">
                        <a:extLst>
                          <a:ext uri="{FF2B5EF4-FFF2-40B4-BE49-F238E27FC236}">
                            <a16:creationId xmlns:a16="http://schemas.microsoft.com/office/drawing/2014/main" id="{163A6303-1424-50A7-E5AA-B061A040D79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342" name="Rectangle 13341">
                        <a:extLst>
                          <a:ext uri="{FF2B5EF4-FFF2-40B4-BE49-F238E27FC236}">
                            <a16:creationId xmlns:a16="http://schemas.microsoft.com/office/drawing/2014/main" id="{4A76166B-5187-A179-F4C0-635DE151693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340" name="Rectangle 13339">
                      <a:extLst>
                        <a:ext uri="{FF2B5EF4-FFF2-40B4-BE49-F238E27FC236}">
                          <a16:creationId xmlns:a16="http://schemas.microsoft.com/office/drawing/2014/main" id="{EACBF4E2-BBCA-A8BE-9C0F-F6658FA10C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322" name="Group 13321">
                    <a:extLst>
                      <a:ext uri="{FF2B5EF4-FFF2-40B4-BE49-F238E27FC236}">
                        <a16:creationId xmlns:a16="http://schemas.microsoft.com/office/drawing/2014/main" id="{38C09CFA-23B1-12D7-CC6F-D6A333E1C3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323" name="Group 13322">
                      <a:extLst>
                        <a:ext uri="{FF2B5EF4-FFF2-40B4-BE49-F238E27FC236}">
                          <a16:creationId xmlns:a16="http://schemas.microsoft.com/office/drawing/2014/main" id="{4788EB12-888D-F493-05C4-368C1CF61C0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35" name="Group 13334">
                        <a:extLst>
                          <a:ext uri="{FF2B5EF4-FFF2-40B4-BE49-F238E27FC236}">
                            <a16:creationId xmlns:a16="http://schemas.microsoft.com/office/drawing/2014/main" id="{E53CB799-8808-FEA5-3881-532E330B315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37" name="Rectangle 13336">
                          <a:extLst>
                            <a:ext uri="{FF2B5EF4-FFF2-40B4-BE49-F238E27FC236}">
                              <a16:creationId xmlns:a16="http://schemas.microsoft.com/office/drawing/2014/main" id="{5B9DBE23-254A-B19A-4E1F-07CCA6111EA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38" name="Rectangle 13337">
                          <a:extLst>
                            <a:ext uri="{FF2B5EF4-FFF2-40B4-BE49-F238E27FC236}">
                              <a16:creationId xmlns:a16="http://schemas.microsoft.com/office/drawing/2014/main" id="{91D765CD-5F91-C515-BE63-27706A03B12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36" name="Rectangle 13335">
                        <a:extLst>
                          <a:ext uri="{FF2B5EF4-FFF2-40B4-BE49-F238E27FC236}">
                            <a16:creationId xmlns:a16="http://schemas.microsoft.com/office/drawing/2014/main" id="{A9ED4743-37C4-3DC3-4B81-F227960CEF8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324" name="Group 13323">
                      <a:extLst>
                        <a:ext uri="{FF2B5EF4-FFF2-40B4-BE49-F238E27FC236}">
                          <a16:creationId xmlns:a16="http://schemas.microsoft.com/office/drawing/2014/main" id="{08606516-33E7-327B-70B7-6BFAEC2D4FA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25" name="Group 13324">
                        <a:extLst>
                          <a:ext uri="{FF2B5EF4-FFF2-40B4-BE49-F238E27FC236}">
                            <a16:creationId xmlns:a16="http://schemas.microsoft.com/office/drawing/2014/main" id="{E5286455-9403-7625-16CE-65A8ED8C243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33" name="Rectangle 13332">
                          <a:extLst>
                            <a:ext uri="{FF2B5EF4-FFF2-40B4-BE49-F238E27FC236}">
                              <a16:creationId xmlns:a16="http://schemas.microsoft.com/office/drawing/2014/main" id="{C48F3018-6B99-C605-5501-E168BA51C56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34" name="Rectangle 13333">
                          <a:extLst>
                            <a:ext uri="{FF2B5EF4-FFF2-40B4-BE49-F238E27FC236}">
                              <a16:creationId xmlns:a16="http://schemas.microsoft.com/office/drawing/2014/main" id="{C4120351-9B0E-D1D7-6796-D3FE53BF21B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26" name="Rectangle 13325">
                        <a:extLst>
                          <a:ext uri="{FF2B5EF4-FFF2-40B4-BE49-F238E27FC236}">
                            <a16:creationId xmlns:a16="http://schemas.microsoft.com/office/drawing/2014/main" id="{317D90AE-8EB2-A80F-1BA6-2C644248A72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41594836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BE89E5-3601-32E1-0A28-34BA0D3E57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AE702924-6FE3-0A9E-7B5A-C98E4357DA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Step 3: Identify Order of Evaluation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7535F3FD-E188-5F68-860C-310297FD09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14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5132" name="TextBox 85131">
                <a:extLst>
                  <a:ext uri="{FF2B5EF4-FFF2-40B4-BE49-F238E27FC236}">
                    <a16:creationId xmlns:a16="http://schemas.microsoft.com/office/drawing/2014/main" id="{798164B3-D769-BB44-F1F2-CC064719DFDA}"/>
                  </a:ext>
                </a:extLst>
              </p:cNvPr>
              <p:cNvSpPr txBox="1"/>
              <p:nvPr/>
            </p:nvSpPr>
            <p:spPr>
              <a:xfrm>
                <a:off x="151235" y="1914338"/>
                <a:ext cx="4540190" cy="17373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𝛿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0" i="0" smtClean="0">
                                  <a:latin typeface="Cambria Math" panose="02040503050406030204" pitchFamily="18" charset="0"/>
                                </a:rPr>
                                <m:t>       </m:t>
                              </m:r>
                              <m:r>
                                <m:rPr>
                                  <m:sty m:val="p"/>
                                </m:rPr>
                                <a:rPr lang="en-US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=0</m:t>
                              </m:r>
                            </m:e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𝛿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       </m:t>
                              </m:r>
                              <m:r>
                                <m:rPr>
                                  <m:sty m:val="p"/>
                                </m:rPr>
                                <a:rPr lang="en-US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=0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r>
                                            <a:rPr lang="en-US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𝑗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</m:t>
                                              </m:r>
                                            </m:e>
                                          </m:d>
                                          <m: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  <m:t>+</m:t>
                                          </m:r>
                                          <m:sSub>
                                            <m:sSubPr>
                                              <m:ctrlPr>
                                                <a:rPr lang="en-US" i="1">
                                                  <a:solidFill>
                                                    <a:srgbClr val="C000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sSub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C000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𝛼</m:t>
                                              </m:r>
                                            </m:e>
                                            <m:sub>
                                              <m:sSub>
                                                <m:sSubPr>
                                                  <m:ctrlP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𝑥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𝑖</m:t>
                                                  </m:r>
                                                </m:sub>
                                              </m:sSub>
                                              <m:sSub>
                                                <m:sSubPr>
                                                  <m:ctrlP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𝑦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𝑗</m:t>
                                                  </m:r>
                                                </m:sub>
                                              </m:sSub>
                                            </m:sub>
                                          </m:sSub>
                                        </m:e>
                                        <m:e>
                                          <m:r>
                                            <a:rPr lang="en-US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𝑗</m:t>
                                              </m:r>
                                            </m:e>
                                          </m:d>
                                          <m: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  <m:t>+</m:t>
                                          </m:r>
                                          <m:r>
                                            <a:rPr lang="en-US" i="1">
                                              <a:solidFill>
                                                <a:schemeClr val="accent1">
                                                  <a:lumMod val="75000"/>
                                                </a:schemeClr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𝛿</m:t>
                                          </m:r>
                                        </m:e>
                                        <m:e>
                                          <m:r>
                                            <a:rPr lang="en-US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,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𝑗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</m:t>
                                              </m:r>
                                            </m:e>
                                          </m:d>
                                          <m: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  <m:t>+</m:t>
                                          </m:r>
                                          <m:r>
                                            <a:rPr lang="en-US" i="1">
                                              <a:solidFill>
                                                <a:schemeClr val="accent1">
                                                  <a:lumMod val="75000"/>
                                                </a:schemeClr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𝛿</m:t>
                                          </m:r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5132" name="TextBox 85131">
                <a:extLst>
                  <a:ext uri="{FF2B5EF4-FFF2-40B4-BE49-F238E27FC236}">
                    <a16:creationId xmlns:a16="http://schemas.microsoft.com/office/drawing/2014/main" id="{798164B3-D769-BB44-F1F2-CC064719DFD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1235" y="1914338"/>
                <a:ext cx="4540190" cy="1737335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5358" name="Group 85357">
            <a:extLst>
              <a:ext uri="{FF2B5EF4-FFF2-40B4-BE49-F238E27FC236}">
                <a16:creationId xmlns:a16="http://schemas.microsoft.com/office/drawing/2014/main" id="{4216CEDE-7777-3B72-0A20-C1B16852A36C}"/>
              </a:ext>
            </a:extLst>
          </p:cNvPr>
          <p:cNvGrpSpPr/>
          <p:nvPr/>
        </p:nvGrpSpPr>
        <p:grpSpPr>
          <a:xfrm>
            <a:off x="6717076" y="1336371"/>
            <a:ext cx="4552089" cy="2797430"/>
            <a:chOff x="3116275" y="1581808"/>
            <a:chExt cx="6060558" cy="3724440"/>
          </a:xfrm>
        </p:grpSpPr>
        <p:sp>
          <p:nvSpPr>
            <p:cNvPr id="85208" name="Rectangle 85207">
              <a:extLst>
                <a:ext uri="{FF2B5EF4-FFF2-40B4-BE49-F238E27FC236}">
                  <a16:creationId xmlns:a16="http://schemas.microsoft.com/office/drawing/2014/main" id="{838AD3A8-7F74-42B6-3160-B2CB3C76A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924" y="2063220"/>
              <a:ext cx="609600" cy="419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600"/>
            </a:p>
          </p:txBody>
        </p:sp>
        <p:sp>
          <p:nvSpPr>
            <p:cNvPr id="85209" name="Rectangle 85208">
              <a:extLst>
                <a:ext uri="{FF2B5EF4-FFF2-40B4-BE49-F238E27FC236}">
                  <a16:creationId xmlns:a16="http://schemas.microsoft.com/office/drawing/2014/main" id="{FA6FD5C3-F6CE-C8B4-1002-C4FA020D0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24" y="2048932"/>
              <a:ext cx="609600" cy="419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600"/>
            </a:p>
          </p:txBody>
        </p:sp>
        <p:grpSp>
          <p:nvGrpSpPr>
            <p:cNvPr id="85210" name="Group 85209">
              <a:extLst>
                <a:ext uri="{FF2B5EF4-FFF2-40B4-BE49-F238E27FC236}">
                  <a16:creationId xmlns:a16="http://schemas.microsoft.com/office/drawing/2014/main" id="{9CAAF4C2-E45B-DCAE-E966-F62ABCCE19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324" y="2506132"/>
              <a:ext cx="5486400" cy="914400"/>
              <a:chOff x="960" y="1488"/>
              <a:chExt cx="3456" cy="576"/>
            </a:xfrm>
          </p:grpSpPr>
          <p:grpSp>
            <p:nvGrpSpPr>
              <p:cNvPr id="85315" name="Group 85314">
                <a:extLst>
                  <a:ext uri="{FF2B5EF4-FFF2-40B4-BE49-F238E27FC236}">
                    <a16:creationId xmlns:a16="http://schemas.microsoft.com/office/drawing/2014/main" id="{B8A46E80-2B2B-EAB1-96FF-2CA31C8A3E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85333" name="Group 85332">
                  <a:extLst>
                    <a:ext uri="{FF2B5EF4-FFF2-40B4-BE49-F238E27FC236}">
                      <a16:creationId xmlns:a16="http://schemas.microsoft.com/office/drawing/2014/main" id="{340DB13C-83AE-A074-E838-0EFA5FCD97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85345" name="Group 85344">
                    <a:extLst>
                      <a:ext uri="{FF2B5EF4-FFF2-40B4-BE49-F238E27FC236}">
                        <a16:creationId xmlns:a16="http://schemas.microsoft.com/office/drawing/2014/main" id="{9ABF3F10-A384-6C1D-4353-A006AA8032B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85347" name="Rectangle 85346">
                      <a:extLst>
                        <a:ext uri="{FF2B5EF4-FFF2-40B4-BE49-F238E27FC236}">
                          <a16:creationId xmlns:a16="http://schemas.microsoft.com/office/drawing/2014/main" id="{BEE8F073-C41A-9A16-5092-C0666DCC632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85348" name="Rectangle 85347">
                      <a:extLst>
                        <a:ext uri="{FF2B5EF4-FFF2-40B4-BE49-F238E27FC236}">
                          <a16:creationId xmlns:a16="http://schemas.microsoft.com/office/drawing/2014/main" id="{349D04BD-34D0-A06F-4837-6FEE0442EB6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5346" name="Rectangle 85345">
                    <a:extLst>
                      <a:ext uri="{FF2B5EF4-FFF2-40B4-BE49-F238E27FC236}">
                        <a16:creationId xmlns:a16="http://schemas.microsoft.com/office/drawing/2014/main" id="{12FF6054-D3FA-7CCC-183C-C5DC571C28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85334" name="Group 85333">
                  <a:extLst>
                    <a:ext uri="{FF2B5EF4-FFF2-40B4-BE49-F238E27FC236}">
                      <a16:creationId xmlns:a16="http://schemas.microsoft.com/office/drawing/2014/main" id="{A35CB298-A095-AE40-5F11-D70321FE42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335" name="Group 85334">
                    <a:extLst>
                      <a:ext uri="{FF2B5EF4-FFF2-40B4-BE49-F238E27FC236}">
                        <a16:creationId xmlns:a16="http://schemas.microsoft.com/office/drawing/2014/main" id="{951800BB-D2C8-FBF9-A06D-105D5C15E2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41" name="Group 85340">
                      <a:extLst>
                        <a:ext uri="{FF2B5EF4-FFF2-40B4-BE49-F238E27FC236}">
                          <a16:creationId xmlns:a16="http://schemas.microsoft.com/office/drawing/2014/main" id="{413FBF0D-E30B-E637-99D0-CB358A3F396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43" name="Rectangle 85342">
                        <a:extLst>
                          <a:ext uri="{FF2B5EF4-FFF2-40B4-BE49-F238E27FC236}">
                            <a16:creationId xmlns:a16="http://schemas.microsoft.com/office/drawing/2014/main" id="{99A39C80-4769-0C43-5FF7-FA69FC6368F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44" name="Rectangle 85343">
                        <a:extLst>
                          <a:ext uri="{FF2B5EF4-FFF2-40B4-BE49-F238E27FC236}">
                            <a16:creationId xmlns:a16="http://schemas.microsoft.com/office/drawing/2014/main" id="{2713403C-374A-39B9-55DF-D8579F25931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42" name="Rectangle 85341">
                      <a:extLst>
                        <a:ext uri="{FF2B5EF4-FFF2-40B4-BE49-F238E27FC236}">
                          <a16:creationId xmlns:a16="http://schemas.microsoft.com/office/drawing/2014/main" id="{CC24CA7B-0551-2DD0-5474-8B1C7E658A9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336" name="Group 85335">
                    <a:extLst>
                      <a:ext uri="{FF2B5EF4-FFF2-40B4-BE49-F238E27FC236}">
                        <a16:creationId xmlns:a16="http://schemas.microsoft.com/office/drawing/2014/main" id="{91A4F5DF-844B-4499-5112-3564EEAA98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37" name="Group 85336">
                      <a:extLst>
                        <a:ext uri="{FF2B5EF4-FFF2-40B4-BE49-F238E27FC236}">
                          <a16:creationId xmlns:a16="http://schemas.microsoft.com/office/drawing/2014/main" id="{47A58F44-FC4A-EDB3-996E-287780E62EF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39" name="Rectangle 85338">
                        <a:extLst>
                          <a:ext uri="{FF2B5EF4-FFF2-40B4-BE49-F238E27FC236}">
                            <a16:creationId xmlns:a16="http://schemas.microsoft.com/office/drawing/2014/main" id="{FFE042F2-3F1E-7346-03DA-63E3E4E7A8C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40" name="Rectangle 85339">
                        <a:extLst>
                          <a:ext uri="{FF2B5EF4-FFF2-40B4-BE49-F238E27FC236}">
                            <a16:creationId xmlns:a16="http://schemas.microsoft.com/office/drawing/2014/main" id="{8215DFAA-2CC5-788A-6FAA-1294918B0F1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38" name="Rectangle 85337">
                      <a:extLst>
                        <a:ext uri="{FF2B5EF4-FFF2-40B4-BE49-F238E27FC236}">
                          <a16:creationId xmlns:a16="http://schemas.microsoft.com/office/drawing/2014/main" id="{8D8F5A9B-9DD6-7934-0299-806F3FA6BC6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85316" name="Group 85315">
                <a:extLst>
                  <a:ext uri="{FF2B5EF4-FFF2-40B4-BE49-F238E27FC236}">
                    <a16:creationId xmlns:a16="http://schemas.microsoft.com/office/drawing/2014/main" id="{44C7971D-3502-0168-6357-24F6C3523A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85317" name="Group 85316">
                  <a:extLst>
                    <a:ext uri="{FF2B5EF4-FFF2-40B4-BE49-F238E27FC236}">
                      <a16:creationId xmlns:a16="http://schemas.microsoft.com/office/drawing/2014/main" id="{AB4B7E20-783F-237A-A543-EFBC7E0F55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85329" name="Group 85328">
                    <a:extLst>
                      <a:ext uri="{FF2B5EF4-FFF2-40B4-BE49-F238E27FC236}">
                        <a16:creationId xmlns:a16="http://schemas.microsoft.com/office/drawing/2014/main" id="{950C75DC-B17C-EBA1-F2FA-FCF2F4FE854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85331" name="Rectangle 85330">
                      <a:extLst>
                        <a:ext uri="{FF2B5EF4-FFF2-40B4-BE49-F238E27FC236}">
                          <a16:creationId xmlns:a16="http://schemas.microsoft.com/office/drawing/2014/main" id="{BEF1B9D9-0C0D-4E55-01A9-54F7F5FBE06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85332" name="Rectangle 85331">
                      <a:extLst>
                        <a:ext uri="{FF2B5EF4-FFF2-40B4-BE49-F238E27FC236}">
                          <a16:creationId xmlns:a16="http://schemas.microsoft.com/office/drawing/2014/main" id="{72B0267B-E54A-02E4-CF78-F15E1F96CE7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5330" name="Rectangle 85329">
                    <a:extLst>
                      <a:ext uri="{FF2B5EF4-FFF2-40B4-BE49-F238E27FC236}">
                        <a16:creationId xmlns:a16="http://schemas.microsoft.com/office/drawing/2014/main" id="{2B928DC5-B4D9-9C86-0382-8CE5BB6F31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85318" name="Group 85317">
                  <a:extLst>
                    <a:ext uri="{FF2B5EF4-FFF2-40B4-BE49-F238E27FC236}">
                      <a16:creationId xmlns:a16="http://schemas.microsoft.com/office/drawing/2014/main" id="{0DDCFDF5-A253-CC2B-842F-0E14360753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319" name="Group 85318">
                    <a:extLst>
                      <a:ext uri="{FF2B5EF4-FFF2-40B4-BE49-F238E27FC236}">
                        <a16:creationId xmlns:a16="http://schemas.microsoft.com/office/drawing/2014/main" id="{0A394126-F7A1-5C43-8097-E77D9DB0275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25" name="Group 85324">
                      <a:extLst>
                        <a:ext uri="{FF2B5EF4-FFF2-40B4-BE49-F238E27FC236}">
                          <a16:creationId xmlns:a16="http://schemas.microsoft.com/office/drawing/2014/main" id="{29414CF0-005A-D5F4-285D-06F7B5F95C9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27" name="Rectangle 85326">
                        <a:extLst>
                          <a:ext uri="{FF2B5EF4-FFF2-40B4-BE49-F238E27FC236}">
                            <a16:creationId xmlns:a16="http://schemas.microsoft.com/office/drawing/2014/main" id="{94678F37-65AB-ED71-0F71-3445CCB6D9D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28" name="Rectangle 85327">
                        <a:extLst>
                          <a:ext uri="{FF2B5EF4-FFF2-40B4-BE49-F238E27FC236}">
                            <a16:creationId xmlns:a16="http://schemas.microsoft.com/office/drawing/2014/main" id="{5C96FD4B-5659-3664-A741-408CD0911CB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26" name="Rectangle 85325">
                      <a:extLst>
                        <a:ext uri="{FF2B5EF4-FFF2-40B4-BE49-F238E27FC236}">
                          <a16:creationId xmlns:a16="http://schemas.microsoft.com/office/drawing/2014/main" id="{7422E01E-2EBE-E7A2-8AFE-45C385ADEA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320" name="Group 85319">
                    <a:extLst>
                      <a:ext uri="{FF2B5EF4-FFF2-40B4-BE49-F238E27FC236}">
                        <a16:creationId xmlns:a16="http://schemas.microsoft.com/office/drawing/2014/main" id="{6896D234-CA9C-3540-5942-B0760432E6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21" name="Group 85320">
                      <a:extLst>
                        <a:ext uri="{FF2B5EF4-FFF2-40B4-BE49-F238E27FC236}">
                          <a16:creationId xmlns:a16="http://schemas.microsoft.com/office/drawing/2014/main" id="{C2A4E2D2-7074-E946-8B40-2E4A59BEA9F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23" name="Rectangle 85322">
                        <a:extLst>
                          <a:ext uri="{FF2B5EF4-FFF2-40B4-BE49-F238E27FC236}">
                            <a16:creationId xmlns:a16="http://schemas.microsoft.com/office/drawing/2014/main" id="{B3AD9578-FF84-80D6-4334-0101CBDE5C3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24" name="Rectangle 85323">
                        <a:extLst>
                          <a:ext uri="{FF2B5EF4-FFF2-40B4-BE49-F238E27FC236}">
                            <a16:creationId xmlns:a16="http://schemas.microsoft.com/office/drawing/2014/main" id="{20111FE0-3B2C-FC80-818D-06938805FD3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22" name="Rectangle 85321">
                      <a:extLst>
                        <a:ext uri="{FF2B5EF4-FFF2-40B4-BE49-F238E27FC236}">
                          <a16:creationId xmlns:a16="http://schemas.microsoft.com/office/drawing/2014/main" id="{D653F7CF-4D7A-DFCB-7DE8-8FE1B1FEDC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</p:grpSp>
        <p:grpSp>
          <p:nvGrpSpPr>
            <p:cNvPr id="85211" name="Group 85210">
              <a:extLst>
                <a:ext uri="{FF2B5EF4-FFF2-40B4-BE49-F238E27FC236}">
                  <a16:creationId xmlns:a16="http://schemas.microsoft.com/office/drawing/2014/main" id="{7F8E271B-C163-CBB0-9271-BBDD9636BE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324" y="2048932"/>
              <a:ext cx="5486400" cy="3200400"/>
              <a:chOff x="864" y="1392"/>
              <a:chExt cx="3456" cy="2016"/>
            </a:xfrm>
          </p:grpSpPr>
          <p:grpSp>
            <p:nvGrpSpPr>
              <p:cNvPr id="85228" name="Group 85227">
                <a:extLst>
                  <a:ext uri="{FF2B5EF4-FFF2-40B4-BE49-F238E27FC236}">
                    <a16:creationId xmlns:a16="http://schemas.microsoft.com/office/drawing/2014/main" id="{5A5B4450-9825-A697-0FF0-A31F122F0B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1392"/>
                <a:ext cx="3456" cy="288"/>
                <a:chOff x="432" y="1152"/>
                <a:chExt cx="3456" cy="288"/>
              </a:xfrm>
            </p:grpSpPr>
            <p:grpSp>
              <p:nvGrpSpPr>
                <p:cNvPr id="85299" name="Group 85298">
                  <a:extLst>
                    <a:ext uri="{FF2B5EF4-FFF2-40B4-BE49-F238E27FC236}">
                      <a16:creationId xmlns:a16="http://schemas.microsoft.com/office/drawing/2014/main" id="{9FF1F254-D329-BDCB-DE92-11D846C74D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85311" name="Group 85310">
                    <a:extLst>
                      <a:ext uri="{FF2B5EF4-FFF2-40B4-BE49-F238E27FC236}">
                        <a16:creationId xmlns:a16="http://schemas.microsoft.com/office/drawing/2014/main" id="{D325DA0D-4242-3E8B-74FA-C9F229BE0E6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85313" name="Rectangle 85312">
                      <a:extLst>
                        <a:ext uri="{FF2B5EF4-FFF2-40B4-BE49-F238E27FC236}">
                          <a16:creationId xmlns:a16="http://schemas.microsoft.com/office/drawing/2014/main" id="{5CACDCE8-481D-FFCC-392E-E72E9FB8AD6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85314" name="Rectangle 85313">
                      <a:extLst>
                        <a:ext uri="{FF2B5EF4-FFF2-40B4-BE49-F238E27FC236}">
                          <a16:creationId xmlns:a16="http://schemas.microsoft.com/office/drawing/2014/main" id="{BAA28BC0-2E9F-5893-8F7B-F5F97A1C535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5312" name="Rectangle 85311">
                    <a:extLst>
                      <a:ext uri="{FF2B5EF4-FFF2-40B4-BE49-F238E27FC236}">
                        <a16:creationId xmlns:a16="http://schemas.microsoft.com/office/drawing/2014/main" id="{4FF356F8-698B-A1D8-4D55-F15EE76C0F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85300" name="Group 85299">
                  <a:extLst>
                    <a:ext uri="{FF2B5EF4-FFF2-40B4-BE49-F238E27FC236}">
                      <a16:creationId xmlns:a16="http://schemas.microsoft.com/office/drawing/2014/main" id="{2EF8D2CC-9D0F-FD75-95C5-0FFFC3B70B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301" name="Group 85300">
                    <a:extLst>
                      <a:ext uri="{FF2B5EF4-FFF2-40B4-BE49-F238E27FC236}">
                        <a16:creationId xmlns:a16="http://schemas.microsoft.com/office/drawing/2014/main" id="{DE2D0946-A1A2-8DA9-F3BE-9C0FD25B14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07" name="Group 85306">
                      <a:extLst>
                        <a:ext uri="{FF2B5EF4-FFF2-40B4-BE49-F238E27FC236}">
                          <a16:creationId xmlns:a16="http://schemas.microsoft.com/office/drawing/2014/main" id="{B4127352-8E2E-E221-14E8-A2D9EAC7154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09" name="Rectangle 85308">
                        <a:extLst>
                          <a:ext uri="{FF2B5EF4-FFF2-40B4-BE49-F238E27FC236}">
                            <a16:creationId xmlns:a16="http://schemas.microsoft.com/office/drawing/2014/main" id="{542021EF-3428-E69A-4DCC-57A265A4336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10" name="Rectangle 85309">
                        <a:extLst>
                          <a:ext uri="{FF2B5EF4-FFF2-40B4-BE49-F238E27FC236}">
                            <a16:creationId xmlns:a16="http://schemas.microsoft.com/office/drawing/2014/main" id="{F2A6033A-D93F-F754-55CE-2EADF2FA7DF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08" name="Rectangle 85307">
                      <a:extLst>
                        <a:ext uri="{FF2B5EF4-FFF2-40B4-BE49-F238E27FC236}">
                          <a16:creationId xmlns:a16="http://schemas.microsoft.com/office/drawing/2014/main" id="{2CC71F58-70CE-EB9F-B728-6BA4C522C3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302" name="Group 85301">
                    <a:extLst>
                      <a:ext uri="{FF2B5EF4-FFF2-40B4-BE49-F238E27FC236}">
                        <a16:creationId xmlns:a16="http://schemas.microsoft.com/office/drawing/2014/main" id="{2C3E83C4-4285-1A57-2E8B-3DDFAA07DF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303" name="Group 85302">
                      <a:extLst>
                        <a:ext uri="{FF2B5EF4-FFF2-40B4-BE49-F238E27FC236}">
                          <a16:creationId xmlns:a16="http://schemas.microsoft.com/office/drawing/2014/main" id="{80BEDA48-DDF4-B01C-149C-AAECDCE867A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305" name="Rectangle 85304">
                        <a:extLst>
                          <a:ext uri="{FF2B5EF4-FFF2-40B4-BE49-F238E27FC236}">
                            <a16:creationId xmlns:a16="http://schemas.microsoft.com/office/drawing/2014/main" id="{BAB6F16B-F0E7-78B1-7F1E-09B45688F13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306" name="Rectangle 85305">
                        <a:extLst>
                          <a:ext uri="{FF2B5EF4-FFF2-40B4-BE49-F238E27FC236}">
                            <a16:creationId xmlns:a16="http://schemas.microsoft.com/office/drawing/2014/main" id="{B570F6FA-46A3-B710-544D-C594AA07A85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304" name="Rectangle 85303">
                      <a:extLst>
                        <a:ext uri="{FF2B5EF4-FFF2-40B4-BE49-F238E27FC236}">
                          <a16:creationId xmlns:a16="http://schemas.microsoft.com/office/drawing/2014/main" id="{96B25971-5A14-7016-78AB-290683BEF48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85229" name="Group 85228">
                <a:extLst>
                  <a:ext uri="{FF2B5EF4-FFF2-40B4-BE49-F238E27FC236}">
                    <a16:creationId xmlns:a16="http://schemas.microsoft.com/office/drawing/2014/main" id="{E973C2D3-A8F3-66DB-0019-F967C4A345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2256"/>
                <a:ext cx="3456" cy="576"/>
                <a:chOff x="960" y="1488"/>
                <a:chExt cx="3456" cy="576"/>
              </a:xfrm>
            </p:grpSpPr>
            <p:grpSp>
              <p:nvGrpSpPr>
                <p:cNvPr id="85265" name="Group 85264">
                  <a:extLst>
                    <a:ext uri="{FF2B5EF4-FFF2-40B4-BE49-F238E27FC236}">
                      <a16:creationId xmlns:a16="http://schemas.microsoft.com/office/drawing/2014/main" id="{74D35026-C7A3-7CC4-A615-D3E326BE5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283" name="Group 85282">
                    <a:extLst>
                      <a:ext uri="{FF2B5EF4-FFF2-40B4-BE49-F238E27FC236}">
                        <a16:creationId xmlns:a16="http://schemas.microsoft.com/office/drawing/2014/main" id="{74CBA901-DEC0-B3E9-5DCC-B3EEDB4437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95" name="Group 85294">
                      <a:extLst>
                        <a:ext uri="{FF2B5EF4-FFF2-40B4-BE49-F238E27FC236}">
                          <a16:creationId xmlns:a16="http://schemas.microsoft.com/office/drawing/2014/main" id="{1A54964F-E112-D77D-71F8-0C916874893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97" name="Rectangle 85296">
                        <a:extLst>
                          <a:ext uri="{FF2B5EF4-FFF2-40B4-BE49-F238E27FC236}">
                            <a16:creationId xmlns:a16="http://schemas.microsoft.com/office/drawing/2014/main" id="{54E1CE80-68F1-6B02-5C54-493FAA20950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98" name="Rectangle 85297">
                        <a:extLst>
                          <a:ext uri="{FF2B5EF4-FFF2-40B4-BE49-F238E27FC236}">
                            <a16:creationId xmlns:a16="http://schemas.microsoft.com/office/drawing/2014/main" id="{36E87C73-C436-E020-29C6-7ACB57B471F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96" name="Rectangle 85295">
                      <a:extLst>
                        <a:ext uri="{FF2B5EF4-FFF2-40B4-BE49-F238E27FC236}">
                          <a16:creationId xmlns:a16="http://schemas.microsoft.com/office/drawing/2014/main" id="{AAD98017-8456-BED4-B243-C66F8D6077B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solidFill>
                      <a:schemeClr val="accent6"/>
                    </a:solidFill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84" name="Group 85283">
                    <a:extLst>
                      <a:ext uri="{FF2B5EF4-FFF2-40B4-BE49-F238E27FC236}">
                        <a16:creationId xmlns:a16="http://schemas.microsoft.com/office/drawing/2014/main" id="{F3E99551-8067-E2C5-6967-EAE22E259D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85285" name="Group 85284">
                      <a:extLst>
                        <a:ext uri="{FF2B5EF4-FFF2-40B4-BE49-F238E27FC236}">
                          <a16:creationId xmlns:a16="http://schemas.microsoft.com/office/drawing/2014/main" id="{B447042C-7E69-F5D4-3DFC-61ADFC829EE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91" name="Group 85290">
                        <a:extLst>
                          <a:ext uri="{FF2B5EF4-FFF2-40B4-BE49-F238E27FC236}">
                            <a16:creationId xmlns:a16="http://schemas.microsoft.com/office/drawing/2014/main" id="{8E3ADB86-D802-DD2B-7496-1E9BB185D03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93" name="Rectangle 85292">
                          <a:extLst>
                            <a:ext uri="{FF2B5EF4-FFF2-40B4-BE49-F238E27FC236}">
                              <a16:creationId xmlns:a16="http://schemas.microsoft.com/office/drawing/2014/main" id="{CFD44484-B45E-1328-668B-B15A391122E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94" name="Rectangle 85293">
                          <a:extLst>
                            <a:ext uri="{FF2B5EF4-FFF2-40B4-BE49-F238E27FC236}">
                              <a16:creationId xmlns:a16="http://schemas.microsoft.com/office/drawing/2014/main" id="{8EBB8235-6F5A-27BC-DD31-7A900E40ADC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92" name="Rectangle 85291">
                        <a:extLst>
                          <a:ext uri="{FF2B5EF4-FFF2-40B4-BE49-F238E27FC236}">
                            <a16:creationId xmlns:a16="http://schemas.microsoft.com/office/drawing/2014/main" id="{73303308-495F-4D40-DF24-0877C7F1BBA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85286" name="Group 85285">
                      <a:extLst>
                        <a:ext uri="{FF2B5EF4-FFF2-40B4-BE49-F238E27FC236}">
                          <a16:creationId xmlns:a16="http://schemas.microsoft.com/office/drawing/2014/main" id="{92236F49-CA41-744C-D148-6C1F66DB79D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87" name="Group 85286">
                        <a:extLst>
                          <a:ext uri="{FF2B5EF4-FFF2-40B4-BE49-F238E27FC236}">
                            <a16:creationId xmlns:a16="http://schemas.microsoft.com/office/drawing/2014/main" id="{B8C46A5B-5FAB-057A-6476-1A9AC659BF5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89" name="Rectangle 85288">
                          <a:extLst>
                            <a:ext uri="{FF2B5EF4-FFF2-40B4-BE49-F238E27FC236}">
                              <a16:creationId xmlns:a16="http://schemas.microsoft.com/office/drawing/2014/main" id="{21632E47-69F9-84F3-00FF-B7E1406D5C2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solidFill>
                          <a:schemeClr val="accent6"/>
                        </a:solid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90" name="Rectangle 85289">
                          <a:extLst>
                            <a:ext uri="{FF2B5EF4-FFF2-40B4-BE49-F238E27FC236}">
                              <a16:creationId xmlns:a16="http://schemas.microsoft.com/office/drawing/2014/main" id="{D6838AD3-02BC-22A6-6FD3-1636DAE29A6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88" name="Rectangle 85287">
                        <a:extLst>
                          <a:ext uri="{FF2B5EF4-FFF2-40B4-BE49-F238E27FC236}">
                            <a16:creationId xmlns:a16="http://schemas.microsoft.com/office/drawing/2014/main" id="{2AECC223-6140-7C59-7965-FAF2648DF3C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</p:grpSp>
            <p:grpSp>
              <p:nvGrpSpPr>
                <p:cNvPr id="85266" name="Group 85265">
                  <a:extLst>
                    <a:ext uri="{FF2B5EF4-FFF2-40B4-BE49-F238E27FC236}">
                      <a16:creationId xmlns:a16="http://schemas.microsoft.com/office/drawing/2014/main" id="{EED2AD85-3F19-3CED-848B-9F9DD791D9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267" name="Group 85266">
                    <a:extLst>
                      <a:ext uri="{FF2B5EF4-FFF2-40B4-BE49-F238E27FC236}">
                        <a16:creationId xmlns:a16="http://schemas.microsoft.com/office/drawing/2014/main" id="{3ABC0AB6-30DA-84A1-7424-BAE6164D3FA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79" name="Group 85278">
                      <a:extLst>
                        <a:ext uri="{FF2B5EF4-FFF2-40B4-BE49-F238E27FC236}">
                          <a16:creationId xmlns:a16="http://schemas.microsoft.com/office/drawing/2014/main" id="{AE644C85-8DD0-8023-EE7E-C1ADF73817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81" name="Rectangle 85280">
                        <a:extLst>
                          <a:ext uri="{FF2B5EF4-FFF2-40B4-BE49-F238E27FC236}">
                            <a16:creationId xmlns:a16="http://schemas.microsoft.com/office/drawing/2014/main" id="{D854B0B0-06E2-4033-95DB-8D7B71AAEE7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82" name="Rectangle 85281">
                        <a:extLst>
                          <a:ext uri="{FF2B5EF4-FFF2-40B4-BE49-F238E27FC236}">
                            <a16:creationId xmlns:a16="http://schemas.microsoft.com/office/drawing/2014/main" id="{92A7D175-297F-8351-4828-AA658200B43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80" name="Rectangle 85279">
                      <a:extLst>
                        <a:ext uri="{FF2B5EF4-FFF2-40B4-BE49-F238E27FC236}">
                          <a16:creationId xmlns:a16="http://schemas.microsoft.com/office/drawing/2014/main" id="{CB9AF403-1162-CE3D-6294-73682BBF1A8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solidFill>
                      <a:schemeClr val="accent6"/>
                    </a:solidFill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68" name="Group 85267">
                    <a:extLst>
                      <a:ext uri="{FF2B5EF4-FFF2-40B4-BE49-F238E27FC236}">
                        <a16:creationId xmlns:a16="http://schemas.microsoft.com/office/drawing/2014/main" id="{1E6B6CDC-4B53-F2BF-8887-C89A4A1119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85269" name="Group 85268">
                      <a:extLst>
                        <a:ext uri="{FF2B5EF4-FFF2-40B4-BE49-F238E27FC236}">
                          <a16:creationId xmlns:a16="http://schemas.microsoft.com/office/drawing/2014/main" id="{0964E0EA-6C2B-BF7C-43FB-6D984CAE168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75" name="Group 85274">
                        <a:extLst>
                          <a:ext uri="{FF2B5EF4-FFF2-40B4-BE49-F238E27FC236}">
                            <a16:creationId xmlns:a16="http://schemas.microsoft.com/office/drawing/2014/main" id="{04BF98AE-D9DB-BC35-7AE3-2707963B55A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77" name="Rectangle 85276">
                          <a:extLst>
                            <a:ext uri="{FF2B5EF4-FFF2-40B4-BE49-F238E27FC236}">
                              <a16:creationId xmlns:a16="http://schemas.microsoft.com/office/drawing/2014/main" id="{C7CA7302-52D5-2D01-1DC9-CA409490F22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78" name="Rectangle 85277">
                          <a:extLst>
                            <a:ext uri="{FF2B5EF4-FFF2-40B4-BE49-F238E27FC236}">
                              <a16:creationId xmlns:a16="http://schemas.microsoft.com/office/drawing/2014/main" id="{D344F48A-35C4-13BE-E68D-3671C9B1CAA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76" name="Rectangle 85275">
                        <a:extLst>
                          <a:ext uri="{FF2B5EF4-FFF2-40B4-BE49-F238E27FC236}">
                            <a16:creationId xmlns:a16="http://schemas.microsoft.com/office/drawing/2014/main" id="{9E07F2E0-F878-AD25-EF05-17F33F0B9B9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85270" name="Group 85269">
                      <a:extLst>
                        <a:ext uri="{FF2B5EF4-FFF2-40B4-BE49-F238E27FC236}">
                          <a16:creationId xmlns:a16="http://schemas.microsoft.com/office/drawing/2014/main" id="{64B38FF3-6352-7C6A-4062-E5FCF6FA5FC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71" name="Group 85270">
                        <a:extLst>
                          <a:ext uri="{FF2B5EF4-FFF2-40B4-BE49-F238E27FC236}">
                            <a16:creationId xmlns:a16="http://schemas.microsoft.com/office/drawing/2014/main" id="{0C2AFD3A-1C69-D39B-602D-961F52D26A6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73" name="Rectangle 85272">
                          <a:extLst>
                            <a:ext uri="{FF2B5EF4-FFF2-40B4-BE49-F238E27FC236}">
                              <a16:creationId xmlns:a16="http://schemas.microsoft.com/office/drawing/2014/main" id="{57661A52-2E45-A8EE-7CE4-E15F1192E84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solidFill>
                          <a:schemeClr val="tx1"/>
                        </a:solid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r>
                            <a:rPr lang="en-US" altLang="en-US" sz="1600" dirty="0">
                              <a:solidFill>
                                <a:schemeClr val="bg1"/>
                              </a:solidFill>
                            </a:rPr>
                            <a:t>4,6</a:t>
                          </a:r>
                        </a:p>
                      </p:txBody>
                    </p:sp>
                    <p:sp>
                      <p:nvSpPr>
                        <p:cNvPr id="85274" name="Rectangle 85273">
                          <a:extLst>
                            <a:ext uri="{FF2B5EF4-FFF2-40B4-BE49-F238E27FC236}">
                              <a16:creationId xmlns:a16="http://schemas.microsoft.com/office/drawing/2014/main" id="{E20B369D-260A-1BF5-F9B2-F98855114B1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72" name="Rectangle 85271">
                        <a:extLst>
                          <a:ext uri="{FF2B5EF4-FFF2-40B4-BE49-F238E27FC236}">
                            <a16:creationId xmlns:a16="http://schemas.microsoft.com/office/drawing/2014/main" id="{5281D48A-B9F5-31DC-DC0B-CA909EC4E81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</p:grpSp>
          </p:grpSp>
          <p:grpSp>
            <p:nvGrpSpPr>
              <p:cNvPr id="85230" name="Group 85229">
                <a:extLst>
                  <a:ext uri="{FF2B5EF4-FFF2-40B4-BE49-F238E27FC236}">
                    <a16:creationId xmlns:a16="http://schemas.microsoft.com/office/drawing/2014/main" id="{7B53C362-FB8D-607E-E832-E49DC7D776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2832"/>
                <a:ext cx="3456" cy="576"/>
                <a:chOff x="960" y="1488"/>
                <a:chExt cx="3456" cy="576"/>
              </a:xfrm>
            </p:grpSpPr>
            <p:grpSp>
              <p:nvGrpSpPr>
                <p:cNvPr id="85231" name="Group 85230">
                  <a:extLst>
                    <a:ext uri="{FF2B5EF4-FFF2-40B4-BE49-F238E27FC236}">
                      <a16:creationId xmlns:a16="http://schemas.microsoft.com/office/drawing/2014/main" id="{C14873F2-688E-B1CD-55F4-3D3D7D0E13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249" name="Group 85248">
                    <a:extLst>
                      <a:ext uri="{FF2B5EF4-FFF2-40B4-BE49-F238E27FC236}">
                        <a16:creationId xmlns:a16="http://schemas.microsoft.com/office/drawing/2014/main" id="{16347491-AAB0-C7BF-3280-1C138D44A5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61" name="Group 85260">
                      <a:extLst>
                        <a:ext uri="{FF2B5EF4-FFF2-40B4-BE49-F238E27FC236}">
                          <a16:creationId xmlns:a16="http://schemas.microsoft.com/office/drawing/2014/main" id="{EEE76B48-69FD-9480-F229-5974A0C582F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63" name="Rectangle 85262">
                        <a:extLst>
                          <a:ext uri="{FF2B5EF4-FFF2-40B4-BE49-F238E27FC236}">
                            <a16:creationId xmlns:a16="http://schemas.microsoft.com/office/drawing/2014/main" id="{F5A618AD-A251-06A2-A63B-0B3159B8DDB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64" name="Rectangle 85263">
                        <a:extLst>
                          <a:ext uri="{FF2B5EF4-FFF2-40B4-BE49-F238E27FC236}">
                            <a16:creationId xmlns:a16="http://schemas.microsoft.com/office/drawing/2014/main" id="{63E067DB-F4D7-D7F8-0543-5540F8F49D0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62" name="Rectangle 85261">
                      <a:extLst>
                        <a:ext uri="{FF2B5EF4-FFF2-40B4-BE49-F238E27FC236}">
                          <a16:creationId xmlns:a16="http://schemas.microsoft.com/office/drawing/2014/main" id="{66AB6DB1-6605-BADA-F13F-09E619A101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50" name="Group 85249">
                    <a:extLst>
                      <a:ext uri="{FF2B5EF4-FFF2-40B4-BE49-F238E27FC236}">
                        <a16:creationId xmlns:a16="http://schemas.microsoft.com/office/drawing/2014/main" id="{BE2BB56B-5212-0FB8-0593-43E7AFC5CEA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85251" name="Group 85250">
                      <a:extLst>
                        <a:ext uri="{FF2B5EF4-FFF2-40B4-BE49-F238E27FC236}">
                          <a16:creationId xmlns:a16="http://schemas.microsoft.com/office/drawing/2014/main" id="{DB439C32-2565-CA3D-6F89-335BC3F6B2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57" name="Group 85256">
                        <a:extLst>
                          <a:ext uri="{FF2B5EF4-FFF2-40B4-BE49-F238E27FC236}">
                            <a16:creationId xmlns:a16="http://schemas.microsoft.com/office/drawing/2014/main" id="{CBEC0535-846E-9F1B-0B20-B1688F4F258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59" name="Rectangle 85258">
                          <a:extLst>
                            <a:ext uri="{FF2B5EF4-FFF2-40B4-BE49-F238E27FC236}">
                              <a16:creationId xmlns:a16="http://schemas.microsoft.com/office/drawing/2014/main" id="{DADD81E5-FA1E-EE30-6166-22522C0E2D9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60" name="Rectangle 85259">
                          <a:extLst>
                            <a:ext uri="{FF2B5EF4-FFF2-40B4-BE49-F238E27FC236}">
                              <a16:creationId xmlns:a16="http://schemas.microsoft.com/office/drawing/2014/main" id="{3225A2A2-0A44-F013-99BC-C040F4D9BF9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58" name="Rectangle 85257">
                        <a:extLst>
                          <a:ext uri="{FF2B5EF4-FFF2-40B4-BE49-F238E27FC236}">
                            <a16:creationId xmlns:a16="http://schemas.microsoft.com/office/drawing/2014/main" id="{C357835D-D40D-38CD-5129-CE5BE984432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85252" name="Group 85251">
                      <a:extLst>
                        <a:ext uri="{FF2B5EF4-FFF2-40B4-BE49-F238E27FC236}">
                          <a16:creationId xmlns:a16="http://schemas.microsoft.com/office/drawing/2014/main" id="{590EC473-911D-FBDB-DCA7-210B97B3B7B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53" name="Group 85252">
                        <a:extLst>
                          <a:ext uri="{FF2B5EF4-FFF2-40B4-BE49-F238E27FC236}">
                            <a16:creationId xmlns:a16="http://schemas.microsoft.com/office/drawing/2014/main" id="{6506856A-ABDF-545E-9EFE-2010D3EF9D5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55" name="Rectangle 85254">
                          <a:extLst>
                            <a:ext uri="{FF2B5EF4-FFF2-40B4-BE49-F238E27FC236}">
                              <a16:creationId xmlns:a16="http://schemas.microsoft.com/office/drawing/2014/main" id="{5420FE5E-A681-640D-606F-D80C8E07D91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56" name="Rectangle 85255">
                          <a:extLst>
                            <a:ext uri="{FF2B5EF4-FFF2-40B4-BE49-F238E27FC236}">
                              <a16:creationId xmlns:a16="http://schemas.microsoft.com/office/drawing/2014/main" id="{D59F240D-E33C-20D1-96A7-93AEB04710C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54" name="Rectangle 85253">
                        <a:extLst>
                          <a:ext uri="{FF2B5EF4-FFF2-40B4-BE49-F238E27FC236}">
                            <a16:creationId xmlns:a16="http://schemas.microsoft.com/office/drawing/2014/main" id="{8EBD0A7E-8C44-3D2C-F426-03E385F930C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</p:grpSp>
            <p:grpSp>
              <p:nvGrpSpPr>
                <p:cNvPr id="85232" name="Group 85231">
                  <a:extLst>
                    <a:ext uri="{FF2B5EF4-FFF2-40B4-BE49-F238E27FC236}">
                      <a16:creationId xmlns:a16="http://schemas.microsoft.com/office/drawing/2014/main" id="{E2F5AB68-9DDB-658A-9CB0-4863F2425C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5233" name="Group 85232">
                    <a:extLst>
                      <a:ext uri="{FF2B5EF4-FFF2-40B4-BE49-F238E27FC236}">
                        <a16:creationId xmlns:a16="http://schemas.microsoft.com/office/drawing/2014/main" id="{2AE99601-CB7D-2C7F-D5D4-403387BFF95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45" name="Group 85244">
                      <a:extLst>
                        <a:ext uri="{FF2B5EF4-FFF2-40B4-BE49-F238E27FC236}">
                          <a16:creationId xmlns:a16="http://schemas.microsoft.com/office/drawing/2014/main" id="{81885BCD-0092-0778-25DC-8DA41F1D9A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C277CF92-7E7A-BA93-92A7-E5B119E1D76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48" name="Rectangle 85247">
                        <a:extLst>
                          <a:ext uri="{FF2B5EF4-FFF2-40B4-BE49-F238E27FC236}">
                            <a16:creationId xmlns:a16="http://schemas.microsoft.com/office/drawing/2014/main" id="{87236DA9-5F26-8C78-2068-B56392474D0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46" name="Rectangle 85245">
                      <a:extLst>
                        <a:ext uri="{FF2B5EF4-FFF2-40B4-BE49-F238E27FC236}">
                          <a16:creationId xmlns:a16="http://schemas.microsoft.com/office/drawing/2014/main" id="{DA15C9D8-8236-A396-55C8-837A55F2B4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34" name="Group 85233">
                    <a:extLst>
                      <a:ext uri="{FF2B5EF4-FFF2-40B4-BE49-F238E27FC236}">
                        <a16:creationId xmlns:a16="http://schemas.microsoft.com/office/drawing/2014/main" id="{8F58FB40-A8DC-E1CB-5ECB-ABFDB7B6DB0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85235" name="Group 85234">
                      <a:extLst>
                        <a:ext uri="{FF2B5EF4-FFF2-40B4-BE49-F238E27FC236}">
                          <a16:creationId xmlns:a16="http://schemas.microsoft.com/office/drawing/2014/main" id="{5DD3BC8C-C14A-2A67-9D4D-D3EEAA88562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41" name="Group 85240">
                        <a:extLst>
                          <a:ext uri="{FF2B5EF4-FFF2-40B4-BE49-F238E27FC236}">
                            <a16:creationId xmlns:a16="http://schemas.microsoft.com/office/drawing/2014/main" id="{D86F4712-0832-81F9-EBA1-ECF7D651CDD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43" name="Rectangle 85242">
                          <a:extLst>
                            <a:ext uri="{FF2B5EF4-FFF2-40B4-BE49-F238E27FC236}">
                              <a16:creationId xmlns:a16="http://schemas.microsoft.com/office/drawing/2014/main" id="{F76DC783-3D02-95CB-297E-0F70410B843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44" name="Rectangle 85243">
                          <a:extLst>
                            <a:ext uri="{FF2B5EF4-FFF2-40B4-BE49-F238E27FC236}">
                              <a16:creationId xmlns:a16="http://schemas.microsoft.com/office/drawing/2014/main" id="{0897FD0F-24A9-96DB-5C3B-ED069663DE1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42" name="Rectangle 85241">
                        <a:extLst>
                          <a:ext uri="{FF2B5EF4-FFF2-40B4-BE49-F238E27FC236}">
                            <a16:creationId xmlns:a16="http://schemas.microsoft.com/office/drawing/2014/main" id="{824EE533-67A9-04DE-3E34-A0423EEFF5E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85236" name="Group 85235">
                      <a:extLst>
                        <a:ext uri="{FF2B5EF4-FFF2-40B4-BE49-F238E27FC236}">
                          <a16:creationId xmlns:a16="http://schemas.microsoft.com/office/drawing/2014/main" id="{B2681ACD-101F-CFCE-930A-DF71F83D931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37" name="Group 85236">
                        <a:extLst>
                          <a:ext uri="{FF2B5EF4-FFF2-40B4-BE49-F238E27FC236}">
                            <a16:creationId xmlns:a16="http://schemas.microsoft.com/office/drawing/2014/main" id="{CFDFB670-6549-3497-5AFA-BA6B7EA64FF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39" name="Rectangle 85238">
                          <a:extLst>
                            <a:ext uri="{FF2B5EF4-FFF2-40B4-BE49-F238E27FC236}">
                              <a16:creationId xmlns:a16="http://schemas.microsoft.com/office/drawing/2014/main" id="{F08F2D59-3931-7D02-AB42-1BB42529CE4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40" name="Rectangle 85239">
                          <a:extLst>
                            <a:ext uri="{FF2B5EF4-FFF2-40B4-BE49-F238E27FC236}">
                              <a16:creationId xmlns:a16="http://schemas.microsoft.com/office/drawing/2014/main" id="{4050E6B8-E65A-8CDF-801F-4DB474CDA75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38" name="Rectangle 85237">
                        <a:extLst>
                          <a:ext uri="{FF2B5EF4-FFF2-40B4-BE49-F238E27FC236}">
                            <a16:creationId xmlns:a16="http://schemas.microsoft.com/office/drawing/2014/main" id="{69734A89-4A2B-CF40-C481-4C74ECFC48B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</p:grpSp>
          </p:grpSp>
        </p:grpSp>
        <p:grpSp>
          <p:nvGrpSpPr>
            <p:cNvPr id="85212" name="Group 85211">
              <a:extLst>
                <a:ext uri="{FF2B5EF4-FFF2-40B4-BE49-F238E27FC236}">
                  <a16:creationId xmlns:a16="http://schemas.microsoft.com/office/drawing/2014/main" id="{990FEB9B-4CD0-20EB-4F85-89533D7113B7}"/>
                </a:ext>
              </a:extLst>
            </p:cNvPr>
            <p:cNvGrpSpPr/>
            <p:nvPr/>
          </p:nvGrpSpPr>
          <p:grpSpPr>
            <a:xfrm>
              <a:off x="4294503" y="1581808"/>
              <a:ext cx="4882330" cy="491721"/>
              <a:chOff x="3942261" y="1898872"/>
              <a:chExt cx="4882330" cy="491721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0" name="TextBox 2">
                    <a:extLst>
                      <a:ext uri="{FF2B5EF4-FFF2-40B4-BE49-F238E27FC236}">
                        <a16:creationId xmlns:a16="http://schemas.microsoft.com/office/drawing/2014/main" id="{49E5729E-BDEB-1447-E7A9-174FA752B2E5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61567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0" name="TextBox 2">
                    <a:extLst>
                      <a:ext uri="{FF2B5EF4-FFF2-40B4-BE49-F238E27FC236}">
                        <a16:creationId xmlns:a16="http://schemas.microsoft.com/office/drawing/2014/main" id="{49E5729E-BDEB-1447-E7A9-174FA752B2E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615675" cy="4917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1" name="TextBox 3">
                    <a:extLst>
                      <a:ext uri="{FF2B5EF4-FFF2-40B4-BE49-F238E27FC236}">
                        <a16:creationId xmlns:a16="http://schemas.microsoft.com/office/drawing/2014/main" id="{9AC1A3AE-8041-4638-15CB-20ADA7AEAB02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8" y="1898872"/>
                    <a:ext cx="622762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1" name="TextBox 3">
                    <a:extLst>
                      <a:ext uri="{FF2B5EF4-FFF2-40B4-BE49-F238E27FC236}">
                        <a16:creationId xmlns:a16="http://schemas.microsoft.com/office/drawing/2014/main" id="{9AC1A3AE-8041-4638-15CB-20ADA7AEAB0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8" y="1898872"/>
                    <a:ext cx="622762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2" name="TextBox 4">
                    <a:extLst>
                      <a:ext uri="{FF2B5EF4-FFF2-40B4-BE49-F238E27FC236}">
                        <a16:creationId xmlns:a16="http://schemas.microsoft.com/office/drawing/2014/main" id="{82907EE7-8121-04D9-84B7-165342CEDBD8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609613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2" name="TextBox 4">
                    <a:extLst>
                      <a:ext uri="{FF2B5EF4-FFF2-40B4-BE49-F238E27FC236}">
                        <a16:creationId xmlns:a16="http://schemas.microsoft.com/office/drawing/2014/main" id="{82907EE7-8121-04D9-84B7-165342CEDBD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609613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3" name="TextBox 5">
                    <a:extLst>
                      <a:ext uri="{FF2B5EF4-FFF2-40B4-BE49-F238E27FC236}">
                        <a16:creationId xmlns:a16="http://schemas.microsoft.com/office/drawing/2014/main" id="{32BE3295-5756-BD16-6E69-93E6EC7A3B55}"/>
                      </a:ext>
                    </a:extLst>
                  </p:cNvPr>
                  <p:cNvSpPr txBox="1"/>
                  <p:nvPr/>
                </p:nvSpPr>
                <p:spPr>
                  <a:xfrm>
                    <a:off x="7593315" y="1898872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7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3" name="TextBox 5">
                    <a:extLst>
                      <a:ext uri="{FF2B5EF4-FFF2-40B4-BE49-F238E27FC236}">
                        <a16:creationId xmlns:a16="http://schemas.microsoft.com/office/drawing/2014/main" id="{32BE3295-5756-BD16-6E69-93E6EC7A3B5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593315" y="1898872"/>
                    <a:ext cx="399468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r="-22449"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4" name="TextBox 212">
                    <a:extLst>
                      <a:ext uri="{FF2B5EF4-FFF2-40B4-BE49-F238E27FC236}">
                        <a16:creationId xmlns:a16="http://schemas.microsoft.com/office/drawing/2014/main" id="{9B39B610-B6E9-E131-54A6-8937D23F10BB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1" y="1898872"/>
                    <a:ext cx="622762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4" name="TextBox 212">
                    <a:extLst>
                      <a:ext uri="{FF2B5EF4-FFF2-40B4-BE49-F238E27FC236}">
                        <a16:creationId xmlns:a16="http://schemas.microsoft.com/office/drawing/2014/main" id="{9B39B610-B6E9-E131-54A6-8937D23F10B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1" y="1898872"/>
                    <a:ext cx="622762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5" name="TextBox 213">
                    <a:extLst>
                      <a:ext uri="{FF2B5EF4-FFF2-40B4-BE49-F238E27FC236}">
                        <a16:creationId xmlns:a16="http://schemas.microsoft.com/office/drawing/2014/main" id="{FACF4376-93D2-755B-FD7F-9553A6D5DA64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622762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5" name="TextBox 213">
                    <a:extLst>
                      <a:ext uri="{FF2B5EF4-FFF2-40B4-BE49-F238E27FC236}">
                        <a16:creationId xmlns:a16="http://schemas.microsoft.com/office/drawing/2014/main" id="{FACF4376-93D2-755B-FD7F-9553A6D5DA6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622762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6" name="TextBox 214">
                    <a:extLst>
                      <a:ext uri="{FF2B5EF4-FFF2-40B4-BE49-F238E27FC236}">
                        <a16:creationId xmlns:a16="http://schemas.microsoft.com/office/drawing/2014/main" id="{1E8EE12E-CE56-0B78-288F-18439143D98C}"/>
                      </a:ext>
                    </a:extLst>
                  </p:cNvPr>
                  <p:cNvSpPr txBox="1"/>
                  <p:nvPr/>
                </p:nvSpPr>
                <p:spPr>
                  <a:xfrm>
                    <a:off x="8201829" y="1898872"/>
                    <a:ext cx="622762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6" name="TextBox 214">
                    <a:extLst>
                      <a:ext uri="{FF2B5EF4-FFF2-40B4-BE49-F238E27FC236}">
                        <a16:creationId xmlns:a16="http://schemas.microsoft.com/office/drawing/2014/main" id="{1E8EE12E-CE56-0B78-288F-18439143D98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201829" y="1898872"/>
                    <a:ext cx="622762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27" name="TextBox 215">
                    <a:extLst>
                      <a:ext uri="{FF2B5EF4-FFF2-40B4-BE49-F238E27FC236}">
                        <a16:creationId xmlns:a16="http://schemas.microsoft.com/office/drawing/2014/main" id="{A8971E4E-8052-1A49-41D8-C1BBB39DEB82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27" name="TextBox 215">
                    <a:extLst>
                      <a:ext uri="{FF2B5EF4-FFF2-40B4-BE49-F238E27FC236}">
                        <a16:creationId xmlns:a16="http://schemas.microsoft.com/office/drawing/2014/main" id="{A8971E4E-8052-1A49-41D8-C1BBB39DEB8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 r="-22449" b="-6557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85213" name="Group 85212">
              <a:extLst>
                <a:ext uri="{FF2B5EF4-FFF2-40B4-BE49-F238E27FC236}">
                  <a16:creationId xmlns:a16="http://schemas.microsoft.com/office/drawing/2014/main" id="{40C8282C-B93C-5960-A196-6463F4044E63}"/>
                </a:ext>
              </a:extLst>
            </p:cNvPr>
            <p:cNvGrpSpPr/>
            <p:nvPr/>
          </p:nvGrpSpPr>
          <p:grpSpPr>
            <a:xfrm>
              <a:off x="3116275" y="2523853"/>
              <a:ext cx="627754" cy="2782395"/>
              <a:chOff x="2727351" y="2837121"/>
              <a:chExt cx="627754" cy="2782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4" name="TextBox 218">
                    <a:extLst>
                      <a:ext uri="{FF2B5EF4-FFF2-40B4-BE49-F238E27FC236}">
                        <a16:creationId xmlns:a16="http://schemas.microsoft.com/office/drawing/2014/main" id="{D42F6012-361C-758F-48DA-0E100324FED2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5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4" name="TextBox 218">
                    <a:extLst>
                      <a:ext uri="{FF2B5EF4-FFF2-40B4-BE49-F238E27FC236}">
                        <a16:creationId xmlns:a16="http://schemas.microsoft.com/office/drawing/2014/main" id="{D42F6012-361C-758F-48DA-0E100324FED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r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5" name="TextBox 219">
                    <a:extLst>
                      <a:ext uri="{FF2B5EF4-FFF2-40B4-BE49-F238E27FC236}">
                        <a16:creationId xmlns:a16="http://schemas.microsoft.com/office/drawing/2014/main" id="{5FE0430C-8A67-BAEC-6073-B1DBCCCD8550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613456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5" name="TextBox 219">
                    <a:extLst>
                      <a:ext uri="{FF2B5EF4-FFF2-40B4-BE49-F238E27FC236}">
                        <a16:creationId xmlns:a16="http://schemas.microsoft.com/office/drawing/2014/main" id="{5FE0430C-8A67-BAEC-6073-B1DBCCCD855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613456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6" name="TextBox 220">
                    <a:extLst>
                      <a:ext uri="{FF2B5EF4-FFF2-40B4-BE49-F238E27FC236}">
                        <a16:creationId xmlns:a16="http://schemas.microsoft.com/office/drawing/2014/main" id="{D9B5C4B0-7790-EE11-7AD6-D73C356AAE7C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620541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6" name="TextBox 220">
                    <a:extLst>
                      <a:ext uri="{FF2B5EF4-FFF2-40B4-BE49-F238E27FC236}">
                        <a16:creationId xmlns:a16="http://schemas.microsoft.com/office/drawing/2014/main" id="{D9B5C4B0-7790-EE11-7AD6-D73C356AAE7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620541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7" name="TextBox 222">
                    <a:extLst>
                      <a:ext uri="{FF2B5EF4-FFF2-40B4-BE49-F238E27FC236}">
                        <a16:creationId xmlns:a16="http://schemas.microsoft.com/office/drawing/2014/main" id="{5D02911B-187C-E908-6721-31E9A1962530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620541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7" name="TextBox 222">
                    <a:extLst>
                      <a:ext uri="{FF2B5EF4-FFF2-40B4-BE49-F238E27FC236}">
                        <a16:creationId xmlns:a16="http://schemas.microsoft.com/office/drawing/2014/main" id="{5D02911B-187C-E908-6721-31E9A196253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620541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8" name="TextBox 223">
                    <a:extLst>
                      <a:ext uri="{FF2B5EF4-FFF2-40B4-BE49-F238E27FC236}">
                        <a16:creationId xmlns:a16="http://schemas.microsoft.com/office/drawing/2014/main" id="{1CD457DC-8035-B14F-AB6E-F23A6F7644D4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8" name="TextBox 223">
                    <a:extLst>
                      <a:ext uri="{FF2B5EF4-FFF2-40B4-BE49-F238E27FC236}">
                        <a16:creationId xmlns:a16="http://schemas.microsoft.com/office/drawing/2014/main" id="{1CD457DC-8035-B14F-AB6E-F23A6F7644D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 r="-220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19" name="TextBox 224">
                    <a:extLst>
                      <a:ext uri="{FF2B5EF4-FFF2-40B4-BE49-F238E27FC236}">
                        <a16:creationId xmlns:a16="http://schemas.microsoft.com/office/drawing/2014/main" id="{FD42D90C-3931-EB05-742D-FFE7CF1F94AA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620541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6</m:t>
                              </m:r>
                            </m:sub>
                          </m:sSub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19" name="TextBox 224">
                    <a:extLst>
                      <a:ext uri="{FF2B5EF4-FFF2-40B4-BE49-F238E27FC236}">
                        <a16:creationId xmlns:a16="http://schemas.microsoft.com/office/drawing/2014/main" id="{FD42D90C-3931-EB05-742D-FFE7CF1F94A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620541" cy="491721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CB5E7686-5C06-F190-8608-FB4B421FCD5F}"/>
                  </a:ext>
                </a:extLst>
              </p:cNvPr>
              <p:cNvSpPr txBox="1"/>
              <p:nvPr/>
            </p:nvSpPr>
            <p:spPr>
              <a:xfrm>
                <a:off x="266998" y="4775689"/>
                <a:ext cx="5539978" cy="156966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Each index depends on 3 others:</a:t>
                </a:r>
              </a:p>
              <a:p>
                <a:pPr marL="457200" indent="-457200">
                  <a:buFont typeface="+mj-lt"/>
                  <a:buAutoNum type="arabicPeriod"/>
                </a:pPr>
                <a:r>
                  <a:rPr lang="en-US" sz="2400" dirty="0"/>
                  <a:t>The one above it: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−1,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</m:e>
                    </m:d>
                  </m:oMath>
                </a14:m>
                <a:endParaRPr lang="en-US" sz="2400" dirty="0"/>
              </a:p>
              <a:p>
                <a:pPr marL="457200" indent="-457200">
                  <a:buFont typeface="+mj-lt"/>
                  <a:buAutoNum type="arabicPeriod"/>
                </a:pPr>
                <a:r>
                  <a:rPr lang="en-US" sz="2400" dirty="0"/>
                  <a:t>The one to its left: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e>
                    </m:d>
                  </m:oMath>
                </a14:m>
                <a:endParaRPr lang="en-US" sz="2400" dirty="0"/>
              </a:p>
              <a:p>
                <a:pPr marL="457200" indent="-457200">
                  <a:buFont typeface="+mj-lt"/>
                  <a:buAutoNum type="arabicPeriod"/>
                </a:pPr>
                <a:r>
                  <a:rPr lang="en-US" sz="2400" dirty="0"/>
                  <a:t>The one to it’s upper left: 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−1,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e>
                    </m:d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CB5E7686-5C06-F190-8608-FB4B421FCD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6998" y="4775689"/>
                <a:ext cx="5539978" cy="1569660"/>
              </a:xfrm>
              <a:prstGeom prst="rect">
                <a:avLst/>
              </a:prstGeom>
              <a:blipFill>
                <a:blip r:embed="rId18"/>
                <a:stretch>
                  <a:fillRect l="-1760" t="-3101" b="-814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extBox 6">
            <a:extLst>
              <a:ext uri="{FF2B5EF4-FFF2-40B4-BE49-F238E27FC236}">
                <a16:creationId xmlns:a16="http://schemas.microsoft.com/office/drawing/2014/main" id="{696325AB-A87D-E2CB-625B-C3CC5E980A72}"/>
              </a:ext>
            </a:extLst>
          </p:cNvPr>
          <p:cNvSpPr txBox="1"/>
          <p:nvPr/>
        </p:nvSpPr>
        <p:spPr>
          <a:xfrm>
            <a:off x="6125264" y="4133801"/>
            <a:ext cx="4641463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Any of these orders will work:</a:t>
            </a:r>
          </a:p>
          <a:p>
            <a:endParaRPr lang="en-US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Top-to-bottom, then left-to-right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Left-to-right, then top-to-bottom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Diagonally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3CC8166-AE87-1871-B1D1-558AF8D6DF90}"/>
              </a:ext>
            </a:extLst>
          </p:cNvPr>
          <p:cNvGrpSpPr/>
          <p:nvPr/>
        </p:nvGrpSpPr>
        <p:grpSpPr>
          <a:xfrm>
            <a:off x="10942950" y="4775689"/>
            <a:ext cx="937148" cy="685877"/>
            <a:chOff x="10644393" y="5114134"/>
            <a:chExt cx="937148" cy="685877"/>
          </a:xfrm>
        </p:grpSpPr>
        <p:sp>
          <p:nvSpPr>
            <p:cNvPr id="8" name="Arrow: Right 7">
              <a:extLst>
                <a:ext uri="{FF2B5EF4-FFF2-40B4-BE49-F238E27FC236}">
                  <a16:creationId xmlns:a16="http://schemas.microsoft.com/office/drawing/2014/main" id="{024B4AAB-2066-167C-C80D-4D621B7A98EF}"/>
                </a:ext>
              </a:extLst>
            </p:cNvPr>
            <p:cNvSpPr/>
            <p:nvPr/>
          </p:nvSpPr>
          <p:spPr>
            <a:xfrm>
              <a:off x="10644394" y="5114134"/>
              <a:ext cx="937147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Arrow: Right 8">
              <a:extLst>
                <a:ext uri="{FF2B5EF4-FFF2-40B4-BE49-F238E27FC236}">
                  <a16:creationId xmlns:a16="http://schemas.microsoft.com/office/drawing/2014/main" id="{B58877A7-EAEF-46BC-372D-300351A9DDB7}"/>
                </a:ext>
              </a:extLst>
            </p:cNvPr>
            <p:cNvSpPr/>
            <p:nvPr/>
          </p:nvSpPr>
          <p:spPr>
            <a:xfrm>
              <a:off x="10644394" y="5284234"/>
              <a:ext cx="937147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Arrow: Right 9">
              <a:extLst>
                <a:ext uri="{FF2B5EF4-FFF2-40B4-BE49-F238E27FC236}">
                  <a16:creationId xmlns:a16="http://schemas.microsoft.com/office/drawing/2014/main" id="{5BC47438-C39B-F723-F249-1D76F7BF1020}"/>
                </a:ext>
              </a:extLst>
            </p:cNvPr>
            <p:cNvSpPr/>
            <p:nvPr/>
          </p:nvSpPr>
          <p:spPr>
            <a:xfrm>
              <a:off x="10644393" y="5419011"/>
              <a:ext cx="937147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Arrow: Right 10">
              <a:extLst>
                <a:ext uri="{FF2B5EF4-FFF2-40B4-BE49-F238E27FC236}">
                  <a16:creationId xmlns:a16="http://schemas.microsoft.com/office/drawing/2014/main" id="{A550C633-5E2E-85A0-6D7A-AA8FD34D9665}"/>
                </a:ext>
              </a:extLst>
            </p:cNvPr>
            <p:cNvSpPr/>
            <p:nvPr/>
          </p:nvSpPr>
          <p:spPr>
            <a:xfrm>
              <a:off x="10644393" y="5589111"/>
              <a:ext cx="937147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39326B5-1181-27BC-67B0-A1BF1690B2A6}"/>
              </a:ext>
            </a:extLst>
          </p:cNvPr>
          <p:cNvGrpSpPr/>
          <p:nvPr/>
        </p:nvGrpSpPr>
        <p:grpSpPr>
          <a:xfrm rot="5400000">
            <a:off x="11133466" y="5528759"/>
            <a:ext cx="556113" cy="685877"/>
            <a:chOff x="10644393" y="5114134"/>
            <a:chExt cx="937148" cy="685877"/>
          </a:xfrm>
        </p:grpSpPr>
        <p:sp>
          <p:nvSpPr>
            <p:cNvPr id="15" name="Arrow: Right 14">
              <a:extLst>
                <a:ext uri="{FF2B5EF4-FFF2-40B4-BE49-F238E27FC236}">
                  <a16:creationId xmlns:a16="http://schemas.microsoft.com/office/drawing/2014/main" id="{7397ADE4-4EE5-6F45-5799-2497954515E9}"/>
                </a:ext>
              </a:extLst>
            </p:cNvPr>
            <p:cNvSpPr/>
            <p:nvPr/>
          </p:nvSpPr>
          <p:spPr>
            <a:xfrm>
              <a:off x="10644394" y="5114134"/>
              <a:ext cx="937147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Arrow: Right 16">
              <a:extLst>
                <a:ext uri="{FF2B5EF4-FFF2-40B4-BE49-F238E27FC236}">
                  <a16:creationId xmlns:a16="http://schemas.microsoft.com/office/drawing/2014/main" id="{890243B8-8B35-1A9B-D62B-A311BF27EE36}"/>
                </a:ext>
              </a:extLst>
            </p:cNvPr>
            <p:cNvSpPr/>
            <p:nvPr/>
          </p:nvSpPr>
          <p:spPr>
            <a:xfrm>
              <a:off x="10644394" y="5284234"/>
              <a:ext cx="937147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Arrow: Right 17">
              <a:extLst>
                <a:ext uri="{FF2B5EF4-FFF2-40B4-BE49-F238E27FC236}">
                  <a16:creationId xmlns:a16="http://schemas.microsoft.com/office/drawing/2014/main" id="{60D634A4-F286-11B0-CF2B-12F2538DD45F}"/>
                </a:ext>
              </a:extLst>
            </p:cNvPr>
            <p:cNvSpPr/>
            <p:nvPr/>
          </p:nvSpPr>
          <p:spPr>
            <a:xfrm>
              <a:off x="10644393" y="5419011"/>
              <a:ext cx="937147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Arrow: Right 18">
              <a:extLst>
                <a:ext uri="{FF2B5EF4-FFF2-40B4-BE49-F238E27FC236}">
                  <a16:creationId xmlns:a16="http://schemas.microsoft.com/office/drawing/2014/main" id="{E2AE9F35-C363-0AE3-A1FB-803692C42600}"/>
                </a:ext>
              </a:extLst>
            </p:cNvPr>
            <p:cNvSpPr/>
            <p:nvPr/>
          </p:nvSpPr>
          <p:spPr>
            <a:xfrm>
              <a:off x="10644393" y="5589111"/>
              <a:ext cx="937147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8E6F0F8-5C44-CAAF-6FA7-B5504D9E09ED}"/>
              </a:ext>
            </a:extLst>
          </p:cNvPr>
          <p:cNvGrpSpPr/>
          <p:nvPr/>
        </p:nvGrpSpPr>
        <p:grpSpPr>
          <a:xfrm>
            <a:off x="7979928" y="6134308"/>
            <a:ext cx="1007589" cy="392343"/>
            <a:chOff x="7939740" y="6116726"/>
            <a:chExt cx="1285492" cy="500555"/>
          </a:xfrm>
        </p:grpSpPr>
        <p:sp>
          <p:nvSpPr>
            <p:cNvPr id="25" name="Arrow: Right 24">
              <a:extLst>
                <a:ext uri="{FF2B5EF4-FFF2-40B4-BE49-F238E27FC236}">
                  <a16:creationId xmlns:a16="http://schemas.microsoft.com/office/drawing/2014/main" id="{7B3FB502-97B9-2254-ACB5-812928050D2B}"/>
                </a:ext>
              </a:extLst>
            </p:cNvPr>
            <p:cNvSpPr/>
            <p:nvPr/>
          </p:nvSpPr>
          <p:spPr>
            <a:xfrm rot="18913461">
              <a:off x="7984366" y="6116726"/>
              <a:ext cx="556112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Arrow: Right 26">
              <a:extLst>
                <a:ext uri="{FF2B5EF4-FFF2-40B4-BE49-F238E27FC236}">
                  <a16:creationId xmlns:a16="http://schemas.microsoft.com/office/drawing/2014/main" id="{E4F1B57B-DA38-AE0D-DDBE-F2E2D0508B3F}"/>
                </a:ext>
              </a:extLst>
            </p:cNvPr>
            <p:cNvSpPr/>
            <p:nvPr/>
          </p:nvSpPr>
          <p:spPr>
            <a:xfrm rot="18913461">
              <a:off x="7957932" y="6263941"/>
              <a:ext cx="924232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Arrow: Right 27">
              <a:extLst>
                <a:ext uri="{FF2B5EF4-FFF2-40B4-BE49-F238E27FC236}">
                  <a16:creationId xmlns:a16="http://schemas.microsoft.com/office/drawing/2014/main" id="{9E6C43B7-17E2-1DD5-E6D3-5B6CFD4DBEC9}"/>
                </a:ext>
              </a:extLst>
            </p:cNvPr>
            <p:cNvSpPr/>
            <p:nvPr/>
          </p:nvSpPr>
          <p:spPr>
            <a:xfrm rot="18913461">
              <a:off x="7939740" y="6406381"/>
              <a:ext cx="1285492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3F1A661-4CEC-A242-E852-E3FCE5B76CDE}"/>
              </a:ext>
            </a:extLst>
          </p:cNvPr>
          <p:cNvGrpSpPr/>
          <p:nvPr/>
        </p:nvGrpSpPr>
        <p:grpSpPr>
          <a:xfrm rot="16200000" flipH="1">
            <a:off x="8935692" y="6222978"/>
            <a:ext cx="1051798" cy="431941"/>
            <a:chOff x="7939740" y="6116726"/>
            <a:chExt cx="1285492" cy="500555"/>
          </a:xfrm>
        </p:grpSpPr>
        <p:sp>
          <p:nvSpPr>
            <p:cNvPr id="31" name="Arrow: Right 30">
              <a:extLst>
                <a:ext uri="{FF2B5EF4-FFF2-40B4-BE49-F238E27FC236}">
                  <a16:creationId xmlns:a16="http://schemas.microsoft.com/office/drawing/2014/main" id="{5890B5AA-CE68-04C2-B8F2-759C84DD50A8}"/>
                </a:ext>
              </a:extLst>
            </p:cNvPr>
            <p:cNvSpPr/>
            <p:nvPr/>
          </p:nvSpPr>
          <p:spPr>
            <a:xfrm rot="18913461">
              <a:off x="7984366" y="6116726"/>
              <a:ext cx="556112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Arrow: Right 31">
              <a:extLst>
                <a:ext uri="{FF2B5EF4-FFF2-40B4-BE49-F238E27FC236}">
                  <a16:creationId xmlns:a16="http://schemas.microsoft.com/office/drawing/2014/main" id="{7688C90F-EEC9-117C-393D-E0E464555F95}"/>
                </a:ext>
              </a:extLst>
            </p:cNvPr>
            <p:cNvSpPr/>
            <p:nvPr/>
          </p:nvSpPr>
          <p:spPr>
            <a:xfrm rot="18913461">
              <a:off x="7957932" y="6263941"/>
              <a:ext cx="924232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Arrow: Right 32">
              <a:extLst>
                <a:ext uri="{FF2B5EF4-FFF2-40B4-BE49-F238E27FC236}">
                  <a16:creationId xmlns:a16="http://schemas.microsoft.com/office/drawing/2014/main" id="{8DEA024F-60A2-2079-E55F-2A0B7121DCA3}"/>
                </a:ext>
              </a:extLst>
            </p:cNvPr>
            <p:cNvSpPr/>
            <p:nvPr/>
          </p:nvSpPr>
          <p:spPr>
            <a:xfrm rot="18913461">
              <a:off x="7939740" y="6406381"/>
              <a:ext cx="1285492" cy="210900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03275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5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13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1B119-2BDC-4351-4195-5C53788768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C1378D-F54B-74F8-E3F9-585C14ECE7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574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Bottom-Up Sequence Alignment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779C2EB-730E-7F22-B00C-A701A36FF687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82417" y="1377791"/>
                <a:ext cx="12009583" cy="5198500"/>
              </a:xfrm>
            </p:spPr>
            <p:txBody>
              <a:bodyPr>
                <a:normAutofit fontScale="85000" lnSpcReduction="20000"/>
              </a:bodyPr>
              <a:lstStyle/>
              <a:p>
                <a:pPr marL="0" indent="0">
                  <a:buNone/>
                </a:pPr>
                <a:r>
                  <a:rPr lang="en-US" b="1" dirty="0"/>
                  <a:t>align</a:t>
                </a:r>
                <a:r>
                  <a:rPr lang="en-US" dirty="0"/>
                  <a:t>(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dirty="0"/>
                  <a:t>):</a:t>
                </a:r>
              </a:p>
              <a:p>
                <a:pPr marL="0" indent="0">
                  <a:buNone/>
                </a:pPr>
                <a:r>
                  <a:rPr lang="en-US" dirty="0"/>
                  <a:t>	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dirty="0"/>
                  <a:t> up to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dirty="0"/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dirty="0"/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0</m:t>
                    </m:r>
                  </m:oMath>
                </a14:m>
                <a:r>
                  <a:rPr lang="en-US" dirty="0"/>
                  <a:t>] = 0</a:t>
                </a:r>
                <a:r>
                  <a:rPr lang="en-US" dirty="0">
                    <a:solidFill>
                      <a:srgbClr val="7030A0"/>
                    </a:solidFill>
                  </a:rPr>
                  <a:t>  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and save base cases</a:t>
                </a:r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accent3"/>
                    </a:solidFill>
                  </a:rPr>
                  <a:t>	</a:t>
                </a:r>
                <a:r>
                  <a:rPr lang="en-US" dirty="0"/>
                  <a:t> 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𝑗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dirty="0"/>
                  <a:t> up to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dirty="0"/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OPT[0][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𝑗</m:t>
                    </m:r>
                  </m:oMath>
                </a14:m>
                <a:r>
                  <a:rPr lang="en-US" dirty="0"/>
                  <a:t>] = 0</a:t>
                </a:r>
                <a:r>
                  <a:rPr lang="en-US" dirty="0">
                    <a:solidFill>
                      <a:srgbClr val="7030A0"/>
                    </a:solidFill>
                  </a:rPr>
                  <a:t>  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and save base cases</a:t>
                </a:r>
                <a:endParaRPr lang="en-US" dirty="0">
                  <a:solidFill>
                    <a:srgbClr val="7030A0"/>
                  </a:solidFill>
                </a:endParaRPr>
              </a:p>
              <a:p>
                <a:pPr marL="0" indent="0">
                  <a:buNone/>
                </a:pPr>
                <a:r>
                  <a:rPr lang="en-US" dirty="0"/>
                  <a:t>	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en-US" dirty="0"/>
                  <a:t> up to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dirty="0"/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𝑗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en-US" dirty="0"/>
                  <a:t> up to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dirty="0"/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	match = 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dirty="0"/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𝑗</m:t>
                    </m:r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dirty="0"/>
                  <a:t>]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each subproblem</a:t>
                </a:r>
                <a:endParaRPr lang="en-US" dirty="0"/>
              </a:p>
              <a:p>
                <a:pPr marL="0" indent="0">
                  <a:buNone/>
                </a:pPr>
                <a:r>
                  <a:rPr lang="en-US" dirty="0"/>
                  <a:t>			</a:t>
                </a:r>
                <a:r>
                  <a:rPr lang="en-US" dirty="0" err="1"/>
                  <a:t>gapx</a:t>
                </a:r>
                <a:r>
                  <a:rPr lang="en-US" dirty="0"/>
                  <a:t> = 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dirty="0"/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𝑗</m:t>
                    </m:r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dirty="0"/>
                  <a:t>]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each subproblem</a:t>
                </a:r>
                <a:endParaRPr lang="en-US" dirty="0"/>
              </a:p>
              <a:p>
                <a:pPr marL="0" indent="0">
                  <a:buNone/>
                </a:pPr>
                <a:r>
                  <a:rPr lang="en-US" dirty="0"/>
                  <a:t>			</a:t>
                </a:r>
                <a:r>
                  <a:rPr lang="en-US" dirty="0" err="1"/>
                  <a:t>gapy</a:t>
                </a:r>
                <a:r>
                  <a:rPr lang="en-US" dirty="0"/>
                  <a:t> = 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dirty="0"/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𝑗</m:t>
                    </m:r>
                  </m:oMath>
                </a14:m>
                <a:r>
                  <a:rPr lang="en-US" dirty="0"/>
                  <a:t>]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each subproblem</a:t>
                </a:r>
                <a:endParaRPr lang="en-US" dirty="0"/>
              </a:p>
              <a:p>
                <a:pPr marL="0" indent="0">
                  <a:buNone/>
                </a:pPr>
                <a:r>
                  <a:rPr lang="en-US" dirty="0"/>
                  <a:t>			solution = </a:t>
                </a:r>
                <a:r>
                  <a:rPr lang="en-US" dirty="0">
                    <a:solidFill>
                      <a:schemeClr val="tx1"/>
                    </a:solidFill>
                  </a:rPr>
                  <a:t>min(match +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𝛼</m:t>
                        </m:r>
                      </m:e>
                      <m:sub>
                        <m:sSub>
                          <m:sSubPr>
                            <m:ctrlPr>
                              <a:rPr lang="en-U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sSub>
                          <m:sSubPr>
                            <m:ctrlPr>
                              <a:rPr lang="en-U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𝑗</m:t>
                            </m:r>
                          </m:sub>
                        </m:sSub>
                      </m:sub>
                    </m:sSub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, </a:t>
                </a:r>
                <a:r>
                  <a:rPr lang="en-US" dirty="0" err="1">
                    <a:solidFill>
                      <a:schemeClr val="tx1"/>
                    </a:solidFill>
                  </a:rPr>
                  <a:t>gapx</a:t>
                </a:r>
                <a:r>
                  <a:rPr lang="en-US" dirty="0">
                    <a:solidFill>
                      <a:schemeClr val="tx1"/>
                    </a:solidFill>
                  </a:rPr>
                  <a:t> +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𝛿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, </a:t>
                </a:r>
                <a:r>
                  <a:rPr lang="en-US" dirty="0" err="1">
                    <a:solidFill>
                      <a:schemeClr val="tx1"/>
                    </a:solidFill>
                  </a:rPr>
                  <a:t>gapy</a:t>
                </a:r>
                <a:r>
                  <a:rPr lang="en-US" dirty="0">
                    <a:solidFill>
                      <a:schemeClr val="tx1"/>
                    </a:solidFill>
                  </a:rPr>
                  <a:t>+ </a:t>
                </a:r>
                <a14:m>
                  <m:oMath xmlns:m="http://schemas.openxmlformats.org/officeDocument/2006/math">
                    <m:r>
                      <a:rPr lang="en-US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𝛿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) </a:t>
                </a:r>
                <a:r>
                  <a:rPr lang="en-US" dirty="0">
                    <a:solidFill>
                      <a:schemeClr val="accent3"/>
                    </a:solidFill>
                  </a:rPr>
                  <a:t>// pick solution</a:t>
                </a:r>
                <a:endParaRPr lang="en-US" dirty="0"/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tx1"/>
                    </a:solidFill>
                  </a:rPr>
                  <a:t>			OPT[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𝑗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] = solution </a:t>
                </a:r>
                <a:r>
                  <a:rPr lang="en-US" dirty="0">
                    <a:solidFill>
                      <a:schemeClr val="accent3"/>
                    </a:solidFill>
                  </a:rPr>
                  <a:t>// save solution</a:t>
                </a:r>
                <a:endParaRPr lang="en-US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en-US" dirty="0"/>
                  <a:t>	return OPT[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][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]</a:t>
                </a:r>
                <a:endParaRPr lang="en-US" dirty="0">
                  <a:solidFill>
                    <a:srgbClr val="7030A0"/>
                  </a:solidFill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779C2EB-730E-7F22-B00C-A701A36FF68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82417" y="1377791"/>
                <a:ext cx="12009583" cy="5198500"/>
              </a:xfrm>
              <a:blipFill>
                <a:blip r:embed="rId2"/>
                <a:stretch>
                  <a:fillRect l="-812" t="-26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A662F86-ADF0-3B48-2D14-1F7A34234E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BADE50-950A-4D58-BFB2-FA2C6A8B385D}" type="slidenum">
              <a:rPr lang="en-US" smtClean="0"/>
              <a:t>15</a:t>
            </a:fld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F18FBBE-7CD5-6A39-18D5-A79CB6AD0C3A}"/>
              </a:ext>
            </a:extLst>
          </p:cNvPr>
          <p:cNvGrpSpPr/>
          <p:nvPr/>
        </p:nvGrpSpPr>
        <p:grpSpPr>
          <a:xfrm>
            <a:off x="8732011" y="1232607"/>
            <a:ext cx="3040889" cy="1773853"/>
            <a:chOff x="3589324" y="2048932"/>
            <a:chExt cx="5486400" cy="32004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AF7831B-1461-1BD3-E7C0-9A257B9EB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924" y="2063220"/>
              <a:ext cx="609600" cy="419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10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FF64212-9631-30CA-665B-91B23FCE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24" y="2048932"/>
              <a:ext cx="609600" cy="419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100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15AA354-4B18-64D4-D77A-CC9063B155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324" y="2506132"/>
              <a:ext cx="5486400" cy="914400"/>
              <a:chOff x="960" y="1488"/>
              <a:chExt cx="3456" cy="576"/>
            </a:xfrm>
          </p:grpSpPr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D2BA03DE-4930-9034-CFBB-2E64386D33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115" name="Group 114">
                  <a:extLst>
                    <a:ext uri="{FF2B5EF4-FFF2-40B4-BE49-F238E27FC236}">
                      <a16:creationId xmlns:a16="http://schemas.microsoft.com/office/drawing/2014/main" id="{4977F4ED-D4AF-DB76-ECE5-B76959DE38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27" name="Group 126">
                    <a:extLst>
                      <a:ext uri="{FF2B5EF4-FFF2-40B4-BE49-F238E27FC236}">
                        <a16:creationId xmlns:a16="http://schemas.microsoft.com/office/drawing/2014/main" id="{69367322-E5E4-EF81-DA9F-3B810D90F09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29" name="Rectangle 128">
                      <a:extLst>
                        <a:ext uri="{FF2B5EF4-FFF2-40B4-BE49-F238E27FC236}">
                          <a16:creationId xmlns:a16="http://schemas.microsoft.com/office/drawing/2014/main" id="{32651D0C-454D-2CB4-678D-37223C8A5D7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  <p:sp>
                  <p:nvSpPr>
                    <p:cNvPr id="130" name="Rectangle 129">
                      <a:extLst>
                        <a:ext uri="{FF2B5EF4-FFF2-40B4-BE49-F238E27FC236}">
                          <a16:creationId xmlns:a16="http://schemas.microsoft.com/office/drawing/2014/main" id="{5EE443AC-835E-09B5-9CFD-32EC23762CB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sp>
                <p:nvSpPr>
                  <p:cNvPr id="128" name="Rectangle 127">
                    <a:extLst>
                      <a:ext uri="{FF2B5EF4-FFF2-40B4-BE49-F238E27FC236}">
                        <a16:creationId xmlns:a16="http://schemas.microsoft.com/office/drawing/2014/main" id="{7CB34AB3-6000-DD7F-D9E0-7FA0FF6404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100"/>
                  </a:p>
                </p:txBody>
              </p:sp>
            </p:grpSp>
            <p:grpSp>
              <p:nvGrpSpPr>
                <p:cNvPr id="116" name="Group 115">
                  <a:extLst>
                    <a:ext uri="{FF2B5EF4-FFF2-40B4-BE49-F238E27FC236}">
                      <a16:creationId xmlns:a16="http://schemas.microsoft.com/office/drawing/2014/main" id="{A01F93F2-E9D9-D1AE-8E1F-6DE6279BE4E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17" name="Group 116">
                    <a:extLst>
                      <a:ext uri="{FF2B5EF4-FFF2-40B4-BE49-F238E27FC236}">
                        <a16:creationId xmlns:a16="http://schemas.microsoft.com/office/drawing/2014/main" id="{B855BCE6-DB22-B5D0-A803-32D57E110B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23" name="Group 122">
                      <a:extLst>
                        <a:ext uri="{FF2B5EF4-FFF2-40B4-BE49-F238E27FC236}">
                          <a16:creationId xmlns:a16="http://schemas.microsoft.com/office/drawing/2014/main" id="{0A3B45D0-0FE1-D6AF-FF16-F23D6FA325D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25" name="Rectangle 124">
                        <a:extLst>
                          <a:ext uri="{FF2B5EF4-FFF2-40B4-BE49-F238E27FC236}">
                            <a16:creationId xmlns:a16="http://schemas.microsoft.com/office/drawing/2014/main" id="{A6776EFA-71AA-2BDC-99D9-064287079E4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26" name="Rectangle 125">
                        <a:extLst>
                          <a:ext uri="{FF2B5EF4-FFF2-40B4-BE49-F238E27FC236}">
                            <a16:creationId xmlns:a16="http://schemas.microsoft.com/office/drawing/2014/main" id="{F5D36CA0-68C3-7252-1941-CE7D386A673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24" name="Rectangle 123">
                      <a:extLst>
                        <a:ext uri="{FF2B5EF4-FFF2-40B4-BE49-F238E27FC236}">
                          <a16:creationId xmlns:a16="http://schemas.microsoft.com/office/drawing/2014/main" id="{C3E587E8-A9D1-6AFF-2D49-CC8816CE9DB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18" name="Group 117">
                    <a:extLst>
                      <a:ext uri="{FF2B5EF4-FFF2-40B4-BE49-F238E27FC236}">
                        <a16:creationId xmlns:a16="http://schemas.microsoft.com/office/drawing/2014/main" id="{4394F8C0-CFD2-7951-F980-5CB44F7F121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19" name="Group 118">
                      <a:extLst>
                        <a:ext uri="{FF2B5EF4-FFF2-40B4-BE49-F238E27FC236}">
                          <a16:creationId xmlns:a16="http://schemas.microsoft.com/office/drawing/2014/main" id="{5F6DB07F-3E16-4FBE-9BEA-B67229D098F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21" name="Rectangle 120">
                        <a:extLst>
                          <a:ext uri="{FF2B5EF4-FFF2-40B4-BE49-F238E27FC236}">
                            <a16:creationId xmlns:a16="http://schemas.microsoft.com/office/drawing/2014/main" id="{819CA4A6-A240-164B-8815-D3243249DFB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22" name="Rectangle 121">
                        <a:extLst>
                          <a:ext uri="{FF2B5EF4-FFF2-40B4-BE49-F238E27FC236}">
                            <a16:creationId xmlns:a16="http://schemas.microsoft.com/office/drawing/2014/main" id="{F6A5DE96-9A7F-67A7-D518-40F73557C39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20" name="Rectangle 119">
                      <a:extLst>
                        <a:ext uri="{FF2B5EF4-FFF2-40B4-BE49-F238E27FC236}">
                          <a16:creationId xmlns:a16="http://schemas.microsoft.com/office/drawing/2014/main" id="{9AB60ACE-531A-29DD-889C-F452DB42CFE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</p:grpSp>
          </p:grp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8A82DA1D-A6F1-3C5E-CB5F-095410D6BB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99" name="Group 98">
                  <a:extLst>
                    <a:ext uri="{FF2B5EF4-FFF2-40B4-BE49-F238E27FC236}">
                      <a16:creationId xmlns:a16="http://schemas.microsoft.com/office/drawing/2014/main" id="{73E085BC-A86C-D507-E521-377AD9F79C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11" name="Group 110">
                    <a:extLst>
                      <a:ext uri="{FF2B5EF4-FFF2-40B4-BE49-F238E27FC236}">
                        <a16:creationId xmlns:a16="http://schemas.microsoft.com/office/drawing/2014/main" id="{C0B2F442-DA3D-FED8-9D38-45591E0D543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13" name="Rectangle 112">
                      <a:extLst>
                        <a:ext uri="{FF2B5EF4-FFF2-40B4-BE49-F238E27FC236}">
                          <a16:creationId xmlns:a16="http://schemas.microsoft.com/office/drawing/2014/main" id="{7CB3CC39-8A46-A847-D66B-0D7BBE9CA68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  <p:sp>
                  <p:nvSpPr>
                    <p:cNvPr id="114" name="Rectangle 113">
                      <a:extLst>
                        <a:ext uri="{FF2B5EF4-FFF2-40B4-BE49-F238E27FC236}">
                          <a16:creationId xmlns:a16="http://schemas.microsoft.com/office/drawing/2014/main" id="{3BBEA422-4660-55E9-E5EE-DE84B8DC550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sp>
                <p:nvSpPr>
                  <p:cNvPr id="112" name="Rectangle 111">
                    <a:extLst>
                      <a:ext uri="{FF2B5EF4-FFF2-40B4-BE49-F238E27FC236}">
                        <a16:creationId xmlns:a16="http://schemas.microsoft.com/office/drawing/2014/main" id="{F8EC4456-CCC8-3CD4-38D0-AC89369962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100"/>
                  </a:p>
                </p:txBody>
              </p:sp>
            </p:grpSp>
            <p:grpSp>
              <p:nvGrpSpPr>
                <p:cNvPr id="100" name="Group 99">
                  <a:extLst>
                    <a:ext uri="{FF2B5EF4-FFF2-40B4-BE49-F238E27FC236}">
                      <a16:creationId xmlns:a16="http://schemas.microsoft.com/office/drawing/2014/main" id="{51501604-2668-A046-9B59-728C3F7436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01" name="Group 100">
                    <a:extLst>
                      <a:ext uri="{FF2B5EF4-FFF2-40B4-BE49-F238E27FC236}">
                        <a16:creationId xmlns:a16="http://schemas.microsoft.com/office/drawing/2014/main" id="{00E712F1-B363-44DB-FC43-A3F6A1412C1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07" name="Group 106">
                      <a:extLst>
                        <a:ext uri="{FF2B5EF4-FFF2-40B4-BE49-F238E27FC236}">
                          <a16:creationId xmlns:a16="http://schemas.microsoft.com/office/drawing/2014/main" id="{B811D26F-3ED2-F2DE-7287-56E3FF6371F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09" name="Rectangle 108">
                        <a:extLst>
                          <a:ext uri="{FF2B5EF4-FFF2-40B4-BE49-F238E27FC236}">
                            <a16:creationId xmlns:a16="http://schemas.microsoft.com/office/drawing/2014/main" id="{FBC6B85D-EF67-EDAB-A388-FA6B97A437E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10" name="Rectangle 109">
                        <a:extLst>
                          <a:ext uri="{FF2B5EF4-FFF2-40B4-BE49-F238E27FC236}">
                            <a16:creationId xmlns:a16="http://schemas.microsoft.com/office/drawing/2014/main" id="{57475762-D5D7-37F4-C54A-0DCB7C1ACE9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08" name="Rectangle 107">
                      <a:extLst>
                        <a:ext uri="{FF2B5EF4-FFF2-40B4-BE49-F238E27FC236}">
                          <a16:creationId xmlns:a16="http://schemas.microsoft.com/office/drawing/2014/main" id="{4B1CDB1A-B2E7-CD71-ACC5-B9435C1FAA0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02" name="Group 101">
                    <a:extLst>
                      <a:ext uri="{FF2B5EF4-FFF2-40B4-BE49-F238E27FC236}">
                        <a16:creationId xmlns:a16="http://schemas.microsoft.com/office/drawing/2014/main" id="{162B6229-BAE6-6C17-770E-1695F1D606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03" name="Group 102">
                      <a:extLst>
                        <a:ext uri="{FF2B5EF4-FFF2-40B4-BE49-F238E27FC236}">
                          <a16:creationId xmlns:a16="http://schemas.microsoft.com/office/drawing/2014/main" id="{697BDD11-0DD9-87E0-31A1-135EF169616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05" name="Rectangle 104">
                        <a:extLst>
                          <a:ext uri="{FF2B5EF4-FFF2-40B4-BE49-F238E27FC236}">
                            <a16:creationId xmlns:a16="http://schemas.microsoft.com/office/drawing/2014/main" id="{1528CEB5-8BA0-6EB3-7274-71E42A13924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06" name="Rectangle 105">
                        <a:extLst>
                          <a:ext uri="{FF2B5EF4-FFF2-40B4-BE49-F238E27FC236}">
                            <a16:creationId xmlns:a16="http://schemas.microsoft.com/office/drawing/2014/main" id="{2E641926-2FC6-DBC9-E12B-4FB29379EB5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04" name="Rectangle 103">
                      <a:extLst>
                        <a:ext uri="{FF2B5EF4-FFF2-40B4-BE49-F238E27FC236}">
                          <a16:creationId xmlns:a16="http://schemas.microsoft.com/office/drawing/2014/main" id="{B09F73E0-FF5C-2F66-8238-6F6FB9F70E9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</p:grpSp>
          </p:grp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BD1BAAA-1067-BA8F-F2E2-D0856D16BE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324" y="2048932"/>
              <a:ext cx="5486400" cy="3200400"/>
              <a:chOff x="864" y="1392"/>
              <a:chExt cx="3456" cy="2016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0E6B6C05-AE1C-7F33-C306-AC92BC816A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1392"/>
                <a:ext cx="3456" cy="288"/>
                <a:chOff x="432" y="1152"/>
                <a:chExt cx="3456" cy="288"/>
              </a:xfrm>
            </p:grpSpPr>
            <p:grpSp>
              <p:nvGrpSpPr>
                <p:cNvPr id="81" name="Group 80">
                  <a:extLst>
                    <a:ext uri="{FF2B5EF4-FFF2-40B4-BE49-F238E27FC236}">
                      <a16:creationId xmlns:a16="http://schemas.microsoft.com/office/drawing/2014/main" id="{F95C591E-E11D-249A-7809-47E986971B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93" name="Group 92">
                    <a:extLst>
                      <a:ext uri="{FF2B5EF4-FFF2-40B4-BE49-F238E27FC236}">
                        <a16:creationId xmlns:a16="http://schemas.microsoft.com/office/drawing/2014/main" id="{0BB45409-091E-9ED5-B76A-C2C341A5BB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95" name="Rectangle 94">
                      <a:extLst>
                        <a:ext uri="{FF2B5EF4-FFF2-40B4-BE49-F238E27FC236}">
                          <a16:creationId xmlns:a16="http://schemas.microsoft.com/office/drawing/2014/main" id="{5582A773-569A-3B25-7CA1-3D7DB8CBB5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  <p:sp>
                  <p:nvSpPr>
                    <p:cNvPr id="96" name="Rectangle 95">
                      <a:extLst>
                        <a:ext uri="{FF2B5EF4-FFF2-40B4-BE49-F238E27FC236}">
                          <a16:creationId xmlns:a16="http://schemas.microsoft.com/office/drawing/2014/main" id="{416D6DD2-02BD-EC3B-1911-89C9A0B4C7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sp>
                <p:nvSpPr>
                  <p:cNvPr id="94" name="Rectangle 93">
                    <a:extLst>
                      <a:ext uri="{FF2B5EF4-FFF2-40B4-BE49-F238E27FC236}">
                        <a16:creationId xmlns:a16="http://schemas.microsoft.com/office/drawing/2014/main" id="{231ADA04-A7BA-7333-3CC4-79183618C3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100"/>
                  </a:p>
                </p:txBody>
              </p:sp>
            </p:grpSp>
            <p:grpSp>
              <p:nvGrpSpPr>
                <p:cNvPr id="82" name="Group 81">
                  <a:extLst>
                    <a:ext uri="{FF2B5EF4-FFF2-40B4-BE49-F238E27FC236}">
                      <a16:creationId xmlns:a16="http://schemas.microsoft.com/office/drawing/2014/main" id="{7513407E-6C55-EF37-F98F-13E8B0AF4C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83" name="Group 82">
                    <a:extLst>
                      <a:ext uri="{FF2B5EF4-FFF2-40B4-BE49-F238E27FC236}">
                        <a16:creationId xmlns:a16="http://schemas.microsoft.com/office/drawing/2014/main" id="{DA24E016-6DF8-20A0-97DE-CD0FBCAD2F9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9" name="Group 88">
                      <a:extLst>
                        <a:ext uri="{FF2B5EF4-FFF2-40B4-BE49-F238E27FC236}">
                          <a16:creationId xmlns:a16="http://schemas.microsoft.com/office/drawing/2014/main" id="{57B4C21A-B864-E84F-ACA4-C96CDB0762A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91" name="Rectangle 90">
                        <a:extLst>
                          <a:ext uri="{FF2B5EF4-FFF2-40B4-BE49-F238E27FC236}">
                            <a16:creationId xmlns:a16="http://schemas.microsoft.com/office/drawing/2014/main" id="{5E690552-91B4-FC86-6C45-5DE88B79B92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92" name="Rectangle 91">
                        <a:extLst>
                          <a:ext uri="{FF2B5EF4-FFF2-40B4-BE49-F238E27FC236}">
                            <a16:creationId xmlns:a16="http://schemas.microsoft.com/office/drawing/2014/main" id="{E5AAF7D6-C565-C473-E7F0-0D0D2DECD2E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90" name="Rectangle 89">
                      <a:extLst>
                        <a:ext uri="{FF2B5EF4-FFF2-40B4-BE49-F238E27FC236}">
                          <a16:creationId xmlns:a16="http://schemas.microsoft.com/office/drawing/2014/main" id="{3E18126A-8FC5-1344-4CBD-F070EDE826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84" name="Group 83">
                    <a:extLst>
                      <a:ext uri="{FF2B5EF4-FFF2-40B4-BE49-F238E27FC236}">
                        <a16:creationId xmlns:a16="http://schemas.microsoft.com/office/drawing/2014/main" id="{5575D056-77F2-75E9-F7EA-7BF214B8A1B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" name="Group 84">
                      <a:extLst>
                        <a:ext uri="{FF2B5EF4-FFF2-40B4-BE49-F238E27FC236}">
                          <a16:creationId xmlns:a16="http://schemas.microsoft.com/office/drawing/2014/main" id="{E11C467F-B606-1026-E2C3-CF8D7081569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7" name="Rectangle 86">
                        <a:extLst>
                          <a:ext uri="{FF2B5EF4-FFF2-40B4-BE49-F238E27FC236}">
                            <a16:creationId xmlns:a16="http://schemas.microsoft.com/office/drawing/2014/main" id="{31593AC7-6145-95D9-6FE4-4F2FAF94CB0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88" name="Rectangle 87">
                        <a:extLst>
                          <a:ext uri="{FF2B5EF4-FFF2-40B4-BE49-F238E27FC236}">
                            <a16:creationId xmlns:a16="http://schemas.microsoft.com/office/drawing/2014/main" id="{EBCB7C72-449F-7CAD-6349-215248F12DD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86" name="Rectangle 85">
                      <a:extLst>
                        <a:ext uri="{FF2B5EF4-FFF2-40B4-BE49-F238E27FC236}">
                          <a16:creationId xmlns:a16="http://schemas.microsoft.com/office/drawing/2014/main" id="{0CF0C6E8-ED63-DF8F-DB55-BAB23561961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</p:grpSp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F50FEE2D-2367-C64A-B70D-7CCCB6D61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2256"/>
                <a:ext cx="3456" cy="576"/>
                <a:chOff x="960" y="1488"/>
                <a:chExt cx="3456" cy="576"/>
              </a:xfrm>
            </p:grpSpPr>
            <p:grpSp>
              <p:nvGrpSpPr>
                <p:cNvPr id="47" name="Group 46">
                  <a:extLst>
                    <a:ext uri="{FF2B5EF4-FFF2-40B4-BE49-F238E27FC236}">
                      <a16:creationId xmlns:a16="http://schemas.microsoft.com/office/drawing/2014/main" id="{4CDD119E-BBC0-C6E2-27EE-AC131C436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5" name="Group 64">
                    <a:extLst>
                      <a:ext uri="{FF2B5EF4-FFF2-40B4-BE49-F238E27FC236}">
                        <a16:creationId xmlns:a16="http://schemas.microsoft.com/office/drawing/2014/main" id="{E290C240-98A2-A478-CF63-0F11BAE517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77" name="Group 76">
                      <a:extLst>
                        <a:ext uri="{FF2B5EF4-FFF2-40B4-BE49-F238E27FC236}">
                          <a16:creationId xmlns:a16="http://schemas.microsoft.com/office/drawing/2014/main" id="{63BD22BD-4274-CCCF-C6FE-EF35F537ACE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79" name="Rectangle 78">
                        <a:extLst>
                          <a:ext uri="{FF2B5EF4-FFF2-40B4-BE49-F238E27FC236}">
                            <a16:creationId xmlns:a16="http://schemas.microsoft.com/office/drawing/2014/main" id="{3F86C95B-89C6-11BF-7816-6237C52A06D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80" name="Rectangle 79">
                        <a:extLst>
                          <a:ext uri="{FF2B5EF4-FFF2-40B4-BE49-F238E27FC236}">
                            <a16:creationId xmlns:a16="http://schemas.microsoft.com/office/drawing/2014/main" id="{BC499003-D1DC-6E4F-2E6E-B4E6378AEAC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78" name="Rectangle 77">
                      <a:extLst>
                        <a:ext uri="{FF2B5EF4-FFF2-40B4-BE49-F238E27FC236}">
                          <a16:creationId xmlns:a16="http://schemas.microsoft.com/office/drawing/2014/main" id="{04B5D909-1002-4961-4F66-DF531638DB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66" name="Group 65">
                    <a:extLst>
                      <a:ext uri="{FF2B5EF4-FFF2-40B4-BE49-F238E27FC236}">
                        <a16:creationId xmlns:a16="http://schemas.microsoft.com/office/drawing/2014/main" id="{F9ADBF7A-A0B5-0472-F554-67872A465D2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67" name="Group 66">
                      <a:extLst>
                        <a:ext uri="{FF2B5EF4-FFF2-40B4-BE49-F238E27FC236}">
                          <a16:creationId xmlns:a16="http://schemas.microsoft.com/office/drawing/2014/main" id="{BD509398-2F60-98AB-7010-D79DC61106B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73" name="Group 72">
                        <a:extLst>
                          <a:ext uri="{FF2B5EF4-FFF2-40B4-BE49-F238E27FC236}">
                            <a16:creationId xmlns:a16="http://schemas.microsoft.com/office/drawing/2014/main" id="{F3DC269A-9A05-A4C4-EE28-39F27A24531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75" name="Rectangle 74">
                          <a:extLst>
                            <a:ext uri="{FF2B5EF4-FFF2-40B4-BE49-F238E27FC236}">
                              <a16:creationId xmlns:a16="http://schemas.microsoft.com/office/drawing/2014/main" id="{2952504C-868B-6DF1-6C72-DFA294DAFF8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76" name="Rectangle 75">
                          <a:extLst>
                            <a:ext uri="{FF2B5EF4-FFF2-40B4-BE49-F238E27FC236}">
                              <a16:creationId xmlns:a16="http://schemas.microsoft.com/office/drawing/2014/main" id="{44C2F2B1-47BB-93F9-7A4A-5845B2DBB9A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74" name="Rectangle 73">
                        <a:extLst>
                          <a:ext uri="{FF2B5EF4-FFF2-40B4-BE49-F238E27FC236}">
                            <a16:creationId xmlns:a16="http://schemas.microsoft.com/office/drawing/2014/main" id="{AFAEDB10-13B0-8C64-92E0-F251B3C2F56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68" name="Group 67">
                      <a:extLst>
                        <a:ext uri="{FF2B5EF4-FFF2-40B4-BE49-F238E27FC236}">
                          <a16:creationId xmlns:a16="http://schemas.microsoft.com/office/drawing/2014/main" id="{4C8777D9-397A-A36C-19E6-BDA64368CEB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69" name="Group 68">
                        <a:extLst>
                          <a:ext uri="{FF2B5EF4-FFF2-40B4-BE49-F238E27FC236}">
                            <a16:creationId xmlns:a16="http://schemas.microsoft.com/office/drawing/2014/main" id="{C5007962-28A1-13B5-F36E-D1C5AB47BCA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71" name="Rectangle 70">
                          <a:extLst>
                            <a:ext uri="{FF2B5EF4-FFF2-40B4-BE49-F238E27FC236}">
                              <a16:creationId xmlns:a16="http://schemas.microsoft.com/office/drawing/2014/main" id="{C366DDCC-B08E-999A-4E93-20D4EFD9645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72" name="Rectangle 71">
                          <a:extLst>
                            <a:ext uri="{FF2B5EF4-FFF2-40B4-BE49-F238E27FC236}">
                              <a16:creationId xmlns:a16="http://schemas.microsoft.com/office/drawing/2014/main" id="{AE30C2CE-339A-FAF5-0C58-B972036D229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70" name="Rectangle 69">
                        <a:extLst>
                          <a:ext uri="{FF2B5EF4-FFF2-40B4-BE49-F238E27FC236}">
                            <a16:creationId xmlns:a16="http://schemas.microsoft.com/office/drawing/2014/main" id="{1E716196-B48A-B9C0-0C17-90E386E2D16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  <p:grpSp>
              <p:nvGrpSpPr>
                <p:cNvPr id="48" name="Group 47">
                  <a:extLst>
                    <a:ext uri="{FF2B5EF4-FFF2-40B4-BE49-F238E27FC236}">
                      <a16:creationId xmlns:a16="http://schemas.microsoft.com/office/drawing/2014/main" id="{4456A6F7-9E22-8A19-BD86-63B0EA2805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49" name="Group 48">
                    <a:extLst>
                      <a:ext uri="{FF2B5EF4-FFF2-40B4-BE49-F238E27FC236}">
                        <a16:creationId xmlns:a16="http://schemas.microsoft.com/office/drawing/2014/main" id="{EB599467-ED98-CDCD-06FC-F2F01E70109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1" name="Group 60">
                      <a:extLst>
                        <a:ext uri="{FF2B5EF4-FFF2-40B4-BE49-F238E27FC236}">
                          <a16:creationId xmlns:a16="http://schemas.microsoft.com/office/drawing/2014/main" id="{4C9552E6-4EB5-6FBA-C8FB-98DFBD34224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3" name="Rectangle 62">
                        <a:extLst>
                          <a:ext uri="{FF2B5EF4-FFF2-40B4-BE49-F238E27FC236}">
                            <a16:creationId xmlns:a16="http://schemas.microsoft.com/office/drawing/2014/main" id="{F669F38E-761F-072A-6814-90D6CFE8822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64" name="Rectangle 63">
                        <a:extLst>
                          <a:ext uri="{FF2B5EF4-FFF2-40B4-BE49-F238E27FC236}">
                            <a16:creationId xmlns:a16="http://schemas.microsoft.com/office/drawing/2014/main" id="{44316FCB-539D-9281-12C7-B27F0818A16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62" name="Rectangle 61">
                      <a:extLst>
                        <a:ext uri="{FF2B5EF4-FFF2-40B4-BE49-F238E27FC236}">
                          <a16:creationId xmlns:a16="http://schemas.microsoft.com/office/drawing/2014/main" id="{BC905211-390B-714C-0190-26CE7A75AA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50" name="Group 49">
                    <a:extLst>
                      <a:ext uri="{FF2B5EF4-FFF2-40B4-BE49-F238E27FC236}">
                        <a16:creationId xmlns:a16="http://schemas.microsoft.com/office/drawing/2014/main" id="{5924CB6A-10D9-C352-BC20-A5610B737E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51" name="Group 50">
                      <a:extLst>
                        <a:ext uri="{FF2B5EF4-FFF2-40B4-BE49-F238E27FC236}">
                          <a16:creationId xmlns:a16="http://schemas.microsoft.com/office/drawing/2014/main" id="{6F45CA35-57D4-2710-9910-D18BF84D16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57" name="Group 56">
                        <a:extLst>
                          <a:ext uri="{FF2B5EF4-FFF2-40B4-BE49-F238E27FC236}">
                            <a16:creationId xmlns:a16="http://schemas.microsoft.com/office/drawing/2014/main" id="{68D2C2F0-9623-F7D7-D7B9-C44B0FB15E5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59" name="Rectangle 58">
                          <a:extLst>
                            <a:ext uri="{FF2B5EF4-FFF2-40B4-BE49-F238E27FC236}">
                              <a16:creationId xmlns:a16="http://schemas.microsoft.com/office/drawing/2014/main" id="{7D664915-3977-7807-CBDB-0581201D5BB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60" name="Rectangle 59">
                          <a:extLst>
                            <a:ext uri="{FF2B5EF4-FFF2-40B4-BE49-F238E27FC236}">
                              <a16:creationId xmlns:a16="http://schemas.microsoft.com/office/drawing/2014/main" id="{5E42D56F-DDC0-6738-DD9F-D1AEBAC3217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58" name="Rectangle 57">
                        <a:extLst>
                          <a:ext uri="{FF2B5EF4-FFF2-40B4-BE49-F238E27FC236}">
                            <a16:creationId xmlns:a16="http://schemas.microsoft.com/office/drawing/2014/main" id="{806D95DB-F739-DBEC-43D0-6DFFB0FECE2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52" name="Group 51">
                      <a:extLst>
                        <a:ext uri="{FF2B5EF4-FFF2-40B4-BE49-F238E27FC236}">
                          <a16:creationId xmlns:a16="http://schemas.microsoft.com/office/drawing/2014/main" id="{7D96EE84-F8A6-CD3D-D0AD-AEEB45A23B0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53" name="Group 52">
                        <a:extLst>
                          <a:ext uri="{FF2B5EF4-FFF2-40B4-BE49-F238E27FC236}">
                            <a16:creationId xmlns:a16="http://schemas.microsoft.com/office/drawing/2014/main" id="{F8B5B01D-425D-2366-DD43-3F946440A7E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55" name="Rectangle 54">
                          <a:extLst>
                            <a:ext uri="{FF2B5EF4-FFF2-40B4-BE49-F238E27FC236}">
                              <a16:creationId xmlns:a16="http://schemas.microsoft.com/office/drawing/2014/main" id="{17ED3C7E-3540-6BCB-A07E-7EC7B3E9BEF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56" name="Rectangle 55">
                          <a:extLst>
                            <a:ext uri="{FF2B5EF4-FFF2-40B4-BE49-F238E27FC236}">
                              <a16:creationId xmlns:a16="http://schemas.microsoft.com/office/drawing/2014/main" id="{8003C6E7-BFA7-CF20-7685-0AD48FF21CE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54" name="Rectangle 53">
                        <a:extLst>
                          <a:ext uri="{FF2B5EF4-FFF2-40B4-BE49-F238E27FC236}">
                            <a16:creationId xmlns:a16="http://schemas.microsoft.com/office/drawing/2014/main" id="{FF7FC147-87E6-5801-539B-890A5FE8A14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64A6FBEB-EA93-80B0-8113-64B2E75E4C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2832"/>
                <a:ext cx="3456" cy="576"/>
                <a:chOff x="960" y="1488"/>
                <a:chExt cx="3456" cy="576"/>
              </a:xfrm>
            </p:grpSpPr>
            <p:grpSp>
              <p:nvGrpSpPr>
                <p:cNvPr id="13" name="Group 12">
                  <a:extLst>
                    <a:ext uri="{FF2B5EF4-FFF2-40B4-BE49-F238E27FC236}">
                      <a16:creationId xmlns:a16="http://schemas.microsoft.com/office/drawing/2014/main" id="{1D1832F6-1C50-71C7-3586-73A0E593FB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31" name="Group 30">
                    <a:extLst>
                      <a:ext uri="{FF2B5EF4-FFF2-40B4-BE49-F238E27FC236}">
                        <a16:creationId xmlns:a16="http://schemas.microsoft.com/office/drawing/2014/main" id="{B0C73171-4079-F8C8-7940-C76283482E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43" name="Group 42">
                      <a:extLst>
                        <a:ext uri="{FF2B5EF4-FFF2-40B4-BE49-F238E27FC236}">
                          <a16:creationId xmlns:a16="http://schemas.microsoft.com/office/drawing/2014/main" id="{A8CDEB0D-7B8A-A3EF-77C7-2B06E6AD4CE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45" name="Rectangle 44">
                        <a:extLst>
                          <a:ext uri="{FF2B5EF4-FFF2-40B4-BE49-F238E27FC236}">
                            <a16:creationId xmlns:a16="http://schemas.microsoft.com/office/drawing/2014/main" id="{A6D2868B-036A-CC7F-6C0C-2F4F2DE9C65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46" name="Rectangle 45">
                        <a:extLst>
                          <a:ext uri="{FF2B5EF4-FFF2-40B4-BE49-F238E27FC236}">
                            <a16:creationId xmlns:a16="http://schemas.microsoft.com/office/drawing/2014/main" id="{7EFD2527-FF4D-3A10-14C7-DC352A923C8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44" name="Rectangle 43">
                      <a:extLst>
                        <a:ext uri="{FF2B5EF4-FFF2-40B4-BE49-F238E27FC236}">
                          <a16:creationId xmlns:a16="http://schemas.microsoft.com/office/drawing/2014/main" id="{66793F28-B79C-7AFD-E8D9-B24C8C2B7EE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32" name="Group 31">
                    <a:extLst>
                      <a:ext uri="{FF2B5EF4-FFF2-40B4-BE49-F238E27FC236}">
                        <a16:creationId xmlns:a16="http://schemas.microsoft.com/office/drawing/2014/main" id="{E3DFB89A-9D68-94D8-F910-5725900C768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33" name="Group 32">
                      <a:extLst>
                        <a:ext uri="{FF2B5EF4-FFF2-40B4-BE49-F238E27FC236}">
                          <a16:creationId xmlns:a16="http://schemas.microsoft.com/office/drawing/2014/main" id="{F4C0D7A3-0700-D3A5-3579-C05C72318C6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39" name="Group 38">
                        <a:extLst>
                          <a:ext uri="{FF2B5EF4-FFF2-40B4-BE49-F238E27FC236}">
                            <a16:creationId xmlns:a16="http://schemas.microsoft.com/office/drawing/2014/main" id="{EE0C192C-530B-FD65-A7A8-04A07473650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41" name="Rectangle 40">
                          <a:extLst>
                            <a:ext uri="{FF2B5EF4-FFF2-40B4-BE49-F238E27FC236}">
                              <a16:creationId xmlns:a16="http://schemas.microsoft.com/office/drawing/2014/main" id="{4658E4E2-CC32-7133-50D9-8262D23EC94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42" name="Rectangle 41">
                          <a:extLst>
                            <a:ext uri="{FF2B5EF4-FFF2-40B4-BE49-F238E27FC236}">
                              <a16:creationId xmlns:a16="http://schemas.microsoft.com/office/drawing/2014/main" id="{56D15B26-F6B3-90C8-F981-53FEB15EA5E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40" name="Rectangle 39">
                        <a:extLst>
                          <a:ext uri="{FF2B5EF4-FFF2-40B4-BE49-F238E27FC236}">
                            <a16:creationId xmlns:a16="http://schemas.microsoft.com/office/drawing/2014/main" id="{0020C0D2-8740-C280-0FD9-7F6CE058920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34" name="Group 33">
                      <a:extLst>
                        <a:ext uri="{FF2B5EF4-FFF2-40B4-BE49-F238E27FC236}">
                          <a16:creationId xmlns:a16="http://schemas.microsoft.com/office/drawing/2014/main" id="{1E89FACB-2E9E-69A2-A67B-E1D30427A00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35" name="Group 34">
                        <a:extLst>
                          <a:ext uri="{FF2B5EF4-FFF2-40B4-BE49-F238E27FC236}">
                            <a16:creationId xmlns:a16="http://schemas.microsoft.com/office/drawing/2014/main" id="{7AC0C9F4-AF0A-0899-30B0-FD8C71A433F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37" name="Rectangle 36">
                          <a:extLst>
                            <a:ext uri="{FF2B5EF4-FFF2-40B4-BE49-F238E27FC236}">
                              <a16:creationId xmlns:a16="http://schemas.microsoft.com/office/drawing/2014/main" id="{21A3D4D2-2720-15E9-018E-6B189C7D2F5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38" name="Rectangle 37">
                          <a:extLst>
                            <a:ext uri="{FF2B5EF4-FFF2-40B4-BE49-F238E27FC236}">
                              <a16:creationId xmlns:a16="http://schemas.microsoft.com/office/drawing/2014/main" id="{BA318AD2-58C8-E1D7-87FF-4D67BA8C424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36" name="Rectangle 35">
                        <a:extLst>
                          <a:ext uri="{FF2B5EF4-FFF2-40B4-BE49-F238E27FC236}">
                            <a16:creationId xmlns:a16="http://schemas.microsoft.com/office/drawing/2014/main" id="{66BB3625-FCF4-3DC2-6BC1-CC7CC78DB24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  <p:grpSp>
              <p:nvGrpSpPr>
                <p:cNvPr id="14" name="Group 13">
                  <a:extLst>
                    <a:ext uri="{FF2B5EF4-FFF2-40B4-BE49-F238E27FC236}">
                      <a16:creationId xmlns:a16="http://schemas.microsoft.com/office/drawing/2014/main" id="{2A18801D-3DE9-9E40-64AF-D8EAFA74D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5" name="Group 14">
                    <a:extLst>
                      <a:ext uri="{FF2B5EF4-FFF2-40B4-BE49-F238E27FC236}">
                        <a16:creationId xmlns:a16="http://schemas.microsoft.com/office/drawing/2014/main" id="{1047D0F0-AEA7-3BD0-2113-F4A57FA1C3A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27" name="Group 26">
                      <a:extLst>
                        <a:ext uri="{FF2B5EF4-FFF2-40B4-BE49-F238E27FC236}">
                          <a16:creationId xmlns:a16="http://schemas.microsoft.com/office/drawing/2014/main" id="{221B8CFC-D9E9-4DEB-5C8E-BB341DC7CDE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29" name="Rectangle 28">
                        <a:extLst>
                          <a:ext uri="{FF2B5EF4-FFF2-40B4-BE49-F238E27FC236}">
                            <a16:creationId xmlns:a16="http://schemas.microsoft.com/office/drawing/2014/main" id="{7C5E02B0-EFA0-078D-4127-6718944A303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30" name="Rectangle 29">
                        <a:extLst>
                          <a:ext uri="{FF2B5EF4-FFF2-40B4-BE49-F238E27FC236}">
                            <a16:creationId xmlns:a16="http://schemas.microsoft.com/office/drawing/2014/main" id="{F7DF85FF-5D32-86F2-63B3-7FDB7FBF984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28" name="Rectangle 27">
                      <a:extLst>
                        <a:ext uri="{FF2B5EF4-FFF2-40B4-BE49-F238E27FC236}">
                          <a16:creationId xmlns:a16="http://schemas.microsoft.com/office/drawing/2014/main" id="{BA852255-4522-1A66-B3D9-C4B6547B55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6" name="Group 15">
                    <a:extLst>
                      <a:ext uri="{FF2B5EF4-FFF2-40B4-BE49-F238E27FC236}">
                        <a16:creationId xmlns:a16="http://schemas.microsoft.com/office/drawing/2014/main" id="{72F20879-2AB1-B035-0585-88318D3712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7" name="Group 16">
                      <a:extLst>
                        <a:ext uri="{FF2B5EF4-FFF2-40B4-BE49-F238E27FC236}">
                          <a16:creationId xmlns:a16="http://schemas.microsoft.com/office/drawing/2014/main" id="{A9B56DE8-9730-26AD-B70D-AC9A4A5C384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23" name="Group 22">
                        <a:extLst>
                          <a:ext uri="{FF2B5EF4-FFF2-40B4-BE49-F238E27FC236}">
                            <a16:creationId xmlns:a16="http://schemas.microsoft.com/office/drawing/2014/main" id="{65EA3594-3142-3C0D-494D-22E343CE1DE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25" name="Rectangle 24">
                          <a:extLst>
                            <a:ext uri="{FF2B5EF4-FFF2-40B4-BE49-F238E27FC236}">
                              <a16:creationId xmlns:a16="http://schemas.microsoft.com/office/drawing/2014/main" id="{F93EE2D9-CC7E-6AE8-A013-0E0B3050635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26" name="Rectangle 25">
                          <a:extLst>
                            <a:ext uri="{FF2B5EF4-FFF2-40B4-BE49-F238E27FC236}">
                              <a16:creationId xmlns:a16="http://schemas.microsoft.com/office/drawing/2014/main" id="{03775F1D-8D04-C3B9-1417-E8524C56554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24" name="Rectangle 23">
                        <a:extLst>
                          <a:ext uri="{FF2B5EF4-FFF2-40B4-BE49-F238E27FC236}">
                            <a16:creationId xmlns:a16="http://schemas.microsoft.com/office/drawing/2014/main" id="{CA92A586-1E30-DDD1-626A-CE24ED5668C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8" name="Group 17">
                      <a:extLst>
                        <a:ext uri="{FF2B5EF4-FFF2-40B4-BE49-F238E27FC236}">
                          <a16:creationId xmlns:a16="http://schemas.microsoft.com/office/drawing/2014/main" id="{0E9D620D-B589-7A41-5EC0-17DA1CF1EC9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9" name="Group 18">
                        <a:extLst>
                          <a:ext uri="{FF2B5EF4-FFF2-40B4-BE49-F238E27FC236}">
                            <a16:creationId xmlns:a16="http://schemas.microsoft.com/office/drawing/2014/main" id="{66CED883-ED82-206C-B767-C1EE6C7BCBC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21" name="Rectangle 20">
                          <a:extLst>
                            <a:ext uri="{FF2B5EF4-FFF2-40B4-BE49-F238E27FC236}">
                              <a16:creationId xmlns:a16="http://schemas.microsoft.com/office/drawing/2014/main" id="{84FC402B-5C32-25F5-8BF6-ABAE3280538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22" name="Rectangle 21">
                          <a:extLst>
                            <a:ext uri="{FF2B5EF4-FFF2-40B4-BE49-F238E27FC236}">
                              <a16:creationId xmlns:a16="http://schemas.microsoft.com/office/drawing/2014/main" id="{08F4BA81-2D43-5550-29B7-525049ADAF1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20" name="Rectangle 19">
                        <a:extLst>
                          <a:ext uri="{FF2B5EF4-FFF2-40B4-BE49-F238E27FC236}">
                            <a16:creationId xmlns:a16="http://schemas.microsoft.com/office/drawing/2014/main" id="{279987C8-2B8A-F1CA-C542-ACEDBA00163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</p:grpSp>
        </p:grpSp>
      </p:grpSp>
      <p:sp>
        <p:nvSpPr>
          <p:cNvPr id="131" name="Arrow: Right 130">
            <a:extLst>
              <a:ext uri="{FF2B5EF4-FFF2-40B4-BE49-F238E27FC236}">
                <a16:creationId xmlns:a16="http://schemas.microsoft.com/office/drawing/2014/main" id="{5FAAB8F6-4E64-4075-1064-6F98ED934952}"/>
              </a:ext>
            </a:extLst>
          </p:cNvPr>
          <p:cNvSpPr/>
          <p:nvPr/>
        </p:nvSpPr>
        <p:spPr>
          <a:xfrm>
            <a:off x="8845931" y="1287006"/>
            <a:ext cx="2813050" cy="154302"/>
          </a:xfrm>
          <a:prstGeom prst="rightArrow">
            <a:avLst>
              <a:gd name="adj1" fmla="val 26413"/>
              <a:gd name="adj2" fmla="val 83287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Arrow: Right 132">
            <a:extLst>
              <a:ext uri="{FF2B5EF4-FFF2-40B4-BE49-F238E27FC236}">
                <a16:creationId xmlns:a16="http://schemas.microsoft.com/office/drawing/2014/main" id="{4B01C1EF-EA8F-756E-B8D2-1CCE6B27BB79}"/>
              </a:ext>
            </a:extLst>
          </p:cNvPr>
          <p:cNvSpPr/>
          <p:nvPr/>
        </p:nvSpPr>
        <p:spPr>
          <a:xfrm>
            <a:off x="8845931" y="1546313"/>
            <a:ext cx="2813050" cy="154302"/>
          </a:xfrm>
          <a:prstGeom prst="rightArrow">
            <a:avLst>
              <a:gd name="adj1" fmla="val 26413"/>
              <a:gd name="adj2" fmla="val 83287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Arrow: Right 133">
            <a:extLst>
              <a:ext uri="{FF2B5EF4-FFF2-40B4-BE49-F238E27FC236}">
                <a16:creationId xmlns:a16="http://schemas.microsoft.com/office/drawing/2014/main" id="{9E9CA89A-D1A8-4831-BBAA-B97F497959EC}"/>
              </a:ext>
            </a:extLst>
          </p:cNvPr>
          <p:cNvSpPr/>
          <p:nvPr/>
        </p:nvSpPr>
        <p:spPr>
          <a:xfrm>
            <a:off x="8845931" y="1799720"/>
            <a:ext cx="2813050" cy="154302"/>
          </a:xfrm>
          <a:prstGeom prst="rightArrow">
            <a:avLst>
              <a:gd name="adj1" fmla="val 26413"/>
              <a:gd name="adj2" fmla="val 83287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Arrow: Right 134">
            <a:extLst>
              <a:ext uri="{FF2B5EF4-FFF2-40B4-BE49-F238E27FC236}">
                <a16:creationId xmlns:a16="http://schemas.microsoft.com/office/drawing/2014/main" id="{2DF3A8F7-1288-4EEA-D388-D186DB8FD7D8}"/>
              </a:ext>
            </a:extLst>
          </p:cNvPr>
          <p:cNvSpPr/>
          <p:nvPr/>
        </p:nvSpPr>
        <p:spPr>
          <a:xfrm>
            <a:off x="8845931" y="2031639"/>
            <a:ext cx="2813050" cy="154302"/>
          </a:xfrm>
          <a:prstGeom prst="rightArrow">
            <a:avLst>
              <a:gd name="adj1" fmla="val 26413"/>
              <a:gd name="adj2" fmla="val 83287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86672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4ED64E-BCB5-7656-2F4F-3C7A186EA1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>
            <a:extLst>
              <a:ext uri="{FF2B5EF4-FFF2-40B4-BE49-F238E27FC236}">
                <a16:creationId xmlns:a16="http://schemas.microsoft.com/office/drawing/2014/main" id="{2BB55714-AB0C-7AFB-FAE8-A091CC7BB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88818" y="-115166"/>
            <a:ext cx="10515600" cy="13255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Edit Distance – Four Steps</a:t>
            </a: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BD289F55-EA01-5896-3A34-3D1CA539996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011055" y="979054"/>
            <a:ext cx="9180945" cy="5878945"/>
          </a:xfrm>
        </p:spPr>
        <p:txBody>
          <a:bodyPr>
            <a:normAutofit/>
          </a:bodyPr>
          <a:lstStyle/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Formulate the answer with a recursive structure</a:t>
            </a:r>
          </a:p>
          <a:p>
            <a:pPr lvl="1"/>
            <a:r>
              <a:rPr lang="en-US" altLang="en-US" sz="2000" dirty="0"/>
              <a:t>What are the options for the last choice?</a:t>
            </a:r>
          </a:p>
          <a:p>
            <a:pPr lvl="1"/>
            <a:r>
              <a:rPr lang="en-US" altLang="en-US" sz="2000" dirty="0"/>
              <a:t>For each such option, what does the subproblem look like? How do we use it?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Choose a memory structure.</a:t>
            </a:r>
            <a:endParaRPr lang="en-US" altLang="en-US" sz="2000" dirty="0"/>
          </a:p>
          <a:p>
            <a:pPr lvl="1"/>
            <a:r>
              <a:rPr lang="en-US" altLang="en-US" sz="2000" dirty="0"/>
              <a:t>Figure out the possible values of all parameters in the recursive calls.</a:t>
            </a:r>
          </a:p>
          <a:p>
            <a:pPr lvl="1"/>
            <a:r>
              <a:rPr lang="en-US" altLang="en-US" sz="2000" dirty="0"/>
              <a:t>How many subproblems (options for last choice) are there?</a:t>
            </a:r>
          </a:p>
          <a:p>
            <a:pPr lvl="1"/>
            <a:r>
              <a:rPr lang="en-US" altLang="en-US" sz="2000" dirty="0"/>
              <a:t>What are the parameters needed to identify each?</a:t>
            </a:r>
          </a:p>
          <a:p>
            <a:pPr lvl="1"/>
            <a:r>
              <a:rPr lang="en-US" altLang="en-US" sz="2000" dirty="0"/>
              <a:t>How many different values could there be per parameter?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Specify an order of evaluation. </a:t>
            </a:r>
            <a:endParaRPr lang="en-US" altLang="en-US" sz="2000" dirty="0"/>
          </a:p>
          <a:p>
            <a:pPr lvl="1"/>
            <a:r>
              <a:rPr lang="en-US" altLang="en-US" sz="2000" dirty="0"/>
              <a:t>Want to guarantee that the necessary subproblem solutions are in memory when you need them.</a:t>
            </a:r>
          </a:p>
          <a:p>
            <a:pPr lvl="1"/>
            <a:r>
              <a:rPr lang="en-US" altLang="en-US" sz="2000" dirty="0"/>
              <a:t>With this step: a “Bottom-up” (iterative) algorithm</a:t>
            </a:r>
          </a:p>
          <a:p>
            <a:pPr lvl="1"/>
            <a:r>
              <a:rPr lang="en-US" altLang="en-US" sz="2000" dirty="0"/>
              <a:t>Without this step: a “Top-down” (recursive) algorithm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/>
              <a:t>See if there’s a way to save space</a:t>
            </a:r>
          </a:p>
          <a:p>
            <a:pPr lvl="1"/>
            <a:r>
              <a:rPr lang="en-US" altLang="en-US" sz="2000" dirty="0"/>
              <a:t>Is it possible to reuse some memory locations?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85694F3-9945-F9AE-8B19-3CD2CD7827A7}"/>
              </a:ext>
            </a:extLst>
          </p:cNvPr>
          <p:cNvGrpSpPr/>
          <p:nvPr/>
        </p:nvGrpSpPr>
        <p:grpSpPr>
          <a:xfrm>
            <a:off x="1906591" y="1366674"/>
            <a:ext cx="1263243" cy="406656"/>
            <a:chOff x="1600739" y="2732537"/>
            <a:chExt cx="2295525" cy="73896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2D6F029-12F3-9DAE-A2A3-F9F0FFB22A61}"/>
                </a:ext>
              </a:extLst>
            </p:cNvPr>
            <p:cNvGrpSpPr/>
            <p:nvPr/>
          </p:nvGrpSpPr>
          <p:grpSpPr>
            <a:xfrm>
              <a:off x="1610264" y="3162729"/>
              <a:ext cx="2286000" cy="308772"/>
              <a:chOff x="4746800" y="3496280"/>
              <a:chExt cx="2286000" cy="308772"/>
            </a:xfrm>
          </p:grpSpPr>
          <p:sp>
            <p:nvSpPr>
              <p:cNvPr id="17" name="Text Box 11">
                <a:extLst>
                  <a:ext uri="{FF2B5EF4-FFF2-40B4-BE49-F238E27FC236}">
                    <a16:creationId xmlns:a16="http://schemas.microsoft.com/office/drawing/2014/main" id="{8F5CE5E5-CBD7-8C6D-7CEA-7034BCCC12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18" name="Text Box 12">
                <a:extLst>
                  <a:ext uri="{FF2B5EF4-FFF2-40B4-BE49-F238E27FC236}">
                    <a16:creationId xmlns:a16="http://schemas.microsoft.com/office/drawing/2014/main" id="{C43AF67E-0FC5-2D38-783D-A921483544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0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19" name="Text Box 13">
                <a:extLst>
                  <a:ext uri="{FF2B5EF4-FFF2-40B4-BE49-F238E27FC236}">
                    <a16:creationId xmlns:a16="http://schemas.microsoft.com/office/drawing/2014/main" id="{2298318C-BC75-0D9B-C0D4-90532934FA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20" name="Text Box 14">
                <a:extLst>
                  <a:ext uri="{FF2B5EF4-FFF2-40B4-BE49-F238E27FC236}">
                    <a16:creationId xmlns:a16="http://schemas.microsoft.com/office/drawing/2014/main" id="{A0349A55-4944-FCB4-E27B-59F527CF23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799" y="3496280"/>
                <a:ext cx="381000" cy="308772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ysClr val="windowText" lastClr="000000"/>
                    </a:solidFill>
                  </a:rPr>
                  <a:t>A</a:t>
                </a:r>
              </a:p>
            </p:txBody>
          </p:sp>
          <p:sp>
            <p:nvSpPr>
              <p:cNvPr id="21" name="Text Box 15">
                <a:extLst>
                  <a:ext uri="{FF2B5EF4-FFF2-40B4-BE49-F238E27FC236}">
                    <a16:creationId xmlns:a16="http://schemas.microsoft.com/office/drawing/2014/main" id="{3EBFA87D-FB4C-F918-4679-8AC8EAD0F3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799" y="3496280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22" name="Text Box 18">
                <a:extLst>
                  <a:ext uri="{FF2B5EF4-FFF2-40B4-BE49-F238E27FC236}">
                    <a16:creationId xmlns:a16="http://schemas.microsoft.com/office/drawing/2014/main" id="{341424D4-AB05-FC18-C553-CFECD03358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800" y="3496280"/>
                <a:ext cx="381000" cy="30877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F3403C0-234F-C7D4-255B-367C9AA06234}"/>
                </a:ext>
              </a:extLst>
            </p:cNvPr>
            <p:cNvGrpSpPr/>
            <p:nvPr/>
          </p:nvGrpSpPr>
          <p:grpSpPr>
            <a:xfrm>
              <a:off x="1600739" y="2732537"/>
              <a:ext cx="2286000" cy="308772"/>
              <a:chOff x="4365800" y="2297143"/>
              <a:chExt cx="2286000" cy="308772"/>
            </a:xfrm>
          </p:grpSpPr>
          <p:sp>
            <p:nvSpPr>
              <p:cNvPr id="5" name="Text Box 5">
                <a:extLst>
                  <a:ext uri="{FF2B5EF4-FFF2-40B4-BE49-F238E27FC236}">
                    <a16:creationId xmlns:a16="http://schemas.microsoft.com/office/drawing/2014/main" id="{B77452AF-DF2E-01FF-8288-3449549A3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5800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6" name="Text Box 6">
                <a:extLst>
                  <a:ext uri="{FF2B5EF4-FFF2-40B4-BE49-F238E27FC236}">
                    <a16:creationId xmlns:a16="http://schemas.microsoft.com/office/drawing/2014/main" id="{31B4BF9C-2062-626D-3140-88241C74D9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7" name="Text Box 7">
                <a:extLst>
                  <a:ext uri="{FF2B5EF4-FFF2-40B4-BE49-F238E27FC236}">
                    <a16:creationId xmlns:a16="http://schemas.microsoft.com/office/drawing/2014/main" id="{2BCEBF5B-90C5-4C49-799D-1EE2A099C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1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8" name="Text Box 8">
                <a:extLst>
                  <a:ext uri="{FF2B5EF4-FFF2-40B4-BE49-F238E27FC236}">
                    <a16:creationId xmlns:a16="http://schemas.microsoft.com/office/drawing/2014/main" id="{5FECFAF7-C802-DC02-FF57-DB6FACBD9B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2297143"/>
                <a:ext cx="381000" cy="30877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9" name="Text Box 9">
                <a:extLst>
                  <a:ext uri="{FF2B5EF4-FFF2-40B4-BE49-F238E27FC236}">
                    <a16:creationId xmlns:a16="http://schemas.microsoft.com/office/drawing/2014/main" id="{78905ABA-2A9C-8BEF-82F0-07F7938F4F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799" y="2297143"/>
                <a:ext cx="381000" cy="308772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C</a:t>
                </a:r>
              </a:p>
            </p:txBody>
          </p:sp>
          <p:sp>
            <p:nvSpPr>
              <p:cNvPr id="10" name="Text Box 17">
                <a:extLst>
                  <a:ext uri="{FF2B5EF4-FFF2-40B4-BE49-F238E27FC236}">
                    <a16:creationId xmlns:a16="http://schemas.microsoft.com/office/drawing/2014/main" id="{94483084-B998-5C57-6261-0648862BFC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0" y="2297143"/>
                <a:ext cx="381000" cy="308772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A5DDF96-0C28-760A-B340-B37A003B5311}"/>
              </a:ext>
            </a:extLst>
          </p:cNvPr>
          <p:cNvGrpSpPr/>
          <p:nvPr/>
        </p:nvGrpSpPr>
        <p:grpSpPr>
          <a:xfrm>
            <a:off x="-19738" y="954600"/>
            <a:ext cx="1642849" cy="393567"/>
            <a:chOff x="1568832" y="4245195"/>
            <a:chExt cx="2662099" cy="637742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A374545-F998-4FDB-BB06-591BE6A2B557}"/>
                </a:ext>
              </a:extLst>
            </p:cNvPr>
            <p:cNvGrpSpPr/>
            <p:nvPr/>
          </p:nvGrpSpPr>
          <p:grpSpPr>
            <a:xfrm>
              <a:off x="1936585" y="4245195"/>
              <a:ext cx="2286000" cy="275340"/>
              <a:chOff x="4365800" y="2297143"/>
              <a:chExt cx="2286000" cy="275340"/>
            </a:xfrm>
          </p:grpSpPr>
          <p:sp>
            <p:nvSpPr>
              <p:cNvPr id="48" name="Text Box 5">
                <a:extLst>
                  <a:ext uri="{FF2B5EF4-FFF2-40B4-BE49-F238E27FC236}">
                    <a16:creationId xmlns:a16="http://schemas.microsoft.com/office/drawing/2014/main" id="{F3B43E33-FFBF-CD1E-ADE9-75BEA40B74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5800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49" name="Text Box 6">
                <a:extLst>
                  <a:ext uri="{FF2B5EF4-FFF2-40B4-BE49-F238E27FC236}">
                    <a16:creationId xmlns:a16="http://schemas.microsoft.com/office/drawing/2014/main" id="{2E4C1CD6-0F1B-D095-A681-878201653B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799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50" name="Text Box 7">
                <a:extLst>
                  <a:ext uri="{FF2B5EF4-FFF2-40B4-BE49-F238E27FC236}">
                    <a16:creationId xmlns:a16="http://schemas.microsoft.com/office/drawing/2014/main" id="{E932D700-2412-53CD-A384-08D7A2F4E9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1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51" name="Text Box 8">
                <a:extLst>
                  <a:ext uri="{FF2B5EF4-FFF2-40B4-BE49-F238E27FC236}">
                    <a16:creationId xmlns:a16="http://schemas.microsoft.com/office/drawing/2014/main" id="{59914E49-542B-7E7D-FE90-210502F7F3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2297143"/>
                <a:ext cx="380999" cy="275340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52" name="Text Box 9">
                <a:extLst>
                  <a:ext uri="{FF2B5EF4-FFF2-40B4-BE49-F238E27FC236}">
                    <a16:creationId xmlns:a16="http://schemas.microsoft.com/office/drawing/2014/main" id="{0B56115A-3E96-E792-87FC-80B5A928F5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799" y="2297143"/>
                <a:ext cx="380999" cy="275340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C</a:t>
                </a:r>
              </a:p>
            </p:txBody>
          </p:sp>
          <p:sp>
            <p:nvSpPr>
              <p:cNvPr id="53" name="Text Box 17">
                <a:extLst>
                  <a:ext uri="{FF2B5EF4-FFF2-40B4-BE49-F238E27FC236}">
                    <a16:creationId xmlns:a16="http://schemas.microsoft.com/office/drawing/2014/main" id="{B879DDE5-DDB1-429C-693B-DA8D1125B3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1" y="2297143"/>
                <a:ext cx="380999" cy="275338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E9641AF3-8704-B0C2-AE4B-693467B5E742}"/>
                </a:ext>
              </a:extLst>
            </p:cNvPr>
            <p:cNvGrpSpPr/>
            <p:nvPr/>
          </p:nvGrpSpPr>
          <p:grpSpPr>
            <a:xfrm>
              <a:off x="1568832" y="4607597"/>
              <a:ext cx="2662099" cy="275340"/>
              <a:chOff x="5820111" y="5519690"/>
              <a:chExt cx="2662099" cy="275340"/>
            </a:xfrm>
          </p:grpSpPr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1C0DECEB-F6AE-AA04-83A0-4E0965737A1A}"/>
                  </a:ext>
                </a:extLst>
              </p:cNvPr>
              <p:cNvGrpSpPr/>
              <p:nvPr/>
            </p:nvGrpSpPr>
            <p:grpSpPr>
              <a:xfrm>
                <a:off x="5820111" y="5519690"/>
                <a:ext cx="2286000" cy="275340"/>
                <a:chOff x="4746800" y="3496280"/>
                <a:chExt cx="2286000" cy="275340"/>
              </a:xfrm>
            </p:grpSpPr>
            <p:sp>
              <p:nvSpPr>
                <p:cNvPr id="35" name="Text Box 11">
                  <a:extLst>
                    <a:ext uri="{FF2B5EF4-FFF2-40B4-BE49-F238E27FC236}">
                      <a16:creationId xmlns:a16="http://schemas.microsoft.com/office/drawing/2014/main" id="{174FC79A-3064-C2F9-867E-61560580FE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6800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T</a:t>
                  </a:r>
                </a:p>
              </p:txBody>
            </p:sp>
            <p:sp>
              <p:nvSpPr>
                <p:cNvPr id="36" name="Text Box 12">
                  <a:extLst>
                    <a:ext uri="{FF2B5EF4-FFF2-40B4-BE49-F238E27FC236}">
                      <a16:creationId xmlns:a16="http://schemas.microsoft.com/office/drawing/2014/main" id="{B2A7B7F3-0C51-2C75-E3E1-622D37927E9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27799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A</a:t>
                  </a:r>
                </a:p>
              </p:txBody>
            </p:sp>
            <p:sp>
              <p:nvSpPr>
                <p:cNvPr id="37" name="Text Box 13">
                  <a:extLst>
                    <a:ext uri="{FF2B5EF4-FFF2-40B4-BE49-F238E27FC236}">
                      <a16:creationId xmlns:a16="http://schemas.microsoft.com/office/drawing/2014/main" id="{5F3EBB90-4AE8-ACDD-D033-A22424787C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508801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C</a:t>
                  </a:r>
                </a:p>
              </p:txBody>
            </p:sp>
            <p:sp>
              <p:nvSpPr>
                <p:cNvPr id="38" name="Text Box 14">
                  <a:extLst>
                    <a:ext uri="{FF2B5EF4-FFF2-40B4-BE49-F238E27FC236}">
                      <a16:creationId xmlns:a16="http://schemas.microsoft.com/office/drawing/2014/main" id="{016E3C23-D360-FCB4-900E-2AE33A51B1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889799" y="3496280"/>
                  <a:ext cx="380999" cy="275340"/>
                </a:xfrm>
                <a:prstGeom prst="rect">
                  <a:avLst/>
                </a:prstGeom>
                <a:solidFill>
                  <a:srgbClr val="FFD966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>
                      <a:solidFill>
                        <a:sysClr val="windowText" lastClr="000000"/>
                      </a:solidFill>
                    </a:rPr>
                    <a:t>A</a:t>
                  </a:r>
                </a:p>
              </p:txBody>
            </p:sp>
            <p:sp>
              <p:nvSpPr>
                <p:cNvPr id="39" name="Text Box 15">
                  <a:extLst>
                    <a:ext uri="{FF2B5EF4-FFF2-40B4-BE49-F238E27FC236}">
                      <a16:creationId xmlns:a16="http://schemas.microsoft.com/office/drawing/2014/main" id="{3CF81D4B-D0C8-E3D0-BFF3-962AA1BF3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799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T</a:t>
                  </a:r>
                </a:p>
              </p:txBody>
            </p:sp>
            <p:sp>
              <p:nvSpPr>
                <p:cNvPr id="40" name="Text Box 18">
                  <a:extLst>
                    <a:ext uri="{FF2B5EF4-FFF2-40B4-BE49-F238E27FC236}">
                      <a16:creationId xmlns:a16="http://schemas.microsoft.com/office/drawing/2014/main" id="{4D70040A-5C93-F414-B773-E74566A615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51801" y="3496280"/>
                  <a:ext cx="380999" cy="275340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/>
                    <a:t>G</a:t>
                  </a:r>
                </a:p>
              </p:txBody>
            </p:sp>
          </p:grpSp>
          <p:sp>
            <p:nvSpPr>
              <p:cNvPr id="34" name="Text Box 10">
                <a:extLst>
                  <a:ext uri="{FF2B5EF4-FFF2-40B4-BE49-F238E27FC236}">
                    <a16:creationId xmlns:a16="http://schemas.microsoft.com/office/drawing/2014/main" id="{3FE6E50F-F294-1B9B-58E0-7484227D24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01211" y="5519690"/>
                <a:ext cx="380999" cy="275340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09BEBBAA-D5FE-F1F8-5237-FCC41F94ACDA}"/>
              </a:ext>
            </a:extLst>
          </p:cNvPr>
          <p:cNvGrpSpPr/>
          <p:nvPr/>
        </p:nvGrpSpPr>
        <p:grpSpPr>
          <a:xfrm>
            <a:off x="-19738" y="1629302"/>
            <a:ext cx="1647943" cy="424044"/>
            <a:chOff x="1627592" y="5757983"/>
            <a:chExt cx="2671541" cy="687434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81A46CCD-21EF-2EAA-BFDB-DF803E32EED5}"/>
                </a:ext>
              </a:extLst>
            </p:cNvPr>
            <p:cNvGrpSpPr/>
            <p:nvPr/>
          </p:nvGrpSpPr>
          <p:grpSpPr>
            <a:xfrm>
              <a:off x="2013133" y="6169955"/>
              <a:ext cx="2286000" cy="275462"/>
              <a:chOff x="4746800" y="3496280"/>
              <a:chExt cx="2286000" cy="275462"/>
            </a:xfrm>
          </p:grpSpPr>
          <p:sp>
            <p:nvSpPr>
              <p:cNvPr id="13327" name="Text Box 11">
                <a:extLst>
                  <a:ext uri="{FF2B5EF4-FFF2-40B4-BE49-F238E27FC236}">
                    <a16:creationId xmlns:a16="http://schemas.microsoft.com/office/drawing/2014/main" id="{17E4097F-C60D-9FD0-E590-D1F4F7AB2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T</a:t>
                </a:r>
              </a:p>
            </p:txBody>
          </p:sp>
          <p:sp>
            <p:nvSpPr>
              <p:cNvPr id="13328" name="Text Box 12">
                <a:extLst>
                  <a:ext uri="{FF2B5EF4-FFF2-40B4-BE49-F238E27FC236}">
                    <a16:creationId xmlns:a16="http://schemas.microsoft.com/office/drawing/2014/main" id="{BE88D31D-6803-33E0-F6A6-B5C135BAE2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799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A</a:t>
                </a:r>
              </a:p>
            </p:txBody>
          </p:sp>
          <p:sp>
            <p:nvSpPr>
              <p:cNvPr id="13329" name="Text Box 13">
                <a:extLst>
                  <a:ext uri="{FF2B5EF4-FFF2-40B4-BE49-F238E27FC236}">
                    <a16:creationId xmlns:a16="http://schemas.microsoft.com/office/drawing/2014/main" id="{64F36775-9BE5-D22A-9766-E83299DE7D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1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/>
                  <a:t>C</a:t>
                </a:r>
              </a:p>
            </p:txBody>
          </p:sp>
          <p:sp>
            <p:nvSpPr>
              <p:cNvPr id="13330" name="Text Box 14">
                <a:extLst>
                  <a:ext uri="{FF2B5EF4-FFF2-40B4-BE49-F238E27FC236}">
                    <a16:creationId xmlns:a16="http://schemas.microsoft.com/office/drawing/2014/main" id="{CD3C437E-3B84-BAF7-4E5C-A3A43A8062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800" y="3496280"/>
                <a:ext cx="380999" cy="275462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ysClr val="windowText" lastClr="000000"/>
                    </a:solidFill>
                  </a:rPr>
                  <a:t>A</a:t>
                </a:r>
              </a:p>
            </p:txBody>
          </p:sp>
          <p:sp>
            <p:nvSpPr>
              <p:cNvPr id="13331" name="Text Box 15">
                <a:extLst>
                  <a:ext uri="{FF2B5EF4-FFF2-40B4-BE49-F238E27FC236}">
                    <a16:creationId xmlns:a16="http://schemas.microsoft.com/office/drawing/2014/main" id="{C03DEC5B-7D84-C1A7-2801-C2B58E3B38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799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T</a:t>
                </a:r>
              </a:p>
            </p:txBody>
          </p:sp>
          <p:sp>
            <p:nvSpPr>
              <p:cNvPr id="13332" name="Text Box 18">
                <a:extLst>
                  <a:ext uri="{FF2B5EF4-FFF2-40B4-BE49-F238E27FC236}">
                    <a16:creationId xmlns:a16="http://schemas.microsoft.com/office/drawing/2014/main" id="{5C39007F-6285-30CC-0FF9-6B7A5DF1C3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801" y="3496280"/>
                <a:ext cx="380999" cy="275462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/>
                  <a:t>G</a:t>
                </a: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6E741A96-BE61-6349-78F3-9B0A1E067FE6}"/>
                </a:ext>
              </a:extLst>
            </p:cNvPr>
            <p:cNvGrpSpPr/>
            <p:nvPr/>
          </p:nvGrpSpPr>
          <p:grpSpPr>
            <a:xfrm>
              <a:off x="1627592" y="5757983"/>
              <a:ext cx="2667000" cy="275464"/>
              <a:chOff x="6839717" y="5659468"/>
              <a:chExt cx="2667000" cy="275464"/>
            </a:xfrm>
          </p:grpSpPr>
          <p:grpSp>
            <p:nvGrpSpPr>
              <p:cNvPr id="63" name="Group 62">
                <a:extLst>
                  <a:ext uri="{FF2B5EF4-FFF2-40B4-BE49-F238E27FC236}">
                    <a16:creationId xmlns:a16="http://schemas.microsoft.com/office/drawing/2014/main" id="{75CCC214-2079-8D3B-D652-AFEFAAE445F2}"/>
                  </a:ext>
                </a:extLst>
              </p:cNvPr>
              <p:cNvGrpSpPr/>
              <p:nvPr/>
            </p:nvGrpSpPr>
            <p:grpSpPr>
              <a:xfrm>
                <a:off x="6839717" y="5659469"/>
                <a:ext cx="2286000" cy="275463"/>
                <a:chOff x="4365800" y="2297143"/>
                <a:chExt cx="2286000" cy="275463"/>
              </a:xfrm>
            </p:grpSpPr>
            <p:sp>
              <p:nvSpPr>
                <p:cNvPr id="13313" name="Text Box 5">
                  <a:extLst>
                    <a:ext uri="{FF2B5EF4-FFF2-40B4-BE49-F238E27FC236}">
                      <a16:creationId xmlns:a16="http://schemas.microsoft.com/office/drawing/2014/main" id="{262D2F0D-90A0-C64D-72D5-46FE785654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65800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C</a:t>
                  </a:r>
                </a:p>
              </p:txBody>
            </p:sp>
            <p:sp>
              <p:nvSpPr>
                <p:cNvPr id="13314" name="Text Box 6">
                  <a:extLst>
                    <a:ext uri="{FF2B5EF4-FFF2-40B4-BE49-F238E27FC236}">
                      <a16:creationId xmlns:a16="http://schemas.microsoft.com/office/drawing/2014/main" id="{6E364665-7BEA-9E8D-1B6E-7937DF0958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6799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/>
                    <a:t>T</a:t>
                  </a:r>
                </a:p>
              </p:txBody>
            </p:sp>
            <p:sp>
              <p:nvSpPr>
                <p:cNvPr id="13317" name="Text Box 7">
                  <a:extLst>
                    <a:ext uri="{FF2B5EF4-FFF2-40B4-BE49-F238E27FC236}">
                      <a16:creationId xmlns:a16="http://schemas.microsoft.com/office/drawing/2014/main" id="{17E0331F-ED12-2592-69AE-8120CC4956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27801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A</a:t>
                  </a:r>
                </a:p>
              </p:txBody>
            </p:sp>
            <p:sp>
              <p:nvSpPr>
                <p:cNvPr id="13318" name="Text Box 8">
                  <a:extLst>
                    <a:ext uri="{FF2B5EF4-FFF2-40B4-BE49-F238E27FC236}">
                      <a16:creationId xmlns:a16="http://schemas.microsoft.com/office/drawing/2014/main" id="{4E74C893-D1EC-08A8-C279-DF1C0BE359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508800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/>
                    <a:t>C</a:t>
                  </a:r>
                </a:p>
              </p:txBody>
            </p:sp>
            <p:sp>
              <p:nvSpPr>
                <p:cNvPr id="13319" name="Text Box 9">
                  <a:extLst>
                    <a:ext uri="{FF2B5EF4-FFF2-40B4-BE49-F238E27FC236}">
                      <a16:creationId xmlns:a16="http://schemas.microsoft.com/office/drawing/2014/main" id="{A1BE477A-23AA-0991-039F-7F48678988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889799" y="2297143"/>
                  <a:ext cx="380999" cy="275463"/>
                </a:xfrm>
                <a:prstGeom prst="rect">
                  <a:avLst/>
                </a:prstGeom>
                <a:solidFill>
                  <a:srgbClr val="FFD966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/>
                    <a:t>C</a:t>
                  </a:r>
                </a:p>
              </p:txBody>
            </p:sp>
            <p:sp>
              <p:nvSpPr>
                <p:cNvPr id="13320" name="Text Box 17">
                  <a:extLst>
                    <a:ext uri="{FF2B5EF4-FFF2-40B4-BE49-F238E27FC236}">
                      <a16:creationId xmlns:a16="http://schemas.microsoft.com/office/drawing/2014/main" id="{C8860941-E112-90D4-4C96-F24D706E7D0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801" y="2297143"/>
                  <a:ext cx="380999" cy="275463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500" b="1" dirty="0"/>
                    <a:t>G</a:t>
                  </a:r>
                </a:p>
              </p:txBody>
            </p:sp>
          </p:grpSp>
          <p:sp>
            <p:nvSpPr>
              <p:cNvPr id="13312" name="Text Box 10">
                <a:extLst>
                  <a:ext uri="{FF2B5EF4-FFF2-40B4-BE49-F238E27FC236}">
                    <a16:creationId xmlns:a16="http://schemas.microsoft.com/office/drawing/2014/main" id="{8556FF09-97BE-9C4D-1131-EB15A259CB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25717" y="5659468"/>
                <a:ext cx="381000" cy="275462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500" b="1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DB6A7FB-8052-7834-D648-E1B6AAF1DB86}"/>
              </a:ext>
            </a:extLst>
          </p:cNvPr>
          <p:cNvGrpSpPr/>
          <p:nvPr/>
        </p:nvGrpSpPr>
        <p:grpSpPr>
          <a:xfrm>
            <a:off x="1150214" y="2506235"/>
            <a:ext cx="1595044" cy="930443"/>
            <a:chOff x="3589324" y="2048932"/>
            <a:chExt cx="5486400" cy="32004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6E58DE80-8A09-7890-1BA1-D993F522F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924" y="2063220"/>
              <a:ext cx="609600" cy="419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10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44AD5437-174C-8231-7E9B-D00A0BD02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24" y="2048932"/>
              <a:ext cx="609600" cy="419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100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31A59B05-8B92-C357-7D0B-9A2BCAA665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324" y="2506132"/>
              <a:ext cx="5486400" cy="914400"/>
              <a:chOff x="960" y="1488"/>
              <a:chExt cx="3456" cy="576"/>
            </a:xfrm>
          </p:grpSpPr>
          <p:grpSp>
            <p:nvGrpSpPr>
              <p:cNvPr id="13409" name="Group 13408">
                <a:extLst>
                  <a:ext uri="{FF2B5EF4-FFF2-40B4-BE49-F238E27FC236}">
                    <a16:creationId xmlns:a16="http://schemas.microsoft.com/office/drawing/2014/main" id="{214F042A-3AC9-DB40-F8E2-C7622ADA5D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13427" name="Group 13426">
                  <a:extLst>
                    <a:ext uri="{FF2B5EF4-FFF2-40B4-BE49-F238E27FC236}">
                      <a16:creationId xmlns:a16="http://schemas.microsoft.com/office/drawing/2014/main" id="{68D6847E-441C-555A-A66B-22D47325AA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39" name="Group 13438">
                    <a:extLst>
                      <a:ext uri="{FF2B5EF4-FFF2-40B4-BE49-F238E27FC236}">
                        <a16:creationId xmlns:a16="http://schemas.microsoft.com/office/drawing/2014/main" id="{9C7651D8-AE8C-BBAF-4CA6-FEB532529A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41" name="Rectangle 13440">
                      <a:extLst>
                        <a:ext uri="{FF2B5EF4-FFF2-40B4-BE49-F238E27FC236}">
                          <a16:creationId xmlns:a16="http://schemas.microsoft.com/office/drawing/2014/main" id="{54D419DD-5FC8-78F2-2FAA-C5F17FD81BD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  <p:sp>
                  <p:nvSpPr>
                    <p:cNvPr id="13442" name="Rectangle 13441">
                      <a:extLst>
                        <a:ext uri="{FF2B5EF4-FFF2-40B4-BE49-F238E27FC236}">
                          <a16:creationId xmlns:a16="http://schemas.microsoft.com/office/drawing/2014/main" id="{402AA090-1234-3308-E0D0-92B041DD2E6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sp>
                <p:nvSpPr>
                  <p:cNvPr id="13440" name="Rectangle 13439">
                    <a:extLst>
                      <a:ext uri="{FF2B5EF4-FFF2-40B4-BE49-F238E27FC236}">
                        <a16:creationId xmlns:a16="http://schemas.microsoft.com/office/drawing/2014/main" id="{70BC94BF-2273-D518-33F7-9E43BFF464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100"/>
                  </a:p>
                </p:txBody>
              </p:sp>
            </p:grpSp>
            <p:grpSp>
              <p:nvGrpSpPr>
                <p:cNvPr id="13428" name="Group 13427">
                  <a:extLst>
                    <a:ext uri="{FF2B5EF4-FFF2-40B4-BE49-F238E27FC236}">
                      <a16:creationId xmlns:a16="http://schemas.microsoft.com/office/drawing/2014/main" id="{A12C1D49-00CF-DECF-5668-0111E25EB5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429" name="Group 13428">
                    <a:extLst>
                      <a:ext uri="{FF2B5EF4-FFF2-40B4-BE49-F238E27FC236}">
                        <a16:creationId xmlns:a16="http://schemas.microsoft.com/office/drawing/2014/main" id="{FA796F10-08D6-0B19-5A66-CEDC2EFAE0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35" name="Group 13434">
                      <a:extLst>
                        <a:ext uri="{FF2B5EF4-FFF2-40B4-BE49-F238E27FC236}">
                          <a16:creationId xmlns:a16="http://schemas.microsoft.com/office/drawing/2014/main" id="{032E2FFB-8317-AE63-FEB5-F87562CE152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37" name="Rectangle 13436">
                        <a:extLst>
                          <a:ext uri="{FF2B5EF4-FFF2-40B4-BE49-F238E27FC236}">
                            <a16:creationId xmlns:a16="http://schemas.microsoft.com/office/drawing/2014/main" id="{DF70F64D-9538-FA6A-6E2F-6F9CAD60935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38" name="Rectangle 13437">
                        <a:extLst>
                          <a:ext uri="{FF2B5EF4-FFF2-40B4-BE49-F238E27FC236}">
                            <a16:creationId xmlns:a16="http://schemas.microsoft.com/office/drawing/2014/main" id="{E477CF2A-F073-A0B0-B478-5A176191920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436" name="Rectangle 13435">
                      <a:extLst>
                        <a:ext uri="{FF2B5EF4-FFF2-40B4-BE49-F238E27FC236}">
                          <a16:creationId xmlns:a16="http://schemas.microsoft.com/office/drawing/2014/main" id="{AEF4BC71-D633-4490-830C-7ACEA4D466E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430" name="Group 13429">
                    <a:extLst>
                      <a:ext uri="{FF2B5EF4-FFF2-40B4-BE49-F238E27FC236}">
                        <a16:creationId xmlns:a16="http://schemas.microsoft.com/office/drawing/2014/main" id="{E9FC0933-D2E3-88A9-0784-90CA782838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31" name="Group 13430">
                      <a:extLst>
                        <a:ext uri="{FF2B5EF4-FFF2-40B4-BE49-F238E27FC236}">
                          <a16:creationId xmlns:a16="http://schemas.microsoft.com/office/drawing/2014/main" id="{C9CAE636-8864-BA96-5C30-D2CB83B5380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33" name="Rectangle 13432">
                        <a:extLst>
                          <a:ext uri="{FF2B5EF4-FFF2-40B4-BE49-F238E27FC236}">
                            <a16:creationId xmlns:a16="http://schemas.microsoft.com/office/drawing/2014/main" id="{37B11592-4CD7-EE86-AAD2-22D6830BEAD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34" name="Rectangle 13433">
                        <a:extLst>
                          <a:ext uri="{FF2B5EF4-FFF2-40B4-BE49-F238E27FC236}">
                            <a16:creationId xmlns:a16="http://schemas.microsoft.com/office/drawing/2014/main" id="{A86FBA9E-CAE9-ACA0-5E52-BDD1C4847E1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432" name="Rectangle 13431">
                      <a:extLst>
                        <a:ext uri="{FF2B5EF4-FFF2-40B4-BE49-F238E27FC236}">
                          <a16:creationId xmlns:a16="http://schemas.microsoft.com/office/drawing/2014/main" id="{6AE5F866-10AA-C750-D603-9DF82844817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</p:grpSp>
          </p:grpSp>
          <p:grpSp>
            <p:nvGrpSpPr>
              <p:cNvPr id="13410" name="Group 13409">
                <a:extLst>
                  <a:ext uri="{FF2B5EF4-FFF2-40B4-BE49-F238E27FC236}">
                    <a16:creationId xmlns:a16="http://schemas.microsoft.com/office/drawing/2014/main" id="{CF5B8C02-DC8C-ED98-D714-44B74074B5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13411" name="Group 13410">
                  <a:extLst>
                    <a:ext uri="{FF2B5EF4-FFF2-40B4-BE49-F238E27FC236}">
                      <a16:creationId xmlns:a16="http://schemas.microsoft.com/office/drawing/2014/main" id="{63186437-1794-997E-7285-F836C892DE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23" name="Group 13422">
                    <a:extLst>
                      <a:ext uri="{FF2B5EF4-FFF2-40B4-BE49-F238E27FC236}">
                        <a16:creationId xmlns:a16="http://schemas.microsoft.com/office/drawing/2014/main" id="{315D9AE1-0F14-D584-1751-57CC19D4CA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25" name="Rectangle 13424">
                      <a:extLst>
                        <a:ext uri="{FF2B5EF4-FFF2-40B4-BE49-F238E27FC236}">
                          <a16:creationId xmlns:a16="http://schemas.microsoft.com/office/drawing/2014/main" id="{C42FFBF6-B2FB-DA6C-A087-1155BB4AB87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  <p:sp>
                  <p:nvSpPr>
                    <p:cNvPr id="13426" name="Rectangle 13425">
                      <a:extLst>
                        <a:ext uri="{FF2B5EF4-FFF2-40B4-BE49-F238E27FC236}">
                          <a16:creationId xmlns:a16="http://schemas.microsoft.com/office/drawing/2014/main" id="{73B26D08-1DDE-EE04-89BB-31FB65ABFAE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sp>
                <p:nvSpPr>
                  <p:cNvPr id="13424" name="Rectangle 13423">
                    <a:extLst>
                      <a:ext uri="{FF2B5EF4-FFF2-40B4-BE49-F238E27FC236}">
                        <a16:creationId xmlns:a16="http://schemas.microsoft.com/office/drawing/2014/main" id="{BEEA0CCA-1DBE-EBAE-6BC4-BA790502EB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100"/>
                  </a:p>
                </p:txBody>
              </p:sp>
            </p:grpSp>
            <p:grpSp>
              <p:nvGrpSpPr>
                <p:cNvPr id="13412" name="Group 13411">
                  <a:extLst>
                    <a:ext uri="{FF2B5EF4-FFF2-40B4-BE49-F238E27FC236}">
                      <a16:creationId xmlns:a16="http://schemas.microsoft.com/office/drawing/2014/main" id="{1FE6A19A-9BD1-C60B-B033-733E8ADCAB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413" name="Group 13412">
                    <a:extLst>
                      <a:ext uri="{FF2B5EF4-FFF2-40B4-BE49-F238E27FC236}">
                        <a16:creationId xmlns:a16="http://schemas.microsoft.com/office/drawing/2014/main" id="{33AA4CEE-78A0-22CE-ED37-867E7640A10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19" name="Group 13418">
                      <a:extLst>
                        <a:ext uri="{FF2B5EF4-FFF2-40B4-BE49-F238E27FC236}">
                          <a16:creationId xmlns:a16="http://schemas.microsoft.com/office/drawing/2014/main" id="{8BEA9033-5631-8AA2-35D6-50939DDC79C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21" name="Rectangle 13420">
                        <a:extLst>
                          <a:ext uri="{FF2B5EF4-FFF2-40B4-BE49-F238E27FC236}">
                            <a16:creationId xmlns:a16="http://schemas.microsoft.com/office/drawing/2014/main" id="{FB48D8FD-3DBC-A682-DF6D-C4FAAED043B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22" name="Rectangle 13421">
                        <a:extLst>
                          <a:ext uri="{FF2B5EF4-FFF2-40B4-BE49-F238E27FC236}">
                            <a16:creationId xmlns:a16="http://schemas.microsoft.com/office/drawing/2014/main" id="{375DE567-4ECD-B65A-242E-2480651B5D1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420" name="Rectangle 13419">
                      <a:extLst>
                        <a:ext uri="{FF2B5EF4-FFF2-40B4-BE49-F238E27FC236}">
                          <a16:creationId xmlns:a16="http://schemas.microsoft.com/office/drawing/2014/main" id="{4D2492FE-C542-039D-D9DB-3ADAE30953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414" name="Group 13413">
                    <a:extLst>
                      <a:ext uri="{FF2B5EF4-FFF2-40B4-BE49-F238E27FC236}">
                        <a16:creationId xmlns:a16="http://schemas.microsoft.com/office/drawing/2014/main" id="{3B7C5449-F276-4E39-D568-C62758F2EF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15" name="Group 13414">
                      <a:extLst>
                        <a:ext uri="{FF2B5EF4-FFF2-40B4-BE49-F238E27FC236}">
                          <a16:creationId xmlns:a16="http://schemas.microsoft.com/office/drawing/2014/main" id="{E8E2130D-033E-73E5-A252-264A58FA037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17" name="Rectangle 13416">
                        <a:extLst>
                          <a:ext uri="{FF2B5EF4-FFF2-40B4-BE49-F238E27FC236}">
                            <a16:creationId xmlns:a16="http://schemas.microsoft.com/office/drawing/2014/main" id="{666B33B2-083B-6E07-3529-3D33AA88AE2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18" name="Rectangle 13417">
                        <a:extLst>
                          <a:ext uri="{FF2B5EF4-FFF2-40B4-BE49-F238E27FC236}">
                            <a16:creationId xmlns:a16="http://schemas.microsoft.com/office/drawing/2014/main" id="{0F8A98D4-7126-653F-8295-3A696232C3A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416" name="Rectangle 13415">
                      <a:extLst>
                        <a:ext uri="{FF2B5EF4-FFF2-40B4-BE49-F238E27FC236}">
                          <a16:creationId xmlns:a16="http://schemas.microsoft.com/office/drawing/2014/main" id="{641AF427-21B0-391A-3226-68C79440961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</p:grp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11CA3571-0D56-6B43-11A7-FACF78EB45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9324" y="2048932"/>
              <a:ext cx="5486400" cy="3200400"/>
              <a:chOff x="864" y="1392"/>
              <a:chExt cx="3456" cy="2016"/>
            </a:xfrm>
          </p:grpSpPr>
          <p:grpSp>
            <p:nvGrpSpPr>
              <p:cNvPr id="55" name="Group 54">
                <a:extLst>
                  <a:ext uri="{FF2B5EF4-FFF2-40B4-BE49-F238E27FC236}">
                    <a16:creationId xmlns:a16="http://schemas.microsoft.com/office/drawing/2014/main" id="{BCC82CA4-25E3-AAD7-7A4C-5D1950F0B5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1392"/>
                <a:ext cx="3456" cy="288"/>
                <a:chOff x="432" y="1152"/>
                <a:chExt cx="3456" cy="288"/>
              </a:xfrm>
            </p:grpSpPr>
            <p:grpSp>
              <p:nvGrpSpPr>
                <p:cNvPr id="13393" name="Group 13392">
                  <a:extLst>
                    <a:ext uri="{FF2B5EF4-FFF2-40B4-BE49-F238E27FC236}">
                      <a16:creationId xmlns:a16="http://schemas.microsoft.com/office/drawing/2014/main" id="{BDC0300F-2E28-C5D8-16DE-3C93CC049E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05" name="Group 13404">
                    <a:extLst>
                      <a:ext uri="{FF2B5EF4-FFF2-40B4-BE49-F238E27FC236}">
                        <a16:creationId xmlns:a16="http://schemas.microsoft.com/office/drawing/2014/main" id="{9068B94A-AA5A-C1AD-945C-236EF9BCCAB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07" name="Rectangle 13406">
                      <a:extLst>
                        <a:ext uri="{FF2B5EF4-FFF2-40B4-BE49-F238E27FC236}">
                          <a16:creationId xmlns:a16="http://schemas.microsoft.com/office/drawing/2014/main" id="{CD79F6AE-7037-1D05-FB5E-E0A1725A72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  <p:sp>
                  <p:nvSpPr>
                    <p:cNvPr id="13408" name="Rectangle 13407">
                      <a:extLst>
                        <a:ext uri="{FF2B5EF4-FFF2-40B4-BE49-F238E27FC236}">
                          <a16:creationId xmlns:a16="http://schemas.microsoft.com/office/drawing/2014/main" id="{743E758C-4508-B1E2-80FD-1AE569A489D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sp>
                <p:nvSpPr>
                  <p:cNvPr id="13406" name="Rectangle 13405">
                    <a:extLst>
                      <a:ext uri="{FF2B5EF4-FFF2-40B4-BE49-F238E27FC236}">
                        <a16:creationId xmlns:a16="http://schemas.microsoft.com/office/drawing/2014/main" id="{FD01FAFD-3A82-BFF2-8BB5-7451B341FE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100"/>
                  </a:p>
                </p:txBody>
              </p:sp>
            </p:grpSp>
            <p:grpSp>
              <p:nvGrpSpPr>
                <p:cNvPr id="13394" name="Group 13393">
                  <a:extLst>
                    <a:ext uri="{FF2B5EF4-FFF2-40B4-BE49-F238E27FC236}">
                      <a16:creationId xmlns:a16="http://schemas.microsoft.com/office/drawing/2014/main" id="{38686583-5CEF-E26C-DAA4-F68E59B1DB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395" name="Group 13394">
                    <a:extLst>
                      <a:ext uri="{FF2B5EF4-FFF2-40B4-BE49-F238E27FC236}">
                        <a16:creationId xmlns:a16="http://schemas.microsoft.com/office/drawing/2014/main" id="{99C1B546-2DCA-5F4B-3E57-92EC9EC63FB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01" name="Group 13400">
                      <a:extLst>
                        <a:ext uri="{FF2B5EF4-FFF2-40B4-BE49-F238E27FC236}">
                          <a16:creationId xmlns:a16="http://schemas.microsoft.com/office/drawing/2014/main" id="{F7AF04FD-07E5-6FC2-F869-485650544CE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03" name="Rectangle 13402">
                        <a:extLst>
                          <a:ext uri="{FF2B5EF4-FFF2-40B4-BE49-F238E27FC236}">
                            <a16:creationId xmlns:a16="http://schemas.microsoft.com/office/drawing/2014/main" id="{5521BB4B-15DE-6B14-72B3-9DD9EA0CD81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04" name="Rectangle 13403">
                        <a:extLst>
                          <a:ext uri="{FF2B5EF4-FFF2-40B4-BE49-F238E27FC236}">
                            <a16:creationId xmlns:a16="http://schemas.microsoft.com/office/drawing/2014/main" id="{B4818CCA-BAB4-A540-49FD-094866023F6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402" name="Rectangle 13401">
                      <a:extLst>
                        <a:ext uri="{FF2B5EF4-FFF2-40B4-BE49-F238E27FC236}">
                          <a16:creationId xmlns:a16="http://schemas.microsoft.com/office/drawing/2014/main" id="{4F1B417A-2D0B-161D-874B-860A3C6FAED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396" name="Group 13395">
                    <a:extLst>
                      <a:ext uri="{FF2B5EF4-FFF2-40B4-BE49-F238E27FC236}">
                        <a16:creationId xmlns:a16="http://schemas.microsoft.com/office/drawing/2014/main" id="{C32E3747-09F5-7299-5C01-76BDDDF69B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97" name="Group 13396">
                      <a:extLst>
                        <a:ext uri="{FF2B5EF4-FFF2-40B4-BE49-F238E27FC236}">
                          <a16:creationId xmlns:a16="http://schemas.microsoft.com/office/drawing/2014/main" id="{E50013B9-4AFF-0582-F983-EE9842F5551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99" name="Rectangle 13398">
                        <a:extLst>
                          <a:ext uri="{FF2B5EF4-FFF2-40B4-BE49-F238E27FC236}">
                            <a16:creationId xmlns:a16="http://schemas.microsoft.com/office/drawing/2014/main" id="{61482386-2BED-638E-C41E-9FEA29868B6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400" name="Rectangle 13399">
                        <a:extLst>
                          <a:ext uri="{FF2B5EF4-FFF2-40B4-BE49-F238E27FC236}">
                            <a16:creationId xmlns:a16="http://schemas.microsoft.com/office/drawing/2014/main" id="{F1384F38-8014-CA1D-4FA4-BE5B9D23EF2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398" name="Rectangle 13397">
                      <a:extLst>
                        <a:ext uri="{FF2B5EF4-FFF2-40B4-BE49-F238E27FC236}">
                          <a16:creationId xmlns:a16="http://schemas.microsoft.com/office/drawing/2014/main" id="{7762545E-06F2-0E5C-ED05-A1EB79F83E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</p:grpSp>
          </p:grpSp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F954BCB9-81DF-EC0A-4AEB-5B7D354F9D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2256"/>
                <a:ext cx="3456" cy="576"/>
                <a:chOff x="960" y="1488"/>
                <a:chExt cx="3456" cy="576"/>
              </a:xfrm>
            </p:grpSpPr>
            <p:grpSp>
              <p:nvGrpSpPr>
                <p:cNvPr id="13359" name="Group 13358">
                  <a:extLst>
                    <a:ext uri="{FF2B5EF4-FFF2-40B4-BE49-F238E27FC236}">
                      <a16:creationId xmlns:a16="http://schemas.microsoft.com/office/drawing/2014/main" id="{0283F4AE-535F-56E0-0BA7-A30EE6656C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377" name="Group 13376">
                    <a:extLst>
                      <a:ext uri="{FF2B5EF4-FFF2-40B4-BE49-F238E27FC236}">
                        <a16:creationId xmlns:a16="http://schemas.microsoft.com/office/drawing/2014/main" id="{2A43E398-FF8B-EDC3-7ED2-A796F4D357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89" name="Group 13388">
                      <a:extLst>
                        <a:ext uri="{FF2B5EF4-FFF2-40B4-BE49-F238E27FC236}">
                          <a16:creationId xmlns:a16="http://schemas.microsoft.com/office/drawing/2014/main" id="{645E7D76-705F-4CE0-3BB1-9343F6AE44C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91" name="Rectangle 13390">
                        <a:extLst>
                          <a:ext uri="{FF2B5EF4-FFF2-40B4-BE49-F238E27FC236}">
                            <a16:creationId xmlns:a16="http://schemas.microsoft.com/office/drawing/2014/main" id="{542D288A-0025-9C43-B8AC-25C47379C7B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392" name="Rectangle 13391">
                        <a:extLst>
                          <a:ext uri="{FF2B5EF4-FFF2-40B4-BE49-F238E27FC236}">
                            <a16:creationId xmlns:a16="http://schemas.microsoft.com/office/drawing/2014/main" id="{CA7F68F3-CFD7-20BB-E594-1FD7A2BB5DD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390" name="Rectangle 13389">
                      <a:extLst>
                        <a:ext uri="{FF2B5EF4-FFF2-40B4-BE49-F238E27FC236}">
                          <a16:creationId xmlns:a16="http://schemas.microsoft.com/office/drawing/2014/main" id="{08CF3B77-ED22-0F02-2148-6935E0BC8A7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378" name="Group 13377">
                    <a:extLst>
                      <a:ext uri="{FF2B5EF4-FFF2-40B4-BE49-F238E27FC236}">
                        <a16:creationId xmlns:a16="http://schemas.microsoft.com/office/drawing/2014/main" id="{51D20A03-D8B8-752B-2A40-3F56421F5BE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379" name="Group 13378">
                      <a:extLst>
                        <a:ext uri="{FF2B5EF4-FFF2-40B4-BE49-F238E27FC236}">
                          <a16:creationId xmlns:a16="http://schemas.microsoft.com/office/drawing/2014/main" id="{719F557F-8FBB-C6E0-5489-A033BB7C906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85" name="Group 13384">
                        <a:extLst>
                          <a:ext uri="{FF2B5EF4-FFF2-40B4-BE49-F238E27FC236}">
                            <a16:creationId xmlns:a16="http://schemas.microsoft.com/office/drawing/2014/main" id="{4667DC01-CBE7-EC10-9B4E-D359AEA8BD4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87" name="Rectangle 13386">
                          <a:extLst>
                            <a:ext uri="{FF2B5EF4-FFF2-40B4-BE49-F238E27FC236}">
                              <a16:creationId xmlns:a16="http://schemas.microsoft.com/office/drawing/2014/main" id="{8D064A90-BD7C-5273-85A1-71699CBED2C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88" name="Rectangle 13387">
                          <a:extLst>
                            <a:ext uri="{FF2B5EF4-FFF2-40B4-BE49-F238E27FC236}">
                              <a16:creationId xmlns:a16="http://schemas.microsoft.com/office/drawing/2014/main" id="{67461271-F5C2-CD1A-125B-FC0593B4EE8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86" name="Rectangle 13385">
                        <a:extLst>
                          <a:ext uri="{FF2B5EF4-FFF2-40B4-BE49-F238E27FC236}">
                            <a16:creationId xmlns:a16="http://schemas.microsoft.com/office/drawing/2014/main" id="{E09AC7B5-EAE3-2492-1CA8-FD5F94FC368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380" name="Group 13379">
                      <a:extLst>
                        <a:ext uri="{FF2B5EF4-FFF2-40B4-BE49-F238E27FC236}">
                          <a16:creationId xmlns:a16="http://schemas.microsoft.com/office/drawing/2014/main" id="{96F686AD-113F-967D-3147-11623F6A33F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81" name="Group 13380">
                        <a:extLst>
                          <a:ext uri="{FF2B5EF4-FFF2-40B4-BE49-F238E27FC236}">
                            <a16:creationId xmlns:a16="http://schemas.microsoft.com/office/drawing/2014/main" id="{8AFF034B-3326-21AF-C3A8-DD899ED16F9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83" name="Rectangle 13382">
                          <a:extLst>
                            <a:ext uri="{FF2B5EF4-FFF2-40B4-BE49-F238E27FC236}">
                              <a16:creationId xmlns:a16="http://schemas.microsoft.com/office/drawing/2014/main" id="{2A5EFDAF-B599-1683-517A-04E596A4E4F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84" name="Rectangle 13383">
                          <a:extLst>
                            <a:ext uri="{FF2B5EF4-FFF2-40B4-BE49-F238E27FC236}">
                              <a16:creationId xmlns:a16="http://schemas.microsoft.com/office/drawing/2014/main" id="{13477325-5DCC-20FB-F54E-C542359E902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82" name="Rectangle 13381">
                        <a:extLst>
                          <a:ext uri="{FF2B5EF4-FFF2-40B4-BE49-F238E27FC236}">
                            <a16:creationId xmlns:a16="http://schemas.microsoft.com/office/drawing/2014/main" id="{BFCB36B4-C29F-BF19-7B59-1B0E3FF1A84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  <p:grpSp>
              <p:nvGrpSpPr>
                <p:cNvPr id="13360" name="Group 13359">
                  <a:extLst>
                    <a:ext uri="{FF2B5EF4-FFF2-40B4-BE49-F238E27FC236}">
                      <a16:creationId xmlns:a16="http://schemas.microsoft.com/office/drawing/2014/main" id="{77C37A18-1BDC-A42F-8961-34F3949301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361" name="Group 13360">
                    <a:extLst>
                      <a:ext uri="{FF2B5EF4-FFF2-40B4-BE49-F238E27FC236}">
                        <a16:creationId xmlns:a16="http://schemas.microsoft.com/office/drawing/2014/main" id="{88ACA711-8A85-A9A4-B306-F55961B5A0B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73" name="Group 13372">
                      <a:extLst>
                        <a:ext uri="{FF2B5EF4-FFF2-40B4-BE49-F238E27FC236}">
                          <a16:creationId xmlns:a16="http://schemas.microsoft.com/office/drawing/2014/main" id="{D285ED66-926C-9EEE-BC5E-AD60A0E2918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75" name="Rectangle 13374">
                        <a:extLst>
                          <a:ext uri="{FF2B5EF4-FFF2-40B4-BE49-F238E27FC236}">
                            <a16:creationId xmlns:a16="http://schemas.microsoft.com/office/drawing/2014/main" id="{3C19F437-235E-3A8D-3AB7-10D13434104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376" name="Rectangle 13375">
                        <a:extLst>
                          <a:ext uri="{FF2B5EF4-FFF2-40B4-BE49-F238E27FC236}">
                            <a16:creationId xmlns:a16="http://schemas.microsoft.com/office/drawing/2014/main" id="{8105CD8F-EF9A-B28D-12A4-913C1EFF1D7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374" name="Rectangle 13373">
                      <a:extLst>
                        <a:ext uri="{FF2B5EF4-FFF2-40B4-BE49-F238E27FC236}">
                          <a16:creationId xmlns:a16="http://schemas.microsoft.com/office/drawing/2014/main" id="{0D6149F2-E44F-5406-AEB2-8DB68922C4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362" name="Group 13361">
                    <a:extLst>
                      <a:ext uri="{FF2B5EF4-FFF2-40B4-BE49-F238E27FC236}">
                        <a16:creationId xmlns:a16="http://schemas.microsoft.com/office/drawing/2014/main" id="{D13ACAAC-C822-A678-5DD0-9C189059CC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363" name="Group 13362">
                      <a:extLst>
                        <a:ext uri="{FF2B5EF4-FFF2-40B4-BE49-F238E27FC236}">
                          <a16:creationId xmlns:a16="http://schemas.microsoft.com/office/drawing/2014/main" id="{37E73160-49DF-FE40-6E70-DB5FDC466E5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69" name="Group 13368">
                        <a:extLst>
                          <a:ext uri="{FF2B5EF4-FFF2-40B4-BE49-F238E27FC236}">
                            <a16:creationId xmlns:a16="http://schemas.microsoft.com/office/drawing/2014/main" id="{FF96F2D5-E438-E157-9C77-817655CD10A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71" name="Rectangle 13370">
                          <a:extLst>
                            <a:ext uri="{FF2B5EF4-FFF2-40B4-BE49-F238E27FC236}">
                              <a16:creationId xmlns:a16="http://schemas.microsoft.com/office/drawing/2014/main" id="{DD6F0824-B297-F87E-A67B-C7679D95A1F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72" name="Rectangle 13371">
                          <a:extLst>
                            <a:ext uri="{FF2B5EF4-FFF2-40B4-BE49-F238E27FC236}">
                              <a16:creationId xmlns:a16="http://schemas.microsoft.com/office/drawing/2014/main" id="{669D23C9-FA41-A5F9-B68A-187009646E1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70" name="Rectangle 13369">
                        <a:extLst>
                          <a:ext uri="{FF2B5EF4-FFF2-40B4-BE49-F238E27FC236}">
                            <a16:creationId xmlns:a16="http://schemas.microsoft.com/office/drawing/2014/main" id="{8951C713-F571-9118-7FA9-EA0BF481813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364" name="Group 13363">
                      <a:extLst>
                        <a:ext uri="{FF2B5EF4-FFF2-40B4-BE49-F238E27FC236}">
                          <a16:creationId xmlns:a16="http://schemas.microsoft.com/office/drawing/2014/main" id="{7A3DE328-3F9E-CCF4-57B2-125E84274D6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65" name="Group 13364">
                        <a:extLst>
                          <a:ext uri="{FF2B5EF4-FFF2-40B4-BE49-F238E27FC236}">
                            <a16:creationId xmlns:a16="http://schemas.microsoft.com/office/drawing/2014/main" id="{C9E74C02-468B-8E8A-8E05-85826254F1C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67" name="Rectangle 13366">
                          <a:extLst>
                            <a:ext uri="{FF2B5EF4-FFF2-40B4-BE49-F238E27FC236}">
                              <a16:creationId xmlns:a16="http://schemas.microsoft.com/office/drawing/2014/main" id="{E9FD5FA1-1544-34F8-C9C5-2E1DF16A7A4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68" name="Rectangle 13367">
                          <a:extLst>
                            <a:ext uri="{FF2B5EF4-FFF2-40B4-BE49-F238E27FC236}">
                              <a16:creationId xmlns:a16="http://schemas.microsoft.com/office/drawing/2014/main" id="{84247801-56B7-9F33-814C-0175E59FD09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66" name="Rectangle 13365">
                        <a:extLst>
                          <a:ext uri="{FF2B5EF4-FFF2-40B4-BE49-F238E27FC236}">
                            <a16:creationId xmlns:a16="http://schemas.microsoft.com/office/drawing/2014/main" id="{A84C5D41-2708-7BBE-1149-89FAECF89E9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C439FED7-1B3B-7015-1A89-8E7C47F31D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64" y="2832"/>
                <a:ext cx="3456" cy="576"/>
                <a:chOff x="960" y="1488"/>
                <a:chExt cx="3456" cy="576"/>
              </a:xfrm>
            </p:grpSpPr>
            <p:grpSp>
              <p:nvGrpSpPr>
                <p:cNvPr id="58" name="Group 57">
                  <a:extLst>
                    <a:ext uri="{FF2B5EF4-FFF2-40B4-BE49-F238E27FC236}">
                      <a16:creationId xmlns:a16="http://schemas.microsoft.com/office/drawing/2014/main" id="{50FD5620-3152-B0EB-E82F-2DE0882643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343" name="Group 13342">
                    <a:extLst>
                      <a:ext uri="{FF2B5EF4-FFF2-40B4-BE49-F238E27FC236}">
                        <a16:creationId xmlns:a16="http://schemas.microsoft.com/office/drawing/2014/main" id="{EC462071-2747-8DA7-E9C9-6F71395D73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55" name="Group 13354">
                      <a:extLst>
                        <a:ext uri="{FF2B5EF4-FFF2-40B4-BE49-F238E27FC236}">
                          <a16:creationId xmlns:a16="http://schemas.microsoft.com/office/drawing/2014/main" id="{9246B9ED-EBFB-B48E-0BD6-4C5AFC0C2A4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57" name="Rectangle 13356">
                        <a:extLst>
                          <a:ext uri="{FF2B5EF4-FFF2-40B4-BE49-F238E27FC236}">
                            <a16:creationId xmlns:a16="http://schemas.microsoft.com/office/drawing/2014/main" id="{E0EE4862-F772-E022-52F4-5C6EBEF75A6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358" name="Rectangle 13357">
                        <a:extLst>
                          <a:ext uri="{FF2B5EF4-FFF2-40B4-BE49-F238E27FC236}">
                            <a16:creationId xmlns:a16="http://schemas.microsoft.com/office/drawing/2014/main" id="{3685B28C-245D-945D-9C75-3C9261EBA81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356" name="Rectangle 13355">
                      <a:extLst>
                        <a:ext uri="{FF2B5EF4-FFF2-40B4-BE49-F238E27FC236}">
                          <a16:creationId xmlns:a16="http://schemas.microsoft.com/office/drawing/2014/main" id="{E5DD4A85-AA09-0ACF-4F0A-FE5A58009B5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344" name="Group 13343">
                    <a:extLst>
                      <a:ext uri="{FF2B5EF4-FFF2-40B4-BE49-F238E27FC236}">
                        <a16:creationId xmlns:a16="http://schemas.microsoft.com/office/drawing/2014/main" id="{1F3E5F4E-26CB-191A-8B3E-E26329CEB25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345" name="Group 13344">
                      <a:extLst>
                        <a:ext uri="{FF2B5EF4-FFF2-40B4-BE49-F238E27FC236}">
                          <a16:creationId xmlns:a16="http://schemas.microsoft.com/office/drawing/2014/main" id="{5D4614FF-90D9-52FA-3A7B-88C6AD6A56D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51" name="Group 13350">
                        <a:extLst>
                          <a:ext uri="{FF2B5EF4-FFF2-40B4-BE49-F238E27FC236}">
                            <a16:creationId xmlns:a16="http://schemas.microsoft.com/office/drawing/2014/main" id="{2FD6F601-045C-6B19-CCE1-65F6334075F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53" name="Rectangle 13352">
                          <a:extLst>
                            <a:ext uri="{FF2B5EF4-FFF2-40B4-BE49-F238E27FC236}">
                              <a16:creationId xmlns:a16="http://schemas.microsoft.com/office/drawing/2014/main" id="{3EA5F6F4-DE69-4EB6-D673-75F59BAE2CA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54" name="Rectangle 13353">
                          <a:extLst>
                            <a:ext uri="{FF2B5EF4-FFF2-40B4-BE49-F238E27FC236}">
                              <a16:creationId xmlns:a16="http://schemas.microsoft.com/office/drawing/2014/main" id="{5FA05DF9-D8B4-9B94-69A6-D9CA9821E4C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52" name="Rectangle 13351">
                        <a:extLst>
                          <a:ext uri="{FF2B5EF4-FFF2-40B4-BE49-F238E27FC236}">
                            <a16:creationId xmlns:a16="http://schemas.microsoft.com/office/drawing/2014/main" id="{86905159-4DD6-9B3E-A0BF-9974FA59B92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346" name="Group 13345">
                      <a:extLst>
                        <a:ext uri="{FF2B5EF4-FFF2-40B4-BE49-F238E27FC236}">
                          <a16:creationId xmlns:a16="http://schemas.microsoft.com/office/drawing/2014/main" id="{AE19CBDD-B492-5A3D-9648-D2FE64B3AC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47" name="Group 13346">
                        <a:extLst>
                          <a:ext uri="{FF2B5EF4-FFF2-40B4-BE49-F238E27FC236}">
                            <a16:creationId xmlns:a16="http://schemas.microsoft.com/office/drawing/2014/main" id="{FB9C30A9-27F0-574B-3F5A-9181F357F8B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49" name="Rectangle 13348">
                          <a:extLst>
                            <a:ext uri="{FF2B5EF4-FFF2-40B4-BE49-F238E27FC236}">
                              <a16:creationId xmlns:a16="http://schemas.microsoft.com/office/drawing/2014/main" id="{B57A96D2-663D-853B-E690-CA1038C87F4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50" name="Rectangle 13349">
                          <a:extLst>
                            <a:ext uri="{FF2B5EF4-FFF2-40B4-BE49-F238E27FC236}">
                              <a16:creationId xmlns:a16="http://schemas.microsoft.com/office/drawing/2014/main" id="{DE131603-BCBB-931A-7615-9CBF1006EAB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48" name="Rectangle 13347">
                        <a:extLst>
                          <a:ext uri="{FF2B5EF4-FFF2-40B4-BE49-F238E27FC236}">
                            <a16:creationId xmlns:a16="http://schemas.microsoft.com/office/drawing/2014/main" id="{861E8F1C-2747-8DCA-3589-8FCCC2D1184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A586635D-4B36-DB70-6577-36D9B6937A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321" name="Group 13320">
                    <a:extLst>
                      <a:ext uri="{FF2B5EF4-FFF2-40B4-BE49-F238E27FC236}">
                        <a16:creationId xmlns:a16="http://schemas.microsoft.com/office/drawing/2014/main" id="{9D0D5276-ECC1-A24A-E573-D95140C0A6D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39" name="Group 13338">
                      <a:extLst>
                        <a:ext uri="{FF2B5EF4-FFF2-40B4-BE49-F238E27FC236}">
                          <a16:creationId xmlns:a16="http://schemas.microsoft.com/office/drawing/2014/main" id="{B9D52EF8-461D-D4CB-E2BE-AF941257F0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41" name="Rectangle 13340">
                        <a:extLst>
                          <a:ext uri="{FF2B5EF4-FFF2-40B4-BE49-F238E27FC236}">
                            <a16:creationId xmlns:a16="http://schemas.microsoft.com/office/drawing/2014/main" id="{E3780D32-6948-190C-B545-32B7F0E411C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342" name="Rectangle 13341">
                        <a:extLst>
                          <a:ext uri="{FF2B5EF4-FFF2-40B4-BE49-F238E27FC236}">
                            <a16:creationId xmlns:a16="http://schemas.microsoft.com/office/drawing/2014/main" id="{02BC5542-21D3-210F-8E92-52C1936363C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340" name="Rectangle 13339">
                      <a:extLst>
                        <a:ext uri="{FF2B5EF4-FFF2-40B4-BE49-F238E27FC236}">
                          <a16:creationId xmlns:a16="http://schemas.microsoft.com/office/drawing/2014/main" id="{C0A48997-1EAC-D788-E5DE-B7C1355865C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322" name="Group 13321">
                    <a:extLst>
                      <a:ext uri="{FF2B5EF4-FFF2-40B4-BE49-F238E27FC236}">
                        <a16:creationId xmlns:a16="http://schemas.microsoft.com/office/drawing/2014/main" id="{B6ACCEAA-1118-4C86-9DCC-A338C4EFD60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323" name="Group 13322">
                      <a:extLst>
                        <a:ext uri="{FF2B5EF4-FFF2-40B4-BE49-F238E27FC236}">
                          <a16:creationId xmlns:a16="http://schemas.microsoft.com/office/drawing/2014/main" id="{F3C6056D-616C-FA1D-0435-B64273268C7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35" name="Group 13334">
                        <a:extLst>
                          <a:ext uri="{FF2B5EF4-FFF2-40B4-BE49-F238E27FC236}">
                            <a16:creationId xmlns:a16="http://schemas.microsoft.com/office/drawing/2014/main" id="{B0693824-675C-1084-6D4A-4E5DD83DCE2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37" name="Rectangle 13336">
                          <a:extLst>
                            <a:ext uri="{FF2B5EF4-FFF2-40B4-BE49-F238E27FC236}">
                              <a16:creationId xmlns:a16="http://schemas.microsoft.com/office/drawing/2014/main" id="{88DE544A-44D0-A4AA-58E7-9D20C3C7D97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38" name="Rectangle 13337">
                          <a:extLst>
                            <a:ext uri="{FF2B5EF4-FFF2-40B4-BE49-F238E27FC236}">
                              <a16:creationId xmlns:a16="http://schemas.microsoft.com/office/drawing/2014/main" id="{88173515-F8A6-6D6A-3EAB-01510BFC9EF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36" name="Rectangle 13335">
                        <a:extLst>
                          <a:ext uri="{FF2B5EF4-FFF2-40B4-BE49-F238E27FC236}">
                            <a16:creationId xmlns:a16="http://schemas.microsoft.com/office/drawing/2014/main" id="{1DB6AAF6-D1A7-BBBF-9E55-D6EBB50457C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324" name="Group 13323">
                      <a:extLst>
                        <a:ext uri="{FF2B5EF4-FFF2-40B4-BE49-F238E27FC236}">
                          <a16:creationId xmlns:a16="http://schemas.microsoft.com/office/drawing/2014/main" id="{3857C663-9EC3-5A59-C580-42BBDACED49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25" name="Group 13324">
                        <a:extLst>
                          <a:ext uri="{FF2B5EF4-FFF2-40B4-BE49-F238E27FC236}">
                            <a16:creationId xmlns:a16="http://schemas.microsoft.com/office/drawing/2014/main" id="{23BD1298-3CD7-36C7-A5DE-A385712F1E0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33" name="Rectangle 13332">
                          <a:extLst>
                            <a:ext uri="{FF2B5EF4-FFF2-40B4-BE49-F238E27FC236}">
                              <a16:creationId xmlns:a16="http://schemas.microsoft.com/office/drawing/2014/main" id="{C4E28226-C81B-5C39-5355-1ABD284BA12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334" name="Rectangle 13333">
                          <a:extLst>
                            <a:ext uri="{FF2B5EF4-FFF2-40B4-BE49-F238E27FC236}">
                              <a16:creationId xmlns:a16="http://schemas.microsoft.com/office/drawing/2014/main" id="{B7DFD3FD-CF0C-EF7B-6DDB-DE8468667F3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326" name="Rectangle 13325">
                        <a:extLst>
                          <a:ext uri="{FF2B5EF4-FFF2-40B4-BE49-F238E27FC236}">
                            <a16:creationId xmlns:a16="http://schemas.microsoft.com/office/drawing/2014/main" id="{3BB058A3-463E-1433-20D8-316F6134DBC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13683" name="Group 13682">
            <a:extLst>
              <a:ext uri="{FF2B5EF4-FFF2-40B4-BE49-F238E27FC236}">
                <a16:creationId xmlns:a16="http://schemas.microsoft.com/office/drawing/2014/main" id="{AA60809C-C5BA-6311-97F7-25BB7C60EE84}"/>
              </a:ext>
            </a:extLst>
          </p:cNvPr>
          <p:cNvGrpSpPr/>
          <p:nvPr/>
        </p:nvGrpSpPr>
        <p:grpSpPr>
          <a:xfrm>
            <a:off x="762347" y="4135700"/>
            <a:ext cx="1726114" cy="1006900"/>
            <a:chOff x="8732011" y="1232607"/>
            <a:chExt cx="3040889" cy="1773853"/>
          </a:xfrm>
        </p:grpSpPr>
        <p:grpSp>
          <p:nvGrpSpPr>
            <p:cNvPr id="13553" name="Group 13552">
              <a:extLst>
                <a:ext uri="{FF2B5EF4-FFF2-40B4-BE49-F238E27FC236}">
                  <a16:creationId xmlns:a16="http://schemas.microsoft.com/office/drawing/2014/main" id="{919951E7-EB48-6003-717D-F96E8B1F9837}"/>
                </a:ext>
              </a:extLst>
            </p:cNvPr>
            <p:cNvGrpSpPr/>
            <p:nvPr/>
          </p:nvGrpSpPr>
          <p:grpSpPr>
            <a:xfrm>
              <a:off x="8732011" y="1232607"/>
              <a:ext cx="3040889" cy="1773853"/>
              <a:chOff x="3589324" y="2048932"/>
              <a:chExt cx="5486400" cy="3200400"/>
            </a:xfrm>
          </p:grpSpPr>
          <p:sp>
            <p:nvSpPr>
              <p:cNvPr id="13554" name="Rectangle 13553">
                <a:extLst>
                  <a:ext uri="{FF2B5EF4-FFF2-40B4-BE49-F238E27FC236}">
                    <a16:creationId xmlns:a16="http://schemas.microsoft.com/office/drawing/2014/main" id="{734FBC8C-974B-8074-132B-2AAE4523E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8924" y="2063220"/>
                <a:ext cx="609600" cy="41910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100"/>
              </a:p>
            </p:txBody>
          </p:sp>
          <p:sp>
            <p:nvSpPr>
              <p:cNvPr id="13555" name="Rectangle 13554">
                <a:extLst>
                  <a:ext uri="{FF2B5EF4-FFF2-40B4-BE49-F238E27FC236}">
                    <a16:creationId xmlns:a16="http://schemas.microsoft.com/office/drawing/2014/main" id="{E322A7E2-8E14-23FC-E87C-75409063B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324" y="2048932"/>
                <a:ext cx="609600" cy="41910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100"/>
              </a:p>
            </p:txBody>
          </p:sp>
          <p:grpSp>
            <p:nvGrpSpPr>
              <p:cNvPr id="13556" name="Group 13555">
                <a:extLst>
                  <a:ext uri="{FF2B5EF4-FFF2-40B4-BE49-F238E27FC236}">
                    <a16:creationId xmlns:a16="http://schemas.microsoft.com/office/drawing/2014/main" id="{F866F8AE-CAED-BC62-98BB-1EA068EEE6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9324" y="2506132"/>
                <a:ext cx="5486400" cy="914400"/>
                <a:chOff x="960" y="1488"/>
                <a:chExt cx="3456" cy="576"/>
              </a:xfrm>
            </p:grpSpPr>
            <p:grpSp>
              <p:nvGrpSpPr>
                <p:cNvPr id="13645" name="Group 13644">
                  <a:extLst>
                    <a:ext uri="{FF2B5EF4-FFF2-40B4-BE49-F238E27FC236}">
                      <a16:creationId xmlns:a16="http://schemas.microsoft.com/office/drawing/2014/main" id="{A88D0EAE-8667-A8D5-B197-3852328CCF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663" name="Group 13662">
                    <a:extLst>
                      <a:ext uri="{FF2B5EF4-FFF2-40B4-BE49-F238E27FC236}">
                        <a16:creationId xmlns:a16="http://schemas.microsoft.com/office/drawing/2014/main" id="{4A1A6F6E-CBC5-4519-1B02-4E633674A0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675" name="Group 13674">
                      <a:extLst>
                        <a:ext uri="{FF2B5EF4-FFF2-40B4-BE49-F238E27FC236}">
                          <a16:creationId xmlns:a16="http://schemas.microsoft.com/office/drawing/2014/main" id="{6ADDCE14-27C4-87E0-6C65-4161B9FC8B6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677" name="Rectangle 13676">
                        <a:extLst>
                          <a:ext uri="{FF2B5EF4-FFF2-40B4-BE49-F238E27FC236}">
                            <a16:creationId xmlns:a16="http://schemas.microsoft.com/office/drawing/2014/main" id="{1EFCE866-27FA-5987-3637-081CA619296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678" name="Rectangle 13677">
                        <a:extLst>
                          <a:ext uri="{FF2B5EF4-FFF2-40B4-BE49-F238E27FC236}">
                            <a16:creationId xmlns:a16="http://schemas.microsoft.com/office/drawing/2014/main" id="{0B0F824F-B785-5224-E319-8F00C6E956B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676" name="Rectangle 13675">
                      <a:extLst>
                        <a:ext uri="{FF2B5EF4-FFF2-40B4-BE49-F238E27FC236}">
                          <a16:creationId xmlns:a16="http://schemas.microsoft.com/office/drawing/2014/main" id="{7791516C-28E9-859C-11A4-11D3F4253F2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664" name="Group 13663">
                    <a:extLst>
                      <a:ext uri="{FF2B5EF4-FFF2-40B4-BE49-F238E27FC236}">
                        <a16:creationId xmlns:a16="http://schemas.microsoft.com/office/drawing/2014/main" id="{33CD4ED1-D3F4-48D7-23A5-B90F47EA5BB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665" name="Group 13664">
                      <a:extLst>
                        <a:ext uri="{FF2B5EF4-FFF2-40B4-BE49-F238E27FC236}">
                          <a16:creationId xmlns:a16="http://schemas.microsoft.com/office/drawing/2014/main" id="{AFBC2B38-5FCC-73E5-709C-35C0BF0AB60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671" name="Group 13670">
                        <a:extLst>
                          <a:ext uri="{FF2B5EF4-FFF2-40B4-BE49-F238E27FC236}">
                            <a16:creationId xmlns:a16="http://schemas.microsoft.com/office/drawing/2014/main" id="{4FB3E833-87C6-D0F2-2EE3-8CE9A4B8330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673" name="Rectangle 13672">
                          <a:extLst>
                            <a:ext uri="{FF2B5EF4-FFF2-40B4-BE49-F238E27FC236}">
                              <a16:creationId xmlns:a16="http://schemas.microsoft.com/office/drawing/2014/main" id="{C78CAD78-AD2A-E19E-8748-4024DE8139B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674" name="Rectangle 13673">
                          <a:extLst>
                            <a:ext uri="{FF2B5EF4-FFF2-40B4-BE49-F238E27FC236}">
                              <a16:creationId xmlns:a16="http://schemas.microsoft.com/office/drawing/2014/main" id="{DD93C4C7-7A5F-D7C4-7B6B-7D0CFB0AD96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672" name="Rectangle 13671">
                        <a:extLst>
                          <a:ext uri="{FF2B5EF4-FFF2-40B4-BE49-F238E27FC236}">
                            <a16:creationId xmlns:a16="http://schemas.microsoft.com/office/drawing/2014/main" id="{23819DF9-0E08-DD1A-0213-2B52A75967C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666" name="Group 13665">
                      <a:extLst>
                        <a:ext uri="{FF2B5EF4-FFF2-40B4-BE49-F238E27FC236}">
                          <a16:creationId xmlns:a16="http://schemas.microsoft.com/office/drawing/2014/main" id="{BDEEC223-C56A-A72C-5CF0-EEEC244D155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667" name="Group 13666">
                        <a:extLst>
                          <a:ext uri="{FF2B5EF4-FFF2-40B4-BE49-F238E27FC236}">
                            <a16:creationId xmlns:a16="http://schemas.microsoft.com/office/drawing/2014/main" id="{EE3865D3-044E-E169-349A-CD9CDBD512B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669" name="Rectangle 13668">
                          <a:extLst>
                            <a:ext uri="{FF2B5EF4-FFF2-40B4-BE49-F238E27FC236}">
                              <a16:creationId xmlns:a16="http://schemas.microsoft.com/office/drawing/2014/main" id="{7597D203-20A1-A055-A0F9-74A9ADBF824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670" name="Rectangle 13669">
                          <a:extLst>
                            <a:ext uri="{FF2B5EF4-FFF2-40B4-BE49-F238E27FC236}">
                              <a16:creationId xmlns:a16="http://schemas.microsoft.com/office/drawing/2014/main" id="{99F05AEA-B904-1CE4-08CE-4569A9B3571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668" name="Rectangle 13667">
                        <a:extLst>
                          <a:ext uri="{FF2B5EF4-FFF2-40B4-BE49-F238E27FC236}">
                            <a16:creationId xmlns:a16="http://schemas.microsoft.com/office/drawing/2014/main" id="{C336E0A4-B6B4-EA25-064F-1CC951241D6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  <p:grpSp>
              <p:nvGrpSpPr>
                <p:cNvPr id="13646" name="Group 13645">
                  <a:extLst>
                    <a:ext uri="{FF2B5EF4-FFF2-40B4-BE49-F238E27FC236}">
                      <a16:creationId xmlns:a16="http://schemas.microsoft.com/office/drawing/2014/main" id="{6DB5584D-DCF0-A42E-64CE-EAC1473C15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647" name="Group 13646">
                    <a:extLst>
                      <a:ext uri="{FF2B5EF4-FFF2-40B4-BE49-F238E27FC236}">
                        <a16:creationId xmlns:a16="http://schemas.microsoft.com/office/drawing/2014/main" id="{2FAD7B21-4D7A-FAFC-832C-2EFB3ABA47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659" name="Group 13658">
                      <a:extLst>
                        <a:ext uri="{FF2B5EF4-FFF2-40B4-BE49-F238E27FC236}">
                          <a16:creationId xmlns:a16="http://schemas.microsoft.com/office/drawing/2014/main" id="{FEDF40DA-A79C-47A6-724C-1748FBA3416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661" name="Rectangle 13660">
                        <a:extLst>
                          <a:ext uri="{FF2B5EF4-FFF2-40B4-BE49-F238E27FC236}">
                            <a16:creationId xmlns:a16="http://schemas.microsoft.com/office/drawing/2014/main" id="{60509BC0-1FAB-AA2B-9A1E-70E53C79DC8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662" name="Rectangle 13661">
                        <a:extLst>
                          <a:ext uri="{FF2B5EF4-FFF2-40B4-BE49-F238E27FC236}">
                            <a16:creationId xmlns:a16="http://schemas.microsoft.com/office/drawing/2014/main" id="{97D67FCC-0CD1-CAAE-F1E1-9FE73F3E7DA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660" name="Rectangle 13659">
                      <a:extLst>
                        <a:ext uri="{FF2B5EF4-FFF2-40B4-BE49-F238E27FC236}">
                          <a16:creationId xmlns:a16="http://schemas.microsoft.com/office/drawing/2014/main" id="{7B44E29B-28A9-0423-8422-3E9119AD8C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648" name="Group 13647">
                    <a:extLst>
                      <a:ext uri="{FF2B5EF4-FFF2-40B4-BE49-F238E27FC236}">
                        <a16:creationId xmlns:a16="http://schemas.microsoft.com/office/drawing/2014/main" id="{D15BC60E-5EB3-1A12-C921-E48EC28C5E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649" name="Group 13648">
                      <a:extLst>
                        <a:ext uri="{FF2B5EF4-FFF2-40B4-BE49-F238E27FC236}">
                          <a16:creationId xmlns:a16="http://schemas.microsoft.com/office/drawing/2014/main" id="{323160F0-F238-0195-243E-2C5EAFEAF7C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655" name="Group 13654">
                        <a:extLst>
                          <a:ext uri="{FF2B5EF4-FFF2-40B4-BE49-F238E27FC236}">
                            <a16:creationId xmlns:a16="http://schemas.microsoft.com/office/drawing/2014/main" id="{81530FB2-B633-1C72-1A43-34192DFF386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657" name="Rectangle 13656">
                          <a:extLst>
                            <a:ext uri="{FF2B5EF4-FFF2-40B4-BE49-F238E27FC236}">
                              <a16:creationId xmlns:a16="http://schemas.microsoft.com/office/drawing/2014/main" id="{B1D81118-6FC4-5582-1310-BC84C5FDE6D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658" name="Rectangle 13657">
                          <a:extLst>
                            <a:ext uri="{FF2B5EF4-FFF2-40B4-BE49-F238E27FC236}">
                              <a16:creationId xmlns:a16="http://schemas.microsoft.com/office/drawing/2014/main" id="{20851173-35BF-308A-7BD4-8853ABC98B9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656" name="Rectangle 13655">
                        <a:extLst>
                          <a:ext uri="{FF2B5EF4-FFF2-40B4-BE49-F238E27FC236}">
                            <a16:creationId xmlns:a16="http://schemas.microsoft.com/office/drawing/2014/main" id="{01F9F4CB-EBB0-A1C6-680F-EBFBCA563F8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650" name="Group 13649">
                      <a:extLst>
                        <a:ext uri="{FF2B5EF4-FFF2-40B4-BE49-F238E27FC236}">
                          <a16:creationId xmlns:a16="http://schemas.microsoft.com/office/drawing/2014/main" id="{FE938E9F-6E89-8C11-36F4-E85ED26462B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651" name="Group 13650">
                        <a:extLst>
                          <a:ext uri="{FF2B5EF4-FFF2-40B4-BE49-F238E27FC236}">
                            <a16:creationId xmlns:a16="http://schemas.microsoft.com/office/drawing/2014/main" id="{B44EE4E4-41B0-02DD-9021-4CA041323AE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653" name="Rectangle 13652">
                          <a:extLst>
                            <a:ext uri="{FF2B5EF4-FFF2-40B4-BE49-F238E27FC236}">
                              <a16:creationId xmlns:a16="http://schemas.microsoft.com/office/drawing/2014/main" id="{9D8B6C5E-ECB8-14BF-C001-786F85F4851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654" name="Rectangle 13653">
                          <a:extLst>
                            <a:ext uri="{FF2B5EF4-FFF2-40B4-BE49-F238E27FC236}">
                              <a16:creationId xmlns:a16="http://schemas.microsoft.com/office/drawing/2014/main" id="{CD2419C6-9FA4-6E26-F9A7-3561E7FF46F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652" name="Rectangle 13651">
                        <a:extLst>
                          <a:ext uri="{FF2B5EF4-FFF2-40B4-BE49-F238E27FC236}">
                            <a16:creationId xmlns:a16="http://schemas.microsoft.com/office/drawing/2014/main" id="{6587832F-71C8-43D5-B099-B4B550487FB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</p:grpSp>
          <p:grpSp>
            <p:nvGrpSpPr>
              <p:cNvPr id="13557" name="Group 13556">
                <a:extLst>
                  <a:ext uri="{FF2B5EF4-FFF2-40B4-BE49-F238E27FC236}">
                    <a16:creationId xmlns:a16="http://schemas.microsoft.com/office/drawing/2014/main" id="{0E22CFAC-075D-843B-BB63-1C75DBEA5C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9324" y="2048932"/>
                <a:ext cx="5486400" cy="3200400"/>
                <a:chOff x="864" y="1392"/>
                <a:chExt cx="3456" cy="2016"/>
              </a:xfrm>
            </p:grpSpPr>
            <p:grpSp>
              <p:nvGrpSpPr>
                <p:cNvPr id="13558" name="Group 13557">
                  <a:extLst>
                    <a:ext uri="{FF2B5EF4-FFF2-40B4-BE49-F238E27FC236}">
                      <a16:creationId xmlns:a16="http://schemas.microsoft.com/office/drawing/2014/main" id="{58C4F8B3-E99B-CF88-9CEF-1ABB6986C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64" y="139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13629" name="Group 13628">
                    <a:extLst>
                      <a:ext uri="{FF2B5EF4-FFF2-40B4-BE49-F238E27FC236}">
                        <a16:creationId xmlns:a16="http://schemas.microsoft.com/office/drawing/2014/main" id="{D4E1CDFF-E1A1-1881-9EA4-210FF9F7DB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641" name="Group 13640">
                      <a:extLst>
                        <a:ext uri="{FF2B5EF4-FFF2-40B4-BE49-F238E27FC236}">
                          <a16:creationId xmlns:a16="http://schemas.microsoft.com/office/drawing/2014/main" id="{4DF41D3D-0C7A-E436-29CA-8BB76FC6957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643" name="Rectangle 13642">
                        <a:extLst>
                          <a:ext uri="{FF2B5EF4-FFF2-40B4-BE49-F238E27FC236}">
                            <a16:creationId xmlns:a16="http://schemas.microsoft.com/office/drawing/2014/main" id="{D3D90E60-0F60-5362-EC36-2BC16AA5301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  <p:sp>
                    <p:nvSpPr>
                      <p:cNvPr id="13644" name="Rectangle 13643">
                        <a:extLst>
                          <a:ext uri="{FF2B5EF4-FFF2-40B4-BE49-F238E27FC236}">
                            <a16:creationId xmlns:a16="http://schemas.microsoft.com/office/drawing/2014/main" id="{C9CEDE34-27FB-CAFB-7ABB-9C36C825724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sp>
                  <p:nvSpPr>
                    <p:cNvPr id="13642" name="Rectangle 13641">
                      <a:extLst>
                        <a:ext uri="{FF2B5EF4-FFF2-40B4-BE49-F238E27FC236}">
                          <a16:creationId xmlns:a16="http://schemas.microsoft.com/office/drawing/2014/main" id="{6FD643AC-9C7F-ED41-5423-7224D62BA67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100"/>
                    </a:p>
                  </p:txBody>
                </p:sp>
              </p:grpSp>
              <p:grpSp>
                <p:nvGrpSpPr>
                  <p:cNvPr id="13630" name="Group 13629">
                    <a:extLst>
                      <a:ext uri="{FF2B5EF4-FFF2-40B4-BE49-F238E27FC236}">
                        <a16:creationId xmlns:a16="http://schemas.microsoft.com/office/drawing/2014/main" id="{2FCBBBAA-EB21-C97E-948E-7294BD2632A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631" name="Group 13630">
                      <a:extLst>
                        <a:ext uri="{FF2B5EF4-FFF2-40B4-BE49-F238E27FC236}">
                          <a16:creationId xmlns:a16="http://schemas.microsoft.com/office/drawing/2014/main" id="{C247253F-FCF3-940B-E94A-DB6DB51FA6C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637" name="Group 13636">
                        <a:extLst>
                          <a:ext uri="{FF2B5EF4-FFF2-40B4-BE49-F238E27FC236}">
                            <a16:creationId xmlns:a16="http://schemas.microsoft.com/office/drawing/2014/main" id="{88F136CB-78C5-4EAA-C54F-28C43D2F90A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639" name="Rectangle 13638">
                          <a:extLst>
                            <a:ext uri="{FF2B5EF4-FFF2-40B4-BE49-F238E27FC236}">
                              <a16:creationId xmlns:a16="http://schemas.microsoft.com/office/drawing/2014/main" id="{2B085536-74F2-F7C1-5E25-CC5A3906392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640" name="Rectangle 13639">
                          <a:extLst>
                            <a:ext uri="{FF2B5EF4-FFF2-40B4-BE49-F238E27FC236}">
                              <a16:creationId xmlns:a16="http://schemas.microsoft.com/office/drawing/2014/main" id="{CC43FA07-61AA-877F-73F2-E002C3DBB12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638" name="Rectangle 13637">
                        <a:extLst>
                          <a:ext uri="{FF2B5EF4-FFF2-40B4-BE49-F238E27FC236}">
                            <a16:creationId xmlns:a16="http://schemas.microsoft.com/office/drawing/2014/main" id="{679F5898-6371-0048-B3C9-5E5BC05029A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632" name="Group 13631">
                      <a:extLst>
                        <a:ext uri="{FF2B5EF4-FFF2-40B4-BE49-F238E27FC236}">
                          <a16:creationId xmlns:a16="http://schemas.microsoft.com/office/drawing/2014/main" id="{47200025-586A-8C88-4A9C-5F773270E1F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736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633" name="Group 13632">
                        <a:extLst>
                          <a:ext uri="{FF2B5EF4-FFF2-40B4-BE49-F238E27FC236}">
                            <a16:creationId xmlns:a16="http://schemas.microsoft.com/office/drawing/2014/main" id="{CFDD963C-9C33-11AB-F1F8-58A075B3828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635" name="Rectangle 13634">
                          <a:extLst>
                            <a:ext uri="{FF2B5EF4-FFF2-40B4-BE49-F238E27FC236}">
                              <a16:creationId xmlns:a16="http://schemas.microsoft.com/office/drawing/2014/main" id="{BF6B8D20-23C6-21B6-9EA9-EE34D8C8701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636" name="Rectangle 13635">
                          <a:extLst>
                            <a:ext uri="{FF2B5EF4-FFF2-40B4-BE49-F238E27FC236}">
                              <a16:creationId xmlns:a16="http://schemas.microsoft.com/office/drawing/2014/main" id="{2D38FD2A-374F-E122-C6EE-971ED7836B8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634" name="Rectangle 13633">
                        <a:extLst>
                          <a:ext uri="{FF2B5EF4-FFF2-40B4-BE49-F238E27FC236}">
                            <a16:creationId xmlns:a16="http://schemas.microsoft.com/office/drawing/2014/main" id="{CF5951FE-6B68-048F-483C-7893358BB33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</p:grpSp>
            </p:grpSp>
            <p:grpSp>
              <p:nvGrpSpPr>
                <p:cNvPr id="13559" name="Group 13558">
                  <a:extLst>
                    <a:ext uri="{FF2B5EF4-FFF2-40B4-BE49-F238E27FC236}">
                      <a16:creationId xmlns:a16="http://schemas.microsoft.com/office/drawing/2014/main" id="{51B89B34-6814-37D8-C4D8-A70032A732E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64" y="2256"/>
                  <a:ext cx="3456" cy="576"/>
                  <a:chOff x="960" y="1488"/>
                  <a:chExt cx="3456" cy="576"/>
                </a:xfrm>
              </p:grpSpPr>
              <p:grpSp>
                <p:nvGrpSpPr>
                  <p:cNvPr id="13595" name="Group 13594">
                    <a:extLst>
                      <a:ext uri="{FF2B5EF4-FFF2-40B4-BE49-F238E27FC236}">
                        <a16:creationId xmlns:a16="http://schemas.microsoft.com/office/drawing/2014/main" id="{F281F0C4-BDED-A3E7-2F0A-9E0388704C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0" y="1488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613" name="Group 13612">
                      <a:extLst>
                        <a:ext uri="{FF2B5EF4-FFF2-40B4-BE49-F238E27FC236}">
                          <a16:creationId xmlns:a16="http://schemas.microsoft.com/office/drawing/2014/main" id="{AFFA3930-E666-F6C7-81C0-631C7EDE5A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84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625" name="Group 13624">
                        <a:extLst>
                          <a:ext uri="{FF2B5EF4-FFF2-40B4-BE49-F238E27FC236}">
                            <a16:creationId xmlns:a16="http://schemas.microsoft.com/office/drawing/2014/main" id="{5C48FE58-ECD0-B551-F033-5BF759F9205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627" name="Rectangle 13626">
                          <a:extLst>
                            <a:ext uri="{FF2B5EF4-FFF2-40B4-BE49-F238E27FC236}">
                              <a16:creationId xmlns:a16="http://schemas.microsoft.com/office/drawing/2014/main" id="{06008D2F-7F44-F843-7932-A35CF72C883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628" name="Rectangle 13627">
                          <a:extLst>
                            <a:ext uri="{FF2B5EF4-FFF2-40B4-BE49-F238E27FC236}">
                              <a16:creationId xmlns:a16="http://schemas.microsoft.com/office/drawing/2014/main" id="{55F34334-E8B6-7AE9-2199-5B696F58616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626" name="Rectangle 13625">
                        <a:extLst>
                          <a:ext uri="{FF2B5EF4-FFF2-40B4-BE49-F238E27FC236}">
                            <a16:creationId xmlns:a16="http://schemas.microsoft.com/office/drawing/2014/main" id="{E038ACEA-0F1A-B44A-5FBE-5EC1244C306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614" name="Group 13613">
                      <a:extLst>
                        <a:ext uri="{FF2B5EF4-FFF2-40B4-BE49-F238E27FC236}">
                          <a16:creationId xmlns:a16="http://schemas.microsoft.com/office/drawing/2014/main" id="{0BA73378-ABC5-7A86-B5C4-97078020653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3456" cy="288"/>
                      <a:chOff x="432" y="1152"/>
                      <a:chExt cx="3456" cy="288"/>
                    </a:xfrm>
                  </p:grpSpPr>
                  <p:grpSp>
                    <p:nvGrpSpPr>
                      <p:cNvPr id="13615" name="Group 13614">
                        <a:extLst>
                          <a:ext uri="{FF2B5EF4-FFF2-40B4-BE49-F238E27FC236}">
                            <a16:creationId xmlns:a16="http://schemas.microsoft.com/office/drawing/2014/main" id="{33A7E759-A45F-0FC8-7041-1406BBC8381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13621" name="Group 13620">
                          <a:extLst>
                            <a:ext uri="{FF2B5EF4-FFF2-40B4-BE49-F238E27FC236}">
                              <a16:creationId xmlns:a16="http://schemas.microsoft.com/office/drawing/2014/main" id="{0CD77172-4E11-72B9-43F5-84528C6DAB9F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13623" name="Rectangle 13622">
                            <a:extLst>
                              <a:ext uri="{FF2B5EF4-FFF2-40B4-BE49-F238E27FC236}">
                                <a16:creationId xmlns:a16="http://schemas.microsoft.com/office/drawing/2014/main" id="{09C878D4-E42B-7638-459A-44D02FF9F3F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  <p:sp>
                        <p:nvSpPr>
                          <p:cNvPr id="13624" name="Rectangle 13623">
                            <a:extLst>
                              <a:ext uri="{FF2B5EF4-FFF2-40B4-BE49-F238E27FC236}">
                                <a16:creationId xmlns:a16="http://schemas.microsoft.com/office/drawing/2014/main" id="{F144D7D3-CF88-BDFE-E0E7-12B9980F29F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</p:grpSp>
                    <p:sp>
                      <p:nvSpPr>
                        <p:cNvPr id="13622" name="Rectangle 13621">
                          <a:extLst>
                            <a:ext uri="{FF2B5EF4-FFF2-40B4-BE49-F238E27FC236}">
                              <a16:creationId xmlns:a16="http://schemas.microsoft.com/office/drawing/2014/main" id="{CBB545C0-0975-D27B-824E-FDCD07D2946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grpSp>
                    <p:nvGrpSpPr>
                      <p:cNvPr id="13616" name="Group 13615">
                        <a:extLst>
                          <a:ext uri="{FF2B5EF4-FFF2-40B4-BE49-F238E27FC236}">
                            <a16:creationId xmlns:a16="http://schemas.microsoft.com/office/drawing/2014/main" id="{E5207380-2C96-8DAA-8B56-A60F7FC0CAD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36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13617" name="Group 13616">
                          <a:extLst>
                            <a:ext uri="{FF2B5EF4-FFF2-40B4-BE49-F238E27FC236}">
                              <a16:creationId xmlns:a16="http://schemas.microsoft.com/office/drawing/2014/main" id="{B67DA261-ED45-637C-5A87-0D72A5374D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13619" name="Rectangle 13618">
                            <a:extLst>
                              <a:ext uri="{FF2B5EF4-FFF2-40B4-BE49-F238E27FC236}">
                                <a16:creationId xmlns:a16="http://schemas.microsoft.com/office/drawing/2014/main" id="{3EF15BED-C625-A61E-2717-F6769A318561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  <p:sp>
                        <p:nvSpPr>
                          <p:cNvPr id="13620" name="Rectangle 13619">
                            <a:extLst>
                              <a:ext uri="{FF2B5EF4-FFF2-40B4-BE49-F238E27FC236}">
                                <a16:creationId xmlns:a16="http://schemas.microsoft.com/office/drawing/2014/main" id="{96511D6A-50FC-EC3E-B757-F116BEB032A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</p:grpSp>
                    <p:sp>
                      <p:nvSpPr>
                        <p:cNvPr id="13618" name="Rectangle 13617">
                          <a:extLst>
                            <a:ext uri="{FF2B5EF4-FFF2-40B4-BE49-F238E27FC236}">
                              <a16:creationId xmlns:a16="http://schemas.microsoft.com/office/drawing/2014/main" id="{0F5D8E05-7DB5-B461-F8F9-952F715C1F8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</p:grpSp>
              </p:grpSp>
              <p:grpSp>
                <p:nvGrpSpPr>
                  <p:cNvPr id="13596" name="Group 13595">
                    <a:extLst>
                      <a:ext uri="{FF2B5EF4-FFF2-40B4-BE49-F238E27FC236}">
                        <a16:creationId xmlns:a16="http://schemas.microsoft.com/office/drawing/2014/main" id="{A738C2B1-0634-D86A-2DC1-5956D1FADA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0" y="1776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597" name="Group 13596">
                      <a:extLst>
                        <a:ext uri="{FF2B5EF4-FFF2-40B4-BE49-F238E27FC236}">
                          <a16:creationId xmlns:a16="http://schemas.microsoft.com/office/drawing/2014/main" id="{0E848CC4-EDBA-738E-2EBD-EB02E6C6103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84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609" name="Group 13608">
                        <a:extLst>
                          <a:ext uri="{FF2B5EF4-FFF2-40B4-BE49-F238E27FC236}">
                            <a16:creationId xmlns:a16="http://schemas.microsoft.com/office/drawing/2014/main" id="{20B2354E-4708-1244-CF52-6E40CD2AD53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611" name="Rectangle 13610">
                          <a:extLst>
                            <a:ext uri="{FF2B5EF4-FFF2-40B4-BE49-F238E27FC236}">
                              <a16:creationId xmlns:a16="http://schemas.microsoft.com/office/drawing/2014/main" id="{540FAA42-2067-51BC-3F1B-605B303BAC3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612" name="Rectangle 13611">
                          <a:extLst>
                            <a:ext uri="{FF2B5EF4-FFF2-40B4-BE49-F238E27FC236}">
                              <a16:creationId xmlns:a16="http://schemas.microsoft.com/office/drawing/2014/main" id="{6E006B42-43A3-52F6-87CE-806A6AC869A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610" name="Rectangle 13609">
                        <a:extLst>
                          <a:ext uri="{FF2B5EF4-FFF2-40B4-BE49-F238E27FC236}">
                            <a16:creationId xmlns:a16="http://schemas.microsoft.com/office/drawing/2014/main" id="{F48AE9DC-9C2A-C579-5178-650DAD4B98A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598" name="Group 13597">
                      <a:extLst>
                        <a:ext uri="{FF2B5EF4-FFF2-40B4-BE49-F238E27FC236}">
                          <a16:creationId xmlns:a16="http://schemas.microsoft.com/office/drawing/2014/main" id="{349399AA-766A-B1B2-2A0A-BD787CAC53F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3456" cy="288"/>
                      <a:chOff x="432" y="1152"/>
                      <a:chExt cx="3456" cy="288"/>
                    </a:xfrm>
                  </p:grpSpPr>
                  <p:grpSp>
                    <p:nvGrpSpPr>
                      <p:cNvPr id="13599" name="Group 13598">
                        <a:extLst>
                          <a:ext uri="{FF2B5EF4-FFF2-40B4-BE49-F238E27FC236}">
                            <a16:creationId xmlns:a16="http://schemas.microsoft.com/office/drawing/2014/main" id="{1946960B-FA1B-98A9-CBCD-1C17E26DC89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13605" name="Group 13604">
                          <a:extLst>
                            <a:ext uri="{FF2B5EF4-FFF2-40B4-BE49-F238E27FC236}">
                              <a16:creationId xmlns:a16="http://schemas.microsoft.com/office/drawing/2014/main" id="{66F21FC7-2179-4AA5-6119-08E6EC52EFC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13607" name="Rectangle 13606">
                            <a:extLst>
                              <a:ext uri="{FF2B5EF4-FFF2-40B4-BE49-F238E27FC236}">
                                <a16:creationId xmlns:a16="http://schemas.microsoft.com/office/drawing/2014/main" id="{C309F8C0-F344-3EBB-6F70-75702ED2AAE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  <p:sp>
                        <p:nvSpPr>
                          <p:cNvPr id="13608" name="Rectangle 13607">
                            <a:extLst>
                              <a:ext uri="{FF2B5EF4-FFF2-40B4-BE49-F238E27FC236}">
                                <a16:creationId xmlns:a16="http://schemas.microsoft.com/office/drawing/2014/main" id="{107E91FB-4A4A-A1BD-0B88-6242732D2B6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</p:grpSp>
                    <p:sp>
                      <p:nvSpPr>
                        <p:cNvPr id="13606" name="Rectangle 13605">
                          <a:extLst>
                            <a:ext uri="{FF2B5EF4-FFF2-40B4-BE49-F238E27FC236}">
                              <a16:creationId xmlns:a16="http://schemas.microsoft.com/office/drawing/2014/main" id="{68AD1C83-480D-ED5D-30E0-09A00935465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grpSp>
                    <p:nvGrpSpPr>
                      <p:cNvPr id="13600" name="Group 13599">
                        <a:extLst>
                          <a:ext uri="{FF2B5EF4-FFF2-40B4-BE49-F238E27FC236}">
                            <a16:creationId xmlns:a16="http://schemas.microsoft.com/office/drawing/2014/main" id="{9E0213D8-983A-A5CF-1C9C-94587B87190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36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13601" name="Group 13600">
                          <a:extLst>
                            <a:ext uri="{FF2B5EF4-FFF2-40B4-BE49-F238E27FC236}">
                              <a16:creationId xmlns:a16="http://schemas.microsoft.com/office/drawing/2014/main" id="{0E7EC5E3-A758-DDC0-C627-16819258254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13603" name="Rectangle 13602">
                            <a:extLst>
                              <a:ext uri="{FF2B5EF4-FFF2-40B4-BE49-F238E27FC236}">
                                <a16:creationId xmlns:a16="http://schemas.microsoft.com/office/drawing/2014/main" id="{863DDFD0-BDE8-1562-313F-CE22DF886F1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  <p:sp>
                        <p:nvSpPr>
                          <p:cNvPr id="13604" name="Rectangle 13603">
                            <a:extLst>
                              <a:ext uri="{FF2B5EF4-FFF2-40B4-BE49-F238E27FC236}">
                                <a16:creationId xmlns:a16="http://schemas.microsoft.com/office/drawing/2014/main" id="{87932737-388C-C8FE-125F-3EDFD89C5F8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</p:grpSp>
                    <p:sp>
                      <p:nvSpPr>
                        <p:cNvPr id="13602" name="Rectangle 13601">
                          <a:extLst>
                            <a:ext uri="{FF2B5EF4-FFF2-40B4-BE49-F238E27FC236}">
                              <a16:creationId xmlns:a16="http://schemas.microsoft.com/office/drawing/2014/main" id="{14FD5389-DF42-0081-A5E2-06AD81C8660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13560" name="Group 13559">
                  <a:extLst>
                    <a:ext uri="{FF2B5EF4-FFF2-40B4-BE49-F238E27FC236}">
                      <a16:creationId xmlns:a16="http://schemas.microsoft.com/office/drawing/2014/main" id="{B5C52B82-B533-F203-26EF-266C68BD19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64" y="2832"/>
                  <a:ext cx="3456" cy="576"/>
                  <a:chOff x="960" y="1488"/>
                  <a:chExt cx="3456" cy="576"/>
                </a:xfrm>
              </p:grpSpPr>
              <p:grpSp>
                <p:nvGrpSpPr>
                  <p:cNvPr id="13561" name="Group 13560">
                    <a:extLst>
                      <a:ext uri="{FF2B5EF4-FFF2-40B4-BE49-F238E27FC236}">
                        <a16:creationId xmlns:a16="http://schemas.microsoft.com/office/drawing/2014/main" id="{7965A584-BA29-45F3-5987-DA9CB0E953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0" y="1488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579" name="Group 13578">
                      <a:extLst>
                        <a:ext uri="{FF2B5EF4-FFF2-40B4-BE49-F238E27FC236}">
                          <a16:creationId xmlns:a16="http://schemas.microsoft.com/office/drawing/2014/main" id="{3A9D86E0-7149-9276-1A11-DB73CD4D816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84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591" name="Group 13590">
                        <a:extLst>
                          <a:ext uri="{FF2B5EF4-FFF2-40B4-BE49-F238E27FC236}">
                            <a16:creationId xmlns:a16="http://schemas.microsoft.com/office/drawing/2014/main" id="{5F7AAF45-DBD2-7E2B-8566-1A6D74BB88A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593" name="Rectangle 13592">
                          <a:extLst>
                            <a:ext uri="{FF2B5EF4-FFF2-40B4-BE49-F238E27FC236}">
                              <a16:creationId xmlns:a16="http://schemas.microsoft.com/office/drawing/2014/main" id="{6D9A1204-6744-E04B-AA01-837B556BC00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594" name="Rectangle 13593">
                          <a:extLst>
                            <a:ext uri="{FF2B5EF4-FFF2-40B4-BE49-F238E27FC236}">
                              <a16:creationId xmlns:a16="http://schemas.microsoft.com/office/drawing/2014/main" id="{29A97544-FDD2-32F2-47EA-4B29754576D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592" name="Rectangle 13591">
                        <a:extLst>
                          <a:ext uri="{FF2B5EF4-FFF2-40B4-BE49-F238E27FC236}">
                            <a16:creationId xmlns:a16="http://schemas.microsoft.com/office/drawing/2014/main" id="{B788E6AF-714A-995A-7744-EA2FCA58E93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580" name="Group 13579">
                      <a:extLst>
                        <a:ext uri="{FF2B5EF4-FFF2-40B4-BE49-F238E27FC236}">
                          <a16:creationId xmlns:a16="http://schemas.microsoft.com/office/drawing/2014/main" id="{0A2BA591-653C-2D28-3D2B-E2A5FEFDBBA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3456" cy="288"/>
                      <a:chOff x="432" y="1152"/>
                      <a:chExt cx="3456" cy="288"/>
                    </a:xfrm>
                  </p:grpSpPr>
                  <p:grpSp>
                    <p:nvGrpSpPr>
                      <p:cNvPr id="13581" name="Group 13580">
                        <a:extLst>
                          <a:ext uri="{FF2B5EF4-FFF2-40B4-BE49-F238E27FC236}">
                            <a16:creationId xmlns:a16="http://schemas.microsoft.com/office/drawing/2014/main" id="{844866F7-6096-6B6C-4153-7139B53E257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13587" name="Group 13586">
                          <a:extLst>
                            <a:ext uri="{FF2B5EF4-FFF2-40B4-BE49-F238E27FC236}">
                              <a16:creationId xmlns:a16="http://schemas.microsoft.com/office/drawing/2014/main" id="{AA8C03D4-1DDD-65FF-573C-6713B6CCD37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13589" name="Rectangle 13588">
                            <a:extLst>
                              <a:ext uri="{FF2B5EF4-FFF2-40B4-BE49-F238E27FC236}">
                                <a16:creationId xmlns:a16="http://schemas.microsoft.com/office/drawing/2014/main" id="{78750028-317C-E348-234C-AAEBDF9031F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  <p:sp>
                        <p:nvSpPr>
                          <p:cNvPr id="13590" name="Rectangle 13589">
                            <a:extLst>
                              <a:ext uri="{FF2B5EF4-FFF2-40B4-BE49-F238E27FC236}">
                                <a16:creationId xmlns:a16="http://schemas.microsoft.com/office/drawing/2014/main" id="{B0027995-A215-A510-714A-1D5092C9C63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</p:grpSp>
                    <p:sp>
                      <p:nvSpPr>
                        <p:cNvPr id="13588" name="Rectangle 13587">
                          <a:extLst>
                            <a:ext uri="{FF2B5EF4-FFF2-40B4-BE49-F238E27FC236}">
                              <a16:creationId xmlns:a16="http://schemas.microsoft.com/office/drawing/2014/main" id="{CD2BB62F-04EC-871B-E63D-5E7A2D860B2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grpSp>
                    <p:nvGrpSpPr>
                      <p:cNvPr id="13582" name="Group 13581">
                        <a:extLst>
                          <a:ext uri="{FF2B5EF4-FFF2-40B4-BE49-F238E27FC236}">
                            <a16:creationId xmlns:a16="http://schemas.microsoft.com/office/drawing/2014/main" id="{B05E4A07-C71A-BF71-E5BA-4C73696C61D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36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13583" name="Group 13582">
                          <a:extLst>
                            <a:ext uri="{FF2B5EF4-FFF2-40B4-BE49-F238E27FC236}">
                              <a16:creationId xmlns:a16="http://schemas.microsoft.com/office/drawing/2014/main" id="{8A50BA8A-2C1E-C34F-A545-7CF941826C1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13585" name="Rectangle 13584">
                            <a:extLst>
                              <a:ext uri="{FF2B5EF4-FFF2-40B4-BE49-F238E27FC236}">
                                <a16:creationId xmlns:a16="http://schemas.microsoft.com/office/drawing/2014/main" id="{0427E7B9-94D1-4282-5A16-DB7BAD314884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  <p:sp>
                        <p:nvSpPr>
                          <p:cNvPr id="13586" name="Rectangle 13585">
                            <a:extLst>
                              <a:ext uri="{FF2B5EF4-FFF2-40B4-BE49-F238E27FC236}">
                                <a16:creationId xmlns:a16="http://schemas.microsoft.com/office/drawing/2014/main" id="{5B065985-4431-25D7-DB67-4D4B1322724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</p:grpSp>
                    <p:sp>
                      <p:nvSpPr>
                        <p:cNvPr id="13584" name="Rectangle 13583">
                          <a:extLst>
                            <a:ext uri="{FF2B5EF4-FFF2-40B4-BE49-F238E27FC236}">
                              <a16:creationId xmlns:a16="http://schemas.microsoft.com/office/drawing/2014/main" id="{C6BB843F-E6D5-BC46-903C-BA9B5EF3BB7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</p:grpSp>
              </p:grpSp>
              <p:grpSp>
                <p:nvGrpSpPr>
                  <p:cNvPr id="13562" name="Group 13561">
                    <a:extLst>
                      <a:ext uri="{FF2B5EF4-FFF2-40B4-BE49-F238E27FC236}">
                        <a16:creationId xmlns:a16="http://schemas.microsoft.com/office/drawing/2014/main" id="{26BCDCB6-DC61-4920-0092-DF6E4512532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0" y="1776"/>
                    <a:ext cx="3456" cy="288"/>
                    <a:chOff x="432" y="1152"/>
                    <a:chExt cx="3456" cy="288"/>
                  </a:xfrm>
                </p:grpSpPr>
                <p:grpSp>
                  <p:nvGrpSpPr>
                    <p:cNvPr id="13563" name="Group 13562">
                      <a:extLst>
                        <a:ext uri="{FF2B5EF4-FFF2-40B4-BE49-F238E27FC236}">
                          <a16:creationId xmlns:a16="http://schemas.microsoft.com/office/drawing/2014/main" id="{012811F5-7C1D-DD95-5101-192B8042A3A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84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575" name="Group 13574">
                        <a:extLst>
                          <a:ext uri="{FF2B5EF4-FFF2-40B4-BE49-F238E27FC236}">
                            <a16:creationId xmlns:a16="http://schemas.microsoft.com/office/drawing/2014/main" id="{89C67E6A-8F4C-CDDF-9F77-2114F9D8833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577" name="Rectangle 13576">
                          <a:extLst>
                            <a:ext uri="{FF2B5EF4-FFF2-40B4-BE49-F238E27FC236}">
                              <a16:creationId xmlns:a16="http://schemas.microsoft.com/office/drawing/2014/main" id="{74511934-CD21-C4C3-E4FB-9A6CBF04575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  <p:sp>
                      <p:nvSpPr>
                        <p:cNvPr id="13578" name="Rectangle 13577">
                          <a:extLst>
                            <a:ext uri="{FF2B5EF4-FFF2-40B4-BE49-F238E27FC236}">
                              <a16:creationId xmlns:a16="http://schemas.microsoft.com/office/drawing/2014/main" id="{22A035CB-6F93-8FC1-A561-7133C5DC9AA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sp>
                    <p:nvSpPr>
                      <p:cNvPr id="13576" name="Rectangle 13575">
                        <a:extLst>
                          <a:ext uri="{FF2B5EF4-FFF2-40B4-BE49-F238E27FC236}">
                            <a16:creationId xmlns:a16="http://schemas.microsoft.com/office/drawing/2014/main" id="{6A3DA45B-672D-E78A-37B3-40030897DC8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100"/>
                      </a:p>
                    </p:txBody>
                  </p:sp>
                </p:grpSp>
                <p:grpSp>
                  <p:nvGrpSpPr>
                    <p:cNvPr id="13564" name="Group 13563">
                      <a:extLst>
                        <a:ext uri="{FF2B5EF4-FFF2-40B4-BE49-F238E27FC236}">
                          <a16:creationId xmlns:a16="http://schemas.microsoft.com/office/drawing/2014/main" id="{985CE3C7-9870-B8A0-A552-2D4C8C15DBD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3456" cy="288"/>
                      <a:chOff x="432" y="1152"/>
                      <a:chExt cx="3456" cy="288"/>
                    </a:xfrm>
                  </p:grpSpPr>
                  <p:grpSp>
                    <p:nvGrpSpPr>
                      <p:cNvPr id="13565" name="Group 13564">
                        <a:extLst>
                          <a:ext uri="{FF2B5EF4-FFF2-40B4-BE49-F238E27FC236}">
                            <a16:creationId xmlns:a16="http://schemas.microsoft.com/office/drawing/2014/main" id="{BD8C27DB-6A58-E7A7-10F6-1301635F3DB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13571" name="Group 13570">
                          <a:extLst>
                            <a:ext uri="{FF2B5EF4-FFF2-40B4-BE49-F238E27FC236}">
                              <a16:creationId xmlns:a16="http://schemas.microsoft.com/office/drawing/2014/main" id="{724DD4E8-2C3D-5A9A-7636-F52B5D4A70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13573" name="Rectangle 13572">
                            <a:extLst>
                              <a:ext uri="{FF2B5EF4-FFF2-40B4-BE49-F238E27FC236}">
                                <a16:creationId xmlns:a16="http://schemas.microsoft.com/office/drawing/2014/main" id="{BDD4FD17-57B9-36E3-A395-0FF9BB0E3EA1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  <p:sp>
                        <p:nvSpPr>
                          <p:cNvPr id="13574" name="Rectangle 13573">
                            <a:extLst>
                              <a:ext uri="{FF2B5EF4-FFF2-40B4-BE49-F238E27FC236}">
                                <a16:creationId xmlns:a16="http://schemas.microsoft.com/office/drawing/2014/main" id="{ACDCAA87-1689-24D7-FD3C-C2E00F8F470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</p:grpSp>
                    <p:sp>
                      <p:nvSpPr>
                        <p:cNvPr id="13572" name="Rectangle 13571">
                          <a:extLst>
                            <a:ext uri="{FF2B5EF4-FFF2-40B4-BE49-F238E27FC236}">
                              <a16:creationId xmlns:a16="http://schemas.microsoft.com/office/drawing/2014/main" id="{54DC2FFF-0984-1A8C-C8DE-5D33F7E8B12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  <p:grpSp>
                    <p:nvGrpSpPr>
                      <p:cNvPr id="13566" name="Group 13565">
                        <a:extLst>
                          <a:ext uri="{FF2B5EF4-FFF2-40B4-BE49-F238E27FC236}">
                            <a16:creationId xmlns:a16="http://schemas.microsoft.com/office/drawing/2014/main" id="{A7E4F630-C61A-1895-D7EB-1CD7DBE1E0E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736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13567" name="Group 13566">
                          <a:extLst>
                            <a:ext uri="{FF2B5EF4-FFF2-40B4-BE49-F238E27FC236}">
                              <a16:creationId xmlns:a16="http://schemas.microsoft.com/office/drawing/2014/main" id="{C59F4A3E-F9EC-7C05-4B33-D92981A6EAE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13569" name="Rectangle 13568">
                            <a:extLst>
                              <a:ext uri="{FF2B5EF4-FFF2-40B4-BE49-F238E27FC236}">
                                <a16:creationId xmlns:a16="http://schemas.microsoft.com/office/drawing/2014/main" id="{CCF6DEDD-B5BA-C043-673D-52400A14A44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  <p:sp>
                        <p:nvSpPr>
                          <p:cNvPr id="13570" name="Rectangle 13569">
                            <a:extLst>
                              <a:ext uri="{FF2B5EF4-FFF2-40B4-BE49-F238E27FC236}">
                                <a16:creationId xmlns:a16="http://schemas.microsoft.com/office/drawing/2014/main" id="{39B1C770-9995-7E9C-0D7A-D8BC417174F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100"/>
                          </a:p>
                        </p:txBody>
                      </p:sp>
                    </p:grpSp>
                    <p:sp>
                      <p:nvSpPr>
                        <p:cNvPr id="13568" name="Rectangle 13567">
                          <a:extLst>
                            <a:ext uri="{FF2B5EF4-FFF2-40B4-BE49-F238E27FC236}">
                              <a16:creationId xmlns:a16="http://schemas.microsoft.com/office/drawing/2014/main" id="{E68520B2-6574-5653-3B67-E036562867A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100"/>
                        </a:p>
                      </p:txBody>
                    </p:sp>
                  </p:grpSp>
                </p:grpSp>
              </p:grpSp>
            </p:grpSp>
          </p:grpSp>
        </p:grpSp>
        <p:sp>
          <p:nvSpPr>
            <p:cNvPr id="13679" name="Arrow: Right 13678">
              <a:extLst>
                <a:ext uri="{FF2B5EF4-FFF2-40B4-BE49-F238E27FC236}">
                  <a16:creationId xmlns:a16="http://schemas.microsoft.com/office/drawing/2014/main" id="{59CAF939-6916-57D4-D3B7-8DE83F464BAF}"/>
                </a:ext>
              </a:extLst>
            </p:cNvPr>
            <p:cNvSpPr/>
            <p:nvPr/>
          </p:nvSpPr>
          <p:spPr>
            <a:xfrm>
              <a:off x="8845931" y="1287006"/>
              <a:ext cx="2813050" cy="154302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0" name="Arrow: Right 13679">
              <a:extLst>
                <a:ext uri="{FF2B5EF4-FFF2-40B4-BE49-F238E27FC236}">
                  <a16:creationId xmlns:a16="http://schemas.microsoft.com/office/drawing/2014/main" id="{D7508E32-9886-C76D-B3DE-080527BE8D99}"/>
                </a:ext>
              </a:extLst>
            </p:cNvPr>
            <p:cNvSpPr/>
            <p:nvPr/>
          </p:nvSpPr>
          <p:spPr>
            <a:xfrm>
              <a:off x="8845931" y="1546313"/>
              <a:ext cx="2813050" cy="154302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1" name="Arrow: Right 13680">
              <a:extLst>
                <a:ext uri="{FF2B5EF4-FFF2-40B4-BE49-F238E27FC236}">
                  <a16:creationId xmlns:a16="http://schemas.microsoft.com/office/drawing/2014/main" id="{4F702951-CA4F-1199-8EE5-34ADB93784C4}"/>
                </a:ext>
              </a:extLst>
            </p:cNvPr>
            <p:cNvSpPr/>
            <p:nvPr/>
          </p:nvSpPr>
          <p:spPr>
            <a:xfrm>
              <a:off x="8845931" y="1799720"/>
              <a:ext cx="2813050" cy="154302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82" name="Arrow: Right 13681">
              <a:extLst>
                <a:ext uri="{FF2B5EF4-FFF2-40B4-BE49-F238E27FC236}">
                  <a16:creationId xmlns:a16="http://schemas.microsoft.com/office/drawing/2014/main" id="{86D42A4A-B392-5386-7303-D81FBF48455A}"/>
                </a:ext>
              </a:extLst>
            </p:cNvPr>
            <p:cNvSpPr/>
            <p:nvPr/>
          </p:nvSpPr>
          <p:spPr>
            <a:xfrm>
              <a:off x="8845931" y="2031639"/>
              <a:ext cx="2813050" cy="154302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5326018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TextBox 297">
            <a:extLst>
              <a:ext uri="{FF2B5EF4-FFF2-40B4-BE49-F238E27FC236}">
                <a16:creationId xmlns:a16="http://schemas.microsoft.com/office/drawing/2014/main" id="{03053EEA-B3E0-461B-8111-52DD087A8BD5}"/>
              </a:ext>
            </a:extLst>
          </p:cNvPr>
          <p:cNvSpPr txBox="1"/>
          <p:nvPr/>
        </p:nvSpPr>
        <p:spPr>
          <a:xfrm>
            <a:off x="3343307" y="5093791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6</a:t>
            </a:r>
            <a:endParaRPr lang="en-US" sz="2400" dirty="0"/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FEEE036F-A9A4-418E-AC3E-89B9359555A2}"/>
              </a:ext>
            </a:extLst>
          </p:cNvPr>
          <p:cNvSpPr txBox="1"/>
          <p:nvPr/>
        </p:nvSpPr>
        <p:spPr>
          <a:xfrm>
            <a:off x="3343307" y="465430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5</a:t>
            </a:r>
            <a:endParaRPr lang="en-US" sz="2400" dirty="0"/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B1DF392C-AA7B-46B3-88F0-ABC87DAC0973}"/>
              </a:ext>
            </a:extLst>
          </p:cNvPr>
          <p:cNvSpPr txBox="1"/>
          <p:nvPr/>
        </p:nvSpPr>
        <p:spPr>
          <a:xfrm>
            <a:off x="3327393" y="4192914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4</a:t>
            </a:r>
            <a:endParaRPr lang="en-US" sz="2400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5F3529BA-82DC-40EC-9CC4-EE9734054986}"/>
              </a:ext>
            </a:extLst>
          </p:cNvPr>
          <p:cNvSpPr txBox="1"/>
          <p:nvPr/>
        </p:nvSpPr>
        <p:spPr>
          <a:xfrm>
            <a:off x="3327393" y="3731566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3</a:t>
            </a:r>
            <a:endParaRPr lang="en-US" sz="2400" dirty="0"/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D423D3CE-B66C-4181-92CF-B8FE5F5C43F0}"/>
              </a:ext>
            </a:extLst>
          </p:cNvPr>
          <p:cNvSpPr txBox="1"/>
          <p:nvPr/>
        </p:nvSpPr>
        <p:spPr>
          <a:xfrm>
            <a:off x="3332759" y="3290121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2</a:t>
            </a:r>
            <a:endParaRPr lang="en-US" sz="2400" dirty="0"/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2AEA7A14-7A8B-489A-A44C-0CD99FD0FB2F}"/>
              </a:ext>
            </a:extLst>
          </p:cNvPr>
          <p:cNvSpPr txBox="1"/>
          <p:nvPr/>
        </p:nvSpPr>
        <p:spPr>
          <a:xfrm>
            <a:off x="33273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1</a:t>
            </a:r>
            <a:endParaRPr lang="en-US" sz="24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0F2DEB1-6760-456E-B7F3-D7D6D9270151}"/>
              </a:ext>
            </a:extLst>
          </p:cNvPr>
          <p:cNvGrpSpPr/>
          <p:nvPr/>
        </p:nvGrpSpPr>
        <p:grpSpPr>
          <a:xfrm>
            <a:off x="3327393" y="2364498"/>
            <a:ext cx="5232413" cy="461665"/>
            <a:chOff x="3327393" y="2364498"/>
            <a:chExt cx="5232413" cy="46166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2F26682-FD68-4BB6-8F04-FFBC37580F3C}"/>
                </a:ext>
              </a:extLst>
            </p:cNvPr>
            <p:cNvSpPr txBox="1"/>
            <p:nvPr/>
          </p:nvSpPr>
          <p:spPr>
            <a:xfrm>
              <a:off x="8219648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8</a:t>
              </a:r>
              <a:endParaRPr lang="en-US" sz="2400" dirty="0"/>
            </a:p>
          </p:txBody>
        </p:sp>
        <p:sp>
          <p:nvSpPr>
            <p:cNvPr id="230" name="TextBox 229">
              <a:extLst>
                <a:ext uri="{FF2B5EF4-FFF2-40B4-BE49-F238E27FC236}">
                  <a16:creationId xmlns:a16="http://schemas.microsoft.com/office/drawing/2014/main" id="{62798F21-B21F-45F4-9A2E-9DF51DA16276}"/>
                </a:ext>
              </a:extLst>
            </p:cNvPr>
            <p:cNvSpPr txBox="1"/>
            <p:nvPr/>
          </p:nvSpPr>
          <p:spPr>
            <a:xfrm>
              <a:off x="760369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7</a:t>
              </a:r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F8834202-B750-47F9-980A-1B1C16332E07}"/>
                </a:ext>
              </a:extLst>
            </p:cNvPr>
            <p:cNvSpPr txBox="1"/>
            <p:nvPr/>
          </p:nvSpPr>
          <p:spPr>
            <a:xfrm>
              <a:off x="3327393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0</a:t>
              </a:r>
              <a:endParaRPr lang="en-US" sz="2400" dirty="0"/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7B16EA76-9AD2-4BB1-A7A9-74B884C4146E}"/>
                </a:ext>
              </a:extLst>
            </p:cNvPr>
            <p:cNvSpPr txBox="1"/>
            <p:nvPr/>
          </p:nvSpPr>
          <p:spPr>
            <a:xfrm flipH="1">
              <a:off x="6407153" y="236449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0960610F-0B12-4D2C-B6BA-16FBD355D1CD}"/>
                </a:ext>
              </a:extLst>
            </p:cNvPr>
            <p:cNvSpPr txBox="1"/>
            <p:nvPr/>
          </p:nvSpPr>
          <p:spPr>
            <a:xfrm>
              <a:off x="3943345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B6ACBF15-D092-4F60-A303-0C81294BA0A8}"/>
                </a:ext>
              </a:extLst>
            </p:cNvPr>
            <p:cNvSpPr txBox="1"/>
            <p:nvPr/>
          </p:nvSpPr>
          <p:spPr>
            <a:xfrm>
              <a:off x="517524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79990F8C-10C2-4D60-92D1-F2F5E42A151C}"/>
                </a:ext>
              </a:extLst>
            </p:cNvPr>
            <p:cNvSpPr txBox="1"/>
            <p:nvPr/>
          </p:nvSpPr>
          <p:spPr>
            <a:xfrm>
              <a:off x="5791201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65AB3BF8-A43E-4838-A1D7-96AA9AFD2C84}"/>
                </a:ext>
              </a:extLst>
            </p:cNvPr>
            <p:cNvSpPr txBox="1"/>
            <p:nvPr/>
          </p:nvSpPr>
          <p:spPr>
            <a:xfrm>
              <a:off x="455929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EA1DD1B9-8515-4386-9D92-56301EA4C26A}"/>
                </a:ext>
              </a:extLst>
            </p:cNvPr>
            <p:cNvSpPr txBox="1"/>
            <p:nvPr/>
          </p:nvSpPr>
          <p:spPr>
            <a:xfrm>
              <a:off x="698774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</p:grpSp>
      <p:sp>
        <p:nvSpPr>
          <p:cNvPr id="6861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6321635-2D88-432C-8C81-3C241390F432}" type="slidenum">
              <a:rPr lang="en-US" altLang="en-US" sz="1600">
                <a:solidFill>
                  <a:schemeClr val="bg1"/>
                </a:solidFill>
                <a:latin typeface="Calibri" panose="020F0502020204030204" pitchFamily="34" charset="0"/>
              </a:rPr>
              <a:pPr/>
              <a:t>17</a:t>
            </a:fld>
            <a:endParaRPr lang="en-US" altLang="en-US" sz="16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68611" name="Rectangle 2"/>
          <p:cNvSpPr>
            <a:spLocks noChangeArrowheads="1"/>
          </p:cNvSpPr>
          <p:nvPr/>
        </p:nvSpPr>
        <p:spPr bwMode="auto">
          <a:xfrm>
            <a:off x="3810000" y="2376488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9" name="Rectangle 10"/>
          <p:cNvSpPr>
            <a:spLocks noChangeArrowheads="1"/>
          </p:cNvSpPr>
          <p:nvPr/>
        </p:nvSpPr>
        <p:spPr bwMode="auto">
          <a:xfrm>
            <a:off x="3200400" y="2362200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620" name="Rectangle 11"/>
              <p:cNvSpPr>
                <a:spLocks noGrp="1" noChangeArrowheads="1"/>
              </p:cNvSpPr>
              <p:nvPr>
                <p:ph type="title"/>
              </p:nvPr>
            </p:nvSpPr>
            <p:spPr/>
            <p:txBody>
              <a:bodyPr>
                <a:normAutofit/>
              </a:bodyPr>
              <a:lstStyle/>
              <a:p>
                <a:pPr eaLnBrk="1" hangingPunct="1"/>
                <a:r>
                  <a:rPr lang="en-US" altLang="en-US" sz="2800" dirty="0"/>
                  <a:t>Example run with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AGACATTG</a:t>
                </a:r>
                <a:r>
                  <a:rPr lang="en-US" altLang="en-US" sz="2800" dirty="0"/>
                  <a:t>  and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GAGTTA: </a:t>
                </a:r>
                <a14:m>
                  <m:oMath xmlns:m="http://schemas.openxmlformats.org/officeDocument/2006/math"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𝜹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  <m:t>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en-US" sz="2800" b="0" i="0" smtClean="0">
                            <a:latin typeface="Cambria Math" panose="02040503050406030204" pitchFamily="18" charset="0"/>
                          </a:rPr>
                          <m:t>mis</m:t>
                        </m:r>
                      </m:sub>
                    </m:sSub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en-US" altLang="en-US" sz="2800" dirty="0">
                  <a:latin typeface="+mn-lt"/>
                </a:endParaRPr>
              </a:p>
            </p:txBody>
          </p:sp>
        </mc:Choice>
        <mc:Fallback xmlns="">
          <p:sp>
            <p:nvSpPr>
              <p:cNvPr id="68620" name="Rectangle 1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3"/>
                <a:stretch>
                  <a:fillRect l="-12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621" name="Group 12"/>
          <p:cNvGrpSpPr>
            <a:grpSpLocks/>
          </p:cNvGrpSpPr>
          <p:nvPr/>
        </p:nvGrpSpPr>
        <p:grpSpPr bwMode="auto">
          <a:xfrm>
            <a:off x="3200400" y="2819400"/>
            <a:ext cx="5486400" cy="914400"/>
            <a:chOff x="960" y="1488"/>
            <a:chExt cx="3456" cy="576"/>
          </a:xfrm>
        </p:grpSpPr>
        <p:grpSp>
          <p:nvGrpSpPr>
            <p:cNvPr id="68780" name="Group 13"/>
            <p:cNvGrpSpPr>
              <a:grpSpLocks/>
            </p:cNvGrpSpPr>
            <p:nvPr/>
          </p:nvGrpSpPr>
          <p:grpSpPr bwMode="auto">
            <a:xfrm>
              <a:off x="960" y="1488"/>
              <a:ext cx="3456" cy="288"/>
              <a:chOff x="432" y="1152"/>
              <a:chExt cx="3456" cy="288"/>
            </a:xfrm>
          </p:grpSpPr>
          <p:grpSp>
            <p:nvGrpSpPr>
              <p:cNvPr id="68798" name="Group 14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810" name="Group 1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812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813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811" name="Rectangle 18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99" name="Group 19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800" name="Group 2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6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8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9" name="Rectangle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7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801" name="Group 25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2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4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5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781" name="Group 30"/>
            <p:cNvGrpSpPr>
              <a:grpSpLocks/>
            </p:cNvGrpSpPr>
            <p:nvPr/>
          </p:nvGrpSpPr>
          <p:grpSpPr bwMode="auto">
            <a:xfrm>
              <a:off x="960" y="1776"/>
              <a:ext cx="3456" cy="288"/>
              <a:chOff x="432" y="1152"/>
              <a:chExt cx="3456" cy="288"/>
            </a:xfrm>
          </p:grpSpPr>
          <p:grpSp>
            <p:nvGrpSpPr>
              <p:cNvPr id="68782" name="Group 31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94" name="Group 3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96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97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95" name="Rectangle 35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83" name="Group 36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84" name="Group 3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90" name="Group 3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92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93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91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85" name="Group 42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86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88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89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87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</p:grpSp>
      <p:grpSp>
        <p:nvGrpSpPr>
          <p:cNvPr id="68622" name="Group 47"/>
          <p:cNvGrpSpPr>
            <a:grpSpLocks/>
          </p:cNvGrpSpPr>
          <p:nvPr/>
        </p:nvGrpSpPr>
        <p:grpSpPr bwMode="auto">
          <a:xfrm>
            <a:off x="3200400" y="2362200"/>
            <a:ext cx="5486400" cy="3200400"/>
            <a:chOff x="864" y="1392"/>
            <a:chExt cx="3456" cy="2016"/>
          </a:xfrm>
        </p:grpSpPr>
        <p:grpSp>
          <p:nvGrpSpPr>
            <p:cNvPr id="68693" name="Group 48"/>
            <p:cNvGrpSpPr>
              <a:grpSpLocks/>
            </p:cNvGrpSpPr>
            <p:nvPr/>
          </p:nvGrpSpPr>
          <p:grpSpPr bwMode="auto">
            <a:xfrm>
              <a:off x="864" y="1392"/>
              <a:ext cx="3456" cy="288"/>
              <a:chOff x="432" y="1152"/>
              <a:chExt cx="3456" cy="288"/>
            </a:xfrm>
          </p:grpSpPr>
          <p:grpSp>
            <p:nvGrpSpPr>
              <p:cNvPr id="68764" name="Group 49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76" name="Group 5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78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79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77" name="Rectangle 53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65" name="Group 54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66" name="Group 5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72" name="Group 5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4" name="Rectangle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5" name="Rectangle 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73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67" name="Group 60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8" name="Group 6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0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1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9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694" name="Group 65"/>
            <p:cNvGrpSpPr>
              <a:grpSpLocks/>
            </p:cNvGrpSpPr>
            <p:nvPr/>
          </p:nvGrpSpPr>
          <p:grpSpPr bwMode="auto">
            <a:xfrm>
              <a:off x="864" y="2256"/>
              <a:ext cx="3456" cy="576"/>
              <a:chOff x="960" y="1488"/>
              <a:chExt cx="3456" cy="576"/>
            </a:xfrm>
          </p:grpSpPr>
          <p:grpSp>
            <p:nvGrpSpPr>
              <p:cNvPr id="68730" name="Group 66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48" name="Group 67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0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62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63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1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49" name="Group 7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50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6" name="Group 7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8" name="Rectangle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9" name="Rectangle 7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7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51" name="Group 78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2" name="Group 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4" name="Rectangle 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5" name="Rectangle 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3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731" name="Group 83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732" name="Group 84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44" name="Group 8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46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47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45" name="Rectangle 8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33" name="Group 89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34" name="Group 9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40" name="Group 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42" name="Rectangle 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43" name="Rectangle 9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41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35" name="Group 95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36" name="Group 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38" name="Rectangle 9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39" name="Rectangle 9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37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  <p:grpSp>
          <p:nvGrpSpPr>
            <p:cNvPr id="68695" name="Group 100"/>
            <p:cNvGrpSpPr>
              <a:grpSpLocks/>
            </p:cNvGrpSpPr>
            <p:nvPr/>
          </p:nvGrpSpPr>
          <p:grpSpPr bwMode="auto">
            <a:xfrm>
              <a:off x="864" y="2832"/>
              <a:ext cx="3456" cy="576"/>
              <a:chOff x="960" y="1488"/>
              <a:chExt cx="3456" cy="576"/>
            </a:xfrm>
          </p:grpSpPr>
          <p:grpSp>
            <p:nvGrpSpPr>
              <p:cNvPr id="68696" name="Group 101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14" name="Group 102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26" name="Group 10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28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29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27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15" name="Group 10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16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22" name="Group 10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4" name="Rectangle 1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5" name="Rectangle 1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23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17" name="Group 113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18" name="Group 1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0" name="Rectangle 11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1" name="Rectangle 1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19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697" name="Group 118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698" name="Group 119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10" name="Group 12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12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1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11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699" name="Group 124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00" name="Group 12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6" name="Group 1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8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9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7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01" name="Group 130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2" name="Group 1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4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5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3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17DA634-A918-42F6-BE77-8EB22A19C43D}"/>
              </a:ext>
            </a:extLst>
          </p:cNvPr>
          <p:cNvGrpSpPr/>
          <p:nvPr/>
        </p:nvGrpSpPr>
        <p:grpSpPr>
          <a:xfrm>
            <a:off x="3905579" y="1895076"/>
            <a:ext cx="4654227" cy="461665"/>
            <a:chOff x="3942261" y="1898872"/>
            <a:chExt cx="4654227" cy="46166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9BA9FC6-1CDA-4237-BCAC-5E59143BDAAF}"/>
                </a:ext>
              </a:extLst>
            </p:cNvPr>
            <p:cNvSpPr txBox="1"/>
            <p:nvPr/>
          </p:nvSpPr>
          <p:spPr>
            <a:xfrm>
              <a:off x="394226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9320646-F895-4138-AB31-BFFB346E6F42}"/>
                </a:ext>
              </a:extLst>
            </p:cNvPr>
            <p:cNvSpPr txBox="1"/>
            <p:nvPr/>
          </p:nvSpPr>
          <p:spPr>
            <a:xfrm>
              <a:off x="456038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3F89D83-21FE-4FC4-82BD-C675984555B7}"/>
                </a:ext>
              </a:extLst>
            </p:cNvPr>
            <p:cNvSpPr txBox="1"/>
            <p:nvPr/>
          </p:nvSpPr>
          <p:spPr>
            <a:xfrm>
              <a:off x="5782216" y="1898872"/>
              <a:ext cx="3754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C</a:t>
              </a:r>
              <a:endParaRPr lang="en-US" sz="2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595E0A5-7C76-40B9-9C56-BBE16B03FDFF}"/>
                </a:ext>
              </a:extLst>
            </p:cNvPr>
            <p:cNvSpPr txBox="1"/>
            <p:nvPr/>
          </p:nvSpPr>
          <p:spPr>
            <a:xfrm>
              <a:off x="7593317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601595A5-9BF5-4741-A8BF-6E5061677666}"/>
                </a:ext>
              </a:extLst>
            </p:cNvPr>
            <p:cNvSpPr txBox="1"/>
            <p:nvPr/>
          </p:nvSpPr>
          <p:spPr>
            <a:xfrm>
              <a:off x="636668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59EC0B48-E496-4565-999B-4D424D654BD2}"/>
                </a:ext>
              </a:extLst>
            </p:cNvPr>
            <p:cNvSpPr txBox="1"/>
            <p:nvPr/>
          </p:nvSpPr>
          <p:spPr>
            <a:xfrm>
              <a:off x="5164089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547EC7F1-D967-468A-BDE1-59081980918B}"/>
                </a:ext>
              </a:extLst>
            </p:cNvPr>
            <p:cNvSpPr txBox="1"/>
            <p:nvPr/>
          </p:nvSpPr>
          <p:spPr>
            <a:xfrm>
              <a:off x="820182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2F6FF94D-B9E7-4B2D-BEB0-255B5D3346ED}"/>
                </a:ext>
              </a:extLst>
            </p:cNvPr>
            <p:cNvSpPr txBox="1"/>
            <p:nvPr/>
          </p:nvSpPr>
          <p:spPr>
            <a:xfrm>
              <a:off x="6984808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D4433F7-9622-44D1-8F17-105D4C4DE4F0}"/>
              </a:ext>
            </a:extLst>
          </p:cNvPr>
          <p:cNvGrpSpPr/>
          <p:nvPr/>
        </p:nvGrpSpPr>
        <p:grpSpPr>
          <a:xfrm>
            <a:off x="2727351" y="2837121"/>
            <a:ext cx="409086" cy="2752339"/>
            <a:chOff x="2727351" y="2837121"/>
            <a:chExt cx="409086" cy="2752339"/>
          </a:xfrm>
        </p:grpSpPr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363C5030-1D2C-49B0-8A66-FF6CEEC30AB6}"/>
                </a:ext>
              </a:extLst>
            </p:cNvPr>
            <p:cNvSpPr txBox="1"/>
            <p:nvPr/>
          </p:nvSpPr>
          <p:spPr>
            <a:xfrm>
              <a:off x="2732160" y="4669661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0E4731E4-86D6-430A-8494-9959C8D4AFBC}"/>
                </a:ext>
              </a:extLst>
            </p:cNvPr>
            <p:cNvSpPr txBox="1"/>
            <p:nvPr/>
          </p:nvSpPr>
          <p:spPr>
            <a:xfrm>
              <a:off x="2734564" y="283712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A382618-0FAE-4C03-BBE5-650F98E1F8CB}"/>
                </a:ext>
              </a:extLst>
            </p:cNvPr>
            <p:cNvSpPr txBox="1"/>
            <p:nvPr/>
          </p:nvSpPr>
          <p:spPr>
            <a:xfrm>
              <a:off x="2727351" y="3295256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AFC93EEF-EFC8-4FE2-A89E-C1F157F862C2}"/>
                </a:ext>
              </a:extLst>
            </p:cNvPr>
            <p:cNvSpPr txBox="1"/>
            <p:nvPr/>
          </p:nvSpPr>
          <p:spPr>
            <a:xfrm>
              <a:off x="2734564" y="375339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046B220E-30F8-48E6-AD20-87021B84ED6D}"/>
                </a:ext>
              </a:extLst>
            </p:cNvPr>
            <p:cNvSpPr txBox="1"/>
            <p:nvPr/>
          </p:nvSpPr>
          <p:spPr>
            <a:xfrm>
              <a:off x="2732160" y="4211526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10ABF416-1827-4515-A1F5-3ACA07F37CAB}"/>
                </a:ext>
              </a:extLst>
            </p:cNvPr>
            <p:cNvSpPr txBox="1"/>
            <p:nvPr/>
          </p:nvSpPr>
          <p:spPr>
            <a:xfrm>
              <a:off x="2727351" y="5127795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848383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E17DA634-A918-42F6-BE77-8EB22A19C43D}"/>
              </a:ext>
            </a:extLst>
          </p:cNvPr>
          <p:cNvGrpSpPr/>
          <p:nvPr/>
        </p:nvGrpSpPr>
        <p:grpSpPr>
          <a:xfrm>
            <a:off x="3905579" y="1895076"/>
            <a:ext cx="4654227" cy="461665"/>
            <a:chOff x="3942261" y="1898872"/>
            <a:chExt cx="4654227" cy="46166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9BA9FC6-1CDA-4237-BCAC-5E59143BDAAF}"/>
                </a:ext>
              </a:extLst>
            </p:cNvPr>
            <p:cNvSpPr txBox="1"/>
            <p:nvPr/>
          </p:nvSpPr>
          <p:spPr>
            <a:xfrm>
              <a:off x="394226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9320646-F895-4138-AB31-BFFB346E6F42}"/>
                </a:ext>
              </a:extLst>
            </p:cNvPr>
            <p:cNvSpPr txBox="1"/>
            <p:nvPr/>
          </p:nvSpPr>
          <p:spPr>
            <a:xfrm>
              <a:off x="456038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3F89D83-21FE-4FC4-82BD-C675984555B7}"/>
                </a:ext>
              </a:extLst>
            </p:cNvPr>
            <p:cNvSpPr txBox="1"/>
            <p:nvPr/>
          </p:nvSpPr>
          <p:spPr>
            <a:xfrm>
              <a:off x="5782216" y="1898872"/>
              <a:ext cx="3754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C</a:t>
              </a:r>
              <a:endParaRPr lang="en-US" sz="2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595E0A5-7C76-40B9-9C56-BBE16B03FDFF}"/>
                </a:ext>
              </a:extLst>
            </p:cNvPr>
            <p:cNvSpPr txBox="1"/>
            <p:nvPr/>
          </p:nvSpPr>
          <p:spPr>
            <a:xfrm>
              <a:off x="7593317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601595A5-9BF5-4741-A8BF-6E5061677666}"/>
                </a:ext>
              </a:extLst>
            </p:cNvPr>
            <p:cNvSpPr txBox="1"/>
            <p:nvPr/>
          </p:nvSpPr>
          <p:spPr>
            <a:xfrm>
              <a:off x="636668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59EC0B48-E496-4565-999B-4D424D654BD2}"/>
                </a:ext>
              </a:extLst>
            </p:cNvPr>
            <p:cNvSpPr txBox="1"/>
            <p:nvPr/>
          </p:nvSpPr>
          <p:spPr>
            <a:xfrm>
              <a:off x="5164089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547EC7F1-D967-468A-BDE1-59081980918B}"/>
                </a:ext>
              </a:extLst>
            </p:cNvPr>
            <p:cNvSpPr txBox="1"/>
            <p:nvPr/>
          </p:nvSpPr>
          <p:spPr>
            <a:xfrm>
              <a:off x="820182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2F6FF94D-B9E7-4B2D-BEB0-255B5D3346ED}"/>
                </a:ext>
              </a:extLst>
            </p:cNvPr>
            <p:cNvSpPr txBox="1"/>
            <p:nvPr/>
          </p:nvSpPr>
          <p:spPr>
            <a:xfrm>
              <a:off x="6984808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D15F2EC-7ED4-4BD0-8C51-F59208E4FEB7}"/>
              </a:ext>
            </a:extLst>
          </p:cNvPr>
          <p:cNvGrpSpPr/>
          <p:nvPr/>
        </p:nvGrpSpPr>
        <p:grpSpPr>
          <a:xfrm>
            <a:off x="3327393" y="2825823"/>
            <a:ext cx="5211203" cy="461665"/>
            <a:chOff x="3327393" y="2825823"/>
            <a:chExt cx="5211203" cy="461665"/>
          </a:xfrm>
        </p:grpSpPr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65649463-AC1C-43FD-B443-5A657358ECBD}"/>
                </a:ext>
              </a:extLst>
            </p:cNvPr>
            <p:cNvSpPr txBox="1"/>
            <p:nvPr/>
          </p:nvSpPr>
          <p:spPr>
            <a:xfrm>
              <a:off x="45539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21DF584B-3239-469A-A542-B41F6BF2B578}"/>
                </a:ext>
              </a:extLst>
            </p:cNvPr>
            <p:cNvSpPr txBox="1"/>
            <p:nvPr/>
          </p:nvSpPr>
          <p:spPr>
            <a:xfrm>
              <a:off x="39406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AEA7A14-7A8B-489A-A44C-0CD99FD0FB2F}"/>
                </a:ext>
              </a:extLst>
            </p:cNvPr>
            <p:cNvSpPr txBox="1"/>
            <p:nvPr/>
          </p:nvSpPr>
          <p:spPr>
            <a:xfrm>
              <a:off x="33273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6D1BD335-03B5-4042-94E4-254B27BC593A}"/>
                </a:ext>
              </a:extLst>
            </p:cNvPr>
            <p:cNvSpPr txBox="1"/>
            <p:nvPr/>
          </p:nvSpPr>
          <p:spPr>
            <a:xfrm>
              <a:off x="51672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EC73F286-76F2-42C1-9380-196DCEF69EA9}"/>
                </a:ext>
              </a:extLst>
            </p:cNvPr>
            <p:cNvSpPr txBox="1"/>
            <p:nvPr/>
          </p:nvSpPr>
          <p:spPr>
            <a:xfrm>
              <a:off x="57805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7B56381F-A9DE-49B0-B40E-4C1DAF7A9486}"/>
                </a:ext>
              </a:extLst>
            </p:cNvPr>
            <p:cNvSpPr txBox="1"/>
            <p:nvPr/>
          </p:nvSpPr>
          <p:spPr>
            <a:xfrm>
              <a:off x="63938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1AA53CF6-1D1C-473B-BFC0-A0B0CE3C0990}"/>
                </a:ext>
              </a:extLst>
            </p:cNvPr>
            <p:cNvSpPr txBox="1"/>
            <p:nvPr/>
          </p:nvSpPr>
          <p:spPr>
            <a:xfrm flipH="1">
              <a:off x="7007193" y="2825823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C77A0183-9726-4DE5-89A1-E6E8CE2541A0}"/>
                </a:ext>
              </a:extLst>
            </p:cNvPr>
            <p:cNvSpPr txBox="1"/>
            <p:nvPr/>
          </p:nvSpPr>
          <p:spPr>
            <a:xfrm>
              <a:off x="7585135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6E93BACA-1139-4228-951C-759869172C86}"/>
                </a:ext>
              </a:extLst>
            </p:cNvPr>
            <p:cNvSpPr txBox="1"/>
            <p:nvPr/>
          </p:nvSpPr>
          <p:spPr>
            <a:xfrm>
              <a:off x="8198438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7</a:t>
              </a:r>
              <a:endParaRPr lang="en-US" sz="2400" dirty="0"/>
            </a:p>
          </p:txBody>
        </p:sp>
      </p:grpSp>
      <p:sp>
        <p:nvSpPr>
          <p:cNvPr id="298" name="TextBox 297">
            <a:extLst>
              <a:ext uri="{FF2B5EF4-FFF2-40B4-BE49-F238E27FC236}">
                <a16:creationId xmlns:a16="http://schemas.microsoft.com/office/drawing/2014/main" id="{03053EEA-B3E0-461B-8111-52DD087A8BD5}"/>
              </a:ext>
            </a:extLst>
          </p:cNvPr>
          <p:cNvSpPr txBox="1"/>
          <p:nvPr/>
        </p:nvSpPr>
        <p:spPr>
          <a:xfrm>
            <a:off x="3343307" y="5093791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6</a:t>
            </a:r>
            <a:endParaRPr lang="en-US" sz="2400" dirty="0"/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FEEE036F-A9A4-418E-AC3E-89B9359555A2}"/>
              </a:ext>
            </a:extLst>
          </p:cNvPr>
          <p:cNvSpPr txBox="1"/>
          <p:nvPr/>
        </p:nvSpPr>
        <p:spPr>
          <a:xfrm>
            <a:off x="3343307" y="465430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5</a:t>
            </a:r>
            <a:endParaRPr lang="en-US" sz="2400" dirty="0"/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B1DF392C-AA7B-46B3-88F0-ABC87DAC0973}"/>
              </a:ext>
            </a:extLst>
          </p:cNvPr>
          <p:cNvSpPr txBox="1"/>
          <p:nvPr/>
        </p:nvSpPr>
        <p:spPr>
          <a:xfrm>
            <a:off x="3327393" y="4192914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4</a:t>
            </a:r>
            <a:endParaRPr lang="en-US" sz="2400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5F3529BA-82DC-40EC-9CC4-EE9734054986}"/>
              </a:ext>
            </a:extLst>
          </p:cNvPr>
          <p:cNvSpPr txBox="1"/>
          <p:nvPr/>
        </p:nvSpPr>
        <p:spPr>
          <a:xfrm>
            <a:off x="3327393" y="3731566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3</a:t>
            </a:r>
            <a:endParaRPr lang="en-US" sz="2400" dirty="0"/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D423D3CE-B66C-4181-92CF-B8FE5F5C43F0}"/>
              </a:ext>
            </a:extLst>
          </p:cNvPr>
          <p:cNvSpPr txBox="1"/>
          <p:nvPr/>
        </p:nvSpPr>
        <p:spPr>
          <a:xfrm>
            <a:off x="3332759" y="3290121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2</a:t>
            </a:r>
            <a:endParaRPr lang="en-US" sz="24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0F2DEB1-6760-456E-B7F3-D7D6D9270151}"/>
              </a:ext>
            </a:extLst>
          </p:cNvPr>
          <p:cNvGrpSpPr/>
          <p:nvPr/>
        </p:nvGrpSpPr>
        <p:grpSpPr>
          <a:xfrm>
            <a:off x="3327393" y="2364498"/>
            <a:ext cx="5232413" cy="461665"/>
            <a:chOff x="3327393" y="2364498"/>
            <a:chExt cx="5232413" cy="46166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2F26682-FD68-4BB6-8F04-FFBC37580F3C}"/>
                </a:ext>
              </a:extLst>
            </p:cNvPr>
            <p:cNvSpPr txBox="1"/>
            <p:nvPr/>
          </p:nvSpPr>
          <p:spPr>
            <a:xfrm>
              <a:off x="8219648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8</a:t>
              </a:r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F8834202-B750-47F9-980A-1B1C16332E07}"/>
                </a:ext>
              </a:extLst>
            </p:cNvPr>
            <p:cNvSpPr txBox="1"/>
            <p:nvPr/>
          </p:nvSpPr>
          <p:spPr>
            <a:xfrm>
              <a:off x="3327393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0</a:t>
              </a:r>
              <a:endParaRPr lang="en-US" sz="2400" dirty="0"/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7B16EA76-9AD2-4BB1-A7A9-74B884C4146E}"/>
                </a:ext>
              </a:extLst>
            </p:cNvPr>
            <p:cNvSpPr txBox="1"/>
            <p:nvPr/>
          </p:nvSpPr>
          <p:spPr>
            <a:xfrm flipH="1">
              <a:off x="6407153" y="236449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0960610F-0B12-4D2C-B6BA-16FBD355D1CD}"/>
                </a:ext>
              </a:extLst>
            </p:cNvPr>
            <p:cNvSpPr txBox="1"/>
            <p:nvPr/>
          </p:nvSpPr>
          <p:spPr>
            <a:xfrm>
              <a:off x="3943345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B6ACBF15-D092-4F60-A303-0C81294BA0A8}"/>
                </a:ext>
              </a:extLst>
            </p:cNvPr>
            <p:cNvSpPr txBox="1"/>
            <p:nvPr/>
          </p:nvSpPr>
          <p:spPr>
            <a:xfrm>
              <a:off x="517524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79990F8C-10C2-4D60-92D1-F2F5E42A151C}"/>
                </a:ext>
              </a:extLst>
            </p:cNvPr>
            <p:cNvSpPr txBox="1"/>
            <p:nvPr/>
          </p:nvSpPr>
          <p:spPr>
            <a:xfrm>
              <a:off x="5791201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65AB3BF8-A43E-4838-A1D7-96AA9AFD2C84}"/>
                </a:ext>
              </a:extLst>
            </p:cNvPr>
            <p:cNvSpPr txBox="1"/>
            <p:nvPr/>
          </p:nvSpPr>
          <p:spPr>
            <a:xfrm>
              <a:off x="455929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EA1DD1B9-8515-4386-9D92-56301EA4C26A}"/>
                </a:ext>
              </a:extLst>
            </p:cNvPr>
            <p:cNvSpPr txBox="1"/>
            <p:nvPr/>
          </p:nvSpPr>
          <p:spPr>
            <a:xfrm>
              <a:off x="698774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  <p:sp>
          <p:nvSpPr>
            <p:cNvPr id="230" name="TextBox 229">
              <a:extLst>
                <a:ext uri="{FF2B5EF4-FFF2-40B4-BE49-F238E27FC236}">
                  <a16:creationId xmlns:a16="http://schemas.microsoft.com/office/drawing/2014/main" id="{62798F21-B21F-45F4-9A2E-9DF51DA16276}"/>
                </a:ext>
              </a:extLst>
            </p:cNvPr>
            <p:cNvSpPr txBox="1"/>
            <p:nvPr/>
          </p:nvSpPr>
          <p:spPr>
            <a:xfrm>
              <a:off x="760369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7</a:t>
              </a:r>
              <a:endParaRPr lang="en-US" sz="2400" dirty="0"/>
            </a:p>
          </p:txBody>
        </p:sp>
      </p:grpSp>
      <p:sp>
        <p:nvSpPr>
          <p:cNvPr id="6861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6321635-2D88-432C-8C81-3C241390F432}" type="slidenum">
              <a:rPr lang="en-US" altLang="en-US" sz="1600">
                <a:solidFill>
                  <a:schemeClr val="bg1"/>
                </a:solidFill>
                <a:latin typeface="Calibri" panose="020F0502020204030204" pitchFamily="34" charset="0"/>
              </a:rPr>
              <a:pPr/>
              <a:t>18</a:t>
            </a:fld>
            <a:endParaRPr lang="en-US" altLang="en-US" sz="16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68611" name="Rectangle 2"/>
          <p:cNvSpPr>
            <a:spLocks noChangeArrowheads="1"/>
          </p:cNvSpPr>
          <p:nvPr/>
        </p:nvSpPr>
        <p:spPr bwMode="auto">
          <a:xfrm>
            <a:off x="3810000" y="2376488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2" name="Rectangle 3"/>
          <p:cNvSpPr>
            <a:spLocks noChangeArrowheads="1"/>
          </p:cNvSpPr>
          <p:nvPr/>
        </p:nvSpPr>
        <p:spPr bwMode="auto">
          <a:xfrm>
            <a:off x="4419600" y="2843213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9" name="Rectangle 10"/>
          <p:cNvSpPr>
            <a:spLocks noChangeArrowheads="1"/>
          </p:cNvSpPr>
          <p:nvPr/>
        </p:nvSpPr>
        <p:spPr bwMode="auto">
          <a:xfrm>
            <a:off x="3200400" y="2362200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grpSp>
        <p:nvGrpSpPr>
          <p:cNvPr id="68621" name="Group 12"/>
          <p:cNvGrpSpPr>
            <a:grpSpLocks/>
          </p:cNvGrpSpPr>
          <p:nvPr/>
        </p:nvGrpSpPr>
        <p:grpSpPr bwMode="auto">
          <a:xfrm>
            <a:off x="3200400" y="2819400"/>
            <a:ext cx="5486400" cy="914400"/>
            <a:chOff x="960" y="1488"/>
            <a:chExt cx="3456" cy="576"/>
          </a:xfrm>
        </p:grpSpPr>
        <p:grpSp>
          <p:nvGrpSpPr>
            <p:cNvPr id="68780" name="Group 13"/>
            <p:cNvGrpSpPr>
              <a:grpSpLocks/>
            </p:cNvGrpSpPr>
            <p:nvPr/>
          </p:nvGrpSpPr>
          <p:grpSpPr bwMode="auto">
            <a:xfrm>
              <a:off x="960" y="1488"/>
              <a:ext cx="3456" cy="288"/>
              <a:chOff x="432" y="1152"/>
              <a:chExt cx="3456" cy="288"/>
            </a:xfrm>
          </p:grpSpPr>
          <p:grpSp>
            <p:nvGrpSpPr>
              <p:cNvPr id="68798" name="Group 14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810" name="Group 1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812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813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811" name="Rectangle 18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99" name="Group 19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800" name="Group 2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6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8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9" name="Rectangle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7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801" name="Group 25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2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4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5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781" name="Group 30"/>
            <p:cNvGrpSpPr>
              <a:grpSpLocks/>
            </p:cNvGrpSpPr>
            <p:nvPr/>
          </p:nvGrpSpPr>
          <p:grpSpPr bwMode="auto">
            <a:xfrm>
              <a:off x="960" y="1776"/>
              <a:ext cx="3456" cy="288"/>
              <a:chOff x="432" y="1152"/>
              <a:chExt cx="3456" cy="288"/>
            </a:xfrm>
          </p:grpSpPr>
          <p:grpSp>
            <p:nvGrpSpPr>
              <p:cNvPr id="68782" name="Group 31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94" name="Group 3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96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97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95" name="Rectangle 35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83" name="Group 36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84" name="Group 3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90" name="Group 3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92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93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91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85" name="Group 42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86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88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89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87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</p:grpSp>
      <p:grpSp>
        <p:nvGrpSpPr>
          <p:cNvPr id="68622" name="Group 47"/>
          <p:cNvGrpSpPr>
            <a:grpSpLocks/>
          </p:cNvGrpSpPr>
          <p:nvPr/>
        </p:nvGrpSpPr>
        <p:grpSpPr bwMode="auto">
          <a:xfrm>
            <a:off x="3200400" y="2362200"/>
            <a:ext cx="5486400" cy="3200400"/>
            <a:chOff x="864" y="1392"/>
            <a:chExt cx="3456" cy="2016"/>
          </a:xfrm>
        </p:grpSpPr>
        <p:grpSp>
          <p:nvGrpSpPr>
            <p:cNvPr id="68693" name="Group 48"/>
            <p:cNvGrpSpPr>
              <a:grpSpLocks/>
            </p:cNvGrpSpPr>
            <p:nvPr/>
          </p:nvGrpSpPr>
          <p:grpSpPr bwMode="auto">
            <a:xfrm>
              <a:off x="864" y="1392"/>
              <a:ext cx="3456" cy="288"/>
              <a:chOff x="432" y="1152"/>
              <a:chExt cx="3456" cy="288"/>
            </a:xfrm>
          </p:grpSpPr>
          <p:grpSp>
            <p:nvGrpSpPr>
              <p:cNvPr id="68764" name="Group 49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76" name="Group 5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78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79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77" name="Rectangle 53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65" name="Group 54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66" name="Group 5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72" name="Group 5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4" name="Rectangle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5" name="Rectangle 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73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67" name="Group 60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8" name="Group 6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0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1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9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694" name="Group 65"/>
            <p:cNvGrpSpPr>
              <a:grpSpLocks/>
            </p:cNvGrpSpPr>
            <p:nvPr/>
          </p:nvGrpSpPr>
          <p:grpSpPr bwMode="auto">
            <a:xfrm>
              <a:off x="864" y="2256"/>
              <a:ext cx="3456" cy="576"/>
              <a:chOff x="960" y="1488"/>
              <a:chExt cx="3456" cy="576"/>
            </a:xfrm>
          </p:grpSpPr>
          <p:grpSp>
            <p:nvGrpSpPr>
              <p:cNvPr id="68730" name="Group 66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48" name="Group 67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0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62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63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1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49" name="Group 7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50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6" name="Group 7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8" name="Rectangle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9" name="Rectangle 7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7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51" name="Group 78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2" name="Group 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4" name="Rectangle 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5" name="Rectangle 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3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731" name="Group 83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732" name="Group 84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44" name="Group 8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46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47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45" name="Rectangle 8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33" name="Group 89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34" name="Group 9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40" name="Group 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42" name="Rectangle 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43" name="Rectangle 9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41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35" name="Group 95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36" name="Group 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38" name="Rectangle 9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39" name="Rectangle 9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37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  <p:grpSp>
          <p:nvGrpSpPr>
            <p:cNvPr id="68695" name="Group 100"/>
            <p:cNvGrpSpPr>
              <a:grpSpLocks/>
            </p:cNvGrpSpPr>
            <p:nvPr/>
          </p:nvGrpSpPr>
          <p:grpSpPr bwMode="auto">
            <a:xfrm>
              <a:off x="864" y="2832"/>
              <a:ext cx="3456" cy="576"/>
              <a:chOff x="960" y="1488"/>
              <a:chExt cx="3456" cy="576"/>
            </a:xfrm>
          </p:grpSpPr>
          <p:grpSp>
            <p:nvGrpSpPr>
              <p:cNvPr id="68696" name="Group 101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14" name="Group 102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26" name="Group 10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28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29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27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15" name="Group 10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16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22" name="Group 10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4" name="Rectangle 1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5" name="Rectangle 1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23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17" name="Group 113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18" name="Group 1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0" name="Rectangle 11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1" name="Rectangle 1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19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697" name="Group 118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698" name="Group 119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10" name="Group 12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12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1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11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699" name="Group 124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00" name="Group 12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6" name="Group 1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8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9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7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01" name="Group 130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2" name="Group 1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4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5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3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D4433F7-9622-44D1-8F17-105D4C4DE4F0}"/>
              </a:ext>
            </a:extLst>
          </p:cNvPr>
          <p:cNvGrpSpPr/>
          <p:nvPr/>
        </p:nvGrpSpPr>
        <p:grpSpPr>
          <a:xfrm>
            <a:off x="2727351" y="2837121"/>
            <a:ext cx="409086" cy="2752339"/>
            <a:chOff x="2727351" y="2837121"/>
            <a:chExt cx="409086" cy="2752339"/>
          </a:xfrm>
        </p:grpSpPr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363C5030-1D2C-49B0-8A66-FF6CEEC30AB6}"/>
                </a:ext>
              </a:extLst>
            </p:cNvPr>
            <p:cNvSpPr txBox="1"/>
            <p:nvPr/>
          </p:nvSpPr>
          <p:spPr>
            <a:xfrm>
              <a:off x="2732160" y="4669661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0E4731E4-86D6-430A-8494-9959C8D4AFBC}"/>
                </a:ext>
              </a:extLst>
            </p:cNvPr>
            <p:cNvSpPr txBox="1"/>
            <p:nvPr/>
          </p:nvSpPr>
          <p:spPr>
            <a:xfrm>
              <a:off x="2734564" y="283712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A382618-0FAE-4C03-BBE5-650F98E1F8CB}"/>
                </a:ext>
              </a:extLst>
            </p:cNvPr>
            <p:cNvSpPr txBox="1"/>
            <p:nvPr/>
          </p:nvSpPr>
          <p:spPr>
            <a:xfrm>
              <a:off x="2727351" y="3295256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AFC93EEF-EFC8-4FE2-A89E-C1F157F862C2}"/>
                </a:ext>
              </a:extLst>
            </p:cNvPr>
            <p:cNvSpPr txBox="1"/>
            <p:nvPr/>
          </p:nvSpPr>
          <p:spPr>
            <a:xfrm>
              <a:off x="2734564" y="375339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046B220E-30F8-48E6-AD20-87021B84ED6D}"/>
                </a:ext>
              </a:extLst>
            </p:cNvPr>
            <p:cNvSpPr txBox="1"/>
            <p:nvPr/>
          </p:nvSpPr>
          <p:spPr>
            <a:xfrm>
              <a:off x="2732160" y="4211526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10ABF416-1827-4515-A1F5-3ACA07F37CAB}"/>
                </a:ext>
              </a:extLst>
            </p:cNvPr>
            <p:cNvSpPr txBox="1"/>
            <p:nvPr/>
          </p:nvSpPr>
          <p:spPr>
            <a:xfrm>
              <a:off x="2727351" y="5127795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angle 11">
                <a:extLst>
                  <a:ext uri="{FF2B5EF4-FFF2-40B4-BE49-F238E27FC236}">
                    <a16:creationId xmlns:a16="http://schemas.microsoft.com/office/drawing/2014/main" id="{84D1485A-5CFA-EE34-3EDA-AF93B9C37FDA}"/>
                  </a:ext>
                </a:extLst>
              </p:cNvPr>
              <p:cNvSpPr>
                <a:spLocks noGrp="1" noChangeArrowheads="1"/>
              </p:cNvSpPr>
              <p:nvPr>
                <p:ph type="title"/>
              </p:nvPr>
            </p:nvSpPr>
            <p:spPr>
              <a:xfrm>
                <a:off x="838200" y="365125"/>
                <a:ext cx="10515600" cy="1325563"/>
              </a:xfrm>
            </p:spPr>
            <p:txBody>
              <a:bodyPr>
                <a:normAutofit/>
              </a:bodyPr>
              <a:lstStyle/>
              <a:p>
                <a:pPr eaLnBrk="1" hangingPunct="1"/>
                <a:r>
                  <a:rPr lang="en-US" altLang="en-US" sz="2800" dirty="0"/>
                  <a:t>Example run with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AGACATTG</a:t>
                </a:r>
                <a:r>
                  <a:rPr lang="en-US" altLang="en-US" sz="2800" dirty="0"/>
                  <a:t>  and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GAGTTA: </a:t>
                </a:r>
                <a14:m>
                  <m:oMath xmlns:m="http://schemas.openxmlformats.org/officeDocument/2006/math"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𝜹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  <m:t>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en-US" sz="2800" b="0" i="0" smtClean="0">
                            <a:latin typeface="Cambria Math" panose="02040503050406030204" pitchFamily="18" charset="0"/>
                          </a:rPr>
                          <m:t>mis</m:t>
                        </m:r>
                      </m:sub>
                    </m:sSub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en-US" altLang="en-US" sz="2800" dirty="0">
                  <a:latin typeface="+mn-lt"/>
                </a:endParaRPr>
              </a:p>
            </p:txBody>
          </p:sp>
        </mc:Choice>
        <mc:Fallback xmlns="">
          <p:sp>
            <p:nvSpPr>
              <p:cNvPr id="8" name="Rectangle 11">
                <a:extLst>
                  <a:ext uri="{FF2B5EF4-FFF2-40B4-BE49-F238E27FC236}">
                    <a16:creationId xmlns:a16="http://schemas.microsoft.com/office/drawing/2014/main" id="{84D1485A-5CFA-EE34-3EDA-AF93B9C37FD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838200" y="365125"/>
                <a:ext cx="10515600" cy="1325563"/>
              </a:xfrm>
              <a:blipFill>
                <a:blip r:embed="rId3"/>
                <a:stretch>
                  <a:fillRect l="-12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3490577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TextBox 297">
            <a:extLst>
              <a:ext uri="{FF2B5EF4-FFF2-40B4-BE49-F238E27FC236}">
                <a16:creationId xmlns:a16="http://schemas.microsoft.com/office/drawing/2014/main" id="{03053EEA-B3E0-461B-8111-52DD087A8BD5}"/>
              </a:ext>
            </a:extLst>
          </p:cNvPr>
          <p:cNvSpPr txBox="1"/>
          <p:nvPr/>
        </p:nvSpPr>
        <p:spPr>
          <a:xfrm>
            <a:off x="3343307" y="5093791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6</a:t>
            </a:r>
            <a:endParaRPr lang="en-US" sz="2400" dirty="0"/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FEEE036F-A9A4-418E-AC3E-89B9359555A2}"/>
              </a:ext>
            </a:extLst>
          </p:cNvPr>
          <p:cNvSpPr txBox="1"/>
          <p:nvPr/>
        </p:nvSpPr>
        <p:spPr>
          <a:xfrm>
            <a:off x="3343307" y="465430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5</a:t>
            </a:r>
            <a:endParaRPr lang="en-US" sz="2400" dirty="0"/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B1DF392C-AA7B-46B3-88F0-ABC87DAC0973}"/>
              </a:ext>
            </a:extLst>
          </p:cNvPr>
          <p:cNvSpPr txBox="1"/>
          <p:nvPr/>
        </p:nvSpPr>
        <p:spPr>
          <a:xfrm>
            <a:off x="3327393" y="4192914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4</a:t>
            </a:r>
            <a:endParaRPr lang="en-US" sz="2400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5F3529BA-82DC-40EC-9CC4-EE9734054986}"/>
              </a:ext>
            </a:extLst>
          </p:cNvPr>
          <p:cNvSpPr txBox="1"/>
          <p:nvPr/>
        </p:nvSpPr>
        <p:spPr>
          <a:xfrm>
            <a:off x="3327393" y="3731566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3</a:t>
            </a:r>
            <a:endParaRPr lang="en-US" sz="2400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73FF60F-687D-4358-B817-6FFAD73931E1}"/>
              </a:ext>
            </a:extLst>
          </p:cNvPr>
          <p:cNvGrpSpPr/>
          <p:nvPr/>
        </p:nvGrpSpPr>
        <p:grpSpPr>
          <a:xfrm>
            <a:off x="3332759" y="3290121"/>
            <a:ext cx="2176224" cy="461665"/>
            <a:chOff x="3332759" y="3290121"/>
            <a:chExt cx="2176224" cy="461665"/>
          </a:xfrm>
        </p:grpSpPr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A8F61981-0FE7-4101-8DA9-72177455D6D5}"/>
                </a:ext>
              </a:extLst>
            </p:cNvPr>
            <p:cNvSpPr txBox="1"/>
            <p:nvPr/>
          </p:nvSpPr>
          <p:spPr>
            <a:xfrm>
              <a:off x="3944781" y="3290121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8B41BFD5-6528-493E-A298-75BDBD90E68E}"/>
                </a:ext>
              </a:extLst>
            </p:cNvPr>
            <p:cNvSpPr txBox="1"/>
            <p:nvPr/>
          </p:nvSpPr>
          <p:spPr>
            <a:xfrm>
              <a:off x="5168825" y="3290121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E1A1748B-0A38-4E09-9383-82CAB157BEC2}"/>
                </a:ext>
              </a:extLst>
            </p:cNvPr>
            <p:cNvSpPr txBox="1"/>
            <p:nvPr/>
          </p:nvSpPr>
          <p:spPr>
            <a:xfrm>
              <a:off x="4556803" y="3290121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D423D3CE-B66C-4181-92CF-B8FE5F5C43F0}"/>
                </a:ext>
              </a:extLst>
            </p:cNvPr>
            <p:cNvSpPr txBox="1"/>
            <p:nvPr/>
          </p:nvSpPr>
          <p:spPr>
            <a:xfrm>
              <a:off x="3332759" y="3290121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D15F2EC-7ED4-4BD0-8C51-F59208E4FEB7}"/>
              </a:ext>
            </a:extLst>
          </p:cNvPr>
          <p:cNvGrpSpPr/>
          <p:nvPr/>
        </p:nvGrpSpPr>
        <p:grpSpPr>
          <a:xfrm>
            <a:off x="3327393" y="2825823"/>
            <a:ext cx="5211203" cy="461665"/>
            <a:chOff x="3327393" y="2825823"/>
            <a:chExt cx="5211203" cy="461665"/>
          </a:xfrm>
        </p:grpSpPr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65649463-AC1C-43FD-B443-5A657358ECBD}"/>
                </a:ext>
              </a:extLst>
            </p:cNvPr>
            <p:cNvSpPr txBox="1"/>
            <p:nvPr/>
          </p:nvSpPr>
          <p:spPr>
            <a:xfrm>
              <a:off x="45539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21DF584B-3239-469A-A542-B41F6BF2B578}"/>
                </a:ext>
              </a:extLst>
            </p:cNvPr>
            <p:cNvSpPr txBox="1"/>
            <p:nvPr/>
          </p:nvSpPr>
          <p:spPr>
            <a:xfrm>
              <a:off x="39406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AEA7A14-7A8B-489A-A44C-0CD99FD0FB2F}"/>
                </a:ext>
              </a:extLst>
            </p:cNvPr>
            <p:cNvSpPr txBox="1"/>
            <p:nvPr/>
          </p:nvSpPr>
          <p:spPr>
            <a:xfrm>
              <a:off x="33273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6D1BD335-03B5-4042-94E4-254B27BC593A}"/>
                </a:ext>
              </a:extLst>
            </p:cNvPr>
            <p:cNvSpPr txBox="1"/>
            <p:nvPr/>
          </p:nvSpPr>
          <p:spPr>
            <a:xfrm>
              <a:off x="51672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EC73F286-76F2-42C1-9380-196DCEF69EA9}"/>
                </a:ext>
              </a:extLst>
            </p:cNvPr>
            <p:cNvSpPr txBox="1"/>
            <p:nvPr/>
          </p:nvSpPr>
          <p:spPr>
            <a:xfrm>
              <a:off x="57805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7B56381F-A9DE-49B0-B40E-4C1DAF7A9486}"/>
                </a:ext>
              </a:extLst>
            </p:cNvPr>
            <p:cNvSpPr txBox="1"/>
            <p:nvPr/>
          </p:nvSpPr>
          <p:spPr>
            <a:xfrm>
              <a:off x="63938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1AA53CF6-1D1C-473B-BFC0-A0B0CE3C0990}"/>
                </a:ext>
              </a:extLst>
            </p:cNvPr>
            <p:cNvSpPr txBox="1"/>
            <p:nvPr/>
          </p:nvSpPr>
          <p:spPr>
            <a:xfrm flipH="1">
              <a:off x="7007193" y="2825823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C77A0183-9726-4DE5-89A1-E6E8CE2541A0}"/>
                </a:ext>
              </a:extLst>
            </p:cNvPr>
            <p:cNvSpPr txBox="1"/>
            <p:nvPr/>
          </p:nvSpPr>
          <p:spPr>
            <a:xfrm>
              <a:off x="7585135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6E93BACA-1139-4228-951C-759869172C86}"/>
                </a:ext>
              </a:extLst>
            </p:cNvPr>
            <p:cNvSpPr txBox="1"/>
            <p:nvPr/>
          </p:nvSpPr>
          <p:spPr>
            <a:xfrm>
              <a:off x="8198438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7</a:t>
              </a:r>
              <a:endParaRPr lang="en-US" sz="2400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0F2DEB1-6760-456E-B7F3-D7D6D9270151}"/>
              </a:ext>
            </a:extLst>
          </p:cNvPr>
          <p:cNvGrpSpPr/>
          <p:nvPr/>
        </p:nvGrpSpPr>
        <p:grpSpPr>
          <a:xfrm>
            <a:off x="3327393" y="2364498"/>
            <a:ext cx="5232413" cy="461665"/>
            <a:chOff x="3327393" y="2364498"/>
            <a:chExt cx="5232413" cy="46166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2F26682-FD68-4BB6-8F04-FFBC37580F3C}"/>
                </a:ext>
              </a:extLst>
            </p:cNvPr>
            <p:cNvSpPr txBox="1"/>
            <p:nvPr/>
          </p:nvSpPr>
          <p:spPr>
            <a:xfrm>
              <a:off x="8219648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8</a:t>
              </a:r>
              <a:endParaRPr lang="en-US" sz="2400" dirty="0"/>
            </a:p>
          </p:txBody>
        </p:sp>
        <p:sp>
          <p:nvSpPr>
            <p:cNvPr id="230" name="TextBox 229">
              <a:extLst>
                <a:ext uri="{FF2B5EF4-FFF2-40B4-BE49-F238E27FC236}">
                  <a16:creationId xmlns:a16="http://schemas.microsoft.com/office/drawing/2014/main" id="{62798F21-B21F-45F4-9A2E-9DF51DA16276}"/>
                </a:ext>
              </a:extLst>
            </p:cNvPr>
            <p:cNvSpPr txBox="1"/>
            <p:nvPr/>
          </p:nvSpPr>
          <p:spPr>
            <a:xfrm>
              <a:off x="760369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7</a:t>
              </a:r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F8834202-B750-47F9-980A-1B1C16332E07}"/>
                </a:ext>
              </a:extLst>
            </p:cNvPr>
            <p:cNvSpPr txBox="1"/>
            <p:nvPr/>
          </p:nvSpPr>
          <p:spPr>
            <a:xfrm>
              <a:off x="3327393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0</a:t>
              </a:r>
              <a:endParaRPr lang="en-US" sz="2400" dirty="0"/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7B16EA76-9AD2-4BB1-A7A9-74B884C4146E}"/>
                </a:ext>
              </a:extLst>
            </p:cNvPr>
            <p:cNvSpPr txBox="1"/>
            <p:nvPr/>
          </p:nvSpPr>
          <p:spPr>
            <a:xfrm flipH="1">
              <a:off x="6407153" y="236449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0960610F-0B12-4D2C-B6BA-16FBD355D1CD}"/>
                </a:ext>
              </a:extLst>
            </p:cNvPr>
            <p:cNvSpPr txBox="1"/>
            <p:nvPr/>
          </p:nvSpPr>
          <p:spPr>
            <a:xfrm>
              <a:off x="3943345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B6ACBF15-D092-4F60-A303-0C81294BA0A8}"/>
                </a:ext>
              </a:extLst>
            </p:cNvPr>
            <p:cNvSpPr txBox="1"/>
            <p:nvPr/>
          </p:nvSpPr>
          <p:spPr>
            <a:xfrm>
              <a:off x="517524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79990F8C-10C2-4D60-92D1-F2F5E42A151C}"/>
                </a:ext>
              </a:extLst>
            </p:cNvPr>
            <p:cNvSpPr txBox="1"/>
            <p:nvPr/>
          </p:nvSpPr>
          <p:spPr>
            <a:xfrm>
              <a:off x="5791201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65AB3BF8-A43E-4838-A1D7-96AA9AFD2C84}"/>
                </a:ext>
              </a:extLst>
            </p:cNvPr>
            <p:cNvSpPr txBox="1"/>
            <p:nvPr/>
          </p:nvSpPr>
          <p:spPr>
            <a:xfrm>
              <a:off x="455929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EA1DD1B9-8515-4386-9D92-56301EA4C26A}"/>
                </a:ext>
              </a:extLst>
            </p:cNvPr>
            <p:cNvSpPr txBox="1"/>
            <p:nvPr/>
          </p:nvSpPr>
          <p:spPr>
            <a:xfrm>
              <a:off x="698774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</p:grpSp>
      <p:sp>
        <p:nvSpPr>
          <p:cNvPr id="6861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6321635-2D88-432C-8C81-3C241390F432}" type="slidenum">
              <a:rPr lang="en-US" altLang="en-US" sz="1600">
                <a:solidFill>
                  <a:schemeClr val="bg1"/>
                </a:solidFill>
                <a:latin typeface="Calibri" panose="020F0502020204030204" pitchFamily="34" charset="0"/>
              </a:rPr>
              <a:pPr/>
              <a:t>19</a:t>
            </a:fld>
            <a:endParaRPr lang="en-US" altLang="en-US" sz="16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68611" name="Rectangle 2"/>
          <p:cNvSpPr>
            <a:spLocks noChangeArrowheads="1"/>
          </p:cNvSpPr>
          <p:nvPr/>
        </p:nvSpPr>
        <p:spPr bwMode="auto">
          <a:xfrm>
            <a:off x="3810000" y="2376488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2" name="Rectangle 3"/>
          <p:cNvSpPr>
            <a:spLocks noChangeArrowheads="1"/>
          </p:cNvSpPr>
          <p:nvPr/>
        </p:nvSpPr>
        <p:spPr bwMode="auto">
          <a:xfrm>
            <a:off x="4419600" y="2843213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3" name="Rectangle 4"/>
          <p:cNvSpPr>
            <a:spLocks noChangeArrowheads="1"/>
          </p:cNvSpPr>
          <p:nvPr/>
        </p:nvSpPr>
        <p:spPr bwMode="auto">
          <a:xfrm>
            <a:off x="5029200" y="3286125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9" name="Rectangle 10"/>
          <p:cNvSpPr>
            <a:spLocks noChangeArrowheads="1"/>
          </p:cNvSpPr>
          <p:nvPr/>
        </p:nvSpPr>
        <p:spPr bwMode="auto">
          <a:xfrm>
            <a:off x="3200400" y="2362200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620" name="Rectangle 11"/>
              <p:cNvSpPr>
                <a:spLocks noGrp="1" noChangeArrowheads="1"/>
              </p:cNvSpPr>
              <p:nvPr>
                <p:ph type="title"/>
              </p:nvPr>
            </p:nvSpPr>
            <p:spPr/>
            <p:txBody>
              <a:bodyPr>
                <a:normAutofit/>
              </a:bodyPr>
              <a:lstStyle/>
              <a:p>
                <a:pPr eaLnBrk="1" hangingPunct="1"/>
                <a:r>
                  <a:rPr lang="en-US" altLang="en-US" sz="2800" dirty="0"/>
                  <a:t>Example run with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AGACATTG</a:t>
                </a:r>
                <a:r>
                  <a:rPr lang="en-US" altLang="en-US" sz="2800" dirty="0"/>
                  <a:t>  and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GAGTTA: </a:t>
                </a:r>
                <a14:m>
                  <m:oMath xmlns:m="http://schemas.openxmlformats.org/officeDocument/2006/math"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𝜹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  <m:t>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en-US" sz="2800" b="0" i="0" smtClean="0">
                            <a:latin typeface="Cambria Math" panose="02040503050406030204" pitchFamily="18" charset="0"/>
                          </a:rPr>
                          <m:t>mis</m:t>
                        </m:r>
                      </m:sub>
                    </m:sSub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en-US" altLang="en-US" sz="2800" dirty="0">
                  <a:latin typeface="+mn-lt"/>
                </a:endParaRPr>
              </a:p>
            </p:txBody>
          </p:sp>
        </mc:Choice>
        <mc:Fallback xmlns="">
          <p:sp>
            <p:nvSpPr>
              <p:cNvPr id="68620" name="Rectangle 1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3"/>
                <a:stretch>
                  <a:fillRect l="-12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621" name="Group 12"/>
          <p:cNvGrpSpPr>
            <a:grpSpLocks/>
          </p:cNvGrpSpPr>
          <p:nvPr/>
        </p:nvGrpSpPr>
        <p:grpSpPr bwMode="auto">
          <a:xfrm>
            <a:off x="3200400" y="2819400"/>
            <a:ext cx="5486400" cy="914400"/>
            <a:chOff x="960" y="1488"/>
            <a:chExt cx="3456" cy="576"/>
          </a:xfrm>
        </p:grpSpPr>
        <p:grpSp>
          <p:nvGrpSpPr>
            <p:cNvPr id="68780" name="Group 13"/>
            <p:cNvGrpSpPr>
              <a:grpSpLocks/>
            </p:cNvGrpSpPr>
            <p:nvPr/>
          </p:nvGrpSpPr>
          <p:grpSpPr bwMode="auto">
            <a:xfrm>
              <a:off x="960" y="1488"/>
              <a:ext cx="3456" cy="288"/>
              <a:chOff x="432" y="1152"/>
              <a:chExt cx="3456" cy="288"/>
            </a:xfrm>
          </p:grpSpPr>
          <p:grpSp>
            <p:nvGrpSpPr>
              <p:cNvPr id="68798" name="Group 14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810" name="Group 1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812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813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811" name="Rectangle 18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99" name="Group 19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800" name="Group 2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6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8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9" name="Rectangle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7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801" name="Group 25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2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4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5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781" name="Group 30"/>
            <p:cNvGrpSpPr>
              <a:grpSpLocks/>
            </p:cNvGrpSpPr>
            <p:nvPr/>
          </p:nvGrpSpPr>
          <p:grpSpPr bwMode="auto">
            <a:xfrm>
              <a:off x="960" y="1776"/>
              <a:ext cx="3456" cy="288"/>
              <a:chOff x="432" y="1152"/>
              <a:chExt cx="3456" cy="288"/>
            </a:xfrm>
          </p:grpSpPr>
          <p:grpSp>
            <p:nvGrpSpPr>
              <p:cNvPr id="68782" name="Group 31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94" name="Group 3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96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97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95" name="Rectangle 35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83" name="Group 36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84" name="Group 3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90" name="Group 3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92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93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91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85" name="Group 42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86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88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89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87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</p:grpSp>
      <p:grpSp>
        <p:nvGrpSpPr>
          <p:cNvPr id="68622" name="Group 47"/>
          <p:cNvGrpSpPr>
            <a:grpSpLocks/>
          </p:cNvGrpSpPr>
          <p:nvPr/>
        </p:nvGrpSpPr>
        <p:grpSpPr bwMode="auto">
          <a:xfrm>
            <a:off x="3200400" y="2362200"/>
            <a:ext cx="5486400" cy="3200400"/>
            <a:chOff x="864" y="1392"/>
            <a:chExt cx="3456" cy="2016"/>
          </a:xfrm>
        </p:grpSpPr>
        <p:grpSp>
          <p:nvGrpSpPr>
            <p:cNvPr id="68693" name="Group 48"/>
            <p:cNvGrpSpPr>
              <a:grpSpLocks/>
            </p:cNvGrpSpPr>
            <p:nvPr/>
          </p:nvGrpSpPr>
          <p:grpSpPr bwMode="auto">
            <a:xfrm>
              <a:off x="864" y="1392"/>
              <a:ext cx="3456" cy="288"/>
              <a:chOff x="432" y="1152"/>
              <a:chExt cx="3456" cy="288"/>
            </a:xfrm>
          </p:grpSpPr>
          <p:grpSp>
            <p:nvGrpSpPr>
              <p:cNvPr id="68764" name="Group 49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76" name="Group 5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78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79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77" name="Rectangle 53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65" name="Group 54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66" name="Group 5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72" name="Group 5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4" name="Rectangle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5" name="Rectangle 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73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67" name="Group 60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8" name="Group 6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0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1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9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694" name="Group 65"/>
            <p:cNvGrpSpPr>
              <a:grpSpLocks/>
            </p:cNvGrpSpPr>
            <p:nvPr/>
          </p:nvGrpSpPr>
          <p:grpSpPr bwMode="auto">
            <a:xfrm>
              <a:off x="864" y="2256"/>
              <a:ext cx="3456" cy="576"/>
              <a:chOff x="960" y="1488"/>
              <a:chExt cx="3456" cy="576"/>
            </a:xfrm>
          </p:grpSpPr>
          <p:grpSp>
            <p:nvGrpSpPr>
              <p:cNvPr id="68730" name="Group 66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48" name="Group 67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0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62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63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1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49" name="Group 7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50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6" name="Group 7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8" name="Rectangle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9" name="Rectangle 7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7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51" name="Group 78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2" name="Group 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4" name="Rectangle 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5" name="Rectangle 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3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731" name="Group 83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732" name="Group 84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44" name="Group 8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46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47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45" name="Rectangle 8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33" name="Group 89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34" name="Group 9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40" name="Group 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42" name="Rectangle 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43" name="Rectangle 9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41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35" name="Group 95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36" name="Group 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38" name="Rectangle 9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39" name="Rectangle 9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37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  <p:grpSp>
          <p:nvGrpSpPr>
            <p:cNvPr id="68695" name="Group 100"/>
            <p:cNvGrpSpPr>
              <a:grpSpLocks/>
            </p:cNvGrpSpPr>
            <p:nvPr/>
          </p:nvGrpSpPr>
          <p:grpSpPr bwMode="auto">
            <a:xfrm>
              <a:off x="864" y="2832"/>
              <a:ext cx="3456" cy="576"/>
              <a:chOff x="960" y="1488"/>
              <a:chExt cx="3456" cy="576"/>
            </a:xfrm>
          </p:grpSpPr>
          <p:grpSp>
            <p:nvGrpSpPr>
              <p:cNvPr id="68696" name="Group 101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14" name="Group 102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26" name="Group 10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28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29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27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15" name="Group 10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16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22" name="Group 10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4" name="Rectangle 1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5" name="Rectangle 1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23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17" name="Group 113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18" name="Group 1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0" name="Rectangle 11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1" name="Rectangle 1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19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697" name="Group 118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698" name="Group 119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10" name="Group 12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12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1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11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699" name="Group 124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00" name="Group 12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6" name="Group 1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8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9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7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01" name="Group 130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2" name="Group 1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4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5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3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17DA634-A918-42F6-BE77-8EB22A19C43D}"/>
              </a:ext>
            </a:extLst>
          </p:cNvPr>
          <p:cNvGrpSpPr/>
          <p:nvPr/>
        </p:nvGrpSpPr>
        <p:grpSpPr>
          <a:xfrm>
            <a:off x="3905579" y="1895076"/>
            <a:ext cx="4654227" cy="461665"/>
            <a:chOff x="3942261" y="1898872"/>
            <a:chExt cx="4654227" cy="46166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9BA9FC6-1CDA-4237-BCAC-5E59143BDAAF}"/>
                </a:ext>
              </a:extLst>
            </p:cNvPr>
            <p:cNvSpPr txBox="1"/>
            <p:nvPr/>
          </p:nvSpPr>
          <p:spPr>
            <a:xfrm>
              <a:off x="394226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9320646-F895-4138-AB31-BFFB346E6F42}"/>
                </a:ext>
              </a:extLst>
            </p:cNvPr>
            <p:cNvSpPr txBox="1"/>
            <p:nvPr/>
          </p:nvSpPr>
          <p:spPr>
            <a:xfrm>
              <a:off x="456038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3F89D83-21FE-4FC4-82BD-C675984555B7}"/>
                </a:ext>
              </a:extLst>
            </p:cNvPr>
            <p:cNvSpPr txBox="1"/>
            <p:nvPr/>
          </p:nvSpPr>
          <p:spPr>
            <a:xfrm>
              <a:off x="5782216" y="1898872"/>
              <a:ext cx="3754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C</a:t>
              </a:r>
              <a:endParaRPr lang="en-US" sz="2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595E0A5-7C76-40B9-9C56-BBE16B03FDFF}"/>
                </a:ext>
              </a:extLst>
            </p:cNvPr>
            <p:cNvSpPr txBox="1"/>
            <p:nvPr/>
          </p:nvSpPr>
          <p:spPr>
            <a:xfrm>
              <a:off x="7593317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601595A5-9BF5-4741-A8BF-6E5061677666}"/>
                </a:ext>
              </a:extLst>
            </p:cNvPr>
            <p:cNvSpPr txBox="1"/>
            <p:nvPr/>
          </p:nvSpPr>
          <p:spPr>
            <a:xfrm>
              <a:off x="636668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59EC0B48-E496-4565-999B-4D424D654BD2}"/>
                </a:ext>
              </a:extLst>
            </p:cNvPr>
            <p:cNvSpPr txBox="1"/>
            <p:nvPr/>
          </p:nvSpPr>
          <p:spPr>
            <a:xfrm>
              <a:off x="5164089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547EC7F1-D967-468A-BDE1-59081980918B}"/>
                </a:ext>
              </a:extLst>
            </p:cNvPr>
            <p:cNvSpPr txBox="1"/>
            <p:nvPr/>
          </p:nvSpPr>
          <p:spPr>
            <a:xfrm>
              <a:off x="820182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2F6FF94D-B9E7-4B2D-BEB0-255B5D3346ED}"/>
                </a:ext>
              </a:extLst>
            </p:cNvPr>
            <p:cNvSpPr txBox="1"/>
            <p:nvPr/>
          </p:nvSpPr>
          <p:spPr>
            <a:xfrm>
              <a:off x="6984808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D4433F7-9622-44D1-8F17-105D4C4DE4F0}"/>
              </a:ext>
            </a:extLst>
          </p:cNvPr>
          <p:cNvGrpSpPr/>
          <p:nvPr/>
        </p:nvGrpSpPr>
        <p:grpSpPr>
          <a:xfrm>
            <a:off x="2727351" y="2837121"/>
            <a:ext cx="409086" cy="2752339"/>
            <a:chOff x="2727351" y="2837121"/>
            <a:chExt cx="409086" cy="2752339"/>
          </a:xfrm>
        </p:grpSpPr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363C5030-1D2C-49B0-8A66-FF6CEEC30AB6}"/>
                </a:ext>
              </a:extLst>
            </p:cNvPr>
            <p:cNvSpPr txBox="1"/>
            <p:nvPr/>
          </p:nvSpPr>
          <p:spPr>
            <a:xfrm>
              <a:off x="2732160" y="4669661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0E4731E4-86D6-430A-8494-9959C8D4AFBC}"/>
                </a:ext>
              </a:extLst>
            </p:cNvPr>
            <p:cNvSpPr txBox="1"/>
            <p:nvPr/>
          </p:nvSpPr>
          <p:spPr>
            <a:xfrm>
              <a:off x="2734564" y="283712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A382618-0FAE-4C03-BBE5-650F98E1F8CB}"/>
                </a:ext>
              </a:extLst>
            </p:cNvPr>
            <p:cNvSpPr txBox="1"/>
            <p:nvPr/>
          </p:nvSpPr>
          <p:spPr>
            <a:xfrm>
              <a:off x="2727351" y="3295256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AFC93EEF-EFC8-4FE2-A89E-C1F157F862C2}"/>
                </a:ext>
              </a:extLst>
            </p:cNvPr>
            <p:cNvSpPr txBox="1"/>
            <p:nvPr/>
          </p:nvSpPr>
          <p:spPr>
            <a:xfrm>
              <a:off x="2734564" y="375339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046B220E-30F8-48E6-AD20-87021B84ED6D}"/>
                </a:ext>
              </a:extLst>
            </p:cNvPr>
            <p:cNvSpPr txBox="1"/>
            <p:nvPr/>
          </p:nvSpPr>
          <p:spPr>
            <a:xfrm>
              <a:off x="2732160" y="4211526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10ABF416-1827-4515-A1F5-3ACA07F37CAB}"/>
                </a:ext>
              </a:extLst>
            </p:cNvPr>
            <p:cNvSpPr txBox="1"/>
            <p:nvPr/>
          </p:nvSpPr>
          <p:spPr>
            <a:xfrm>
              <a:off x="2727351" y="5127795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93284058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8EFE7A-D8D7-2846-9D62-BC579DB169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574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Top-Down DP Idea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6B907A-6663-2642-9E26-5676571E5A4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82417" y="1377791"/>
            <a:ext cx="11834092" cy="5198500"/>
          </a:xfrm>
        </p:spPr>
        <p:txBody>
          <a:bodyPr>
            <a:normAutofit fontScale="92500" lnSpcReduction="20000"/>
          </a:bodyPr>
          <a:lstStyle/>
          <a:p>
            <a:pPr marL="0" indent="0">
              <a:buNone/>
            </a:pPr>
            <a:r>
              <a:rPr lang="en-US" dirty="0"/>
              <a:t>def </a:t>
            </a:r>
            <a:r>
              <a:rPr lang="en-US" b="1" dirty="0" err="1"/>
              <a:t>myDPalgo</a:t>
            </a:r>
            <a:r>
              <a:rPr lang="en-US" dirty="0"/>
              <a:t>(</a:t>
            </a:r>
            <a:r>
              <a:rPr lang="en-US" dirty="0">
                <a:solidFill>
                  <a:srgbClr val="FF0000"/>
                </a:solidFill>
              </a:rPr>
              <a:t>problem</a:t>
            </a:r>
            <a:r>
              <a:rPr lang="en-US" dirty="0"/>
              <a:t>):</a:t>
            </a:r>
          </a:p>
          <a:p>
            <a:pPr marL="0" indent="0">
              <a:buNone/>
            </a:pPr>
            <a:r>
              <a:rPr lang="en-US" dirty="0"/>
              <a:t>	if mem[</a:t>
            </a:r>
            <a:r>
              <a:rPr lang="en-US" dirty="0">
                <a:solidFill>
                  <a:srgbClr val="FF0000"/>
                </a:solidFill>
              </a:rPr>
              <a:t>problem</a:t>
            </a:r>
            <a:r>
              <a:rPr lang="en-US" dirty="0"/>
              <a:t>] not blank:    </a:t>
            </a:r>
            <a:r>
              <a:rPr lang="en-US" dirty="0">
                <a:solidFill>
                  <a:schemeClr val="accent3"/>
                </a:solidFill>
              </a:rPr>
              <a:t>// Check if we’ve solved this already</a:t>
            </a:r>
          </a:p>
          <a:p>
            <a:pPr marL="0" indent="0">
              <a:buNone/>
            </a:pPr>
            <a:r>
              <a:rPr lang="en-US" dirty="0"/>
              <a:t>		return mem[</a:t>
            </a:r>
            <a:r>
              <a:rPr lang="en-US" dirty="0">
                <a:solidFill>
                  <a:srgbClr val="FF0000"/>
                </a:solidFill>
              </a:rPr>
              <a:t>problem</a:t>
            </a:r>
            <a:r>
              <a:rPr lang="en-US" dirty="0"/>
              <a:t>]</a:t>
            </a:r>
          </a:p>
          <a:p>
            <a:pPr marL="0" indent="0">
              <a:buNone/>
            </a:pPr>
            <a:r>
              <a:rPr lang="en-US" dirty="0"/>
              <a:t>	if </a:t>
            </a:r>
            <a:r>
              <a:rPr lang="en-US" dirty="0" err="1"/>
              <a:t>baseCase</a:t>
            </a:r>
            <a:r>
              <a:rPr lang="en-US" dirty="0"/>
              <a:t>(</a:t>
            </a:r>
            <a:r>
              <a:rPr lang="en-US" dirty="0">
                <a:solidFill>
                  <a:srgbClr val="FF0000"/>
                </a:solidFill>
              </a:rPr>
              <a:t>problem</a:t>
            </a:r>
            <a:r>
              <a:rPr lang="en-US" dirty="0"/>
              <a:t>):    </a:t>
            </a:r>
            <a:r>
              <a:rPr lang="en-US" dirty="0">
                <a:solidFill>
                  <a:schemeClr val="accent3"/>
                </a:solidFill>
              </a:rPr>
              <a:t>// Check if this is a base case</a:t>
            </a:r>
            <a:endParaRPr lang="en-US" dirty="0"/>
          </a:p>
          <a:p>
            <a:pPr marL="0" indent="0">
              <a:buNone/>
            </a:pPr>
            <a:r>
              <a:rPr lang="en-US" dirty="0"/>
              <a:t>		</a:t>
            </a:r>
            <a:r>
              <a:rPr lang="en-US" dirty="0">
                <a:solidFill>
                  <a:srgbClr val="7030A0"/>
                </a:solidFill>
              </a:rPr>
              <a:t>solution</a:t>
            </a:r>
            <a:r>
              <a:rPr lang="en-US" dirty="0"/>
              <a:t> = solve(</a:t>
            </a:r>
            <a:r>
              <a:rPr lang="en-US" dirty="0">
                <a:solidFill>
                  <a:srgbClr val="FF0000"/>
                </a:solidFill>
              </a:rPr>
              <a:t>problem</a:t>
            </a:r>
            <a:r>
              <a:rPr lang="en-US" dirty="0"/>
              <a:t>)</a:t>
            </a:r>
          </a:p>
          <a:p>
            <a:pPr marL="0" indent="0">
              <a:buNone/>
            </a:pPr>
            <a:r>
              <a:rPr lang="en-US" dirty="0"/>
              <a:t>		mem[</a:t>
            </a:r>
            <a:r>
              <a:rPr lang="en-US" dirty="0">
                <a:solidFill>
                  <a:srgbClr val="FF0000"/>
                </a:solidFill>
              </a:rPr>
              <a:t>problem</a:t>
            </a:r>
            <a:r>
              <a:rPr lang="en-US" dirty="0"/>
              <a:t>] = </a:t>
            </a:r>
            <a:r>
              <a:rPr lang="en-US" dirty="0">
                <a:solidFill>
                  <a:srgbClr val="7030A0"/>
                </a:solidFill>
              </a:rPr>
              <a:t>solution    </a:t>
            </a:r>
            <a:r>
              <a:rPr lang="en-US" dirty="0">
                <a:solidFill>
                  <a:schemeClr val="accent3"/>
                </a:solidFill>
              </a:rPr>
              <a:t>// Always save your solution before returning </a:t>
            </a:r>
            <a:endParaRPr lang="en-US" dirty="0">
              <a:solidFill>
                <a:srgbClr val="7030A0"/>
              </a:solidFill>
            </a:endParaRPr>
          </a:p>
          <a:p>
            <a:pPr marL="0" indent="0">
              <a:buNone/>
            </a:pPr>
            <a:r>
              <a:rPr lang="en-US" dirty="0"/>
              <a:t>		return </a:t>
            </a:r>
            <a:r>
              <a:rPr lang="en-US" dirty="0">
                <a:solidFill>
                  <a:srgbClr val="7030A0"/>
                </a:solidFill>
              </a:rPr>
              <a:t>solution</a:t>
            </a:r>
          </a:p>
          <a:p>
            <a:pPr marL="0" indent="0">
              <a:buNone/>
            </a:pPr>
            <a:r>
              <a:rPr lang="en-US" dirty="0"/>
              <a:t>	for </a:t>
            </a:r>
            <a:r>
              <a:rPr lang="en-US" dirty="0">
                <a:solidFill>
                  <a:srgbClr val="00B050"/>
                </a:solidFill>
              </a:rPr>
              <a:t>subproblem</a:t>
            </a:r>
            <a:r>
              <a:rPr lang="en-US" dirty="0"/>
              <a:t> of </a:t>
            </a:r>
            <a:r>
              <a:rPr lang="en-US" dirty="0">
                <a:solidFill>
                  <a:srgbClr val="FF0000"/>
                </a:solidFill>
              </a:rPr>
              <a:t>problem</a:t>
            </a:r>
            <a:r>
              <a:rPr lang="en-US" dirty="0"/>
              <a:t>:</a:t>
            </a:r>
          </a:p>
          <a:p>
            <a:pPr marL="0" indent="0">
              <a:buNone/>
            </a:pPr>
            <a:r>
              <a:rPr lang="en-US" dirty="0"/>
              <a:t>		</a:t>
            </a:r>
            <a:r>
              <a:rPr lang="en-US" dirty="0" err="1">
                <a:solidFill>
                  <a:srgbClr val="0070C0"/>
                </a:solidFill>
              </a:rPr>
              <a:t>subsolutions</a:t>
            </a:r>
            <a:r>
              <a:rPr lang="en-US" dirty="0" err="1"/>
              <a:t>.append</a:t>
            </a:r>
            <a:r>
              <a:rPr lang="en-US" dirty="0"/>
              <a:t>(</a:t>
            </a:r>
            <a:r>
              <a:rPr lang="en-US" b="1" dirty="0" err="1"/>
              <a:t>myDPalgo</a:t>
            </a:r>
            <a:r>
              <a:rPr lang="en-US" dirty="0"/>
              <a:t>(</a:t>
            </a:r>
            <a:r>
              <a:rPr lang="en-US" dirty="0">
                <a:solidFill>
                  <a:srgbClr val="00B050"/>
                </a:solidFill>
              </a:rPr>
              <a:t>subproblem</a:t>
            </a:r>
            <a:r>
              <a:rPr lang="en-US" dirty="0"/>
              <a:t>)) </a:t>
            </a:r>
            <a:r>
              <a:rPr lang="en-US" dirty="0">
                <a:solidFill>
                  <a:schemeClr val="accent3"/>
                </a:solidFill>
              </a:rPr>
              <a:t>// solve each subproblem</a:t>
            </a:r>
          </a:p>
          <a:p>
            <a:pPr marL="0" indent="0">
              <a:buNone/>
            </a:pPr>
            <a:r>
              <a:rPr lang="en-US" dirty="0"/>
              <a:t>	</a:t>
            </a:r>
            <a:r>
              <a:rPr lang="en-US" dirty="0">
                <a:solidFill>
                  <a:srgbClr val="7030A0"/>
                </a:solidFill>
              </a:rPr>
              <a:t>solution</a:t>
            </a:r>
            <a:r>
              <a:rPr lang="en-US" dirty="0"/>
              <a:t> = </a:t>
            </a:r>
            <a:r>
              <a:rPr lang="en-US" dirty="0" err="1"/>
              <a:t>selectAndExtend</a:t>
            </a:r>
            <a:r>
              <a:rPr lang="en-US" dirty="0"/>
              <a:t>(</a:t>
            </a:r>
            <a:r>
              <a:rPr lang="en-US" dirty="0" err="1">
                <a:solidFill>
                  <a:srgbClr val="0070C0"/>
                </a:solidFill>
              </a:rPr>
              <a:t>subsolutions</a:t>
            </a:r>
            <a:r>
              <a:rPr lang="en-US" dirty="0"/>
              <a:t>) </a:t>
            </a:r>
            <a:r>
              <a:rPr lang="en-US" dirty="0">
                <a:solidFill>
                  <a:schemeClr val="accent3"/>
                </a:solidFill>
              </a:rPr>
              <a:t>// Pick the subproblem to use</a:t>
            </a:r>
          </a:p>
          <a:p>
            <a:pPr marL="0" indent="0">
              <a:buNone/>
            </a:pPr>
            <a:r>
              <a:rPr lang="en-US" dirty="0"/>
              <a:t>	mem[</a:t>
            </a:r>
            <a:r>
              <a:rPr lang="en-US" dirty="0">
                <a:solidFill>
                  <a:srgbClr val="FF0000"/>
                </a:solidFill>
              </a:rPr>
              <a:t>problem</a:t>
            </a:r>
            <a:r>
              <a:rPr lang="en-US" dirty="0"/>
              <a:t>] = </a:t>
            </a:r>
            <a:r>
              <a:rPr lang="en-US" dirty="0">
                <a:solidFill>
                  <a:srgbClr val="7030A0"/>
                </a:solidFill>
              </a:rPr>
              <a:t>solution    </a:t>
            </a:r>
            <a:r>
              <a:rPr lang="en-US" dirty="0">
                <a:solidFill>
                  <a:schemeClr val="accent3"/>
                </a:solidFill>
              </a:rPr>
              <a:t>// Always save your solution before returning</a:t>
            </a:r>
            <a:endParaRPr lang="en-US" dirty="0">
              <a:solidFill>
                <a:srgbClr val="7030A0"/>
              </a:solidFill>
            </a:endParaRPr>
          </a:p>
          <a:p>
            <a:pPr marL="0" indent="0">
              <a:buNone/>
            </a:pPr>
            <a:r>
              <a:rPr lang="en-US" dirty="0"/>
              <a:t>	return </a:t>
            </a:r>
            <a:r>
              <a:rPr lang="en-US" dirty="0">
                <a:solidFill>
                  <a:srgbClr val="7030A0"/>
                </a:solidFill>
              </a:rPr>
              <a:t>solution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8A34B11-1AA4-6148-89AD-792020F24C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BADE50-950A-4D58-BFB2-FA2C6A8B385D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22079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TextBox 297">
            <a:extLst>
              <a:ext uri="{FF2B5EF4-FFF2-40B4-BE49-F238E27FC236}">
                <a16:creationId xmlns:a16="http://schemas.microsoft.com/office/drawing/2014/main" id="{03053EEA-B3E0-461B-8111-52DD087A8BD5}"/>
              </a:ext>
            </a:extLst>
          </p:cNvPr>
          <p:cNvSpPr txBox="1"/>
          <p:nvPr/>
        </p:nvSpPr>
        <p:spPr>
          <a:xfrm>
            <a:off x="3343307" y="5093791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6</a:t>
            </a:r>
            <a:endParaRPr lang="en-US" sz="2400" dirty="0"/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FEEE036F-A9A4-418E-AC3E-89B9359555A2}"/>
              </a:ext>
            </a:extLst>
          </p:cNvPr>
          <p:cNvSpPr txBox="1"/>
          <p:nvPr/>
        </p:nvSpPr>
        <p:spPr>
          <a:xfrm>
            <a:off x="3343307" y="465430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5</a:t>
            </a:r>
            <a:endParaRPr lang="en-US" sz="2400" dirty="0"/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B1DF392C-AA7B-46B3-88F0-ABC87DAC0973}"/>
              </a:ext>
            </a:extLst>
          </p:cNvPr>
          <p:cNvSpPr txBox="1"/>
          <p:nvPr/>
        </p:nvSpPr>
        <p:spPr>
          <a:xfrm>
            <a:off x="3327393" y="4192914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4</a:t>
            </a:r>
            <a:endParaRPr lang="en-US" sz="2400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C22EAF2-6DDB-42D9-9A6D-3BAF1CED952B}"/>
              </a:ext>
            </a:extLst>
          </p:cNvPr>
          <p:cNvGrpSpPr/>
          <p:nvPr/>
        </p:nvGrpSpPr>
        <p:grpSpPr>
          <a:xfrm>
            <a:off x="3327393" y="3731566"/>
            <a:ext cx="5179878" cy="461665"/>
            <a:chOff x="3033923" y="2137308"/>
            <a:chExt cx="5179878" cy="461665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791A4973-2E3D-4771-B323-70AED5F83DDA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66" name="TextBox 265">
              <a:extLst>
                <a:ext uri="{FF2B5EF4-FFF2-40B4-BE49-F238E27FC236}">
                  <a16:creationId xmlns:a16="http://schemas.microsoft.com/office/drawing/2014/main" id="{DB5C7B29-D1D5-46C3-81A9-4D17D15984E4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67" name="TextBox 266">
              <a:extLst>
                <a:ext uri="{FF2B5EF4-FFF2-40B4-BE49-F238E27FC236}">
                  <a16:creationId xmlns:a16="http://schemas.microsoft.com/office/drawing/2014/main" id="{10D121CF-C9AC-4D2C-BB8B-192F830D339C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68" name="TextBox 267">
              <a:extLst>
                <a:ext uri="{FF2B5EF4-FFF2-40B4-BE49-F238E27FC236}">
                  <a16:creationId xmlns:a16="http://schemas.microsoft.com/office/drawing/2014/main" id="{75AA1F16-939D-46F9-AA76-15D3E4E5DED6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69" name="TextBox 268">
              <a:extLst>
                <a:ext uri="{FF2B5EF4-FFF2-40B4-BE49-F238E27FC236}">
                  <a16:creationId xmlns:a16="http://schemas.microsoft.com/office/drawing/2014/main" id="{CB3C7D93-9E8B-43A8-AB3E-C35A6DD54B6A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70" name="TextBox 269">
              <a:extLst>
                <a:ext uri="{FF2B5EF4-FFF2-40B4-BE49-F238E27FC236}">
                  <a16:creationId xmlns:a16="http://schemas.microsoft.com/office/drawing/2014/main" id="{CB855C7D-9090-4021-B922-F3FB983F30AA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71" name="TextBox 270">
              <a:extLst>
                <a:ext uri="{FF2B5EF4-FFF2-40B4-BE49-F238E27FC236}">
                  <a16:creationId xmlns:a16="http://schemas.microsoft.com/office/drawing/2014/main" id="{954C5F0E-DD08-453B-8CD8-334CD60ACCC7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73" name="TextBox 272">
              <a:extLst>
                <a:ext uri="{FF2B5EF4-FFF2-40B4-BE49-F238E27FC236}">
                  <a16:creationId xmlns:a16="http://schemas.microsoft.com/office/drawing/2014/main" id="{5F3529BA-82DC-40EC-9CC4-EE9734054986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74" name="TextBox 273">
              <a:extLst>
                <a:ext uri="{FF2B5EF4-FFF2-40B4-BE49-F238E27FC236}">
                  <a16:creationId xmlns:a16="http://schemas.microsoft.com/office/drawing/2014/main" id="{598B519F-92E0-472E-AD6A-4ABD76FAECA9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129119C-4600-4435-8917-AA2A2EFE9D59}"/>
              </a:ext>
            </a:extLst>
          </p:cNvPr>
          <p:cNvGrpSpPr/>
          <p:nvPr/>
        </p:nvGrpSpPr>
        <p:grpSpPr>
          <a:xfrm>
            <a:off x="3332759" y="3290121"/>
            <a:ext cx="5200973" cy="461665"/>
            <a:chOff x="3633569" y="3257190"/>
            <a:chExt cx="5200973" cy="461665"/>
          </a:xfrm>
        </p:grpSpPr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A8F61981-0FE7-4101-8DA9-72177455D6D5}"/>
                </a:ext>
              </a:extLst>
            </p:cNvPr>
            <p:cNvSpPr txBox="1"/>
            <p:nvPr/>
          </p:nvSpPr>
          <p:spPr>
            <a:xfrm>
              <a:off x="4245591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8B41BFD5-6528-493E-A298-75BDBD90E68E}"/>
                </a:ext>
              </a:extLst>
            </p:cNvPr>
            <p:cNvSpPr txBox="1"/>
            <p:nvPr/>
          </p:nvSpPr>
          <p:spPr>
            <a:xfrm>
              <a:off x="5469635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01D14B66-10C5-4294-8F8C-6039603290FD}"/>
                </a:ext>
              </a:extLst>
            </p:cNvPr>
            <p:cNvSpPr txBox="1"/>
            <p:nvPr/>
          </p:nvSpPr>
          <p:spPr>
            <a:xfrm>
              <a:off x="6081657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E1A1748B-0A38-4E09-9383-82CAB157BEC2}"/>
                </a:ext>
              </a:extLst>
            </p:cNvPr>
            <p:cNvSpPr txBox="1"/>
            <p:nvPr/>
          </p:nvSpPr>
          <p:spPr>
            <a:xfrm>
              <a:off x="4857613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D423D3CE-B66C-4181-92CF-B8FE5F5C43F0}"/>
                </a:ext>
              </a:extLst>
            </p:cNvPr>
            <p:cNvSpPr txBox="1"/>
            <p:nvPr/>
          </p:nvSpPr>
          <p:spPr>
            <a:xfrm>
              <a:off x="3633569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5E2725B1-6065-4E3C-A8B1-D24BA7F348FE}"/>
                </a:ext>
              </a:extLst>
            </p:cNvPr>
            <p:cNvSpPr txBox="1"/>
            <p:nvPr/>
          </p:nvSpPr>
          <p:spPr>
            <a:xfrm>
              <a:off x="6693679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74A6A9E0-AE53-4EB8-AE7B-3FC3E8782CB1}"/>
                </a:ext>
              </a:extLst>
            </p:cNvPr>
            <p:cNvSpPr txBox="1"/>
            <p:nvPr/>
          </p:nvSpPr>
          <p:spPr>
            <a:xfrm>
              <a:off x="7305701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6FCA713F-C2A1-441E-BE90-3E47DCB2FDAF}"/>
                </a:ext>
              </a:extLst>
            </p:cNvPr>
            <p:cNvSpPr txBox="1"/>
            <p:nvPr/>
          </p:nvSpPr>
          <p:spPr>
            <a:xfrm flipH="1">
              <a:off x="7917723" y="3257190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407DFD67-E001-405C-AF96-B34BD225195B}"/>
                </a:ext>
              </a:extLst>
            </p:cNvPr>
            <p:cNvSpPr txBox="1"/>
            <p:nvPr/>
          </p:nvSpPr>
          <p:spPr>
            <a:xfrm>
              <a:off x="8494384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D15F2EC-7ED4-4BD0-8C51-F59208E4FEB7}"/>
              </a:ext>
            </a:extLst>
          </p:cNvPr>
          <p:cNvGrpSpPr/>
          <p:nvPr/>
        </p:nvGrpSpPr>
        <p:grpSpPr>
          <a:xfrm>
            <a:off x="3327393" y="2825823"/>
            <a:ext cx="5211203" cy="461665"/>
            <a:chOff x="3327393" y="2825823"/>
            <a:chExt cx="5211203" cy="461665"/>
          </a:xfrm>
        </p:grpSpPr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65649463-AC1C-43FD-B443-5A657358ECBD}"/>
                </a:ext>
              </a:extLst>
            </p:cNvPr>
            <p:cNvSpPr txBox="1"/>
            <p:nvPr/>
          </p:nvSpPr>
          <p:spPr>
            <a:xfrm>
              <a:off x="45539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21DF584B-3239-469A-A542-B41F6BF2B578}"/>
                </a:ext>
              </a:extLst>
            </p:cNvPr>
            <p:cNvSpPr txBox="1"/>
            <p:nvPr/>
          </p:nvSpPr>
          <p:spPr>
            <a:xfrm>
              <a:off x="39406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AEA7A14-7A8B-489A-A44C-0CD99FD0FB2F}"/>
                </a:ext>
              </a:extLst>
            </p:cNvPr>
            <p:cNvSpPr txBox="1"/>
            <p:nvPr/>
          </p:nvSpPr>
          <p:spPr>
            <a:xfrm>
              <a:off x="33273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6D1BD335-03B5-4042-94E4-254B27BC593A}"/>
                </a:ext>
              </a:extLst>
            </p:cNvPr>
            <p:cNvSpPr txBox="1"/>
            <p:nvPr/>
          </p:nvSpPr>
          <p:spPr>
            <a:xfrm>
              <a:off x="51672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EC73F286-76F2-42C1-9380-196DCEF69EA9}"/>
                </a:ext>
              </a:extLst>
            </p:cNvPr>
            <p:cNvSpPr txBox="1"/>
            <p:nvPr/>
          </p:nvSpPr>
          <p:spPr>
            <a:xfrm>
              <a:off x="57805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7B56381F-A9DE-49B0-B40E-4C1DAF7A9486}"/>
                </a:ext>
              </a:extLst>
            </p:cNvPr>
            <p:cNvSpPr txBox="1"/>
            <p:nvPr/>
          </p:nvSpPr>
          <p:spPr>
            <a:xfrm>
              <a:off x="63938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1AA53CF6-1D1C-473B-BFC0-A0B0CE3C0990}"/>
                </a:ext>
              </a:extLst>
            </p:cNvPr>
            <p:cNvSpPr txBox="1"/>
            <p:nvPr/>
          </p:nvSpPr>
          <p:spPr>
            <a:xfrm flipH="1">
              <a:off x="7007193" y="2825823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C77A0183-9726-4DE5-89A1-E6E8CE2541A0}"/>
                </a:ext>
              </a:extLst>
            </p:cNvPr>
            <p:cNvSpPr txBox="1"/>
            <p:nvPr/>
          </p:nvSpPr>
          <p:spPr>
            <a:xfrm>
              <a:off x="7585135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6E93BACA-1139-4228-951C-759869172C86}"/>
                </a:ext>
              </a:extLst>
            </p:cNvPr>
            <p:cNvSpPr txBox="1"/>
            <p:nvPr/>
          </p:nvSpPr>
          <p:spPr>
            <a:xfrm>
              <a:off x="8198438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7</a:t>
              </a:r>
              <a:endParaRPr lang="en-US" sz="2400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0F2DEB1-6760-456E-B7F3-D7D6D9270151}"/>
              </a:ext>
            </a:extLst>
          </p:cNvPr>
          <p:cNvGrpSpPr/>
          <p:nvPr/>
        </p:nvGrpSpPr>
        <p:grpSpPr>
          <a:xfrm>
            <a:off x="3327393" y="2364498"/>
            <a:ext cx="5232413" cy="461665"/>
            <a:chOff x="3327393" y="2364498"/>
            <a:chExt cx="5232413" cy="46166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2F26682-FD68-4BB6-8F04-FFBC37580F3C}"/>
                </a:ext>
              </a:extLst>
            </p:cNvPr>
            <p:cNvSpPr txBox="1"/>
            <p:nvPr/>
          </p:nvSpPr>
          <p:spPr>
            <a:xfrm>
              <a:off x="8219648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8</a:t>
              </a:r>
              <a:endParaRPr lang="en-US" sz="2400" dirty="0"/>
            </a:p>
          </p:txBody>
        </p:sp>
        <p:sp>
          <p:nvSpPr>
            <p:cNvPr id="230" name="TextBox 229">
              <a:extLst>
                <a:ext uri="{FF2B5EF4-FFF2-40B4-BE49-F238E27FC236}">
                  <a16:creationId xmlns:a16="http://schemas.microsoft.com/office/drawing/2014/main" id="{62798F21-B21F-45F4-9A2E-9DF51DA16276}"/>
                </a:ext>
              </a:extLst>
            </p:cNvPr>
            <p:cNvSpPr txBox="1"/>
            <p:nvPr/>
          </p:nvSpPr>
          <p:spPr>
            <a:xfrm>
              <a:off x="760369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7</a:t>
              </a:r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F8834202-B750-47F9-980A-1B1C16332E07}"/>
                </a:ext>
              </a:extLst>
            </p:cNvPr>
            <p:cNvSpPr txBox="1"/>
            <p:nvPr/>
          </p:nvSpPr>
          <p:spPr>
            <a:xfrm>
              <a:off x="3327393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0</a:t>
              </a:r>
              <a:endParaRPr lang="en-US" sz="2400" dirty="0"/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7B16EA76-9AD2-4BB1-A7A9-74B884C4146E}"/>
                </a:ext>
              </a:extLst>
            </p:cNvPr>
            <p:cNvSpPr txBox="1"/>
            <p:nvPr/>
          </p:nvSpPr>
          <p:spPr>
            <a:xfrm flipH="1">
              <a:off x="6407153" y="236449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0960610F-0B12-4D2C-B6BA-16FBD355D1CD}"/>
                </a:ext>
              </a:extLst>
            </p:cNvPr>
            <p:cNvSpPr txBox="1"/>
            <p:nvPr/>
          </p:nvSpPr>
          <p:spPr>
            <a:xfrm>
              <a:off x="3943345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B6ACBF15-D092-4F60-A303-0C81294BA0A8}"/>
                </a:ext>
              </a:extLst>
            </p:cNvPr>
            <p:cNvSpPr txBox="1"/>
            <p:nvPr/>
          </p:nvSpPr>
          <p:spPr>
            <a:xfrm>
              <a:off x="517524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79990F8C-10C2-4D60-92D1-F2F5E42A151C}"/>
                </a:ext>
              </a:extLst>
            </p:cNvPr>
            <p:cNvSpPr txBox="1"/>
            <p:nvPr/>
          </p:nvSpPr>
          <p:spPr>
            <a:xfrm>
              <a:off x="5791201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65AB3BF8-A43E-4838-A1D7-96AA9AFD2C84}"/>
                </a:ext>
              </a:extLst>
            </p:cNvPr>
            <p:cNvSpPr txBox="1"/>
            <p:nvPr/>
          </p:nvSpPr>
          <p:spPr>
            <a:xfrm>
              <a:off x="455929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EA1DD1B9-8515-4386-9D92-56301EA4C26A}"/>
                </a:ext>
              </a:extLst>
            </p:cNvPr>
            <p:cNvSpPr txBox="1"/>
            <p:nvPr/>
          </p:nvSpPr>
          <p:spPr>
            <a:xfrm>
              <a:off x="698774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</p:grpSp>
      <p:sp>
        <p:nvSpPr>
          <p:cNvPr id="6861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6321635-2D88-432C-8C81-3C241390F432}" type="slidenum">
              <a:rPr lang="en-US" altLang="en-US" sz="1600">
                <a:solidFill>
                  <a:schemeClr val="bg1"/>
                </a:solidFill>
                <a:latin typeface="Calibri" panose="020F0502020204030204" pitchFamily="34" charset="0"/>
              </a:rPr>
              <a:pPr/>
              <a:t>20</a:t>
            </a:fld>
            <a:endParaRPr lang="en-US" altLang="en-US" sz="16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68611" name="Rectangle 2"/>
          <p:cNvSpPr>
            <a:spLocks noChangeArrowheads="1"/>
          </p:cNvSpPr>
          <p:nvPr/>
        </p:nvSpPr>
        <p:spPr bwMode="auto">
          <a:xfrm>
            <a:off x="3810000" y="2376488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2" name="Rectangle 3"/>
          <p:cNvSpPr>
            <a:spLocks noChangeArrowheads="1"/>
          </p:cNvSpPr>
          <p:nvPr/>
        </p:nvSpPr>
        <p:spPr bwMode="auto">
          <a:xfrm>
            <a:off x="4419600" y="2843213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3" name="Rectangle 4"/>
          <p:cNvSpPr>
            <a:spLocks noChangeArrowheads="1"/>
          </p:cNvSpPr>
          <p:nvPr/>
        </p:nvSpPr>
        <p:spPr bwMode="auto">
          <a:xfrm>
            <a:off x="5029200" y="3286125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4" name="Rectangle 5"/>
          <p:cNvSpPr>
            <a:spLocks noChangeArrowheads="1"/>
          </p:cNvSpPr>
          <p:nvPr/>
        </p:nvSpPr>
        <p:spPr bwMode="auto">
          <a:xfrm>
            <a:off x="5638800" y="3743325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8" name="Rectangle 9"/>
          <p:cNvSpPr>
            <a:spLocks noChangeArrowheads="1"/>
          </p:cNvSpPr>
          <p:nvPr/>
        </p:nvSpPr>
        <p:spPr bwMode="auto">
          <a:xfrm>
            <a:off x="6248400" y="3748088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9" name="Rectangle 10"/>
          <p:cNvSpPr>
            <a:spLocks noChangeArrowheads="1"/>
          </p:cNvSpPr>
          <p:nvPr/>
        </p:nvSpPr>
        <p:spPr bwMode="auto">
          <a:xfrm>
            <a:off x="3200400" y="2362200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620" name="Rectangle 11"/>
              <p:cNvSpPr>
                <a:spLocks noGrp="1" noChangeArrowheads="1"/>
              </p:cNvSpPr>
              <p:nvPr>
                <p:ph type="title"/>
              </p:nvPr>
            </p:nvSpPr>
            <p:spPr/>
            <p:txBody>
              <a:bodyPr>
                <a:normAutofit/>
              </a:bodyPr>
              <a:lstStyle/>
              <a:p>
                <a:pPr eaLnBrk="1" hangingPunct="1"/>
                <a:r>
                  <a:rPr lang="en-US" altLang="en-US" sz="2800" dirty="0"/>
                  <a:t>Example run with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AGACATTG</a:t>
                </a:r>
                <a:r>
                  <a:rPr lang="en-US" altLang="en-US" sz="2800" dirty="0"/>
                  <a:t>  and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GAGTTA: </a:t>
                </a:r>
                <a14:m>
                  <m:oMath xmlns:m="http://schemas.openxmlformats.org/officeDocument/2006/math"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𝜹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  <m:t>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en-US" sz="2800" b="0" i="0" smtClean="0">
                            <a:latin typeface="Cambria Math" panose="02040503050406030204" pitchFamily="18" charset="0"/>
                          </a:rPr>
                          <m:t>mis</m:t>
                        </m:r>
                      </m:sub>
                    </m:sSub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en-US" altLang="en-US" sz="2800" dirty="0">
                  <a:latin typeface="+mn-lt"/>
                </a:endParaRPr>
              </a:p>
            </p:txBody>
          </p:sp>
        </mc:Choice>
        <mc:Fallback xmlns="">
          <p:sp>
            <p:nvSpPr>
              <p:cNvPr id="68620" name="Rectangle 1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3"/>
                <a:stretch>
                  <a:fillRect l="-12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621" name="Group 12"/>
          <p:cNvGrpSpPr>
            <a:grpSpLocks/>
          </p:cNvGrpSpPr>
          <p:nvPr/>
        </p:nvGrpSpPr>
        <p:grpSpPr bwMode="auto">
          <a:xfrm>
            <a:off x="3200400" y="2819400"/>
            <a:ext cx="5486400" cy="914400"/>
            <a:chOff x="960" y="1488"/>
            <a:chExt cx="3456" cy="576"/>
          </a:xfrm>
        </p:grpSpPr>
        <p:grpSp>
          <p:nvGrpSpPr>
            <p:cNvPr id="68780" name="Group 13"/>
            <p:cNvGrpSpPr>
              <a:grpSpLocks/>
            </p:cNvGrpSpPr>
            <p:nvPr/>
          </p:nvGrpSpPr>
          <p:grpSpPr bwMode="auto">
            <a:xfrm>
              <a:off x="960" y="1488"/>
              <a:ext cx="3456" cy="288"/>
              <a:chOff x="432" y="1152"/>
              <a:chExt cx="3456" cy="288"/>
            </a:xfrm>
          </p:grpSpPr>
          <p:grpSp>
            <p:nvGrpSpPr>
              <p:cNvPr id="68798" name="Group 14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810" name="Group 1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812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813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811" name="Rectangle 18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99" name="Group 19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800" name="Group 2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6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8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9" name="Rectangle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7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801" name="Group 25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2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4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5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781" name="Group 30"/>
            <p:cNvGrpSpPr>
              <a:grpSpLocks/>
            </p:cNvGrpSpPr>
            <p:nvPr/>
          </p:nvGrpSpPr>
          <p:grpSpPr bwMode="auto">
            <a:xfrm>
              <a:off x="960" y="1776"/>
              <a:ext cx="3456" cy="288"/>
              <a:chOff x="432" y="1152"/>
              <a:chExt cx="3456" cy="288"/>
            </a:xfrm>
          </p:grpSpPr>
          <p:grpSp>
            <p:nvGrpSpPr>
              <p:cNvPr id="68782" name="Group 31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94" name="Group 3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96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97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95" name="Rectangle 35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83" name="Group 36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84" name="Group 3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90" name="Group 3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92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93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91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85" name="Group 42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86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88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89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87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</p:grpSp>
      <p:grpSp>
        <p:nvGrpSpPr>
          <p:cNvPr id="68622" name="Group 47"/>
          <p:cNvGrpSpPr>
            <a:grpSpLocks/>
          </p:cNvGrpSpPr>
          <p:nvPr/>
        </p:nvGrpSpPr>
        <p:grpSpPr bwMode="auto">
          <a:xfrm>
            <a:off x="3200400" y="2362200"/>
            <a:ext cx="5486400" cy="3200400"/>
            <a:chOff x="864" y="1392"/>
            <a:chExt cx="3456" cy="2016"/>
          </a:xfrm>
        </p:grpSpPr>
        <p:grpSp>
          <p:nvGrpSpPr>
            <p:cNvPr id="68693" name="Group 48"/>
            <p:cNvGrpSpPr>
              <a:grpSpLocks/>
            </p:cNvGrpSpPr>
            <p:nvPr/>
          </p:nvGrpSpPr>
          <p:grpSpPr bwMode="auto">
            <a:xfrm>
              <a:off x="864" y="1392"/>
              <a:ext cx="3456" cy="288"/>
              <a:chOff x="432" y="1152"/>
              <a:chExt cx="3456" cy="288"/>
            </a:xfrm>
          </p:grpSpPr>
          <p:grpSp>
            <p:nvGrpSpPr>
              <p:cNvPr id="68764" name="Group 49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76" name="Group 5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78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79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77" name="Rectangle 53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65" name="Group 54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66" name="Group 5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72" name="Group 5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4" name="Rectangle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5" name="Rectangle 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73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67" name="Group 60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8" name="Group 6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0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1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9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694" name="Group 65"/>
            <p:cNvGrpSpPr>
              <a:grpSpLocks/>
            </p:cNvGrpSpPr>
            <p:nvPr/>
          </p:nvGrpSpPr>
          <p:grpSpPr bwMode="auto">
            <a:xfrm>
              <a:off x="864" y="2256"/>
              <a:ext cx="3456" cy="576"/>
              <a:chOff x="960" y="1488"/>
              <a:chExt cx="3456" cy="576"/>
            </a:xfrm>
          </p:grpSpPr>
          <p:grpSp>
            <p:nvGrpSpPr>
              <p:cNvPr id="68730" name="Group 66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48" name="Group 67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0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62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63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1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49" name="Group 7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50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6" name="Group 7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8" name="Rectangle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9" name="Rectangle 7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7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51" name="Group 78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2" name="Group 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4" name="Rectangle 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5" name="Rectangle 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3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731" name="Group 83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732" name="Group 84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44" name="Group 8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46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47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45" name="Rectangle 8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33" name="Group 89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34" name="Group 9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40" name="Group 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42" name="Rectangle 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43" name="Rectangle 9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41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35" name="Group 95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36" name="Group 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38" name="Rectangle 9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39" name="Rectangle 9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37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  <p:grpSp>
          <p:nvGrpSpPr>
            <p:cNvPr id="68695" name="Group 100"/>
            <p:cNvGrpSpPr>
              <a:grpSpLocks/>
            </p:cNvGrpSpPr>
            <p:nvPr/>
          </p:nvGrpSpPr>
          <p:grpSpPr bwMode="auto">
            <a:xfrm>
              <a:off x="864" y="2832"/>
              <a:ext cx="3456" cy="576"/>
              <a:chOff x="960" y="1488"/>
              <a:chExt cx="3456" cy="576"/>
            </a:xfrm>
          </p:grpSpPr>
          <p:grpSp>
            <p:nvGrpSpPr>
              <p:cNvPr id="68696" name="Group 101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14" name="Group 102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26" name="Group 10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28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29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27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15" name="Group 10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16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22" name="Group 10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4" name="Rectangle 1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5" name="Rectangle 1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23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17" name="Group 113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18" name="Group 1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0" name="Rectangle 11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1" name="Rectangle 1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19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697" name="Group 118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698" name="Group 119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10" name="Group 12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12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1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11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699" name="Group 124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00" name="Group 12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6" name="Group 1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8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9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7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01" name="Group 130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2" name="Group 1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4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5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3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17DA634-A918-42F6-BE77-8EB22A19C43D}"/>
              </a:ext>
            </a:extLst>
          </p:cNvPr>
          <p:cNvGrpSpPr/>
          <p:nvPr/>
        </p:nvGrpSpPr>
        <p:grpSpPr>
          <a:xfrm>
            <a:off x="3905579" y="1895076"/>
            <a:ext cx="4654227" cy="461665"/>
            <a:chOff x="3942261" y="1898872"/>
            <a:chExt cx="4654227" cy="46166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9BA9FC6-1CDA-4237-BCAC-5E59143BDAAF}"/>
                </a:ext>
              </a:extLst>
            </p:cNvPr>
            <p:cNvSpPr txBox="1"/>
            <p:nvPr/>
          </p:nvSpPr>
          <p:spPr>
            <a:xfrm>
              <a:off x="394226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9320646-F895-4138-AB31-BFFB346E6F42}"/>
                </a:ext>
              </a:extLst>
            </p:cNvPr>
            <p:cNvSpPr txBox="1"/>
            <p:nvPr/>
          </p:nvSpPr>
          <p:spPr>
            <a:xfrm>
              <a:off x="456038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3F89D83-21FE-4FC4-82BD-C675984555B7}"/>
                </a:ext>
              </a:extLst>
            </p:cNvPr>
            <p:cNvSpPr txBox="1"/>
            <p:nvPr/>
          </p:nvSpPr>
          <p:spPr>
            <a:xfrm>
              <a:off x="5782216" y="1898872"/>
              <a:ext cx="3754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C</a:t>
              </a:r>
              <a:endParaRPr lang="en-US" sz="2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595E0A5-7C76-40B9-9C56-BBE16B03FDFF}"/>
                </a:ext>
              </a:extLst>
            </p:cNvPr>
            <p:cNvSpPr txBox="1"/>
            <p:nvPr/>
          </p:nvSpPr>
          <p:spPr>
            <a:xfrm>
              <a:off x="7593317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601595A5-9BF5-4741-A8BF-6E5061677666}"/>
                </a:ext>
              </a:extLst>
            </p:cNvPr>
            <p:cNvSpPr txBox="1"/>
            <p:nvPr/>
          </p:nvSpPr>
          <p:spPr>
            <a:xfrm>
              <a:off x="636668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59EC0B48-E496-4565-999B-4D424D654BD2}"/>
                </a:ext>
              </a:extLst>
            </p:cNvPr>
            <p:cNvSpPr txBox="1"/>
            <p:nvPr/>
          </p:nvSpPr>
          <p:spPr>
            <a:xfrm>
              <a:off x="5164089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547EC7F1-D967-468A-BDE1-59081980918B}"/>
                </a:ext>
              </a:extLst>
            </p:cNvPr>
            <p:cNvSpPr txBox="1"/>
            <p:nvPr/>
          </p:nvSpPr>
          <p:spPr>
            <a:xfrm>
              <a:off x="820182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2F6FF94D-B9E7-4B2D-BEB0-255B5D3346ED}"/>
                </a:ext>
              </a:extLst>
            </p:cNvPr>
            <p:cNvSpPr txBox="1"/>
            <p:nvPr/>
          </p:nvSpPr>
          <p:spPr>
            <a:xfrm>
              <a:off x="6984808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D4433F7-9622-44D1-8F17-105D4C4DE4F0}"/>
              </a:ext>
            </a:extLst>
          </p:cNvPr>
          <p:cNvGrpSpPr/>
          <p:nvPr/>
        </p:nvGrpSpPr>
        <p:grpSpPr>
          <a:xfrm>
            <a:off x="2727351" y="2837121"/>
            <a:ext cx="409086" cy="2752339"/>
            <a:chOff x="2727351" y="2837121"/>
            <a:chExt cx="409086" cy="2752339"/>
          </a:xfrm>
        </p:grpSpPr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363C5030-1D2C-49B0-8A66-FF6CEEC30AB6}"/>
                </a:ext>
              </a:extLst>
            </p:cNvPr>
            <p:cNvSpPr txBox="1"/>
            <p:nvPr/>
          </p:nvSpPr>
          <p:spPr>
            <a:xfrm>
              <a:off x="2732160" y="4669661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0E4731E4-86D6-430A-8494-9959C8D4AFBC}"/>
                </a:ext>
              </a:extLst>
            </p:cNvPr>
            <p:cNvSpPr txBox="1"/>
            <p:nvPr/>
          </p:nvSpPr>
          <p:spPr>
            <a:xfrm>
              <a:off x="2734564" y="283712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A382618-0FAE-4C03-BBE5-650F98E1F8CB}"/>
                </a:ext>
              </a:extLst>
            </p:cNvPr>
            <p:cNvSpPr txBox="1"/>
            <p:nvPr/>
          </p:nvSpPr>
          <p:spPr>
            <a:xfrm>
              <a:off x="2727351" y="3295256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AFC93EEF-EFC8-4FE2-A89E-C1F157F862C2}"/>
                </a:ext>
              </a:extLst>
            </p:cNvPr>
            <p:cNvSpPr txBox="1"/>
            <p:nvPr/>
          </p:nvSpPr>
          <p:spPr>
            <a:xfrm>
              <a:off x="2734564" y="375339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046B220E-30F8-48E6-AD20-87021B84ED6D}"/>
                </a:ext>
              </a:extLst>
            </p:cNvPr>
            <p:cNvSpPr txBox="1"/>
            <p:nvPr/>
          </p:nvSpPr>
          <p:spPr>
            <a:xfrm>
              <a:off x="2732160" y="4211526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10ABF416-1827-4515-A1F5-3ACA07F37CAB}"/>
                </a:ext>
              </a:extLst>
            </p:cNvPr>
            <p:cNvSpPr txBox="1"/>
            <p:nvPr/>
          </p:nvSpPr>
          <p:spPr>
            <a:xfrm>
              <a:off x="2727351" y="5127795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3704424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" name="Group 289">
            <a:extLst>
              <a:ext uri="{FF2B5EF4-FFF2-40B4-BE49-F238E27FC236}">
                <a16:creationId xmlns:a16="http://schemas.microsoft.com/office/drawing/2014/main" id="{05E91F73-3126-4F48-852E-0A4D94044D89}"/>
              </a:ext>
            </a:extLst>
          </p:cNvPr>
          <p:cNvGrpSpPr/>
          <p:nvPr/>
        </p:nvGrpSpPr>
        <p:grpSpPr>
          <a:xfrm>
            <a:off x="3343307" y="5093791"/>
            <a:ext cx="5179878" cy="461665"/>
            <a:chOff x="3033923" y="2137308"/>
            <a:chExt cx="5179878" cy="461665"/>
          </a:xfrm>
        </p:grpSpPr>
        <p:sp>
          <p:nvSpPr>
            <p:cNvPr id="291" name="TextBox 290">
              <a:extLst>
                <a:ext uri="{FF2B5EF4-FFF2-40B4-BE49-F238E27FC236}">
                  <a16:creationId xmlns:a16="http://schemas.microsoft.com/office/drawing/2014/main" id="{429BCFD0-4286-45BE-AD88-F070E63ABA1F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612A80AF-C006-427C-8FF4-F26E37E39EE0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CB1F5842-25BA-49E4-A4E6-781E437001BD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DAA017B-05E0-412E-BBEC-ACFD8560AAE3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95" name="TextBox 294">
              <a:extLst>
                <a:ext uri="{FF2B5EF4-FFF2-40B4-BE49-F238E27FC236}">
                  <a16:creationId xmlns:a16="http://schemas.microsoft.com/office/drawing/2014/main" id="{9F282486-7FFC-4D6F-A919-C3F2DC3EA4B5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FD163C67-2D79-4800-82C0-B827E4A00A4C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C8DBF7E3-EB5A-424C-B2D4-F33D755BD474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8" name="TextBox 297">
              <a:extLst>
                <a:ext uri="{FF2B5EF4-FFF2-40B4-BE49-F238E27FC236}">
                  <a16:creationId xmlns:a16="http://schemas.microsoft.com/office/drawing/2014/main" id="{03053EEA-B3E0-461B-8111-52DD087A8BD5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  <p:sp>
          <p:nvSpPr>
            <p:cNvPr id="299" name="TextBox 298">
              <a:extLst>
                <a:ext uri="{FF2B5EF4-FFF2-40B4-BE49-F238E27FC236}">
                  <a16:creationId xmlns:a16="http://schemas.microsoft.com/office/drawing/2014/main" id="{D0B73BFF-6359-4DDF-A6B4-CBC5F2C95CE8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CD676C77-B5B2-4EBB-90F0-20B530F29A3A}"/>
              </a:ext>
            </a:extLst>
          </p:cNvPr>
          <p:cNvGrpSpPr/>
          <p:nvPr/>
        </p:nvGrpSpPr>
        <p:grpSpPr>
          <a:xfrm>
            <a:off x="3343307" y="4654309"/>
            <a:ext cx="5179878" cy="461665"/>
            <a:chOff x="3033923" y="2137308"/>
            <a:chExt cx="5179878" cy="461665"/>
          </a:xfrm>
        </p:grpSpPr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5909E8A3-241C-4AB8-BDF0-ABC3C08A98EA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2" name="TextBox 311">
              <a:extLst>
                <a:ext uri="{FF2B5EF4-FFF2-40B4-BE49-F238E27FC236}">
                  <a16:creationId xmlns:a16="http://schemas.microsoft.com/office/drawing/2014/main" id="{CAC79CD0-41F8-4771-8889-27F9DBA58DC4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4260B63D-8C53-40D6-B08A-FB99CBABC0D9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718B0764-A09C-45E6-A2B7-0F4313D933CE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A27C84A7-7CC6-4921-8B20-763F73341F42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0682EB18-AA64-4835-828D-BA09337CEC6E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7ABF2CD7-DC94-476A-B4F6-CF471F6DA6F9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FEEE036F-A9A4-418E-AC3E-89B9359555A2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3D427CC6-255A-4808-B36E-9FC04C7FFAA7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45CFE2F3-34C7-4F06-9D48-A77EC5063682}"/>
              </a:ext>
            </a:extLst>
          </p:cNvPr>
          <p:cNvGrpSpPr/>
          <p:nvPr/>
        </p:nvGrpSpPr>
        <p:grpSpPr>
          <a:xfrm>
            <a:off x="3327393" y="4192914"/>
            <a:ext cx="5179878" cy="461665"/>
            <a:chOff x="3033923" y="2137308"/>
            <a:chExt cx="5179878" cy="461665"/>
          </a:xfrm>
        </p:grpSpPr>
        <p:sp>
          <p:nvSpPr>
            <p:cNvPr id="301" name="TextBox 300">
              <a:extLst>
                <a:ext uri="{FF2B5EF4-FFF2-40B4-BE49-F238E27FC236}">
                  <a16:creationId xmlns:a16="http://schemas.microsoft.com/office/drawing/2014/main" id="{644693C4-CDA6-4062-B50E-9286A616A57C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302" name="TextBox 301">
              <a:extLst>
                <a:ext uri="{FF2B5EF4-FFF2-40B4-BE49-F238E27FC236}">
                  <a16:creationId xmlns:a16="http://schemas.microsoft.com/office/drawing/2014/main" id="{B97EE6AE-8F4F-4A13-951E-BCA6E20179B4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E8BCC37F-0401-416A-90E4-2AEC19176D43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0370978A-DE53-4F30-BF31-C68C02C7C7D9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id="{35DCAA38-5506-485C-A945-51137D826E22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FB00F137-8AB9-41FC-A74C-AA8DF22D9F4C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07" name="TextBox 306">
              <a:extLst>
                <a:ext uri="{FF2B5EF4-FFF2-40B4-BE49-F238E27FC236}">
                  <a16:creationId xmlns:a16="http://schemas.microsoft.com/office/drawing/2014/main" id="{79374FB0-F5EA-47E2-9CB4-96E58F0458BF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08" name="TextBox 307">
              <a:extLst>
                <a:ext uri="{FF2B5EF4-FFF2-40B4-BE49-F238E27FC236}">
                  <a16:creationId xmlns:a16="http://schemas.microsoft.com/office/drawing/2014/main" id="{B1DF392C-AA7B-46B3-88F0-ABC87DAC0973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09" name="TextBox 308">
              <a:extLst>
                <a:ext uri="{FF2B5EF4-FFF2-40B4-BE49-F238E27FC236}">
                  <a16:creationId xmlns:a16="http://schemas.microsoft.com/office/drawing/2014/main" id="{13974F43-97C1-4315-9F98-4A5D58CC87E4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C22EAF2-6DDB-42D9-9A6D-3BAF1CED952B}"/>
              </a:ext>
            </a:extLst>
          </p:cNvPr>
          <p:cNvGrpSpPr/>
          <p:nvPr/>
        </p:nvGrpSpPr>
        <p:grpSpPr>
          <a:xfrm>
            <a:off x="3327393" y="3731566"/>
            <a:ext cx="5179878" cy="461665"/>
            <a:chOff x="3033923" y="2137308"/>
            <a:chExt cx="5179878" cy="461665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791A4973-2E3D-4771-B323-70AED5F83DDA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66" name="TextBox 265">
              <a:extLst>
                <a:ext uri="{FF2B5EF4-FFF2-40B4-BE49-F238E27FC236}">
                  <a16:creationId xmlns:a16="http://schemas.microsoft.com/office/drawing/2014/main" id="{DB5C7B29-D1D5-46C3-81A9-4D17D15984E4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67" name="TextBox 266">
              <a:extLst>
                <a:ext uri="{FF2B5EF4-FFF2-40B4-BE49-F238E27FC236}">
                  <a16:creationId xmlns:a16="http://schemas.microsoft.com/office/drawing/2014/main" id="{10D121CF-C9AC-4D2C-BB8B-192F830D339C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68" name="TextBox 267">
              <a:extLst>
                <a:ext uri="{FF2B5EF4-FFF2-40B4-BE49-F238E27FC236}">
                  <a16:creationId xmlns:a16="http://schemas.microsoft.com/office/drawing/2014/main" id="{75AA1F16-939D-46F9-AA76-15D3E4E5DED6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69" name="TextBox 268">
              <a:extLst>
                <a:ext uri="{FF2B5EF4-FFF2-40B4-BE49-F238E27FC236}">
                  <a16:creationId xmlns:a16="http://schemas.microsoft.com/office/drawing/2014/main" id="{CB3C7D93-9E8B-43A8-AB3E-C35A6DD54B6A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70" name="TextBox 269">
              <a:extLst>
                <a:ext uri="{FF2B5EF4-FFF2-40B4-BE49-F238E27FC236}">
                  <a16:creationId xmlns:a16="http://schemas.microsoft.com/office/drawing/2014/main" id="{CB855C7D-9090-4021-B922-F3FB983F30AA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71" name="TextBox 270">
              <a:extLst>
                <a:ext uri="{FF2B5EF4-FFF2-40B4-BE49-F238E27FC236}">
                  <a16:creationId xmlns:a16="http://schemas.microsoft.com/office/drawing/2014/main" id="{954C5F0E-DD08-453B-8CD8-334CD60ACCC7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73" name="TextBox 272">
              <a:extLst>
                <a:ext uri="{FF2B5EF4-FFF2-40B4-BE49-F238E27FC236}">
                  <a16:creationId xmlns:a16="http://schemas.microsoft.com/office/drawing/2014/main" id="{5F3529BA-82DC-40EC-9CC4-EE9734054986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74" name="TextBox 273">
              <a:extLst>
                <a:ext uri="{FF2B5EF4-FFF2-40B4-BE49-F238E27FC236}">
                  <a16:creationId xmlns:a16="http://schemas.microsoft.com/office/drawing/2014/main" id="{598B519F-92E0-472E-AD6A-4ABD76FAECA9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129119C-4600-4435-8917-AA2A2EFE9D59}"/>
              </a:ext>
            </a:extLst>
          </p:cNvPr>
          <p:cNvGrpSpPr/>
          <p:nvPr/>
        </p:nvGrpSpPr>
        <p:grpSpPr>
          <a:xfrm>
            <a:off x="3332759" y="3290121"/>
            <a:ext cx="5200973" cy="461665"/>
            <a:chOff x="3633569" y="3257190"/>
            <a:chExt cx="5200973" cy="461665"/>
          </a:xfrm>
        </p:grpSpPr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A8F61981-0FE7-4101-8DA9-72177455D6D5}"/>
                </a:ext>
              </a:extLst>
            </p:cNvPr>
            <p:cNvSpPr txBox="1"/>
            <p:nvPr/>
          </p:nvSpPr>
          <p:spPr>
            <a:xfrm>
              <a:off x="4245591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8B41BFD5-6528-493E-A298-75BDBD90E68E}"/>
                </a:ext>
              </a:extLst>
            </p:cNvPr>
            <p:cNvSpPr txBox="1"/>
            <p:nvPr/>
          </p:nvSpPr>
          <p:spPr>
            <a:xfrm>
              <a:off x="5469635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01D14B66-10C5-4294-8F8C-6039603290FD}"/>
                </a:ext>
              </a:extLst>
            </p:cNvPr>
            <p:cNvSpPr txBox="1"/>
            <p:nvPr/>
          </p:nvSpPr>
          <p:spPr>
            <a:xfrm>
              <a:off x="6081657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E1A1748B-0A38-4E09-9383-82CAB157BEC2}"/>
                </a:ext>
              </a:extLst>
            </p:cNvPr>
            <p:cNvSpPr txBox="1"/>
            <p:nvPr/>
          </p:nvSpPr>
          <p:spPr>
            <a:xfrm>
              <a:off x="4857613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D423D3CE-B66C-4181-92CF-B8FE5F5C43F0}"/>
                </a:ext>
              </a:extLst>
            </p:cNvPr>
            <p:cNvSpPr txBox="1"/>
            <p:nvPr/>
          </p:nvSpPr>
          <p:spPr>
            <a:xfrm>
              <a:off x="3633569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5E2725B1-6065-4E3C-A8B1-D24BA7F348FE}"/>
                </a:ext>
              </a:extLst>
            </p:cNvPr>
            <p:cNvSpPr txBox="1"/>
            <p:nvPr/>
          </p:nvSpPr>
          <p:spPr>
            <a:xfrm>
              <a:off x="6693679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74A6A9E0-AE53-4EB8-AE7B-3FC3E8782CB1}"/>
                </a:ext>
              </a:extLst>
            </p:cNvPr>
            <p:cNvSpPr txBox="1"/>
            <p:nvPr/>
          </p:nvSpPr>
          <p:spPr>
            <a:xfrm>
              <a:off x="7305701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6FCA713F-C2A1-441E-BE90-3E47DCB2FDAF}"/>
                </a:ext>
              </a:extLst>
            </p:cNvPr>
            <p:cNvSpPr txBox="1"/>
            <p:nvPr/>
          </p:nvSpPr>
          <p:spPr>
            <a:xfrm flipH="1">
              <a:off x="7917723" y="3257190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407DFD67-E001-405C-AF96-B34BD225195B}"/>
                </a:ext>
              </a:extLst>
            </p:cNvPr>
            <p:cNvSpPr txBox="1"/>
            <p:nvPr/>
          </p:nvSpPr>
          <p:spPr>
            <a:xfrm>
              <a:off x="8494384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D15F2EC-7ED4-4BD0-8C51-F59208E4FEB7}"/>
              </a:ext>
            </a:extLst>
          </p:cNvPr>
          <p:cNvGrpSpPr/>
          <p:nvPr/>
        </p:nvGrpSpPr>
        <p:grpSpPr>
          <a:xfrm>
            <a:off x="3327393" y="2825823"/>
            <a:ext cx="5211203" cy="461665"/>
            <a:chOff x="3327393" y="2825823"/>
            <a:chExt cx="5211203" cy="461665"/>
          </a:xfrm>
        </p:grpSpPr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65649463-AC1C-43FD-B443-5A657358ECBD}"/>
                </a:ext>
              </a:extLst>
            </p:cNvPr>
            <p:cNvSpPr txBox="1"/>
            <p:nvPr/>
          </p:nvSpPr>
          <p:spPr>
            <a:xfrm>
              <a:off x="45539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21DF584B-3239-469A-A542-B41F6BF2B578}"/>
                </a:ext>
              </a:extLst>
            </p:cNvPr>
            <p:cNvSpPr txBox="1"/>
            <p:nvPr/>
          </p:nvSpPr>
          <p:spPr>
            <a:xfrm>
              <a:off x="39406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2AEA7A14-7A8B-489A-A44C-0CD99FD0FB2F}"/>
                </a:ext>
              </a:extLst>
            </p:cNvPr>
            <p:cNvSpPr txBox="1"/>
            <p:nvPr/>
          </p:nvSpPr>
          <p:spPr>
            <a:xfrm>
              <a:off x="33273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6D1BD335-03B5-4042-94E4-254B27BC593A}"/>
                </a:ext>
              </a:extLst>
            </p:cNvPr>
            <p:cNvSpPr txBox="1"/>
            <p:nvPr/>
          </p:nvSpPr>
          <p:spPr>
            <a:xfrm>
              <a:off x="51672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EC73F286-76F2-42C1-9380-196DCEF69EA9}"/>
                </a:ext>
              </a:extLst>
            </p:cNvPr>
            <p:cNvSpPr txBox="1"/>
            <p:nvPr/>
          </p:nvSpPr>
          <p:spPr>
            <a:xfrm>
              <a:off x="57805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7B56381F-A9DE-49B0-B40E-4C1DAF7A9486}"/>
                </a:ext>
              </a:extLst>
            </p:cNvPr>
            <p:cNvSpPr txBox="1"/>
            <p:nvPr/>
          </p:nvSpPr>
          <p:spPr>
            <a:xfrm>
              <a:off x="6393893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1AA53CF6-1D1C-473B-BFC0-A0B0CE3C0990}"/>
                </a:ext>
              </a:extLst>
            </p:cNvPr>
            <p:cNvSpPr txBox="1"/>
            <p:nvPr/>
          </p:nvSpPr>
          <p:spPr>
            <a:xfrm flipH="1">
              <a:off x="7007193" y="2825823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C77A0183-9726-4DE5-89A1-E6E8CE2541A0}"/>
                </a:ext>
              </a:extLst>
            </p:cNvPr>
            <p:cNvSpPr txBox="1"/>
            <p:nvPr/>
          </p:nvSpPr>
          <p:spPr>
            <a:xfrm>
              <a:off x="7585135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6E93BACA-1139-4228-951C-759869172C86}"/>
                </a:ext>
              </a:extLst>
            </p:cNvPr>
            <p:cNvSpPr txBox="1"/>
            <p:nvPr/>
          </p:nvSpPr>
          <p:spPr>
            <a:xfrm>
              <a:off x="8198438" y="2825823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7</a:t>
              </a:r>
              <a:endParaRPr lang="en-US" sz="2400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0F2DEB1-6760-456E-B7F3-D7D6D9270151}"/>
              </a:ext>
            </a:extLst>
          </p:cNvPr>
          <p:cNvGrpSpPr/>
          <p:nvPr/>
        </p:nvGrpSpPr>
        <p:grpSpPr>
          <a:xfrm>
            <a:off x="3327393" y="2364498"/>
            <a:ext cx="5232413" cy="461665"/>
            <a:chOff x="3327393" y="2364498"/>
            <a:chExt cx="5232413" cy="46166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2F26682-FD68-4BB6-8F04-FFBC37580F3C}"/>
                </a:ext>
              </a:extLst>
            </p:cNvPr>
            <p:cNvSpPr txBox="1"/>
            <p:nvPr/>
          </p:nvSpPr>
          <p:spPr>
            <a:xfrm>
              <a:off x="8219648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8</a:t>
              </a:r>
              <a:endParaRPr lang="en-US" sz="2400" dirty="0"/>
            </a:p>
          </p:txBody>
        </p:sp>
        <p:sp>
          <p:nvSpPr>
            <p:cNvPr id="230" name="TextBox 229">
              <a:extLst>
                <a:ext uri="{FF2B5EF4-FFF2-40B4-BE49-F238E27FC236}">
                  <a16:creationId xmlns:a16="http://schemas.microsoft.com/office/drawing/2014/main" id="{62798F21-B21F-45F4-9A2E-9DF51DA16276}"/>
                </a:ext>
              </a:extLst>
            </p:cNvPr>
            <p:cNvSpPr txBox="1"/>
            <p:nvPr/>
          </p:nvSpPr>
          <p:spPr>
            <a:xfrm>
              <a:off x="760369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7</a:t>
              </a:r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F8834202-B750-47F9-980A-1B1C16332E07}"/>
                </a:ext>
              </a:extLst>
            </p:cNvPr>
            <p:cNvSpPr txBox="1"/>
            <p:nvPr/>
          </p:nvSpPr>
          <p:spPr>
            <a:xfrm>
              <a:off x="3327393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0</a:t>
              </a:r>
              <a:endParaRPr lang="en-US" sz="2400" dirty="0"/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7B16EA76-9AD2-4BB1-A7A9-74B884C4146E}"/>
                </a:ext>
              </a:extLst>
            </p:cNvPr>
            <p:cNvSpPr txBox="1"/>
            <p:nvPr/>
          </p:nvSpPr>
          <p:spPr>
            <a:xfrm flipH="1">
              <a:off x="6407153" y="236449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0960610F-0B12-4D2C-B6BA-16FBD355D1CD}"/>
                </a:ext>
              </a:extLst>
            </p:cNvPr>
            <p:cNvSpPr txBox="1"/>
            <p:nvPr/>
          </p:nvSpPr>
          <p:spPr>
            <a:xfrm>
              <a:off x="3943345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B6ACBF15-D092-4F60-A303-0C81294BA0A8}"/>
                </a:ext>
              </a:extLst>
            </p:cNvPr>
            <p:cNvSpPr txBox="1"/>
            <p:nvPr/>
          </p:nvSpPr>
          <p:spPr>
            <a:xfrm>
              <a:off x="517524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79990F8C-10C2-4D60-92D1-F2F5E42A151C}"/>
                </a:ext>
              </a:extLst>
            </p:cNvPr>
            <p:cNvSpPr txBox="1"/>
            <p:nvPr/>
          </p:nvSpPr>
          <p:spPr>
            <a:xfrm>
              <a:off x="5791201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65AB3BF8-A43E-4838-A1D7-96AA9AFD2C84}"/>
                </a:ext>
              </a:extLst>
            </p:cNvPr>
            <p:cNvSpPr txBox="1"/>
            <p:nvPr/>
          </p:nvSpPr>
          <p:spPr>
            <a:xfrm>
              <a:off x="455929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EA1DD1B9-8515-4386-9D92-56301EA4C26A}"/>
                </a:ext>
              </a:extLst>
            </p:cNvPr>
            <p:cNvSpPr txBox="1"/>
            <p:nvPr/>
          </p:nvSpPr>
          <p:spPr>
            <a:xfrm>
              <a:off x="698774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</p:grpSp>
      <p:sp>
        <p:nvSpPr>
          <p:cNvPr id="6861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6321635-2D88-432C-8C81-3C241390F432}" type="slidenum">
              <a:rPr lang="en-US" altLang="en-US" sz="1600">
                <a:solidFill>
                  <a:schemeClr val="bg1"/>
                </a:solidFill>
                <a:latin typeface="Calibri" panose="020F0502020204030204" pitchFamily="34" charset="0"/>
              </a:rPr>
              <a:pPr/>
              <a:t>21</a:t>
            </a:fld>
            <a:endParaRPr lang="en-US" altLang="en-US" sz="16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68611" name="Rectangle 2"/>
          <p:cNvSpPr>
            <a:spLocks noChangeArrowheads="1"/>
          </p:cNvSpPr>
          <p:nvPr/>
        </p:nvSpPr>
        <p:spPr bwMode="auto">
          <a:xfrm>
            <a:off x="3810000" y="2376488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2" name="Rectangle 3"/>
          <p:cNvSpPr>
            <a:spLocks noChangeArrowheads="1"/>
          </p:cNvSpPr>
          <p:nvPr/>
        </p:nvSpPr>
        <p:spPr bwMode="auto">
          <a:xfrm>
            <a:off x="4419600" y="2843213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3" name="Rectangle 4"/>
          <p:cNvSpPr>
            <a:spLocks noChangeArrowheads="1"/>
          </p:cNvSpPr>
          <p:nvPr/>
        </p:nvSpPr>
        <p:spPr bwMode="auto">
          <a:xfrm>
            <a:off x="5029200" y="3286125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4" name="Rectangle 5"/>
          <p:cNvSpPr>
            <a:spLocks noChangeArrowheads="1"/>
          </p:cNvSpPr>
          <p:nvPr/>
        </p:nvSpPr>
        <p:spPr bwMode="auto">
          <a:xfrm>
            <a:off x="5638800" y="3743325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5" name="Rectangle 6"/>
          <p:cNvSpPr>
            <a:spLocks noChangeArrowheads="1"/>
          </p:cNvSpPr>
          <p:nvPr/>
        </p:nvSpPr>
        <p:spPr bwMode="auto">
          <a:xfrm>
            <a:off x="6858000" y="4200525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6" name="Rectangle 7"/>
          <p:cNvSpPr>
            <a:spLocks noChangeArrowheads="1"/>
          </p:cNvSpPr>
          <p:nvPr/>
        </p:nvSpPr>
        <p:spPr bwMode="auto">
          <a:xfrm>
            <a:off x="7467600" y="4648200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7" name="Rectangle 8"/>
          <p:cNvSpPr>
            <a:spLocks noChangeArrowheads="1"/>
          </p:cNvSpPr>
          <p:nvPr/>
        </p:nvSpPr>
        <p:spPr bwMode="auto">
          <a:xfrm>
            <a:off x="8077200" y="5129213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8" name="Rectangle 9"/>
          <p:cNvSpPr>
            <a:spLocks noChangeArrowheads="1"/>
          </p:cNvSpPr>
          <p:nvPr/>
        </p:nvSpPr>
        <p:spPr bwMode="auto">
          <a:xfrm>
            <a:off x="6248400" y="3748088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9" name="Rectangle 10"/>
          <p:cNvSpPr>
            <a:spLocks noChangeArrowheads="1"/>
          </p:cNvSpPr>
          <p:nvPr/>
        </p:nvSpPr>
        <p:spPr bwMode="auto">
          <a:xfrm>
            <a:off x="3200400" y="2362200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620" name="Rectangle 11"/>
              <p:cNvSpPr>
                <a:spLocks noGrp="1" noChangeArrowheads="1"/>
              </p:cNvSpPr>
              <p:nvPr>
                <p:ph type="title"/>
              </p:nvPr>
            </p:nvSpPr>
            <p:spPr/>
            <p:txBody>
              <a:bodyPr>
                <a:normAutofit/>
              </a:bodyPr>
              <a:lstStyle/>
              <a:p>
                <a:pPr eaLnBrk="1" hangingPunct="1"/>
                <a:r>
                  <a:rPr lang="en-US" altLang="en-US" sz="2800" dirty="0"/>
                  <a:t>Example run with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AGACATTG</a:t>
                </a:r>
                <a:r>
                  <a:rPr lang="en-US" altLang="en-US" sz="2800" dirty="0"/>
                  <a:t>  and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GAGTTA: </a:t>
                </a:r>
                <a14:m>
                  <m:oMath xmlns:m="http://schemas.openxmlformats.org/officeDocument/2006/math"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𝜹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  <m:t>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en-US" sz="2800" b="0" i="0" smtClean="0">
                            <a:latin typeface="Cambria Math" panose="02040503050406030204" pitchFamily="18" charset="0"/>
                          </a:rPr>
                          <m:t>mis</m:t>
                        </m:r>
                      </m:sub>
                    </m:sSub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en-US" altLang="en-US" sz="2800" dirty="0">
                  <a:latin typeface="+mn-lt"/>
                </a:endParaRPr>
              </a:p>
            </p:txBody>
          </p:sp>
        </mc:Choice>
        <mc:Fallback xmlns="">
          <p:sp>
            <p:nvSpPr>
              <p:cNvPr id="68620" name="Rectangle 1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3"/>
                <a:stretch>
                  <a:fillRect l="-12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621" name="Group 12"/>
          <p:cNvGrpSpPr>
            <a:grpSpLocks/>
          </p:cNvGrpSpPr>
          <p:nvPr/>
        </p:nvGrpSpPr>
        <p:grpSpPr bwMode="auto">
          <a:xfrm>
            <a:off x="3200400" y="2819400"/>
            <a:ext cx="5486400" cy="914400"/>
            <a:chOff x="960" y="1488"/>
            <a:chExt cx="3456" cy="576"/>
          </a:xfrm>
        </p:grpSpPr>
        <p:grpSp>
          <p:nvGrpSpPr>
            <p:cNvPr id="68780" name="Group 13"/>
            <p:cNvGrpSpPr>
              <a:grpSpLocks/>
            </p:cNvGrpSpPr>
            <p:nvPr/>
          </p:nvGrpSpPr>
          <p:grpSpPr bwMode="auto">
            <a:xfrm>
              <a:off x="960" y="1488"/>
              <a:ext cx="3456" cy="288"/>
              <a:chOff x="432" y="1152"/>
              <a:chExt cx="3456" cy="288"/>
            </a:xfrm>
          </p:grpSpPr>
          <p:grpSp>
            <p:nvGrpSpPr>
              <p:cNvPr id="68798" name="Group 14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810" name="Group 1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812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813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811" name="Rectangle 18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99" name="Group 19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800" name="Group 2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6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8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9" name="Rectangle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7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801" name="Group 25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2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4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5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781" name="Group 30"/>
            <p:cNvGrpSpPr>
              <a:grpSpLocks/>
            </p:cNvGrpSpPr>
            <p:nvPr/>
          </p:nvGrpSpPr>
          <p:grpSpPr bwMode="auto">
            <a:xfrm>
              <a:off x="960" y="1776"/>
              <a:ext cx="3456" cy="288"/>
              <a:chOff x="432" y="1152"/>
              <a:chExt cx="3456" cy="288"/>
            </a:xfrm>
          </p:grpSpPr>
          <p:grpSp>
            <p:nvGrpSpPr>
              <p:cNvPr id="68782" name="Group 31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94" name="Group 3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96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97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95" name="Rectangle 35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83" name="Group 36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84" name="Group 3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90" name="Group 3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92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93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91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85" name="Group 42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86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88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89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87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</p:grpSp>
      <p:grpSp>
        <p:nvGrpSpPr>
          <p:cNvPr id="68622" name="Group 47"/>
          <p:cNvGrpSpPr>
            <a:grpSpLocks/>
          </p:cNvGrpSpPr>
          <p:nvPr/>
        </p:nvGrpSpPr>
        <p:grpSpPr bwMode="auto">
          <a:xfrm>
            <a:off x="3200400" y="2362200"/>
            <a:ext cx="5486400" cy="3200400"/>
            <a:chOff x="864" y="1392"/>
            <a:chExt cx="3456" cy="2016"/>
          </a:xfrm>
        </p:grpSpPr>
        <p:grpSp>
          <p:nvGrpSpPr>
            <p:cNvPr id="68693" name="Group 48"/>
            <p:cNvGrpSpPr>
              <a:grpSpLocks/>
            </p:cNvGrpSpPr>
            <p:nvPr/>
          </p:nvGrpSpPr>
          <p:grpSpPr bwMode="auto">
            <a:xfrm>
              <a:off x="864" y="1392"/>
              <a:ext cx="3456" cy="288"/>
              <a:chOff x="432" y="1152"/>
              <a:chExt cx="3456" cy="288"/>
            </a:xfrm>
          </p:grpSpPr>
          <p:grpSp>
            <p:nvGrpSpPr>
              <p:cNvPr id="68764" name="Group 49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76" name="Group 5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78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79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77" name="Rectangle 53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65" name="Group 54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66" name="Group 5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72" name="Group 5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4" name="Rectangle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5" name="Rectangle 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73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67" name="Group 60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8" name="Group 6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0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1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9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694" name="Group 65"/>
            <p:cNvGrpSpPr>
              <a:grpSpLocks/>
            </p:cNvGrpSpPr>
            <p:nvPr/>
          </p:nvGrpSpPr>
          <p:grpSpPr bwMode="auto">
            <a:xfrm>
              <a:off x="864" y="2256"/>
              <a:ext cx="3456" cy="576"/>
              <a:chOff x="960" y="1488"/>
              <a:chExt cx="3456" cy="576"/>
            </a:xfrm>
          </p:grpSpPr>
          <p:grpSp>
            <p:nvGrpSpPr>
              <p:cNvPr id="68730" name="Group 66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48" name="Group 67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0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62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63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1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49" name="Group 7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50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6" name="Group 7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8" name="Rectangle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9" name="Rectangle 7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7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51" name="Group 78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2" name="Group 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4" name="Rectangle 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5" name="Rectangle 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3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731" name="Group 83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732" name="Group 84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44" name="Group 8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46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47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45" name="Rectangle 8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33" name="Group 89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34" name="Group 9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40" name="Group 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42" name="Rectangle 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43" name="Rectangle 9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41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35" name="Group 95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36" name="Group 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38" name="Rectangle 9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39" name="Rectangle 9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37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  <p:grpSp>
          <p:nvGrpSpPr>
            <p:cNvPr id="68695" name="Group 100"/>
            <p:cNvGrpSpPr>
              <a:grpSpLocks/>
            </p:cNvGrpSpPr>
            <p:nvPr/>
          </p:nvGrpSpPr>
          <p:grpSpPr bwMode="auto">
            <a:xfrm>
              <a:off x="864" y="2832"/>
              <a:ext cx="3456" cy="576"/>
              <a:chOff x="960" y="1488"/>
              <a:chExt cx="3456" cy="576"/>
            </a:xfrm>
          </p:grpSpPr>
          <p:grpSp>
            <p:nvGrpSpPr>
              <p:cNvPr id="68696" name="Group 101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14" name="Group 102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26" name="Group 10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28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29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27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15" name="Group 10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16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22" name="Group 10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4" name="Rectangle 1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5" name="Rectangle 1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23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17" name="Group 113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18" name="Group 1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0" name="Rectangle 11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1" name="Rectangle 1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19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697" name="Group 118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698" name="Group 119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10" name="Group 12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12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1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11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699" name="Group 124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00" name="Group 12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6" name="Group 1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8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9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7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01" name="Group 130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2" name="Group 1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4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5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3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17DA634-A918-42F6-BE77-8EB22A19C43D}"/>
              </a:ext>
            </a:extLst>
          </p:cNvPr>
          <p:cNvGrpSpPr/>
          <p:nvPr/>
        </p:nvGrpSpPr>
        <p:grpSpPr>
          <a:xfrm>
            <a:off x="3905579" y="1895076"/>
            <a:ext cx="4654227" cy="461665"/>
            <a:chOff x="3942261" y="1898872"/>
            <a:chExt cx="4654227" cy="46166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9BA9FC6-1CDA-4237-BCAC-5E59143BDAAF}"/>
                </a:ext>
              </a:extLst>
            </p:cNvPr>
            <p:cNvSpPr txBox="1"/>
            <p:nvPr/>
          </p:nvSpPr>
          <p:spPr>
            <a:xfrm>
              <a:off x="394226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9320646-F895-4138-AB31-BFFB346E6F42}"/>
                </a:ext>
              </a:extLst>
            </p:cNvPr>
            <p:cNvSpPr txBox="1"/>
            <p:nvPr/>
          </p:nvSpPr>
          <p:spPr>
            <a:xfrm>
              <a:off x="456038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3F89D83-21FE-4FC4-82BD-C675984555B7}"/>
                </a:ext>
              </a:extLst>
            </p:cNvPr>
            <p:cNvSpPr txBox="1"/>
            <p:nvPr/>
          </p:nvSpPr>
          <p:spPr>
            <a:xfrm>
              <a:off x="5782216" y="1898872"/>
              <a:ext cx="3754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C</a:t>
              </a:r>
              <a:endParaRPr lang="en-US" sz="2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595E0A5-7C76-40B9-9C56-BBE16B03FDFF}"/>
                </a:ext>
              </a:extLst>
            </p:cNvPr>
            <p:cNvSpPr txBox="1"/>
            <p:nvPr/>
          </p:nvSpPr>
          <p:spPr>
            <a:xfrm>
              <a:off x="7593317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601595A5-9BF5-4741-A8BF-6E5061677666}"/>
                </a:ext>
              </a:extLst>
            </p:cNvPr>
            <p:cNvSpPr txBox="1"/>
            <p:nvPr/>
          </p:nvSpPr>
          <p:spPr>
            <a:xfrm>
              <a:off x="636668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59EC0B48-E496-4565-999B-4D424D654BD2}"/>
                </a:ext>
              </a:extLst>
            </p:cNvPr>
            <p:cNvSpPr txBox="1"/>
            <p:nvPr/>
          </p:nvSpPr>
          <p:spPr>
            <a:xfrm>
              <a:off x="5164089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547EC7F1-D967-468A-BDE1-59081980918B}"/>
                </a:ext>
              </a:extLst>
            </p:cNvPr>
            <p:cNvSpPr txBox="1"/>
            <p:nvPr/>
          </p:nvSpPr>
          <p:spPr>
            <a:xfrm>
              <a:off x="820182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2F6FF94D-B9E7-4B2D-BEB0-255B5D3346ED}"/>
                </a:ext>
              </a:extLst>
            </p:cNvPr>
            <p:cNvSpPr txBox="1"/>
            <p:nvPr/>
          </p:nvSpPr>
          <p:spPr>
            <a:xfrm>
              <a:off x="6984808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D4433F7-9622-44D1-8F17-105D4C4DE4F0}"/>
              </a:ext>
            </a:extLst>
          </p:cNvPr>
          <p:cNvGrpSpPr/>
          <p:nvPr/>
        </p:nvGrpSpPr>
        <p:grpSpPr>
          <a:xfrm>
            <a:off x="2727351" y="2837121"/>
            <a:ext cx="409086" cy="2752339"/>
            <a:chOff x="2727351" y="2837121"/>
            <a:chExt cx="409086" cy="2752339"/>
          </a:xfrm>
        </p:grpSpPr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363C5030-1D2C-49B0-8A66-FF6CEEC30AB6}"/>
                </a:ext>
              </a:extLst>
            </p:cNvPr>
            <p:cNvSpPr txBox="1"/>
            <p:nvPr/>
          </p:nvSpPr>
          <p:spPr>
            <a:xfrm>
              <a:off x="2732160" y="4669661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0E4731E4-86D6-430A-8494-9959C8D4AFBC}"/>
                </a:ext>
              </a:extLst>
            </p:cNvPr>
            <p:cNvSpPr txBox="1"/>
            <p:nvPr/>
          </p:nvSpPr>
          <p:spPr>
            <a:xfrm>
              <a:off x="2734564" y="283712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A382618-0FAE-4C03-BBE5-650F98E1F8CB}"/>
                </a:ext>
              </a:extLst>
            </p:cNvPr>
            <p:cNvSpPr txBox="1"/>
            <p:nvPr/>
          </p:nvSpPr>
          <p:spPr>
            <a:xfrm>
              <a:off x="2727351" y="3295256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AFC93EEF-EFC8-4FE2-A89E-C1F157F862C2}"/>
                </a:ext>
              </a:extLst>
            </p:cNvPr>
            <p:cNvSpPr txBox="1"/>
            <p:nvPr/>
          </p:nvSpPr>
          <p:spPr>
            <a:xfrm>
              <a:off x="2734564" y="375339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046B220E-30F8-48E6-AD20-87021B84ED6D}"/>
                </a:ext>
              </a:extLst>
            </p:cNvPr>
            <p:cNvSpPr txBox="1"/>
            <p:nvPr/>
          </p:nvSpPr>
          <p:spPr>
            <a:xfrm>
              <a:off x="2732160" y="4211526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10ABF416-1827-4515-A1F5-3ACA07F37CAB}"/>
                </a:ext>
              </a:extLst>
            </p:cNvPr>
            <p:cNvSpPr txBox="1"/>
            <p:nvPr/>
          </p:nvSpPr>
          <p:spPr>
            <a:xfrm>
              <a:off x="2727351" y="5127795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41356854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6321635-2D88-432C-8C81-3C241390F432}" type="slidenum">
              <a:rPr lang="en-US" altLang="en-US" sz="1600">
                <a:solidFill>
                  <a:schemeClr val="bg1"/>
                </a:solidFill>
                <a:latin typeface="Calibri" panose="020F0502020204030204" pitchFamily="34" charset="0"/>
              </a:rPr>
              <a:pPr/>
              <a:t>22</a:t>
            </a:fld>
            <a:endParaRPr lang="en-US" altLang="en-US" sz="16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68611" name="Rectangle 2"/>
          <p:cNvSpPr>
            <a:spLocks noChangeArrowheads="1"/>
          </p:cNvSpPr>
          <p:nvPr/>
        </p:nvSpPr>
        <p:spPr bwMode="auto">
          <a:xfrm>
            <a:off x="3810000" y="2376488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2" name="Rectangle 3"/>
          <p:cNvSpPr>
            <a:spLocks noChangeArrowheads="1"/>
          </p:cNvSpPr>
          <p:nvPr/>
        </p:nvSpPr>
        <p:spPr bwMode="auto">
          <a:xfrm>
            <a:off x="4419600" y="2843213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3" name="Rectangle 4"/>
          <p:cNvSpPr>
            <a:spLocks noChangeArrowheads="1"/>
          </p:cNvSpPr>
          <p:nvPr/>
        </p:nvSpPr>
        <p:spPr bwMode="auto">
          <a:xfrm>
            <a:off x="5029200" y="3286125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4" name="Rectangle 5"/>
          <p:cNvSpPr>
            <a:spLocks noChangeArrowheads="1"/>
          </p:cNvSpPr>
          <p:nvPr/>
        </p:nvSpPr>
        <p:spPr bwMode="auto">
          <a:xfrm>
            <a:off x="5638800" y="3743325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5" name="Rectangle 6"/>
          <p:cNvSpPr>
            <a:spLocks noChangeArrowheads="1"/>
          </p:cNvSpPr>
          <p:nvPr/>
        </p:nvSpPr>
        <p:spPr bwMode="auto">
          <a:xfrm>
            <a:off x="6858000" y="4200525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6" name="Rectangle 7"/>
          <p:cNvSpPr>
            <a:spLocks noChangeArrowheads="1"/>
          </p:cNvSpPr>
          <p:nvPr/>
        </p:nvSpPr>
        <p:spPr bwMode="auto">
          <a:xfrm>
            <a:off x="7467600" y="4648200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7" name="Rectangle 8"/>
          <p:cNvSpPr>
            <a:spLocks noChangeArrowheads="1"/>
          </p:cNvSpPr>
          <p:nvPr/>
        </p:nvSpPr>
        <p:spPr bwMode="auto">
          <a:xfrm>
            <a:off x="8077200" y="5129213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8" name="Rectangle 9"/>
          <p:cNvSpPr>
            <a:spLocks noChangeArrowheads="1"/>
          </p:cNvSpPr>
          <p:nvPr/>
        </p:nvSpPr>
        <p:spPr bwMode="auto">
          <a:xfrm>
            <a:off x="6248400" y="3748088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9" name="Rectangle 10"/>
          <p:cNvSpPr>
            <a:spLocks noChangeArrowheads="1"/>
          </p:cNvSpPr>
          <p:nvPr/>
        </p:nvSpPr>
        <p:spPr bwMode="auto">
          <a:xfrm>
            <a:off x="3200400" y="2362200"/>
            <a:ext cx="609600" cy="419100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620" name="Rectangle 11"/>
              <p:cNvSpPr>
                <a:spLocks noGrp="1" noChangeArrowheads="1"/>
              </p:cNvSpPr>
              <p:nvPr>
                <p:ph type="title"/>
              </p:nvPr>
            </p:nvSpPr>
            <p:spPr/>
            <p:txBody>
              <a:bodyPr>
                <a:normAutofit/>
              </a:bodyPr>
              <a:lstStyle/>
              <a:p>
                <a:pPr eaLnBrk="1" hangingPunct="1"/>
                <a:r>
                  <a:rPr lang="en-US" altLang="en-US" sz="2800" dirty="0"/>
                  <a:t>Example run with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AGACATTG</a:t>
                </a:r>
                <a:r>
                  <a:rPr lang="en-US" altLang="en-US" sz="2800" dirty="0"/>
                  <a:t>  and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GAGTTA: </a:t>
                </a:r>
                <a14:m>
                  <m:oMath xmlns:m="http://schemas.openxmlformats.org/officeDocument/2006/math"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𝜹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  <m:t>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en-US" sz="2800" b="0" i="0" smtClean="0">
                            <a:latin typeface="Cambria Math" panose="02040503050406030204" pitchFamily="18" charset="0"/>
                          </a:rPr>
                          <m:t>mis</m:t>
                        </m:r>
                      </m:sub>
                    </m:sSub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en-US" altLang="en-US" sz="2800" dirty="0">
                  <a:latin typeface="+mn-lt"/>
                </a:endParaRPr>
              </a:p>
            </p:txBody>
          </p:sp>
        </mc:Choice>
        <mc:Fallback xmlns="">
          <p:sp>
            <p:nvSpPr>
              <p:cNvPr id="68620" name="Rectangle 1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3"/>
                <a:stretch>
                  <a:fillRect l="-12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621" name="Group 12"/>
          <p:cNvGrpSpPr>
            <a:grpSpLocks/>
          </p:cNvGrpSpPr>
          <p:nvPr/>
        </p:nvGrpSpPr>
        <p:grpSpPr bwMode="auto">
          <a:xfrm>
            <a:off x="3200400" y="2819400"/>
            <a:ext cx="5486400" cy="914400"/>
            <a:chOff x="960" y="1488"/>
            <a:chExt cx="3456" cy="576"/>
          </a:xfrm>
        </p:grpSpPr>
        <p:grpSp>
          <p:nvGrpSpPr>
            <p:cNvPr id="68780" name="Group 13"/>
            <p:cNvGrpSpPr>
              <a:grpSpLocks/>
            </p:cNvGrpSpPr>
            <p:nvPr/>
          </p:nvGrpSpPr>
          <p:grpSpPr bwMode="auto">
            <a:xfrm>
              <a:off x="960" y="1488"/>
              <a:ext cx="3456" cy="288"/>
              <a:chOff x="432" y="1152"/>
              <a:chExt cx="3456" cy="288"/>
            </a:xfrm>
          </p:grpSpPr>
          <p:grpSp>
            <p:nvGrpSpPr>
              <p:cNvPr id="68798" name="Group 14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810" name="Group 1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812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813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811" name="Rectangle 18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99" name="Group 19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800" name="Group 2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6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8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9" name="Rectangle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7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801" name="Group 25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2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4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5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781" name="Group 30"/>
            <p:cNvGrpSpPr>
              <a:grpSpLocks/>
            </p:cNvGrpSpPr>
            <p:nvPr/>
          </p:nvGrpSpPr>
          <p:grpSpPr bwMode="auto">
            <a:xfrm>
              <a:off x="960" y="1776"/>
              <a:ext cx="3456" cy="288"/>
              <a:chOff x="432" y="1152"/>
              <a:chExt cx="3456" cy="288"/>
            </a:xfrm>
          </p:grpSpPr>
          <p:grpSp>
            <p:nvGrpSpPr>
              <p:cNvPr id="68782" name="Group 31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94" name="Group 3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96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97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95" name="Rectangle 35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83" name="Group 36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84" name="Group 3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90" name="Group 3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92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93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91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85" name="Group 42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86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88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89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87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</p:grpSp>
      <p:grpSp>
        <p:nvGrpSpPr>
          <p:cNvPr id="68622" name="Group 47"/>
          <p:cNvGrpSpPr>
            <a:grpSpLocks/>
          </p:cNvGrpSpPr>
          <p:nvPr/>
        </p:nvGrpSpPr>
        <p:grpSpPr bwMode="auto">
          <a:xfrm>
            <a:off x="3200400" y="2362200"/>
            <a:ext cx="5486400" cy="3200400"/>
            <a:chOff x="864" y="1392"/>
            <a:chExt cx="3456" cy="2016"/>
          </a:xfrm>
        </p:grpSpPr>
        <p:grpSp>
          <p:nvGrpSpPr>
            <p:cNvPr id="68693" name="Group 48"/>
            <p:cNvGrpSpPr>
              <a:grpSpLocks/>
            </p:cNvGrpSpPr>
            <p:nvPr/>
          </p:nvGrpSpPr>
          <p:grpSpPr bwMode="auto">
            <a:xfrm>
              <a:off x="864" y="1392"/>
              <a:ext cx="3456" cy="288"/>
              <a:chOff x="432" y="1152"/>
              <a:chExt cx="3456" cy="288"/>
            </a:xfrm>
          </p:grpSpPr>
          <p:grpSp>
            <p:nvGrpSpPr>
              <p:cNvPr id="68764" name="Group 49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76" name="Group 5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78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79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77" name="Rectangle 53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65" name="Group 54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66" name="Group 5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72" name="Group 5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4" name="Rectangle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5" name="Rectangle 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73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67" name="Group 60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8" name="Group 6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0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1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9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694" name="Group 65"/>
            <p:cNvGrpSpPr>
              <a:grpSpLocks/>
            </p:cNvGrpSpPr>
            <p:nvPr/>
          </p:nvGrpSpPr>
          <p:grpSpPr bwMode="auto">
            <a:xfrm>
              <a:off x="864" y="2256"/>
              <a:ext cx="3456" cy="576"/>
              <a:chOff x="960" y="1488"/>
              <a:chExt cx="3456" cy="576"/>
            </a:xfrm>
          </p:grpSpPr>
          <p:grpSp>
            <p:nvGrpSpPr>
              <p:cNvPr id="68730" name="Group 66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48" name="Group 67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0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62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63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1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49" name="Group 7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50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6" name="Group 7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8" name="Rectangle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9" name="Rectangle 7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7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51" name="Group 78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2" name="Group 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4" name="Rectangle 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5" name="Rectangle 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3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731" name="Group 83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732" name="Group 84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44" name="Group 8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46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47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45" name="Rectangle 8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33" name="Group 89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34" name="Group 9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40" name="Group 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42" name="Rectangle 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43" name="Rectangle 9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41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35" name="Group 95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36" name="Group 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38" name="Rectangle 9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39" name="Rectangle 9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37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  <p:grpSp>
          <p:nvGrpSpPr>
            <p:cNvPr id="68695" name="Group 100"/>
            <p:cNvGrpSpPr>
              <a:grpSpLocks/>
            </p:cNvGrpSpPr>
            <p:nvPr/>
          </p:nvGrpSpPr>
          <p:grpSpPr bwMode="auto">
            <a:xfrm>
              <a:off x="864" y="2832"/>
              <a:ext cx="3456" cy="576"/>
              <a:chOff x="960" y="1488"/>
              <a:chExt cx="3456" cy="576"/>
            </a:xfrm>
          </p:grpSpPr>
          <p:grpSp>
            <p:nvGrpSpPr>
              <p:cNvPr id="68696" name="Group 101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14" name="Group 102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26" name="Group 10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28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29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27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15" name="Group 10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16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22" name="Group 10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4" name="Rectangle 1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5" name="Rectangle 1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23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17" name="Group 113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18" name="Group 1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0" name="Rectangle 11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1" name="Rectangle 1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19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697" name="Group 118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698" name="Group 119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10" name="Group 12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12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1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11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699" name="Group 124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00" name="Group 12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6" name="Group 1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8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9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7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01" name="Group 130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2" name="Group 1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4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5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3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</p:grpSp>
      <p:sp>
        <p:nvSpPr>
          <p:cNvPr id="68632" name="Line 144"/>
          <p:cNvSpPr>
            <a:spLocks noChangeShapeType="1"/>
          </p:cNvSpPr>
          <p:nvPr/>
        </p:nvSpPr>
        <p:spPr bwMode="auto">
          <a:xfrm flipH="1">
            <a:off x="37338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3" name="Line 145"/>
          <p:cNvSpPr>
            <a:spLocks noChangeShapeType="1"/>
          </p:cNvSpPr>
          <p:nvPr/>
        </p:nvSpPr>
        <p:spPr bwMode="auto">
          <a:xfrm flipH="1">
            <a:off x="42672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4" name="Line 146"/>
          <p:cNvSpPr>
            <a:spLocks noChangeShapeType="1"/>
          </p:cNvSpPr>
          <p:nvPr/>
        </p:nvSpPr>
        <p:spPr bwMode="auto">
          <a:xfrm flipH="1">
            <a:off x="48768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5" name="Line 147"/>
          <p:cNvSpPr>
            <a:spLocks noChangeShapeType="1"/>
          </p:cNvSpPr>
          <p:nvPr/>
        </p:nvSpPr>
        <p:spPr bwMode="auto">
          <a:xfrm flipH="1">
            <a:off x="60960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6" name="Line 148"/>
          <p:cNvSpPr>
            <a:spLocks noChangeShapeType="1"/>
          </p:cNvSpPr>
          <p:nvPr/>
        </p:nvSpPr>
        <p:spPr bwMode="auto">
          <a:xfrm flipH="1">
            <a:off x="54864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7" name="Line 149"/>
          <p:cNvSpPr>
            <a:spLocks noChangeShapeType="1"/>
          </p:cNvSpPr>
          <p:nvPr/>
        </p:nvSpPr>
        <p:spPr bwMode="auto">
          <a:xfrm flipH="1">
            <a:off x="67056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8" name="Line 150"/>
          <p:cNvSpPr>
            <a:spLocks noChangeShapeType="1"/>
          </p:cNvSpPr>
          <p:nvPr/>
        </p:nvSpPr>
        <p:spPr bwMode="auto">
          <a:xfrm flipH="1">
            <a:off x="73152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9" name="Line 151"/>
          <p:cNvSpPr>
            <a:spLocks noChangeShapeType="1"/>
          </p:cNvSpPr>
          <p:nvPr/>
        </p:nvSpPr>
        <p:spPr bwMode="auto">
          <a:xfrm flipH="1">
            <a:off x="79248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0" name="Line 152"/>
          <p:cNvSpPr>
            <a:spLocks noChangeShapeType="1"/>
          </p:cNvSpPr>
          <p:nvPr/>
        </p:nvSpPr>
        <p:spPr bwMode="auto">
          <a:xfrm flipH="1">
            <a:off x="48768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1" name="Line 153"/>
          <p:cNvSpPr>
            <a:spLocks noChangeShapeType="1"/>
          </p:cNvSpPr>
          <p:nvPr/>
        </p:nvSpPr>
        <p:spPr bwMode="auto">
          <a:xfrm flipH="1">
            <a:off x="54864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2" name="Line 154"/>
          <p:cNvSpPr>
            <a:spLocks noChangeShapeType="1"/>
          </p:cNvSpPr>
          <p:nvPr/>
        </p:nvSpPr>
        <p:spPr bwMode="auto">
          <a:xfrm flipH="1">
            <a:off x="60960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3" name="Line 155"/>
          <p:cNvSpPr>
            <a:spLocks noChangeShapeType="1"/>
          </p:cNvSpPr>
          <p:nvPr/>
        </p:nvSpPr>
        <p:spPr bwMode="auto">
          <a:xfrm flipH="1">
            <a:off x="67056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4" name="Line 156"/>
          <p:cNvSpPr>
            <a:spLocks noChangeShapeType="1"/>
          </p:cNvSpPr>
          <p:nvPr/>
        </p:nvSpPr>
        <p:spPr bwMode="auto">
          <a:xfrm flipH="1">
            <a:off x="73152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5" name="Line 157"/>
          <p:cNvSpPr>
            <a:spLocks noChangeShapeType="1"/>
          </p:cNvSpPr>
          <p:nvPr/>
        </p:nvSpPr>
        <p:spPr bwMode="auto">
          <a:xfrm flipH="1">
            <a:off x="79248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6" name="Line 158"/>
          <p:cNvSpPr>
            <a:spLocks noChangeShapeType="1"/>
          </p:cNvSpPr>
          <p:nvPr/>
        </p:nvSpPr>
        <p:spPr bwMode="auto">
          <a:xfrm flipH="1">
            <a:off x="60960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7" name="Line 159"/>
          <p:cNvSpPr>
            <a:spLocks noChangeShapeType="1"/>
          </p:cNvSpPr>
          <p:nvPr/>
        </p:nvSpPr>
        <p:spPr bwMode="auto">
          <a:xfrm flipH="1">
            <a:off x="55626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8" name="Line 160"/>
          <p:cNvSpPr>
            <a:spLocks noChangeShapeType="1"/>
          </p:cNvSpPr>
          <p:nvPr/>
        </p:nvSpPr>
        <p:spPr bwMode="auto">
          <a:xfrm flipH="1">
            <a:off x="67056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9" name="Line 161"/>
          <p:cNvSpPr>
            <a:spLocks noChangeShapeType="1"/>
          </p:cNvSpPr>
          <p:nvPr/>
        </p:nvSpPr>
        <p:spPr bwMode="auto">
          <a:xfrm flipH="1">
            <a:off x="73152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0" name="Line 162"/>
          <p:cNvSpPr>
            <a:spLocks noChangeShapeType="1"/>
          </p:cNvSpPr>
          <p:nvPr/>
        </p:nvSpPr>
        <p:spPr bwMode="auto">
          <a:xfrm flipH="1">
            <a:off x="79248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1" name="Line 163"/>
          <p:cNvSpPr>
            <a:spLocks noChangeShapeType="1"/>
          </p:cNvSpPr>
          <p:nvPr/>
        </p:nvSpPr>
        <p:spPr bwMode="auto">
          <a:xfrm flipH="1">
            <a:off x="4953000" y="39624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2" name="Line 164"/>
          <p:cNvSpPr>
            <a:spLocks noChangeShapeType="1"/>
          </p:cNvSpPr>
          <p:nvPr/>
        </p:nvSpPr>
        <p:spPr bwMode="auto">
          <a:xfrm flipH="1">
            <a:off x="6096000" y="39624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3" name="Line 165"/>
          <p:cNvSpPr>
            <a:spLocks noChangeShapeType="1"/>
          </p:cNvSpPr>
          <p:nvPr/>
        </p:nvSpPr>
        <p:spPr bwMode="auto">
          <a:xfrm flipH="1">
            <a:off x="6705600" y="39624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4" name="Line 166"/>
          <p:cNvSpPr>
            <a:spLocks noChangeShapeType="1"/>
          </p:cNvSpPr>
          <p:nvPr/>
        </p:nvSpPr>
        <p:spPr bwMode="auto">
          <a:xfrm flipH="1">
            <a:off x="7391400" y="39624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6" name="Line 168"/>
          <p:cNvSpPr>
            <a:spLocks noChangeShapeType="1"/>
          </p:cNvSpPr>
          <p:nvPr/>
        </p:nvSpPr>
        <p:spPr bwMode="auto">
          <a:xfrm flipH="1">
            <a:off x="7315200" y="44196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7" name="Line 169"/>
          <p:cNvSpPr>
            <a:spLocks noChangeShapeType="1"/>
          </p:cNvSpPr>
          <p:nvPr/>
        </p:nvSpPr>
        <p:spPr bwMode="auto">
          <a:xfrm flipH="1">
            <a:off x="5562600" y="44196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8" name="Line 170"/>
          <p:cNvSpPr>
            <a:spLocks noChangeShapeType="1"/>
          </p:cNvSpPr>
          <p:nvPr/>
        </p:nvSpPr>
        <p:spPr bwMode="auto">
          <a:xfrm flipH="1">
            <a:off x="7924800" y="44196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9" name="Line 171"/>
          <p:cNvSpPr>
            <a:spLocks noChangeShapeType="1"/>
          </p:cNvSpPr>
          <p:nvPr/>
        </p:nvSpPr>
        <p:spPr bwMode="auto">
          <a:xfrm flipH="1">
            <a:off x="7924800" y="48768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0" name="Line 172"/>
          <p:cNvSpPr>
            <a:spLocks noChangeShapeType="1"/>
          </p:cNvSpPr>
          <p:nvPr/>
        </p:nvSpPr>
        <p:spPr bwMode="auto">
          <a:xfrm flipH="1">
            <a:off x="43434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1" name="Line 173"/>
          <p:cNvSpPr>
            <a:spLocks noChangeShapeType="1"/>
          </p:cNvSpPr>
          <p:nvPr/>
        </p:nvSpPr>
        <p:spPr bwMode="auto">
          <a:xfrm flipH="1">
            <a:off x="6096000" y="48768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2" name="Line 174"/>
          <p:cNvSpPr>
            <a:spLocks noChangeShapeType="1"/>
          </p:cNvSpPr>
          <p:nvPr/>
        </p:nvSpPr>
        <p:spPr bwMode="auto">
          <a:xfrm flipH="1">
            <a:off x="5486400" y="5334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3" name="Line 175"/>
          <p:cNvSpPr>
            <a:spLocks noChangeShapeType="1"/>
          </p:cNvSpPr>
          <p:nvPr/>
        </p:nvSpPr>
        <p:spPr bwMode="auto">
          <a:xfrm flipH="1">
            <a:off x="6705600" y="5334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4" name="Line 176"/>
          <p:cNvSpPr>
            <a:spLocks noChangeShapeType="1"/>
          </p:cNvSpPr>
          <p:nvPr/>
        </p:nvSpPr>
        <p:spPr bwMode="auto">
          <a:xfrm flipH="1" flipV="1">
            <a:off x="3657600" y="2743200"/>
            <a:ext cx="228600" cy="2286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5" name="Line 177"/>
          <p:cNvSpPr>
            <a:spLocks noChangeShapeType="1"/>
          </p:cNvSpPr>
          <p:nvPr/>
        </p:nvSpPr>
        <p:spPr bwMode="auto">
          <a:xfrm flipH="1" flipV="1">
            <a:off x="4876800" y="50292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6" name="Line 178"/>
          <p:cNvSpPr>
            <a:spLocks noChangeShapeType="1"/>
          </p:cNvSpPr>
          <p:nvPr/>
        </p:nvSpPr>
        <p:spPr bwMode="auto">
          <a:xfrm flipH="1" flipV="1">
            <a:off x="4267200" y="2743200"/>
            <a:ext cx="228600" cy="2286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7" name="Line 179"/>
          <p:cNvSpPr>
            <a:spLocks noChangeShapeType="1"/>
          </p:cNvSpPr>
          <p:nvPr/>
        </p:nvSpPr>
        <p:spPr bwMode="auto">
          <a:xfrm flipH="1" flipV="1">
            <a:off x="6781800" y="45720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8" name="Line 180"/>
          <p:cNvSpPr>
            <a:spLocks noChangeShapeType="1"/>
          </p:cNvSpPr>
          <p:nvPr/>
        </p:nvSpPr>
        <p:spPr bwMode="auto">
          <a:xfrm flipH="1" flipV="1">
            <a:off x="7391400" y="50292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9" name="Line 181"/>
          <p:cNvSpPr>
            <a:spLocks noChangeShapeType="1"/>
          </p:cNvSpPr>
          <p:nvPr/>
        </p:nvSpPr>
        <p:spPr bwMode="auto">
          <a:xfrm flipH="1" flipV="1">
            <a:off x="8001000" y="50292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0" name="Line 182"/>
          <p:cNvSpPr>
            <a:spLocks noChangeShapeType="1"/>
          </p:cNvSpPr>
          <p:nvPr/>
        </p:nvSpPr>
        <p:spPr bwMode="auto">
          <a:xfrm flipH="1" flipV="1">
            <a:off x="7391400" y="45720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1" name="Line 183"/>
          <p:cNvSpPr>
            <a:spLocks noChangeShapeType="1"/>
          </p:cNvSpPr>
          <p:nvPr/>
        </p:nvSpPr>
        <p:spPr bwMode="auto">
          <a:xfrm flipH="1" flipV="1">
            <a:off x="6705600" y="41148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2" name="Line 184"/>
          <p:cNvSpPr>
            <a:spLocks noChangeShapeType="1"/>
          </p:cNvSpPr>
          <p:nvPr/>
        </p:nvSpPr>
        <p:spPr bwMode="auto">
          <a:xfrm flipH="1" flipV="1">
            <a:off x="6172200" y="41148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3" name="Line 185"/>
          <p:cNvSpPr>
            <a:spLocks noChangeShapeType="1"/>
          </p:cNvSpPr>
          <p:nvPr/>
        </p:nvSpPr>
        <p:spPr bwMode="auto">
          <a:xfrm flipH="1" flipV="1">
            <a:off x="5562600" y="36576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4" name="Line 186"/>
          <p:cNvSpPr>
            <a:spLocks noChangeShapeType="1"/>
          </p:cNvSpPr>
          <p:nvPr/>
        </p:nvSpPr>
        <p:spPr bwMode="auto">
          <a:xfrm flipH="1" flipV="1">
            <a:off x="3733800" y="32004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5" name="Line 187"/>
          <p:cNvSpPr>
            <a:spLocks noChangeShapeType="1"/>
          </p:cNvSpPr>
          <p:nvPr/>
        </p:nvSpPr>
        <p:spPr bwMode="auto">
          <a:xfrm flipH="1" flipV="1">
            <a:off x="4953000" y="32004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6" name="Line 188"/>
          <p:cNvSpPr>
            <a:spLocks noChangeShapeType="1"/>
          </p:cNvSpPr>
          <p:nvPr/>
        </p:nvSpPr>
        <p:spPr bwMode="auto">
          <a:xfrm flipV="1">
            <a:off x="4191000" y="49530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7" name="Line 189"/>
          <p:cNvSpPr>
            <a:spLocks noChangeShapeType="1"/>
          </p:cNvSpPr>
          <p:nvPr/>
        </p:nvSpPr>
        <p:spPr bwMode="auto">
          <a:xfrm flipV="1">
            <a:off x="4191000" y="44958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8" name="Line 190"/>
          <p:cNvSpPr>
            <a:spLocks noChangeShapeType="1"/>
          </p:cNvSpPr>
          <p:nvPr/>
        </p:nvSpPr>
        <p:spPr bwMode="auto">
          <a:xfrm flipV="1">
            <a:off x="4191000" y="40386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2" name="Line 194"/>
          <p:cNvSpPr>
            <a:spLocks noChangeShapeType="1"/>
          </p:cNvSpPr>
          <p:nvPr/>
        </p:nvSpPr>
        <p:spPr bwMode="auto">
          <a:xfrm flipV="1">
            <a:off x="4191000" y="36576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236D4B5-E8DB-4325-9572-831C1822B7BC}"/>
              </a:ext>
            </a:extLst>
          </p:cNvPr>
          <p:cNvGrpSpPr/>
          <p:nvPr/>
        </p:nvGrpSpPr>
        <p:grpSpPr>
          <a:xfrm>
            <a:off x="3505200" y="2760607"/>
            <a:ext cx="0" cy="2438400"/>
            <a:chOff x="3505200" y="2743200"/>
            <a:chExt cx="0" cy="2438400"/>
          </a:xfrm>
        </p:grpSpPr>
        <p:sp>
          <p:nvSpPr>
            <p:cNvPr id="68679" name="Line 191"/>
            <p:cNvSpPr>
              <a:spLocks noChangeShapeType="1"/>
            </p:cNvSpPr>
            <p:nvPr/>
          </p:nvSpPr>
          <p:spPr bwMode="auto">
            <a:xfrm flipV="1">
              <a:off x="3505200" y="4953000"/>
              <a:ext cx="0" cy="2286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80" name="Line 192"/>
            <p:cNvSpPr>
              <a:spLocks noChangeShapeType="1"/>
            </p:cNvSpPr>
            <p:nvPr/>
          </p:nvSpPr>
          <p:spPr bwMode="auto">
            <a:xfrm flipV="1">
              <a:off x="3505200" y="4526280"/>
              <a:ext cx="0" cy="2286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81" name="Line 193"/>
            <p:cNvSpPr>
              <a:spLocks noChangeShapeType="1"/>
            </p:cNvSpPr>
            <p:nvPr/>
          </p:nvSpPr>
          <p:spPr bwMode="auto">
            <a:xfrm flipV="1">
              <a:off x="3505200" y="4099560"/>
              <a:ext cx="0" cy="2286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83" name="Line 195"/>
            <p:cNvSpPr>
              <a:spLocks noChangeShapeType="1"/>
            </p:cNvSpPr>
            <p:nvPr/>
          </p:nvSpPr>
          <p:spPr bwMode="auto">
            <a:xfrm flipV="1">
              <a:off x="3505200" y="3596640"/>
              <a:ext cx="0" cy="3048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84" name="Line 196"/>
            <p:cNvSpPr>
              <a:spLocks noChangeShapeType="1"/>
            </p:cNvSpPr>
            <p:nvPr/>
          </p:nvSpPr>
          <p:spPr bwMode="auto">
            <a:xfrm flipV="1">
              <a:off x="3505200" y="3169920"/>
              <a:ext cx="0" cy="2286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85" name="Line 197"/>
            <p:cNvSpPr>
              <a:spLocks noChangeShapeType="1"/>
            </p:cNvSpPr>
            <p:nvPr/>
          </p:nvSpPr>
          <p:spPr bwMode="auto">
            <a:xfrm flipV="1">
              <a:off x="3505200" y="2743200"/>
              <a:ext cx="0" cy="2286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86" name="Line 198"/>
          <p:cNvSpPr>
            <a:spLocks noChangeShapeType="1"/>
          </p:cNvSpPr>
          <p:nvPr/>
        </p:nvSpPr>
        <p:spPr bwMode="auto">
          <a:xfrm flipV="1">
            <a:off x="4724400" y="41148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7" name="Line 199"/>
          <p:cNvSpPr>
            <a:spLocks noChangeShapeType="1"/>
          </p:cNvSpPr>
          <p:nvPr/>
        </p:nvSpPr>
        <p:spPr bwMode="auto">
          <a:xfrm flipV="1">
            <a:off x="4724400" y="45720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8" name="Line 200"/>
          <p:cNvSpPr>
            <a:spLocks noChangeShapeType="1"/>
          </p:cNvSpPr>
          <p:nvPr/>
        </p:nvSpPr>
        <p:spPr bwMode="auto">
          <a:xfrm flipV="1">
            <a:off x="4724400" y="50292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9" name="Line 201"/>
          <p:cNvSpPr>
            <a:spLocks noChangeShapeType="1"/>
          </p:cNvSpPr>
          <p:nvPr/>
        </p:nvSpPr>
        <p:spPr bwMode="auto">
          <a:xfrm flipV="1">
            <a:off x="5257800" y="45720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0" name="Line 202"/>
          <p:cNvSpPr>
            <a:spLocks noChangeShapeType="1"/>
          </p:cNvSpPr>
          <p:nvPr/>
        </p:nvSpPr>
        <p:spPr bwMode="auto">
          <a:xfrm flipH="1" flipV="1">
            <a:off x="4876800" y="41148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1" name="Line 203"/>
          <p:cNvSpPr>
            <a:spLocks noChangeShapeType="1"/>
          </p:cNvSpPr>
          <p:nvPr/>
        </p:nvSpPr>
        <p:spPr bwMode="auto">
          <a:xfrm flipH="1" flipV="1">
            <a:off x="4343400" y="36576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2" name="Line 204"/>
          <p:cNvSpPr>
            <a:spLocks noChangeShapeType="1"/>
          </p:cNvSpPr>
          <p:nvPr/>
        </p:nvSpPr>
        <p:spPr bwMode="auto">
          <a:xfrm flipH="1" flipV="1">
            <a:off x="5562600" y="45720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17DA634-A918-42F6-BE77-8EB22A19C43D}"/>
              </a:ext>
            </a:extLst>
          </p:cNvPr>
          <p:cNvGrpSpPr/>
          <p:nvPr/>
        </p:nvGrpSpPr>
        <p:grpSpPr>
          <a:xfrm>
            <a:off x="3905579" y="1895076"/>
            <a:ext cx="4654227" cy="461665"/>
            <a:chOff x="3942261" y="1898872"/>
            <a:chExt cx="4654227" cy="46166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9BA9FC6-1CDA-4237-BCAC-5E59143BDAAF}"/>
                </a:ext>
              </a:extLst>
            </p:cNvPr>
            <p:cNvSpPr txBox="1"/>
            <p:nvPr/>
          </p:nvSpPr>
          <p:spPr>
            <a:xfrm>
              <a:off x="394226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9320646-F895-4138-AB31-BFFB346E6F42}"/>
                </a:ext>
              </a:extLst>
            </p:cNvPr>
            <p:cNvSpPr txBox="1"/>
            <p:nvPr/>
          </p:nvSpPr>
          <p:spPr>
            <a:xfrm>
              <a:off x="456038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3F89D83-21FE-4FC4-82BD-C675984555B7}"/>
                </a:ext>
              </a:extLst>
            </p:cNvPr>
            <p:cNvSpPr txBox="1"/>
            <p:nvPr/>
          </p:nvSpPr>
          <p:spPr>
            <a:xfrm>
              <a:off x="5782216" y="1898872"/>
              <a:ext cx="3754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C</a:t>
              </a:r>
              <a:endParaRPr lang="en-US" sz="2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595E0A5-7C76-40B9-9C56-BBE16B03FDFF}"/>
                </a:ext>
              </a:extLst>
            </p:cNvPr>
            <p:cNvSpPr txBox="1"/>
            <p:nvPr/>
          </p:nvSpPr>
          <p:spPr>
            <a:xfrm>
              <a:off x="7593317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601595A5-9BF5-4741-A8BF-6E5061677666}"/>
                </a:ext>
              </a:extLst>
            </p:cNvPr>
            <p:cNvSpPr txBox="1"/>
            <p:nvPr/>
          </p:nvSpPr>
          <p:spPr>
            <a:xfrm>
              <a:off x="636668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59EC0B48-E496-4565-999B-4D424D654BD2}"/>
                </a:ext>
              </a:extLst>
            </p:cNvPr>
            <p:cNvSpPr txBox="1"/>
            <p:nvPr/>
          </p:nvSpPr>
          <p:spPr>
            <a:xfrm>
              <a:off x="5164089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547EC7F1-D967-468A-BDE1-59081980918B}"/>
                </a:ext>
              </a:extLst>
            </p:cNvPr>
            <p:cNvSpPr txBox="1"/>
            <p:nvPr/>
          </p:nvSpPr>
          <p:spPr>
            <a:xfrm>
              <a:off x="820182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2F6FF94D-B9E7-4B2D-BEB0-255B5D3346ED}"/>
                </a:ext>
              </a:extLst>
            </p:cNvPr>
            <p:cNvSpPr txBox="1"/>
            <p:nvPr/>
          </p:nvSpPr>
          <p:spPr>
            <a:xfrm>
              <a:off x="6984808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D4433F7-9622-44D1-8F17-105D4C4DE4F0}"/>
              </a:ext>
            </a:extLst>
          </p:cNvPr>
          <p:cNvGrpSpPr/>
          <p:nvPr/>
        </p:nvGrpSpPr>
        <p:grpSpPr>
          <a:xfrm>
            <a:off x="2727351" y="2837121"/>
            <a:ext cx="409086" cy="2752339"/>
            <a:chOff x="2727351" y="2837121"/>
            <a:chExt cx="409086" cy="2752339"/>
          </a:xfrm>
        </p:grpSpPr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363C5030-1D2C-49B0-8A66-FF6CEEC30AB6}"/>
                </a:ext>
              </a:extLst>
            </p:cNvPr>
            <p:cNvSpPr txBox="1"/>
            <p:nvPr/>
          </p:nvSpPr>
          <p:spPr>
            <a:xfrm>
              <a:off x="2732160" y="4669661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0E4731E4-86D6-430A-8494-9959C8D4AFBC}"/>
                </a:ext>
              </a:extLst>
            </p:cNvPr>
            <p:cNvSpPr txBox="1"/>
            <p:nvPr/>
          </p:nvSpPr>
          <p:spPr>
            <a:xfrm>
              <a:off x="2734564" y="283712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A382618-0FAE-4C03-BBE5-650F98E1F8CB}"/>
                </a:ext>
              </a:extLst>
            </p:cNvPr>
            <p:cNvSpPr txBox="1"/>
            <p:nvPr/>
          </p:nvSpPr>
          <p:spPr>
            <a:xfrm>
              <a:off x="2727351" y="3295256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AFC93EEF-EFC8-4FE2-A89E-C1F157F862C2}"/>
                </a:ext>
              </a:extLst>
            </p:cNvPr>
            <p:cNvSpPr txBox="1"/>
            <p:nvPr/>
          </p:nvSpPr>
          <p:spPr>
            <a:xfrm>
              <a:off x="2734564" y="375339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046B220E-30F8-48E6-AD20-87021B84ED6D}"/>
                </a:ext>
              </a:extLst>
            </p:cNvPr>
            <p:cNvSpPr txBox="1"/>
            <p:nvPr/>
          </p:nvSpPr>
          <p:spPr>
            <a:xfrm>
              <a:off x="2732160" y="4211526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10ABF416-1827-4515-A1F5-3ACA07F37CAB}"/>
                </a:ext>
              </a:extLst>
            </p:cNvPr>
            <p:cNvSpPr txBox="1"/>
            <p:nvPr/>
          </p:nvSpPr>
          <p:spPr>
            <a:xfrm>
              <a:off x="2727351" y="5127795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0F2DEB1-6760-456E-B7F3-D7D6D9270151}"/>
              </a:ext>
            </a:extLst>
          </p:cNvPr>
          <p:cNvGrpSpPr/>
          <p:nvPr/>
        </p:nvGrpSpPr>
        <p:grpSpPr>
          <a:xfrm>
            <a:off x="3327393" y="2364498"/>
            <a:ext cx="5232413" cy="461665"/>
            <a:chOff x="3327393" y="2364498"/>
            <a:chExt cx="5232413" cy="46166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2F26682-FD68-4BB6-8F04-FFBC37580F3C}"/>
                </a:ext>
              </a:extLst>
            </p:cNvPr>
            <p:cNvSpPr txBox="1"/>
            <p:nvPr/>
          </p:nvSpPr>
          <p:spPr>
            <a:xfrm>
              <a:off x="8219648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8</a:t>
              </a:r>
              <a:endParaRPr lang="en-US" sz="2400" dirty="0"/>
            </a:p>
          </p:txBody>
        </p:sp>
        <p:sp>
          <p:nvSpPr>
            <p:cNvPr id="230" name="TextBox 229">
              <a:extLst>
                <a:ext uri="{FF2B5EF4-FFF2-40B4-BE49-F238E27FC236}">
                  <a16:creationId xmlns:a16="http://schemas.microsoft.com/office/drawing/2014/main" id="{62798F21-B21F-45F4-9A2E-9DF51DA16276}"/>
                </a:ext>
              </a:extLst>
            </p:cNvPr>
            <p:cNvSpPr txBox="1"/>
            <p:nvPr/>
          </p:nvSpPr>
          <p:spPr>
            <a:xfrm>
              <a:off x="760369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7</a:t>
              </a:r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F8834202-B750-47F9-980A-1B1C16332E07}"/>
                </a:ext>
              </a:extLst>
            </p:cNvPr>
            <p:cNvSpPr txBox="1"/>
            <p:nvPr/>
          </p:nvSpPr>
          <p:spPr>
            <a:xfrm>
              <a:off x="3327393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0</a:t>
              </a:r>
              <a:endParaRPr lang="en-US" sz="2400" dirty="0"/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7B16EA76-9AD2-4BB1-A7A9-74B884C4146E}"/>
                </a:ext>
              </a:extLst>
            </p:cNvPr>
            <p:cNvSpPr txBox="1"/>
            <p:nvPr/>
          </p:nvSpPr>
          <p:spPr>
            <a:xfrm flipH="1">
              <a:off x="6407153" y="236449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0960610F-0B12-4D2C-B6BA-16FBD355D1CD}"/>
                </a:ext>
              </a:extLst>
            </p:cNvPr>
            <p:cNvSpPr txBox="1"/>
            <p:nvPr/>
          </p:nvSpPr>
          <p:spPr>
            <a:xfrm>
              <a:off x="3943345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B6ACBF15-D092-4F60-A303-0C81294BA0A8}"/>
                </a:ext>
              </a:extLst>
            </p:cNvPr>
            <p:cNvSpPr txBox="1"/>
            <p:nvPr/>
          </p:nvSpPr>
          <p:spPr>
            <a:xfrm>
              <a:off x="517524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79990F8C-10C2-4D60-92D1-F2F5E42A151C}"/>
                </a:ext>
              </a:extLst>
            </p:cNvPr>
            <p:cNvSpPr txBox="1"/>
            <p:nvPr/>
          </p:nvSpPr>
          <p:spPr>
            <a:xfrm>
              <a:off x="5791201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65AB3BF8-A43E-4838-A1D7-96AA9AFD2C84}"/>
                </a:ext>
              </a:extLst>
            </p:cNvPr>
            <p:cNvSpPr txBox="1"/>
            <p:nvPr/>
          </p:nvSpPr>
          <p:spPr>
            <a:xfrm>
              <a:off x="455929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EA1DD1B9-8515-4386-9D92-56301EA4C26A}"/>
                </a:ext>
              </a:extLst>
            </p:cNvPr>
            <p:cNvSpPr txBox="1"/>
            <p:nvPr/>
          </p:nvSpPr>
          <p:spPr>
            <a:xfrm>
              <a:off x="698774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</p:grpSp>
      <p:sp>
        <p:nvSpPr>
          <p:cNvPr id="241" name="TextBox 240">
            <a:extLst>
              <a:ext uri="{FF2B5EF4-FFF2-40B4-BE49-F238E27FC236}">
                <a16:creationId xmlns:a16="http://schemas.microsoft.com/office/drawing/2014/main" id="{65649463-AC1C-43FD-B443-5A657358ECBD}"/>
              </a:ext>
            </a:extLst>
          </p:cNvPr>
          <p:cNvSpPr txBox="1"/>
          <p:nvPr/>
        </p:nvSpPr>
        <p:spPr>
          <a:xfrm>
            <a:off x="45539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1</a:t>
            </a:r>
            <a:endParaRPr lang="en-US" sz="2400" dirty="0"/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21DF584B-3239-469A-A542-B41F6BF2B578}"/>
              </a:ext>
            </a:extLst>
          </p:cNvPr>
          <p:cNvSpPr txBox="1"/>
          <p:nvPr/>
        </p:nvSpPr>
        <p:spPr>
          <a:xfrm>
            <a:off x="39406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1</a:t>
            </a:r>
            <a:endParaRPr lang="en-US" sz="2400" dirty="0"/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2AEA7A14-7A8B-489A-A44C-0CD99FD0FB2F}"/>
              </a:ext>
            </a:extLst>
          </p:cNvPr>
          <p:cNvSpPr txBox="1"/>
          <p:nvPr/>
        </p:nvSpPr>
        <p:spPr>
          <a:xfrm>
            <a:off x="33273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1</a:t>
            </a:r>
            <a:endParaRPr lang="en-US" sz="2400" dirty="0"/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6D1BD335-03B5-4042-94E4-254B27BC593A}"/>
              </a:ext>
            </a:extLst>
          </p:cNvPr>
          <p:cNvSpPr txBox="1"/>
          <p:nvPr/>
        </p:nvSpPr>
        <p:spPr>
          <a:xfrm>
            <a:off x="51672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2</a:t>
            </a:r>
            <a:endParaRPr lang="en-US" sz="2400" dirty="0"/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EC73F286-76F2-42C1-9380-196DCEF69EA9}"/>
              </a:ext>
            </a:extLst>
          </p:cNvPr>
          <p:cNvSpPr txBox="1"/>
          <p:nvPr/>
        </p:nvSpPr>
        <p:spPr>
          <a:xfrm>
            <a:off x="57805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3</a:t>
            </a:r>
            <a:endParaRPr lang="en-US" sz="2400" dirty="0"/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7B56381F-A9DE-49B0-B40E-4C1DAF7A9486}"/>
              </a:ext>
            </a:extLst>
          </p:cNvPr>
          <p:cNvSpPr txBox="1"/>
          <p:nvPr/>
        </p:nvSpPr>
        <p:spPr>
          <a:xfrm>
            <a:off x="63938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4</a:t>
            </a:r>
            <a:endParaRPr lang="en-US" sz="2400" dirty="0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1AA53CF6-1D1C-473B-BFC0-A0B0CE3C0990}"/>
              </a:ext>
            </a:extLst>
          </p:cNvPr>
          <p:cNvSpPr txBox="1"/>
          <p:nvPr/>
        </p:nvSpPr>
        <p:spPr>
          <a:xfrm flipH="1">
            <a:off x="7007193" y="2825823"/>
            <a:ext cx="304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5</a:t>
            </a:r>
            <a:endParaRPr lang="en-US" sz="2400" dirty="0"/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C77A0183-9726-4DE5-89A1-E6E8CE2541A0}"/>
              </a:ext>
            </a:extLst>
          </p:cNvPr>
          <p:cNvSpPr txBox="1"/>
          <p:nvPr/>
        </p:nvSpPr>
        <p:spPr>
          <a:xfrm>
            <a:off x="7585135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6</a:t>
            </a:r>
            <a:endParaRPr lang="en-US" sz="2400" dirty="0"/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6E93BACA-1139-4228-951C-759869172C86}"/>
              </a:ext>
            </a:extLst>
          </p:cNvPr>
          <p:cNvSpPr txBox="1"/>
          <p:nvPr/>
        </p:nvSpPr>
        <p:spPr>
          <a:xfrm>
            <a:off x="8198438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7</a:t>
            </a:r>
            <a:endParaRPr lang="en-US" sz="2400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129119C-4600-4435-8917-AA2A2EFE9D59}"/>
              </a:ext>
            </a:extLst>
          </p:cNvPr>
          <p:cNvGrpSpPr/>
          <p:nvPr/>
        </p:nvGrpSpPr>
        <p:grpSpPr>
          <a:xfrm>
            <a:off x="3332759" y="3290121"/>
            <a:ext cx="5200973" cy="461665"/>
            <a:chOff x="3633569" y="3257190"/>
            <a:chExt cx="5200973" cy="461665"/>
          </a:xfrm>
        </p:grpSpPr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A8F61981-0FE7-4101-8DA9-72177455D6D5}"/>
                </a:ext>
              </a:extLst>
            </p:cNvPr>
            <p:cNvSpPr txBox="1"/>
            <p:nvPr/>
          </p:nvSpPr>
          <p:spPr>
            <a:xfrm>
              <a:off x="4245591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8B41BFD5-6528-493E-A298-75BDBD90E68E}"/>
                </a:ext>
              </a:extLst>
            </p:cNvPr>
            <p:cNvSpPr txBox="1"/>
            <p:nvPr/>
          </p:nvSpPr>
          <p:spPr>
            <a:xfrm>
              <a:off x="5469635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01D14B66-10C5-4294-8F8C-6039603290FD}"/>
                </a:ext>
              </a:extLst>
            </p:cNvPr>
            <p:cNvSpPr txBox="1"/>
            <p:nvPr/>
          </p:nvSpPr>
          <p:spPr>
            <a:xfrm>
              <a:off x="6081657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E1A1748B-0A38-4E09-9383-82CAB157BEC2}"/>
                </a:ext>
              </a:extLst>
            </p:cNvPr>
            <p:cNvSpPr txBox="1"/>
            <p:nvPr/>
          </p:nvSpPr>
          <p:spPr>
            <a:xfrm>
              <a:off x="4857613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D423D3CE-B66C-4181-92CF-B8FE5F5C43F0}"/>
                </a:ext>
              </a:extLst>
            </p:cNvPr>
            <p:cNvSpPr txBox="1"/>
            <p:nvPr/>
          </p:nvSpPr>
          <p:spPr>
            <a:xfrm>
              <a:off x="3633569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5E2725B1-6065-4E3C-A8B1-D24BA7F348FE}"/>
                </a:ext>
              </a:extLst>
            </p:cNvPr>
            <p:cNvSpPr txBox="1"/>
            <p:nvPr/>
          </p:nvSpPr>
          <p:spPr>
            <a:xfrm>
              <a:off x="6693679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74A6A9E0-AE53-4EB8-AE7B-3FC3E8782CB1}"/>
                </a:ext>
              </a:extLst>
            </p:cNvPr>
            <p:cNvSpPr txBox="1"/>
            <p:nvPr/>
          </p:nvSpPr>
          <p:spPr>
            <a:xfrm>
              <a:off x="7305701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6FCA713F-C2A1-441E-BE90-3E47DCB2FDAF}"/>
                </a:ext>
              </a:extLst>
            </p:cNvPr>
            <p:cNvSpPr txBox="1"/>
            <p:nvPr/>
          </p:nvSpPr>
          <p:spPr>
            <a:xfrm flipH="1">
              <a:off x="7917723" y="3257190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407DFD67-E001-405C-AF96-B34BD225195B}"/>
                </a:ext>
              </a:extLst>
            </p:cNvPr>
            <p:cNvSpPr txBox="1"/>
            <p:nvPr/>
          </p:nvSpPr>
          <p:spPr>
            <a:xfrm>
              <a:off x="8494384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C22EAF2-6DDB-42D9-9A6D-3BAF1CED952B}"/>
              </a:ext>
            </a:extLst>
          </p:cNvPr>
          <p:cNvGrpSpPr/>
          <p:nvPr/>
        </p:nvGrpSpPr>
        <p:grpSpPr>
          <a:xfrm>
            <a:off x="3327393" y="3731566"/>
            <a:ext cx="5179878" cy="461665"/>
            <a:chOff x="3033923" y="2137308"/>
            <a:chExt cx="5179878" cy="461665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791A4973-2E3D-4771-B323-70AED5F83DDA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66" name="TextBox 265">
              <a:extLst>
                <a:ext uri="{FF2B5EF4-FFF2-40B4-BE49-F238E27FC236}">
                  <a16:creationId xmlns:a16="http://schemas.microsoft.com/office/drawing/2014/main" id="{DB5C7B29-D1D5-46C3-81A9-4D17D15984E4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67" name="TextBox 266">
              <a:extLst>
                <a:ext uri="{FF2B5EF4-FFF2-40B4-BE49-F238E27FC236}">
                  <a16:creationId xmlns:a16="http://schemas.microsoft.com/office/drawing/2014/main" id="{10D121CF-C9AC-4D2C-BB8B-192F830D339C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68" name="TextBox 267">
              <a:extLst>
                <a:ext uri="{FF2B5EF4-FFF2-40B4-BE49-F238E27FC236}">
                  <a16:creationId xmlns:a16="http://schemas.microsoft.com/office/drawing/2014/main" id="{75AA1F16-939D-46F9-AA76-15D3E4E5DED6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69" name="TextBox 268">
              <a:extLst>
                <a:ext uri="{FF2B5EF4-FFF2-40B4-BE49-F238E27FC236}">
                  <a16:creationId xmlns:a16="http://schemas.microsoft.com/office/drawing/2014/main" id="{CB3C7D93-9E8B-43A8-AB3E-C35A6DD54B6A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70" name="TextBox 269">
              <a:extLst>
                <a:ext uri="{FF2B5EF4-FFF2-40B4-BE49-F238E27FC236}">
                  <a16:creationId xmlns:a16="http://schemas.microsoft.com/office/drawing/2014/main" id="{CB855C7D-9090-4021-B922-F3FB983F30AA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71" name="TextBox 270">
              <a:extLst>
                <a:ext uri="{FF2B5EF4-FFF2-40B4-BE49-F238E27FC236}">
                  <a16:creationId xmlns:a16="http://schemas.microsoft.com/office/drawing/2014/main" id="{954C5F0E-DD08-453B-8CD8-334CD60ACCC7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73" name="TextBox 272">
              <a:extLst>
                <a:ext uri="{FF2B5EF4-FFF2-40B4-BE49-F238E27FC236}">
                  <a16:creationId xmlns:a16="http://schemas.microsoft.com/office/drawing/2014/main" id="{5F3529BA-82DC-40EC-9CC4-EE9734054986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74" name="TextBox 273">
              <a:extLst>
                <a:ext uri="{FF2B5EF4-FFF2-40B4-BE49-F238E27FC236}">
                  <a16:creationId xmlns:a16="http://schemas.microsoft.com/office/drawing/2014/main" id="{598B519F-92E0-472E-AD6A-4ABD76FAECA9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5</a:t>
              </a:r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05E91F73-3126-4F48-852E-0A4D94044D89}"/>
              </a:ext>
            </a:extLst>
          </p:cNvPr>
          <p:cNvGrpSpPr/>
          <p:nvPr/>
        </p:nvGrpSpPr>
        <p:grpSpPr>
          <a:xfrm>
            <a:off x="3343307" y="5093791"/>
            <a:ext cx="5179878" cy="461665"/>
            <a:chOff x="3033923" y="2137308"/>
            <a:chExt cx="5179878" cy="461665"/>
          </a:xfrm>
        </p:grpSpPr>
        <p:sp>
          <p:nvSpPr>
            <p:cNvPr id="291" name="TextBox 290">
              <a:extLst>
                <a:ext uri="{FF2B5EF4-FFF2-40B4-BE49-F238E27FC236}">
                  <a16:creationId xmlns:a16="http://schemas.microsoft.com/office/drawing/2014/main" id="{429BCFD0-4286-45BE-AD88-F070E63ABA1F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612A80AF-C006-427C-8FF4-F26E37E39EE0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CB1F5842-25BA-49E4-A4E6-781E437001BD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DAA017B-05E0-412E-BBEC-ACFD8560AAE3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95" name="TextBox 294">
              <a:extLst>
                <a:ext uri="{FF2B5EF4-FFF2-40B4-BE49-F238E27FC236}">
                  <a16:creationId xmlns:a16="http://schemas.microsoft.com/office/drawing/2014/main" id="{9F282486-7FFC-4D6F-A919-C3F2DC3EA4B5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FD163C67-2D79-4800-82C0-B827E4A00A4C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C8DBF7E3-EB5A-424C-B2D4-F33D755BD474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8" name="TextBox 297">
              <a:extLst>
                <a:ext uri="{FF2B5EF4-FFF2-40B4-BE49-F238E27FC236}">
                  <a16:creationId xmlns:a16="http://schemas.microsoft.com/office/drawing/2014/main" id="{03053EEA-B3E0-461B-8111-52DD087A8BD5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  <p:sp>
          <p:nvSpPr>
            <p:cNvPr id="299" name="TextBox 298">
              <a:extLst>
                <a:ext uri="{FF2B5EF4-FFF2-40B4-BE49-F238E27FC236}">
                  <a16:creationId xmlns:a16="http://schemas.microsoft.com/office/drawing/2014/main" id="{D0B73BFF-6359-4DDF-A6B4-CBC5F2C95CE8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45CFE2F3-34C7-4F06-9D48-A77EC5063682}"/>
              </a:ext>
            </a:extLst>
          </p:cNvPr>
          <p:cNvGrpSpPr/>
          <p:nvPr/>
        </p:nvGrpSpPr>
        <p:grpSpPr>
          <a:xfrm>
            <a:off x="3327393" y="4192914"/>
            <a:ext cx="5179878" cy="461665"/>
            <a:chOff x="3033923" y="2137308"/>
            <a:chExt cx="5179878" cy="461665"/>
          </a:xfrm>
        </p:grpSpPr>
        <p:sp>
          <p:nvSpPr>
            <p:cNvPr id="301" name="TextBox 300">
              <a:extLst>
                <a:ext uri="{FF2B5EF4-FFF2-40B4-BE49-F238E27FC236}">
                  <a16:creationId xmlns:a16="http://schemas.microsoft.com/office/drawing/2014/main" id="{644693C4-CDA6-4062-B50E-9286A616A57C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302" name="TextBox 301">
              <a:extLst>
                <a:ext uri="{FF2B5EF4-FFF2-40B4-BE49-F238E27FC236}">
                  <a16:creationId xmlns:a16="http://schemas.microsoft.com/office/drawing/2014/main" id="{B97EE6AE-8F4F-4A13-951E-BCA6E20179B4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E8BCC37F-0401-416A-90E4-2AEC19176D43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0370978A-DE53-4F30-BF31-C68C02C7C7D9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id="{35DCAA38-5506-485C-A945-51137D826E22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FB00F137-8AB9-41FC-A74C-AA8DF22D9F4C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07" name="TextBox 306">
              <a:extLst>
                <a:ext uri="{FF2B5EF4-FFF2-40B4-BE49-F238E27FC236}">
                  <a16:creationId xmlns:a16="http://schemas.microsoft.com/office/drawing/2014/main" id="{79374FB0-F5EA-47E2-9CB4-96E58F0458BF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08" name="TextBox 307">
              <a:extLst>
                <a:ext uri="{FF2B5EF4-FFF2-40B4-BE49-F238E27FC236}">
                  <a16:creationId xmlns:a16="http://schemas.microsoft.com/office/drawing/2014/main" id="{B1DF392C-AA7B-46B3-88F0-ABC87DAC0973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09" name="TextBox 308">
              <a:extLst>
                <a:ext uri="{FF2B5EF4-FFF2-40B4-BE49-F238E27FC236}">
                  <a16:creationId xmlns:a16="http://schemas.microsoft.com/office/drawing/2014/main" id="{13974F43-97C1-4315-9F98-4A5D58CC87E4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CD676C77-B5B2-4EBB-90F0-20B530F29A3A}"/>
              </a:ext>
            </a:extLst>
          </p:cNvPr>
          <p:cNvGrpSpPr/>
          <p:nvPr/>
        </p:nvGrpSpPr>
        <p:grpSpPr>
          <a:xfrm>
            <a:off x="3343307" y="4654309"/>
            <a:ext cx="5179878" cy="461665"/>
            <a:chOff x="3033923" y="2137308"/>
            <a:chExt cx="5179878" cy="461665"/>
          </a:xfrm>
        </p:grpSpPr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5909E8A3-241C-4AB8-BDF0-ABC3C08A98EA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2" name="TextBox 311">
              <a:extLst>
                <a:ext uri="{FF2B5EF4-FFF2-40B4-BE49-F238E27FC236}">
                  <a16:creationId xmlns:a16="http://schemas.microsoft.com/office/drawing/2014/main" id="{CAC79CD0-41F8-4771-8889-27F9DBA58DC4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4260B63D-8C53-40D6-B08A-FB99CBABC0D9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718B0764-A09C-45E6-A2B7-0F4313D933CE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A27C84A7-7CC6-4921-8B20-763F73341F42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0682EB18-AA64-4835-828D-BA09337CEC6E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7ABF2CD7-DC94-476A-B4F6-CF471F6DA6F9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FEEE036F-A9A4-418E-AC3E-89B9359555A2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3D427CC6-255A-4808-B36E-9FC04C7FFAA7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</p:grpSp>
      <p:sp>
        <p:nvSpPr>
          <p:cNvPr id="283" name="Line 181">
            <a:extLst>
              <a:ext uri="{FF2B5EF4-FFF2-40B4-BE49-F238E27FC236}">
                <a16:creationId xmlns:a16="http://schemas.microsoft.com/office/drawing/2014/main" id="{02132086-81A5-4D87-908E-C75A3B407A5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991703" y="3690247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037196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6321635-2D88-432C-8C81-3C241390F432}" type="slidenum">
              <a:rPr lang="en-US" altLang="en-US" sz="1600">
                <a:solidFill>
                  <a:schemeClr val="bg1"/>
                </a:solidFill>
                <a:latin typeface="Calibri" panose="020F0502020204030204" pitchFamily="34" charset="0"/>
              </a:rPr>
              <a:pPr/>
              <a:t>23</a:t>
            </a:fld>
            <a:endParaRPr lang="en-US" altLang="en-US" sz="16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68611" name="Rectangle 2"/>
          <p:cNvSpPr>
            <a:spLocks noChangeArrowheads="1"/>
          </p:cNvSpPr>
          <p:nvPr/>
        </p:nvSpPr>
        <p:spPr bwMode="auto">
          <a:xfrm>
            <a:off x="3810000" y="2376488"/>
            <a:ext cx="609600" cy="419100"/>
          </a:xfrm>
          <a:prstGeom prst="rect">
            <a:avLst/>
          </a:prstGeom>
          <a:solidFill>
            <a:srgbClr val="FFF5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rgbClr val="0099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2" name="Rectangle 3"/>
          <p:cNvSpPr>
            <a:spLocks noChangeArrowheads="1"/>
          </p:cNvSpPr>
          <p:nvPr/>
        </p:nvSpPr>
        <p:spPr bwMode="auto">
          <a:xfrm>
            <a:off x="4419600" y="2843213"/>
            <a:ext cx="609600" cy="419100"/>
          </a:xfrm>
          <a:prstGeom prst="rect">
            <a:avLst/>
          </a:prstGeom>
          <a:solidFill>
            <a:srgbClr val="FFF5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rgbClr val="0099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3" name="Rectangle 4"/>
          <p:cNvSpPr>
            <a:spLocks noChangeArrowheads="1"/>
          </p:cNvSpPr>
          <p:nvPr/>
        </p:nvSpPr>
        <p:spPr bwMode="auto">
          <a:xfrm>
            <a:off x="5029200" y="3286125"/>
            <a:ext cx="609600" cy="419100"/>
          </a:xfrm>
          <a:prstGeom prst="rect">
            <a:avLst/>
          </a:prstGeom>
          <a:solidFill>
            <a:srgbClr val="FFF5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rgbClr val="0099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4" name="Rectangle 5"/>
          <p:cNvSpPr>
            <a:spLocks noChangeArrowheads="1"/>
          </p:cNvSpPr>
          <p:nvPr/>
        </p:nvSpPr>
        <p:spPr bwMode="auto">
          <a:xfrm>
            <a:off x="5638800" y="3743325"/>
            <a:ext cx="609600" cy="419100"/>
          </a:xfrm>
          <a:prstGeom prst="rect">
            <a:avLst/>
          </a:prstGeom>
          <a:solidFill>
            <a:srgbClr val="FFF5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rgbClr val="0099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5" name="Rectangle 6"/>
          <p:cNvSpPr>
            <a:spLocks noChangeArrowheads="1"/>
          </p:cNvSpPr>
          <p:nvPr/>
        </p:nvSpPr>
        <p:spPr bwMode="auto">
          <a:xfrm>
            <a:off x="6858000" y="4200525"/>
            <a:ext cx="609600" cy="419100"/>
          </a:xfrm>
          <a:prstGeom prst="rect">
            <a:avLst/>
          </a:prstGeom>
          <a:solidFill>
            <a:srgbClr val="FFF5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rgbClr val="0099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6" name="Rectangle 7"/>
          <p:cNvSpPr>
            <a:spLocks noChangeArrowheads="1"/>
          </p:cNvSpPr>
          <p:nvPr/>
        </p:nvSpPr>
        <p:spPr bwMode="auto">
          <a:xfrm>
            <a:off x="7467600" y="4648200"/>
            <a:ext cx="609600" cy="419100"/>
          </a:xfrm>
          <a:prstGeom prst="rect">
            <a:avLst/>
          </a:prstGeom>
          <a:solidFill>
            <a:srgbClr val="FFF5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rgbClr val="0099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7" name="Rectangle 8"/>
          <p:cNvSpPr>
            <a:spLocks noChangeArrowheads="1"/>
          </p:cNvSpPr>
          <p:nvPr/>
        </p:nvSpPr>
        <p:spPr bwMode="auto">
          <a:xfrm>
            <a:off x="8077200" y="5129213"/>
            <a:ext cx="609600" cy="419100"/>
          </a:xfrm>
          <a:prstGeom prst="rect">
            <a:avLst/>
          </a:prstGeom>
          <a:solidFill>
            <a:srgbClr val="FFF5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rgbClr val="0099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8" name="Rectangle 9"/>
          <p:cNvSpPr>
            <a:spLocks noChangeArrowheads="1"/>
          </p:cNvSpPr>
          <p:nvPr/>
        </p:nvSpPr>
        <p:spPr bwMode="auto">
          <a:xfrm>
            <a:off x="6248400" y="3748088"/>
            <a:ext cx="609600" cy="419100"/>
          </a:xfrm>
          <a:prstGeom prst="rect">
            <a:avLst/>
          </a:prstGeom>
          <a:solidFill>
            <a:srgbClr val="FFF5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rgbClr val="0099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68619" name="Rectangle 10"/>
          <p:cNvSpPr>
            <a:spLocks noChangeArrowheads="1"/>
          </p:cNvSpPr>
          <p:nvPr/>
        </p:nvSpPr>
        <p:spPr bwMode="auto">
          <a:xfrm>
            <a:off x="3200400" y="2362200"/>
            <a:ext cx="609600" cy="419100"/>
          </a:xfrm>
          <a:prstGeom prst="rect">
            <a:avLst/>
          </a:prstGeom>
          <a:solidFill>
            <a:srgbClr val="FFF5C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rgbClr val="0099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620" name="Rectangle 11"/>
              <p:cNvSpPr>
                <a:spLocks noGrp="1" noChangeArrowheads="1"/>
              </p:cNvSpPr>
              <p:nvPr>
                <p:ph type="title"/>
              </p:nvPr>
            </p:nvSpPr>
            <p:spPr/>
            <p:txBody>
              <a:bodyPr>
                <a:normAutofit/>
              </a:bodyPr>
              <a:lstStyle/>
              <a:p>
                <a:pPr eaLnBrk="1" hangingPunct="1"/>
                <a:r>
                  <a:rPr lang="en-US" altLang="en-US" sz="2800" dirty="0"/>
                  <a:t>Example run with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AGACATTG</a:t>
                </a:r>
                <a:r>
                  <a:rPr lang="en-US" altLang="en-US" sz="2800" dirty="0"/>
                  <a:t>  and </a:t>
                </a:r>
                <a:r>
                  <a:rPr lang="en-US" altLang="en-US" sz="2800" dirty="0">
                    <a:latin typeface="Comic Sans MS" panose="030F0702030302020204" pitchFamily="66" charset="0"/>
                  </a:rPr>
                  <a:t>GAGTTA: </a:t>
                </a:r>
                <a14:m>
                  <m:oMath xmlns:m="http://schemas.openxmlformats.org/officeDocument/2006/math"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𝜹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800" b="1" i="1" smtClean="0">
                            <a:latin typeface="Cambria Math" panose="02040503050406030204" pitchFamily="18" charset="0"/>
                          </a:rPr>
                          <m:t>𝜶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altLang="en-US" sz="2800" b="0" i="0" smtClean="0">
                            <a:latin typeface="Cambria Math" panose="02040503050406030204" pitchFamily="18" charset="0"/>
                          </a:rPr>
                          <m:t>mis</m:t>
                        </m:r>
                      </m:sub>
                    </m:sSub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en-US" sz="2800" b="1" i="1" smtClean="0"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endParaRPr lang="en-US" altLang="en-US" sz="2800" dirty="0">
                  <a:latin typeface="+mn-lt"/>
                </a:endParaRPr>
              </a:p>
            </p:txBody>
          </p:sp>
        </mc:Choice>
        <mc:Fallback xmlns="">
          <p:sp>
            <p:nvSpPr>
              <p:cNvPr id="68620" name="Rectangle 1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3"/>
                <a:stretch>
                  <a:fillRect l="-12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8621" name="Group 12"/>
          <p:cNvGrpSpPr>
            <a:grpSpLocks/>
          </p:cNvGrpSpPr>
          <p:nvPr/>
        </p:nvGrpSpPr>
        <p:grpSpPr bwMode="auto">
          <a:xfrm>
            <a:off x="3200400" y="2819400"/>
            <a:ext cx="5486400" cy="914400"/>
            <a:chOff x="960" y="1488"/>
            <a:chExt cx="3456" cy="576"/>
          </a:xfrm>
        </p:grpSpPr>
        <p:grpSp>
          <p:nvGrpSpPr>
            <p:cNvPr id="68780" name="Group 13"/>
            <p:cNvGrpSpPr>
              <a:grpSpLocks/>
            </p:cNvGrpSpPr>
            <p:nvPr/>
          </p:nvGrpSpPr>
          <p:grpSpPr bwMode="auto">
            <a:xfrm>
              <a:off x="960" y="1488"/>
              <a:ext cx="3456" cy="288"/>
              <a:chOff x="432" y="1152"/>
              <a:chExt cx="3456" cy="288"/>
            </a:xfrm>
          </p:grpSpPr>
          <p:grpSp>
            <p:nvGrpSpPr>
              <p:cNvPr id="68798" name="Group 14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810" name="Group 1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812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813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811" name="Rectangle 18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99" name="Group 19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800" name="Group 2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6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8" name="Rectangle 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9" name="Rectangle 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7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801" name="Group 25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802" name="Group 2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804" name="Rectangle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805" name="Rectangle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803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781" name="Group 30"/>
            <p:cNvGrpSpPr>
              <a:grpSpLocks/>
            </p:cNvGrpSpPr>
            <p:nvPr/>
          </p:nvGrpSpPr>
          <p:grpSpPr bwMode="auto">
            <a:xfrm>
              <a:off x="960" y="1776"/>
              <a:ext cx="3456" cy="288"/>
              <a:chOff x="432" y="1152"/>
              <a:chExt cx="3456" cy="288"/>
            </a:xfrm>
          </p:grpSpPr>
          <p:grpSp>
            <p:nvGrpSpPr>
              <p:cNvPr id="68782" name="Group 31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94" name="Group 3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96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97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95" name="Rectangle 35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83" name="Group 36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84" name="Group 3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90" name="Group 3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92" name="Rectangle 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93" name="Rectangle 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91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85" name="Group 42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86" name="Group 4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88" name="Rectangle 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89" name="Rectangle 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87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</p:grpSp>
      <p:grpSp>
        <p:nvGrpSpPr>
          <p:cNvPr id="68622" name="Group 47"/>
          <p:cNvGrpSpPr>
            <a:grpSpLocks/>
          </p:cNvGrpSpPr>
          <p:nvPr/>
        </p:nvGrpSpPr>
        <p:grpSpPr bwMode="auto">
          <a:xfrm>
            <a:off x="3200400" y="2362200"/>
            <a:ext cx="5486400" cy="3200400"/>
            <a:chOff x="864" y="1392"/>
            <a:chExt cx="3456" cy="2016"/>
          </a:xfrm>
        </p:grpSpPr>
        <p:grpSp>
          <p:nvGrpSpPr>
            <p:cNvPr id="68693" name="Group 48"/>
            <p:cNvGrpSpPr>
              <a:grpSpLocks/>
            </p:cNvGrpSpPr>
            <p:nvPr/>
          </p:nvGrpSpPr>
          <p:grpSpPr bwMode="auto">
            <a:xfrm>
              <a:off x="864" y="1392"/>
              <a:ext cx="3456" cy="288"/>
              <a:chOff x="432" y="1152"/>
              <a:chExt cx="3456" cy="288"/>
            </a:xfrm>
          </p:grpSpPr>
          <p:grpSp>
            <p:nvGrpSpPr>
              <p:cNvPr id="68764" name="Group 49"/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68776" name="Group 50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68778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  <p:sp>
                <p:nvSpPr>
                  <p:cNvPr id="68779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sp>
              <p:nvSpPr>
                <p:cNvPr id="68777" name="Rectangle 53"/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grpSp>
            <p:nvGrpSpPr>
              <p:cNvPr id="68765" name="Group 54"/>
              <p:cNvGrpSpPr>
                <a:grpSpLocks/>
              </p:cNvGrpSpPr>
              <p:nvPr/>
            </p:nvGrpSpPr>
            <p:grpSpPr bwMode="auto">
              <a:xfrm>
                <a:off x="432" y="1152"/>
                <a:ext cx="3456" cy="288"/>
                <a:chOff x="432" y="1152"/>
                <a:chExt cx="3456" cy="288"/>
              </a:xfrm>
            </p:grpSpPr>
            <p:grpSp>
              <p:nvGrpSpPr>
                <p:cNvPr id="68766" name="Group 55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72" name="Group 56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4" name="Rectangle 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5" name="Rectangle 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73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67" name="Group 60"/>
                <p:cNvGrpSpPr>
                  <a:grpSpLocks/>
                </p:cNvGrpSpPr>
                <p:nvPr/>
              </p:nvGrpSpPr>
              <p:grpSpPr bwMode="auto">
                <a:xfrm>
                  <a:off x="2736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8" name="Group 61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70" name="Rectangle 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71" name="Rectangle 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9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</p:grpSp>
        </p:grpSp>
        <p:grpSp>
          <p:nvGrpSpPr>
            <p:cNvPr id="68694" name="Group 65"/>
            <p:cNvGrpSpPr>
              <a:grpSpLocks/>
            </p:cNvGrpSpPr>
            <p:nvPr/>
          </p:nvGrpSpPr>
          <p:grpSpPr bwMode="auto">
            <a:xfrm>
              <a:off x="864" y="2256"/>
              <a:ext cx="3456" cy="576"/>
              <a:chOff x="960" y="1488"/>
              <a:chExt cx="3456" cy="576"/>
            </a:xfrm>
          </p:grpSpPr>
          <p:grpSp>
            <p:nvGrpSpPr>
              <p:cNvPr id="68730" name="Group 66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48" name="Group 67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60" name="Group 6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62" name="Rectangle 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63" name="Rectangle 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61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49" name="Group 72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50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6" name="Group 7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8" name="Rectangle 7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9" name="Rectangle 7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7" name="Rectangle 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51" name="Group 78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52" name="Group 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54" name="Rectangle 8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55" name="Rectangle 8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53" name="Rectangle 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731" name="Group 83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732" name="Group 84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44" name="Group 8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46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47" name="Rectangle 8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45" name="Rectangle 88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33" name="Group 89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34" name="Group 9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40" name="Group 9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42" name="Rectangle 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43" name="Rectangle 9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41" name="Rectangle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35" name="Group 95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36" name="Group 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38" name="Rectangle 9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39" name="Rectangle 9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37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  <p:grpSp>
          <p:nvGrpSpPr>
            <p:cNvPr id="68695" name="Group 100"/>
            <p:cNvGrpSpPr>
              <a:grpSpLocks/>
            </p:cNvGrpSpPr>
            <p:nvPr/>
          </p:nvGrpSpPr>
          <p:grpSpPr bwMode="auto">
            <a:xfrm>
              <a:off x="864" y="2832"/>
              <a:ext cx="3456" cy="576"/>
              <a:chOff x="960" y="1488"/>
              <a:chExt cx="3456" cy="576"/>
            </a:xfrm>
          </p:grpSpPr>
          <p:grpSp>
            <p:nvGrpSpPr>
              <p:cNvPr id="68696" name="Group 101"/>
              <p:cNvGrpSpPr>
                <a:grpSpLocks/>
              </p:cNvGrpSpPr>
              <p:nvPr/>
            </p:nvGrpSpPr>
            <p:grpSpPr bwMode="auto">
              <a:xfrm>
                <a:off x="960" y="1488"/>
                <a:ext cx="3456" cy="288"/>
                <a:chOff x="432" y="1152"/>
                <a:chExt cx="3456" cy="288"/>
              </a:xfrm>
            </p:grpSpPr>
            <p:grpSp>
              <p:nvGrpSpPr>
                <p:cNvPr id="68714" name="Group 102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26" name="Group 103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28" name="Rectangle 10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29" name="Rectangle 1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27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715" name="Group 107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16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22" name="Group 10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4" name="Rectangle 11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5" name="Rectangle 11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23" name="Rectangle 1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17" name="Group 113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18" name="Group 11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20" name="Rectangle 11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21" name="Rectangle 11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19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  <p:grpSp>
            <p:nvGrpSpPr>
              <p:cNvPr id="68697" name="Group 118"/>
              <p:cNvGrpSpPr>
                <a:grpSpLocks/>
              </p:cNvGrpSpPr>
              <p:nvPr/>
            </p:nvGrpSpPr>
            <p:grpSpPr bwMode="auto">
              <a:xfrm>
                <a:off x="960" y="1776"/>
                <a:ext cx="3456" cy="288"/>
                <a:chOff x="432" y="1152"/>
                <a:chExt cx="3456" cy="288"/>
              </a:xfrm>
            </p:grpSpPr>
            <p:grpSp>
              <p:nvGrpSpPr>
                <p:cNvPr id="68698" name="Group 119"/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68710" name="Group 120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8712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  <p:sp>
                  <p:nvSpPr>
                    <p:cNvPr id="6871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sp>
                <p:nvSpPr>
                  <p:cNvPr id="68711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endParaRPr lang="en-US" altLang="en-US"/>
                  </a:p>
                </p:txBody>
              </p:sp>
            </p:grpSp>
            <p:grpSp>
              <p:nvGrpSpPr>
                <p:cNvPr id="68699" name="Group 124"/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3456" cy="288"/>
                  <a:chOff x="432" y="1152"/>
                  <a:chExt cx="3456" cy="288"/>
                </a:xfrm>
              </p:grpSpPr>
              <p:grpSp>
                <p:nvGrpSpPr>
                  <p:cNvPr id="68700" name="Group 125"/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6" name="Group 12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8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9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7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  <p:grpSp>
                <p:nvGrpSpPr>
                  <p:cNvPr id="68701" name="Group 130"/>
                  <p:cNvGrpSpPr>
                    <a:grpSpLocks/>
                  </p:cNvGrpSpPr>
                  <p:nvPr/>
                </p:nvGrpSpPr>
                <p:grpSpPr bwMode="auto">
                  <a:xfrm>
                    <a:off x="2736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8702" name="Group 1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8704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  <p:sp>
                    <p:nvSpPr>
                      <p:cNvPr id="68705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algn="ctr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endParaRPr lang="en-US" altLang="en-US"/>
                      </a:p>
                    </p:txBody>
                  </p:sp>
                </p:grpSp>
                <p:sp>
                  <p:nvSpPr>
                    <p:cNvPr id="68703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endParaRPr lang="en-US" altLang="en-US"/>
                    </a:p>
                  </p:txBody>
                </p:sp>
              </p:grpSp>
            </p:grpSp>
          </p:grpSp>
        </p:grpSp>
      </p:grpSp>
      <p:sp>
        <p:nvSpPr>
          <p:cNvPr id="68632" name="Line 144"/>
          <p:cNvSpPr>
            <a:spLocks noChangeShapeType="1"/>
          </p:cNvSpPr>
          <p:nvPr/>
        </p:nvSpPr>
        <p:spPr bwMode="auto">
          <a:xfrm flipH="1">
            <a:off x="37338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3" name="Line 145"/>
          <p:cNvSpPr>
            <a:spLocks noChangeShapeType="1"/>
          </p:cNvSpPr>
          <p:nvPr/>
        </p:nvSpPr>
        <p:spPr bwMode="auto">
          <a:xfrm flipH="1">
            <a:off x="42672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4" name="Line 146"/>
          <p:cNvSpPr>
            <a:spLocks noChangeShapeType="1"/>
          </p:cNvSpPr>
          <p:nvPr/>
        </p:nvSpPr>
        <p:spPr bwMode="auto">
          <a:xfrm flipH="1">
            <a:off x="48768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5" name="Line 147"/>
          <p:cNvSpPr>
            <a:spLocks noChangeShapeType="1"/>
          </p:cNvSpPr>
          <p:nvPr/>
        </p:nvSpPr>
        <p:spPr bwMode="auto">
          <a:xfrm flipH="1">
            <a:off x="60960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6" name="Line 148"/>
          <p:cNvSpPr>
            <a:spLocks noChangeShapeType="1"/>
          </p:cNvSpPr>
          <p:nvPr/>
        </p:nvSpPr>
        <p:spPr bwMode="auto">
          <a:xfrm flipH="1">
            <a:off x="54864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7" name="Line 149"/>
          <p:cNvSpPr>
            <a:spLocks noChangeShapeType="1"/>
          </p:cNvSpPr>
          <p:nvPr/>
        </p:nvSpPr>
        <p:spPr bwMode="auto">
          <a:xfrm flipH="1">
            <a:off x="67056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8" name="Line 150"/>
          <p:cNvSpPr>
            <a:spLocks noChangeShapeType="1"/>
          </p:cNvSpPr>
          <p:nvPr/>
        </p:nvSpPr>
        <p:spPr bwMode="auto">
          <a:xfrm flipH="1">
            <a:off x="73152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9" name="Line 151"/>
          <p:cNvSpPr>
            <a:spLocks noChangeShapeType="1"/>
          </p:cNvSpPr>
          <p:nvPr/>
        </p:nvSpPr>
        <p:spPr bwMode="auto">
          <a:xfrm flipH="1">
            <a:off x="7924800" y="2667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0" name="Line 152"/>
          <p:cNvSpPr>
            <a:spLocks noChangeShapeType="1"/>
          </p:cNvSpPr>
          <p:nvPr/>
        </p:nvSpPr>
        <p:spPr bwMode="auto">
          <a:xfrm flipH="1">
            <a:off x="48768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1" name="Line 153"/>
          <p:cNvSpPr>
            <a:spLocks noChangeShapeType="1"/>
          </p:cNvSpPr>
          <p:nvPr/>
        </p:nvSpPr>
        <p:spPr bwMode="auto">
          <a:xfrm flipH="1">
            <a:off x="54864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2" name="Line 154"/>
          <p:cNvSpPr>
            <a:spLocks noChangeShapeType="1"/>
          </p:cNvSpPr>
          <p:nvPr/>
        </p:nvSpPr>
        <p:spPr bwMode="auto">
          <a:xfrm flipH="1">
            <a:off x="60960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3" name="Line 155"/>
          <p:cNvSpPr>
            <a:spLocks noChangeShapeType="1"/>
          </p:cNvSpPr>
          <p:nvPr/>
        </p:nvSpPr>
        <p:spPr bwMode="auto">
          <a:xfrm flipH="1">
            <a:off x="67056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4" name="Line 156"/>
          <p:cNvSpPr>
            <a:spLocks noChangeShapeType="1"/>
          </p:cNvSpPr>
          <p:nvPr/>
        </p:nvSpPr>
        <p:spPr bwMode="auto">
          <a:xfrm flipH="1">
            <a:off x="73152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5" name="Line 157"/>
          <p:cNvSpPr>
            <a:spLocks noChangeShapeType="1"/>
          </p:cNvSpPr>
          <p:nvPr/>
        </p:nvSpPr>
        <p:spPr bwMode="auto">
          <a:xfrm flipH="1">
            <a:off x="7924800" y="3048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6" name="Line 158"/>
          <p:cNvSpPr>
            <a:spLocks noChangeShapeType="1"/>
          </p:cNvSpPr>
          <p:nvPr/>
        </p:nvSpPr>
        <p:spPr bwMode="auto">
          <a:xfrm flipH="1">
            <a:off x="60960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7" name="Line 159"/>
          <p:cNvSpPr>
            <a:spLocks noChangeShapeType="1"/>
          </p:cNvSpPr>
          <p:nvPr/>
        </p:nvSpPr>
        <p:spPr bwMode="auto">
          <a:xfrm flipH="1">
            <a:off x="55626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8" name="Line 160"/>
          <p:cNvSpPr>
            <a:spLocks noChangeShapeType="1"/>
          </p:cNvSpPr>
          <p:nvPr/>
        </p:nvSpPr>
        <p:spPr bwMode="auto">
          <a:xfrm flipH="1">
            <a:off x="67056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9" name="Line 161"/>
          <p:cNvSpPr>
            <a:spLocks noChangeShapeType="1"/>
          </p:cNvSpPr>
          <p:nvPr/>
        </p:nvSpPr>
        <p:spPr bwMode="auto">
          <a:xfrm flipH="1">
            <a:off x="73152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0" name="Line 162"/>
          <p:cNvSpPr>
            <a:spLocks noChangeShapeType="1"/>
          </p:cNvSpPr>
          <p:nvPr/>
        </p:nvSpPr>
        <p:spPr bwMode="auto">
          <a:xfrm flipH="1">
            <a:off x="79248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1" name="Line 163"/>
          <p:cNvSpPr>
            <a:spLocks noChangeShapeType="1"/>
          </p:cNvSpPr>
          <p:nvPr/>
        </p:nvSpPr>
        <p:spPr bwMode="auto">
          <a:xfrm flipH="1">
            <a:off x="4953000" y="39624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2" name="Line 164"/>
          <p:cNvSpPr>
            <a:spLocks noChangeShapeType="1"/>
          </p:cNvSpPr>
          <p:nvPr/>
        </p:nvSpPr>
        <p:spPr bwMode="auto">
          <a:xfrm flipH="1">
            <a:off x="6096000" y="39624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3" name="Line 165"/>
          <p:cNvSpPr>
            <a:spLocks noChangeShapeType="1"/>
          </p:cNvSpPr>
          <p:nvPr/>
        </p:nvSpPr>
        <p:spPr bwMode="auto">
          <a:xfrm flipH="1">
            <a:off x="6705600" y="39624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4" name="Line 166"/>
          <p:cNvSpPr>
            <a:spLocks noChangeShapeType="1"/>
          </p:cNvSpPr>
          <p:nvPr/>
        </p:nvSpPr>
        <p:spPr bwMode="auto">
          <a:xfrm flipH="1">
            <a:off x="7391400" y="39624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6" name="Line 168"/>
          <p:cNvSpPr>
            <a:spLocks noChangeShapeType="1"/>
          </p:cNvSpPr>
          <p:nvPr/>
        </p:nvSpPr>
        <p:spPr bwMode="auto">
          <a:xfrm flipH="1">
            <a:off x="7315200" y="44196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7" name="Line 169"/>
          <p:cNvSpPr>
            <a:spLocks noChangeShapeType="1"/>
          </p:cNvSpPr>
          <p:nvPr/>
        </p:nvSpPr>
        <p:spPr bwMode="auto">
          <a:xfrm flipH="1">
            <a:off x="5562600" y="44196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8" name="Line 170"/>
          <p:cNvSpPr>
            <a:spLocks noChangeShapeType="1"/>
          </p:cNvSpPr>
          <p:nvPr/>
        </p:nvSpPr>
        <p:spPr bwMode="auto">
          <a:xfrm flipH="1">
            <a:off x="7924800" y="44196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59" name="Line 171"/>
          <p:cNvSpPr>
            <a:spLocks noChangeShapeType="1"/>
          </p:cNvSpPr>
          <p:nvPr/>
        </p:nvSpPr>
        <p:spPr bwMode="auto">
          <a:xfrm flipH="1">
            <a:off x="7924800" y="48768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0" name="Line 172"/>
          <p:cNvSpPr>
            <a:spLocks noChangeShapeType="1"/>
          </p:cNvSpPr>
          <p:nvPr/>
        </p:nvSpPr>
        <p:spPr bwMode="auto">
          <a:xfrm flipH="1">
            <a:off x="4343400" y="35052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1" name="Line 173"/>
          <p:cNvSpPr>
            <a:spLocks noChangeShapeType="1"/>
          </p:cNvSpPr>
          <p:nvPr/>
        </p:nvSpPr>
        <p:spPr bwMode="auto">
          <a:xfrm flipH="1">
            <a:off x="6096000" y="48768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2" name="Line 174"/>
          <p:cNvSpPr>
            <a:spLocks noChangeShapeType="1"/>
          </p:cNvSpPr>
          <p:nvPr/>
        </p:nvSpPr>
        <p:spPr bwMode="auto">
          <a:xfrm flipH="1">
            <a:off x="5486400" y="5334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3" name="Line 175"/>
          <p:cNvSpPr>
            <a:spLocks noChangeShapeType="1"/>
          </p:cNvSpPr>
          <p:nvPr/>
        </p:nvSpPr>
        <p:spPr bwMode="auto">
          <a:xfrm flipH="1">
            <a:off x="6705600" y="5334000"/>
            <a:ext cx="228600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4" name="Line 176"/>
          <p:cNvSpPr>
            <a:spLocks noChangeShapeType="1"/>
          </p:cNvSpPr>
          <p:nvPr/>
        </p:nvSpPr>
        <p:spPr bwMode="auto">
          <a:xfrm flipH="1" flipV="1">
            <a:off x="3657600" y="2743200"/>
            <a:ext cx="228600" cy="2286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5" name="Line 177"/>
          <p:cNvSpPr>
            <a:spLocks noChangeShapeType="1"/>
          </p:cNvSpPr>
          <p:nvPr/>
        </p:nvSpPr>
        <p:spPr bwMode="auto">
          <a:xfrm flipH="1" flipV="1">
            <a:off x="4876800" y="50292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6" name="Line 178"/>
          <p:cNvSpPr>
            <a:spLocks noChangeShapeType="1"/>
          </p:cNvSpPr>
          <p:nvPr/>
        </p:nvSpPr>
        <p:spPr bwMode="auto">
          <a:xfrm flipH="1" flipV="1">
            <a:off x="4267200" y="2743200"/>
            <a:ext cx="228600" cy="2286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7" name="Line 179"/>
          <p:cNvSpPr>
            <a:spLocks noChangeShapeType="1"/>
          </p:cNvSpPr>
          <p:nvPr/>
        </p:nvSpPr>
        <p:spPr bwMode="auto">
          <a:xfrm flipH="1" flipV="1">
            <a:off x="6781800" y="45720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8" name="Line 180"/>
          <p:cNvSpPr>
            <a:spLocks noChangeShapeType="1"/>
          </p:cNvSpPr>
          <p:nvPr/>
        </p:nvSpPr>
        <p:spPr bwMode="auto">
          <a:xfrm flipH="1" flipV="1">
            <a:off x="7391400" y="50292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9" name="Line 181"/>
          <p:cNvSpPr>
            <a:spLocks noChangeShapeType="1"/>
          </p:cNvSpPr>
          <p:nvPr/>
        </p:nvSpPr>
        <p:spPr bwMode="auto">
          <a:xfrm flipH="1" flipV="1">
            <a:off x="8001000" y="50292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0" name="Line 182"/>
          <p:cNvSpPr>
            <a:spLocks noChangeShapeType="1"/>
          </p:cNvSpPr>
          <p:nvPr/>
        </p:nvSpPr>
        <p:spPr bwMode="auto">
          <a:xfrm flipH="1" flipV="1">
            <a:off x="7391400" y="45720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1" name="Line 183"/>
          <p:cNvSpPr>
            <a:spLocks noChangeShapeType="1"/>
          </p:cNvSpPr>
          <p:nvPr/>
        </p:nvSpPr>
        <p:spPr bwMode="auto">
          <a:xfrm flipH="1" flipV="1">
            <a:off x="6705600" y="41148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2" name="Line 184"/>
          <p:cNvSpPr>
            <a:spLocks noChangeShapeType="1"/>
          </p:cNvSpPr>
          <p:nvPr/>
        </p:nvSpPr>
        <p:spPr bwMode="auto">
          <a:xfrm flipH="1" flipV="1">
            <a:off x="6172200" y="41148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3" name="Line 185"/>
          <p:cNvSpPr>
            <a:spLocks noChangeShapeType="1"/>
          </p:cNvSpPr>
          <p:nvPr/>
        </p:nvSpPr>
        <p:spPr bwMode="auto">
          <a:xfrm flipH="1" flipV="1">
            <a:off x="5562600" y="36576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4" name="Line 186"/>
          <p:cNvSpPr>
            <a:spLocks noChangeShapeType="1"/>
          </p:cNvSpPr>
          <p:nvPr/>
        </p:nvSpPr>
        <p:spPr bwMode="auto">
          <a:xfrm flipH="1" flipV="1">
            <a:off x="3733800" y="32004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5" name="Line 187"/>
          <p:cNvSpPr>
            <a:spLocks noChangeShapeType="1"/>
          </p:cNvSpPr>
          <p:nvPr/>
        </p:nvSpPr>
        <p:spPr bwMode="auto">
          <a:xfrm flipH="1" flipV="1">
            <a:off x="4953000" y="32004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6" name="Line 188"/>
          <p:cNvSpPr>
            <a:spLocks noChangeShapeType="1"/>
          </p:cNvSpPr>
          <p:nvPr/>
        </p:nvSpPr>
        <p:spPr bwMode="auto">
          <a:xfrm flipV="1">
            <a:off x="4191000" y="49530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7" name="Line 189"/>
          <p:cNvSpPr>
            <a:spLocks noChangeShapeType="1"/>
          </p:cNvSpPr>
          <p:nvPr/>
        </p:nvSpPr>
        <p:spPr bwMode="auto">
          <a:xfrm flipV="1">
            <a:off x="4191000" y="44958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8" name="Line 190"/>
          <p:cNvSpPr>
            <a:spLocks noChangeShapeType="1"/>
          </p:cNvSpPr>
          <p:nvPr/>
        </p:nvSpPr>
        <p:spPr bwMode="auto">
          <a:xfrm flipV="1">
            <a:off x="4191000" y="40386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2" name="Line 194"/>
          <p:cNvSpPr>
            <a:spLocks noChangeShapeType="1"/>
          </p:cNvSpPr>
          <p:nvPr/>
        </p:nvSpPr>
        <p:spPr bwMode="auto">
          <a:xfrm flipV="1">
            <a:off x="4191000" y="36576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236D4B5-E8DB-4325-9572-831C1822B7BC}"/>
              </a:ext>
            </a:extLst>
          </p:cNvPr>
          <p:cNvGrpSpPr/>
          <p:nvPr/>
        </p:nvGrpSpPr>
        <p:grpSpPr>
          <a:xfrm>
            <a:off x="3505200" y="2760607"/>
            <a:ext cx="0" cy="2438400"/>
            <a:chOff x="3505200" y="2743200"/>
            <a:chExt cx="0" cy="2438400"/>
          </a:xfrm>
        </p:grpSpPr>
        <p:sp>
          <p:nvSpPr>
            <p:cNvPr id="68679" name="Line 191"/>
            <p:cNvSpPr>
              <a:spLocks noChangeShapeType="1"/>
            </p:cNvSpPr>
            <p:nvPr/>
          </p:nvSpPr>
          <p:spPr bwMode="auto">
            <a:xfrm flipV="1">
              <a:off x="3505200" y="4953000"/>
              <a:ext cx="0" cy="2286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80" name="Line 192"/>
            <p:cNvSpPr>
              <a:spLocks noChangeShapeType="1"/>
            </p:cNvSpPr>
            <p:nvPr/>
          </p:nvSpPr>
          <p:spPr bwMode="auto">
            <a:xfrm flipV="1">
              <a:off x="3505200" y="4526280"/>
              <a:ext cx="0" cy="2286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81" name="Line 193"/>
            <p:cNvSpPr>
              <a:spLocks noChangeShapeType="1"/>
            </p:cNvSpPr>
            <p:nvPr/>
          </p:nvSpPr>
          <p:spPr bwMode="auto">
            <a:xfrm flipV="1">
              <a:off x="3505200" y="4099560"/>
              <a:ext cx="0" cy="2286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83" name="Line 195"/>
            <p:cNvSpPr>
              <a:spLocks noChangeShapeType="1"/>
            </p:cNvSpPr>
            <p:nvPr/>
          </p:nvSpPr>
          <p:spPr bwMode="auto">
            <a:xfrm flipV="1">
              <a:off x="3505200" y="3596640"/>
              <a:ext cx="0" cy="3048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84" name="Line 196"/>
            <p:cNvSpPr>
              <a:spLocks noChangeShapeType="1"/>
            </p:cNvSpPr>
            <p:nvPr/>
          </p:nvSpPr>
          <p:spPr bwMode="auto">
            <a:xfrm flipV="1">
              <a:off x="3505200" y="3169920"/>
              <a:ext cx="0" cy="2286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85" name="Line 197"/>
            <p:cNvSpPr>
              <a:spLocks noChangeShapeType="1"/>
            </p:cNvSpPr>
            <p:nvPr/>
          </p:nvSpPr>
          <p:spPr bwMode="auto">
            <a:xfrm flipV="1">
              <a:off x="3505200" y="2743200"/>
              <a:ext cx="0" cy="22860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86" name="Line 198"/>
          <p:cNvSpPr>
            <a:spLocks noChangeShapeType="1"/>
          </p:cNvSpPr>
          <p:nvPr/>
        </p:nvSpPr>
        <p:spPr bwMode="auto">
          <a:xfrm flipV="1">
            <a:off x="4724400" y="41148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7" name="Line 199"/>
          <p:cNvSpPr>
            <a:spLocks noChangeShapeType="1"/>
          </p:cNvSpPr>
          <p:nvPr/>
        </p:nvSpPr>
        <p:spPr bwMode="auto">
          <a:xfrm flipV="1">
            <a:off x="4724400" y="45720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8" name="Line 200"/>
          <p:cNvSpPr>
            <a:spLocks noChangeShapeType="1"/>
          </p:cNvSpPr>
          <p:nvPr/>
        </p:nvSpPr>
        <p:spPr bwMode="auto">
          <a:xfrm flipV="1">
            <a:off x="4724400" y="50292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9" name="Line 201"/>
          <p:cNvSpPr>
            <a:spLocks noChangeShapeType="1"/>
          </p:cNvSpPr>
          <p:nvPr/>
        </p:nvSpPr>
        <p:spPr bwMode="auto">
          <a:xfrm flipV="1">
            <a:off x="5257800" y="4572000"/>
            <a:ext cx="0" cy="228600"/>
          </a:xfrm>
          <a:prstGeom prst="line">
            <a:avLst/>
          </a:prstGeom>
          <a:noFill/>
          <a:ln w="28575">
            <a:solidFill>
              <a:srgbClr val="FF00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0" name="Line 202"/>
          <p:cNvSpPr>
            <a:spLocks noChangeShapeType="1"/>
          </p:cNvSpPr>
          <p:nvPr/>
        </p:nvSpPr>
        <p:spPr bwMode="auto">
          <a:xfrm flipH="1" flipV="1">
            <a:off x="4876800" y="41148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1" name="Line 203"/>
          <p:cNvSpPr>
            <a:spLocks noChangeShapeType="1"/>
          </p:cNvSpPr>
          <p:nvPr/>
        </p:nvSpPr>
        <p:spPr bwMode="auto">
          <a:xfrm flipH="1" flipV="1">
            <a:off x="4343400" y="36576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2" name="Line 204"/>
          <p:cNvSpPr>
            <a:spLocks noChangeShapeType="1"/>
          </p:cNvSpPr>
          <p:nvPr/>
        </p:nvSpPr>
        <p:spPr bwMode="auto">
          <a:xfrm flipH="1" flipV="1">
            <a:off x="5562600" y="4572000"/>
            <a:ext cx="152400" cy="1524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17DA634-A918-42F6-BE77-8EB22A19C43D}"/>
              </a:ext>
            </a:extLst>
          </p:cNvPr>
          <p:cNvGrpSpPr/>
          <p:nvPr/>
        </p:nvGrpSpPr>
        <p:grpSpPr>
          <a:xfrm>
            <a:off x="3905579" y="1895076"/>
            <a:ext cx="4654227" cy="461665"/>
            <a:chOff x="3942261" y="1898872"/>
            <a:chExt cx="4654227" cy="46166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9BA9FC6-1CDA-4237-BCAC-5E59143BDAAF}"/>
                </a:ext>
              </a:extLst>
            </p:cNvPr>
            <p:cNvSpPr txBox="1"/>
            <p:nvPr/>
          </p:nvSpPr>
          <p:spPr>
            <a:xfrm>
              <a:off x="394226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9320646-F895-4138-AB31-BFFB346E6F42}"/>
                </a:ext>
              </a:extLst>
            </p:cNvPr>
            <p:cNvSpPr txBox="1"/>
            <p:nvPr/>
          </p:nvSpPr>
          <p:spPr>
            <a:xfrm>
              <a:off x="456038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3F89D83-21FE-4FC4-82BD-C675984555B7}"/>
                </a:ext>
              </a:extLst>
            </p:cNvPr>
            <p:cNvSpPr txBox="1"/>
            <p:nvPr/>
          </p:nvSpPr>
          <p:spPr>
            <a:xfrm>
              <a:off x="5782216" y="1898872"/>
              <a:ext cx="3754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C</a:t>
              </a:r>
              <a:endParaRPr lang="en-US" sz="2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595E0A5-7C76-40B9-9C56-BBE16B03FDFF}"/>
                </a:ext>
              </a:extLst>
            </p:cNvPr>
            <p:cNvSpPr txBox="1"/>
            <p:nvPr/>
          </p:nvSpPr>
          <p:spPr>
            <a:xfrm>
              <a:off x="7593317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601595A5-9BF5-4741-A8BF-6E5061677666}"/>
                </a:ext>
              </a:extLst>
            </p:cNvPr>
            <p:cNvSpPr txBox="1"/>
            <p:nvPr/>
          </p:nvSpPr>
          <p:spPr>
            <a:xfrm>
              <a:off x="6366681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59EC0B48-E496-4565-999B-4D424D654BD2}"/>
                </a:ext>
              </a:extLst>
            </p:cNvPr>
            <p:cNvSpPr txBox="1"/>
            <p:nvPr/>
          </p:nvSpPr>
          <p:spPr>
            <a:xfrm>
              <a:off x="5164089" y="1898872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547EC7F1-D967-468A-BDE1-59081980918B}"/>
                </a:ext>
              </a:extLst>
            </p:cNvPr>
            <p:cNvSpPr txBox="1"/>
            <p:nvPr/>
          </p:nvSpPr>
          <p:spPr>
            <a:xfrm>
              <a:off x="8201828" y="1898872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2F6FF94D-B9E7-4B2D-BEB0-255B5D3346ED}"/>
                </a:ext>
              </a:extLst>
            </p:cNvPr>
            <p:cNvSpPr txBox="1"/>
            <p:nvPr/>
          </p:nvSpPr>
          <p:spPr>
            <a:xfrm>
              <a:off x="6984808" y="1898872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D4433F7-9622-44D1-8F17-105D4C4DE4F0}"/>
              </a:ext>
            </a:extLst>
          </p:cNvPr>
          <p:cNvGrpSpPr/>
          <p:nvPr/>
        </p:nvGrpSpPr>
        <p:grpSpPr>
          <a:xfrm>
            <a:off x="2727351" y="2837121"/>
            <a:ext cx="409086" cy="2752339"/>
            <a:chOff x="2727351" y="2837121"/>
            <a:chExt cx="409086" cy="2752339"/>
          </a:xfrm>
        </p:grpSpPr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363C5030-1D2C-49B0-8A66-FF6CEEC30AB6}"/>
                </a:ext>
              </a:extLst>
            </p:cNvPr>
            <p:cNvSpPr txBox="1"/>
            <p:nvPr/>
          </p:nvSpPr>
          <p:spPr>
            <a:xfrm>
              <a:off x="2732160" y="4669661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0E4731E4-86D6-430A-8494-9959C8D4AFBC}"/>
                </a:ext>
              </a:extLst>
            </p:cNvPr>
            <p:cNvSpPr txBox="1"/>
            <p:nvPr/>
          </p:nvSpPr>
          <p:spPr>
            <a:xfrm>
              <a:off x="2734564" y="283712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A382618-0FAE-4C03-BBE5-650F98E1F8CB}"/>
                </a:ext>
              </a:extLst>
            </p:cNvPr>
            <p:cNvSpPr txBox="1"/>
            <p:nvPr/>
          </p:nvSpPr>
          <p:spPr>
            <a:xfrm>
              <a:off x="2727351" y="3295256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AFC93EEF-EFC8-4FE2-A89E-C1F157F862C2}"/>
                </a:ext>
              </a:extLst>
            </p:cNvPr>
            <p:cNvSpPr txBox="1"/>
            <p:nvPr/>
          </p:nvSpPr>
          <p:spPr>
            <a:xfrm>
              <a:off x="2734564" y="3753391"/>
              <a:ext cx="3946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G</a:t>
              </a:r>
              <a:endParaRPr lang="en-US" sz="2400" dirty="0"/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046B220E-30F8-48E6-AD20-87021B84ED6D}"/>
                </a:ext>
              </a:extLst>
            </p:cNvPr>
            <p:cNvSpPr txBox="1"/>
            <p:nvPr/>
          </p:nvSpPr>
          <p:spPr>
            <a:xfrm>
              <a:off x="2732160" y="4211526"/>
              <a:ext cx="39946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T</a:t>
              </a:r>
              <a:endParaRPr lang="en-US" sz="2400" dirty="0"/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10ABF416-1827-4515-A1F5-3ACA07F37CAB}"/>
                </a:ext>
              </a:extLst>
            </p:cNvPr>
            <p:cNvSpPr txBox="1"/>
            <p:nvPr/>
          </p:nvSpPr>
          <p:spPr>
            <a:xfrm>
              <a:off x="2727351" y="5127795"/>
              <a:ext cx="4090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latin typeface="Comic Sans MS" panose="030F0702030302020204" pitchFamily="66" charset="0"/>
                </a:rPr>
                <a:t>A</a:t>
              </a:r>
              <a:endParaRPr lang="en-US" sz="2400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0F2DEB1-6760-456E-B7F3-D7D6D9270151}"/>
              </a:ext>
            </a:extLst>
          </p:cNvPr>
          <p:cNvGrpSpPr/>
          <p:nvPr/>
        </p:nvGrpSpPr>
        <p:grpSpPr>
          <a:xfrm>
            <a:off x="3327393" y="2364498"/>
            <a:ext cx="5232413" cy="461665"/>
            <a:chOff x="3327393" y="2364498"/>
            <a:chExt cx="5232413" cy="46166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2F26682-FD68-4BB6-8F04-FFBC37580F3C}"/>
                </a:ext>
              </a:extLst>
            </p:cNvPr>
            <p:cNvSpPr txBox="1"/>
            <p:nvPr/>
          </p:nvSpPr>
          <p:spPr>
            <a:xfrm>
              <a:off x="8219648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8</a:t>
              </a:r>
              <a:endParaRPr lang="en-US" sz="2400" dirty="0"/>
            </a:p>
          </p:txBody>
        </p:sp>
        <p:sp>
          <p:nvSpPr>
            <p:cNvPr id="230" name="TextBox 229">
              <a:extLst>
                <a:ext uri="{FF2B5EF4-FFF2-40B4-BE49-F238E27FC236}">
                  <a16:creationId xmlns:a16="http://schemas.microsoft.com/office/drawing/2014/main" id="{62798F21-B21F-45F4-9A2E-9DF51DA16276}"/>
                </a:ext>
              </a:extLst>
            </p:cNvPr>
            <p:cNvSpPr txBox="1"/>
            <p:nvPr/>
          </p:nvSpPr>
          <p:spPr>
            <a:xfrm>
              <a:off x="760369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7</a:t>
              </a:r>
              <a:endParaRPr lang="en-US" sz="2400" dirty="0"/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F8834202-B750-47F9-980A-1B1C16332E07}"/>
                </a:ext>
              </a:extLst>
            </p:cNvPr>
            <p:cNvSpPr txBox="1"/>
            <p:nvPr/>
          </p:nvSpPr>
          <p:spPr>
            <a:xfrm>
              <a:off x="3327393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solidFill>
                    <a:srgbClr val="0066CC"/>
                  </a:solidFill>
                  <a:latin typeface="Calibri" panose="020F0502020204030204" pitchFamily="34" charset="0"/>
                </a:rPr>
                <a:t>0</a:t>
              </a:r>
              <a:endParaRPr lang="en-US" sz="2400" b="1" dirty="0">
                <a:solidFill>
                  <a:srgbClr val="0066CC"/>
                </a:solidFill>
              </a:endParaRP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7B16EA76-9AD2-4BB1-A7A9-74B884C4146E}"/>
                </a:ext>
              </a:extLst>
            </p:cNvPr>
            <p:cNvSpPr txBox="1"/>
            <p:nvPr/>
          </p:nvSpPr>
          <p:spPr>
            <a:xfrm flipH="1">
              <a:off x="6407153" y="236449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0960610F-0B12-4D2C-B6BA-16FBD355D1CD}"/>
                </a:ext>
              </a:extLst>
            </p:cNvPr>
            <p:cNvSpPr txBox="1"/>
            <p:nvPr/>
          </p:nvSpPr>
          <p:spPr>
            <a:xfrm>
              <a:off x="3943345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solidFill>
                    <a:srgbClr val="0066CC"/>
                  </a:solidFill>
                  <a:latin typeface="Calibri" panose="020F0502020204030204" pitchFamily="34" charset="0"/>
                </a:rPr>
                <a:t>1</a:t>
              </a:r>
              <a:endParaRPr lang="en-US" sz="2400" b="1" dirty="0">
                <a:solidFill>
                  <a:srgbClr val="0066CC"/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B6ACBF15-D092-4F60-A303-0C81294BA0A8}"/>
                </a:ext>
              </a:extLst>
            </p:cNvPr>
            <p:cNvSpPr txBox="1"/>
            <p:nvPr/>
          </p:nvSpPr>
          <p:spPr>
            <a:xfrm>
              <a:off x="5175249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79990F8C-10C2-4D60-92D1-F2F5E42A151C}"/>
                </a:ext>
              </a:extLst>
            </p:cNvPr>
            <p:cNvSpPr txBox="1"/>
            <p:nvPr/>
          </p:nvSpPr>
          <p:spPr>
            <a:xfrm>
              <a:off x="5791201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65AB3BF8-A43E-4838-A1D7-96AA9AFD2C84}"/>
                </a:ext>
              </a:extLst>
            </p:cNvPr>
            <p:cNvSpPr txBox="1"/>
            <p:nvPr/>
          </p:nvSpPr>
          <p:spPr>
            <a:xfrm>
              <a:off x="455929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EA1DD1B9-8515-4386-9D92-56301EA4C26A}"/>
                </a:ext>
              </a:extLst>
            </p:cNvPr>
            <p:cNvSpPr txBox="1"/>
            <p:nvPr/>
          </p:nvSpPr>
          <p:spPr>
            <a:xfrm>
              <a:off x="6987747" y="236449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</p:grpSp>
      <p:sp>
        <p:nvSpPr>
          <p:cNvPr id="241" name="TextBox 240">
            <a:extLst>
              <a:ext uri="{FF2B5EF4-FFF2-40B4-BE49-F238E27FC236}">
                <a16:creationId xmlns:a16="http://schemas.microsoft.com/office/drawing/2014/main" id="{65649463-AC1C-43FD-B443-5A657358ECBD}"/>
              </a:ext>
            </a:extLst>
          </p:cNvPr>
          <p:cNvSpPr txBox="1"/>
          <p:nvPr/>
        </p:nvSpPr>
        <p:spPr>
          <a:xfrm>
            <a:off x="45539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b="1" dirty="0">
                <a:solidFill>
                  <a:srgbClr val="0066CC"/>
                </a:solidFill>
                <a:latin typeface="Calibri" panose="020F0502020204030204" pitchFamily="34" charset="0"/>
              </a:rPr>
              <a:t>1</a:t>
            </a:r>
            <a:endParaRPr lang="en-US" sz="2400" b="1" dirty="0">
              <a:solidFill>
                <a:srgbClr val="0066CC"/>
              </a:solidFill>
            </a:endParaRP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21DF584B-3239-469A-A542-B41F6BF2B578}"/>
              </a:ext>
            </a:extLst>
          </p:cNvPr>
          <p:cNvSpPr txBox="1"/>
          <p:nvPr/>
        </p:nvSpPr>
        <p:spPr>
          <a:xfrm>
            <a:off x="39406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1</a:t>
            </a:r>
            <a:endParaRPr lang="en-US" sz="2400" dirty="0"/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2AEA7A14-7A8B-489A-A44C-0CD99FD0FB2F}"/>
              </a:ext>
            </a:extLst>
          </p:cNvPr>
          <p:cNvSpPr txBox="1"/>
          <p:nvPr/>
        </p:nvSpPr>
        <p:spPr>
          <a:xfrm>
            <a:off x="33273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1</a:t>
            </a:r>
            <a:endParaRPr lang="en-US" sz="2400" dirty="0"/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6D1BD335-03B5-4042-94E4-254B27BC593A}"/>
              </a:ext>
            </a:extLst>
          </p:cNvPr>
          <p:cNvSpPr txBox="1"/>
          <p:nvPr/>
        </p:nvSpPr>
        <p:spPr>
          <a:xfrm>
            <a:off x="51672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2</a:t>
            </a:r>
            <a:endParaRPr lang="en-US" sz="2400" dirty="0"/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EC73F286-76F2-42C1-9380-196DCEF69EA9}"/>
              </a:ext>
            </a:extLst>
          </p:cNvPr>
          <p:cNvSpPr txBox="1"/>
          <p:nvPr/>
        </p:nvSpPr>
        <p:spPr>
          <a:xfrm>
            <a:off x="57805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3</a:t>
            </a:r>
            <a:endParaRPr lang="en-US" sz="2400" dirty="0"/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7B56381F-A9DE-49B0-B40E-4C1DAF7A9486}"/>
              </a:ext>
            </a:extLst>
          </p:cNvPr>
          <p:cNvSpPr txBox="1"/>
          <p:nvPr/>
        </p:nvSpPr>
        <p:spPr>
          <a:xfrm>
            <a:off x="6393893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4</a:t>
            </a:r>
            <a:endParaRPr lang="en-US" sz="2400" dirty="0"/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1AA53CF6-1D1C-473B-BFC0-A0B0CE3C0990}"/>
              </a:ext>
            </a:extLst>
          </p:cNvPr>
          <p:cNvSpPr txBox="1"/>
          <p:nvPr/>
        </p:nvSpPr>
        <p:spPr>
          <a:xfrm flipH="1">
            <a:off x="7007193" y="2825823"/>
            <a:ext cx="304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5</a:t>
            </a:r>
            <a:endParaRPr lang="en-US" sz="2400" dirty="0"/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C77A0183-9726-4DE5-89A1-E6E8CE2541A0}"/>
              </a:ext>
            </a:extLst>
          </p:cNvPr>
          <p:cNvSpPr txBox="1"/>
          <p:nvPr/>
        </p:nvSpPr>
        <p:spPr>
          <a:xfrm>
            <a:off x="7585135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6</a:t>
            </a:r>
            <a:endParaRPr lang="en-US" sz="2400" dirty="0"/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6E93BACA-1139-4228-951C-759869172C86}"/>
              </a:ext>
            </a:extLst>
          </p:cNvPr>
          <p:cNvSpPr txBox="1"/>
          <p:nvPr/>
        </p:nvSpPr>
        <p:spPr>
          <a:xfrm>
            <a:off x="8198438" y="2825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400" dirty="0">
                <a:latin typeface="Calibri" panose="020F0502020204030204" pitchFamily="34" charset="0"/>
              </a:rPr>
              <a:t>7</a:t>
            </a:r>
            <a:endParaRPr lang="en-US" sz="2400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129119C-4600-4435-8917-AA2A2EFE9D59}"/>
              </a:ext>
            </a:extLst>
          </p:cNvPr>
          <p:cNvGrpSpPr/>
          <p:nvPr/>
        </p:nvGrpSpPr>
        <p:grpSpPr>
          <a:xfrm>
            <a:off x="3332759" y="3290121"/>
            <a:ext cx="5200973" cy="461665"/>
            <a:chOff x="3633569" y="3257190"/>
            <a:chExt cx="5200973" cy="461665"/>
          </a:xfrm>
        </p:grpSpPr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A8F61981-0FE7-4101-8DA9-72177455D6D5}"/>
                </a:ext>
              </a:extLst>
            </p:cNvPr>
            <p:cNvSpPr txBox="1"/>
            <p:nvPr/>
          </p:nvSpPr>
          <p:spPr>
            <a:xfrm>
              <a:off x="4245591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8B41BFD5-6528-493E-A298-75BDBD90E68E}"/>
                </a:ext>
              </a:extLst>
            </p:cNvPr>
            <p:cNvSpPr txBox="1"/>
            <p:nvPr/>
          </p:nvSpPr>
          <p:spPr>
            <a:xfrm>
              <a:off x="5469635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solidFill>
                    <a:srgbClr val="0066CC"/>
                  </a:solidFill>
                  <a:latin typeface="Calibri" panose="020F0502020204030204" pitchFamily="34" charset="0"/>
                </a:rPr>
                <a:t>1</a:t>
              </a:r>
              <a:endParaRPr lang="en-US" sz="2400" b="1" dirty="0">
                <a:solidFill>
                  <a:srgbClr val="0066CC"/>
                </a:solidFill>
              </a:endParaRP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01D14B66-10C5-4294-8F8C-6039603290FD}"/>
                </a:ext>
              </a:extLst>
            </p:cNvPr>
            <p:cNvSpPr txBox="1"/>
            <p:nvPr/>
          </p:nvSpPr>
          <p:spPr>
            <a:xfrm>
              <a:off x="6081657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6" name="TextBox 255">
              <a:extLst>
                <a:ext uri="{FF2B5EF4-FFF2-40B4-BE49-F238E27FC236}">
                  <a16:creationId xmlns:a16="http://schemas.microsoft.com/office/drawing/2014/main" id="{E1A1748B-0A38-4E09-9383-82CAB157BEC2}"/>
                </a:ext>
              </a:extLst>
            </p:cNvPr>
            <p:cNvSpPr txBox="1"/>
            <p:nvPr/>
          </p:nvSpPr>
          <p:spPr>
            <a:xfrm>
              <a:off x="4857613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D423D3CE-B66C-4181-92CF-B8FE5F5C43F0}"/>
                </a:ext>
              </a:extLst>
            </p:cNvPr>
            <p:cNvSpPr txBox="1"/>
            <p:nvPr/>
          </p:nvSpPr>
          <p:spPr>
            <a:xfrm>
              <a:off x="3633569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5E2725B1-6065-4E3C-A8B1-D24BA7F348FE}"/>
                </a:ext>
              </a:extLst>
            </p:cNvPr>
            <p:cNvSpPr txBox="1"/>
            <p:nvPr/>
          </p:nvSpPr>
          <p:spPr>
            <a:xfrm>
              <a:off x="6693679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74A6A9E0-AE53-4EB8-AE7B-3FC3E8782CB1}"/>
                </a:ext>
              </a:extLst>
            </p:cNvPr>
            <p:cNvSpPr txBox="1"/>
            <p:nvPr/>
          </p:nvSpPr>
          <p:spPr>
            <a:xfrm>
              <a:off x="7305701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6FCA713F-C2A1-441E-BE90-3E47DCB2FDAF}"/>
                </a:ext>
              </a:extLst>
            </p:cNvPr>
            <p:cNvSpPr txBox="1"/>
            <p:nvPr/>
          </p:nvSpPr>
          <p:spPr>
            <a:xfrm flipH="1">
              <a:off x="7917723" y="3257190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407DFD67-E001-405C-AF96-B34BD225195B}"/>
                </a:ext>
              </a:extLst>
            </p:cNvPr>
            <p:cNvSpPr txBox="1"/>
            <p:nvPr/>
          </p:nvSpPr>
          <p:spPr>
            <a:xfrm>
              <a:off x="8494384" y="325719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C22EAF2-6DDB-42D9-9A6D-3BAF1CED952B}"/>
              </a:ext>
            </a:extLst>
          </p:cNvPr>
          <p:cNvGrpSpPr/>
          <p:nvPr/>
        </p:nvGrpSpPr>
        <p:grpSpPr>
          <a:xfrm>
            <a:off x="3327393" y="3731566"/>
            <a:ext cx="5179878" cy="461665"/>
            <a:chOff x="3033923" y="2137308"/>
            <a:chExt cx="5179878" cy="461665"/>
          </a:xfrm>
        </p:grpSpPr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791A4973-2E3D-4771-B323-70AED5F83DDA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1</a:t>
              </a:r>
              <a:endParaRPr lang="en-US" sz="2400" dirty="0"/>
            </a:p>
          </p:txBody>
        </p:sp>
        <p:sp>
          <p:nvSpPr>
            <p:cNvPr id="266" name="TextBox 265">
              <a:extLst>
                <a:ext uri="{FF2B5EF4-FFF2-40B4-BE49-F238E27FC236}">
                  <a16:creationId xmlns:a16="http://schemas.microsoft.com/office/drawing/2014/main" id="{DB5C7B29-D1D5-46C3-81A9-4D17D15984E4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solidFill>
                    <a:srgbClr val="0066CC"/>
                  </a:solidFill>
                  <a:latin typeface="Calibri" panose="020F0502020204030204" pitchFamily="34" charset="0"/>
                </a:rPr>
                <a:t>2</a:t>
              </a:r>
              <a:endParaRPr lang="en-US" sz="2400" b="1" dirty="0">
                <a:solidFill>
                  <a:srgbClr val="0066CC"/>
                </a:solidFill>
              </a:endParaRPr>
            </a:p>
          </p:txBody>
        </p:sp>
        <p:sp>
          <p:nvSpPr>
            <p:cNvPr id="267" name="TextBox 266">
              <a:extLst>
                <a:ext uri="{FF2B5EF4-FFF2-40B4-BE49-F238E27FC236}">
                  <a16:creationId xmlns:a16="http://schemas.microsoft.com/office/drawing/2014/main" id="{10D121CF-C9AC-4D2C-BB8B-192F830D339C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68" name="TextBox 267">
              <a:extLst>
                <a:ext uri="{FF2B5EF4-FFF2-40B4-BE49-F238E27FC236}">
                  <a16:creationId xmlns:a16="http://schemas.microsoft.com/office/drawing/2014/main" id="{75AA1F16-939D-46F9-AA76-15D3E4E5DED6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269" name="TextBox 268">
              <a:extLst>
                <a:ext uri="{FF2B5EF4-FFF2-40B4-BE49-F238E27FC236}">
                  <a16:creationId xmlns:a16="http://schemas.microsoft.com/office/drawing/2014/main" id="{CB3C7D93-9E8B-43A8-AB3E-C35A6DD54B6A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solidFill>
                    <a:srgbClr val="0066CC"/>
                  </a:solidFill>
                  <a:latin typeface="Calibri" panose="020F0502020204030204" pitchFamily="34" charset="0"/>
                </a:rPr>
                <a:t>3</a:t>
              </a:r>
              <a:endParaRPr lang="en-US" sz="2400" b="1" dirty="0">
                <a:solidFill>
                  <a:srgbClr val="0066CC"/>
                </a:solidFill>
              </a:endParaRPr>
            </a:p>
          </p:txBody>
        </p:sp>
        <p:sp>
          <p:nvSpPr>
            <p:cNvPr id="270" name="TextBox 269">
              <a:extLst>
                <a:ext uri="{FF2B5EF4-FFF2-40B4-BE49-F238E27FC236}">
                  <a16:creationId xmlns:a16="http://schemas.microsoft.com/office/drawing/2014/main" id="{CB855C7D-9090-4021-B922-F3FB983F30AA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71" name="TextBox 270">
              <a:extLst>
                <a:ext uri="{FF2B5EF4-FFF2-40B4-BE49-F238E27FC236}">
                  <a16:creationId xmlns:a16="http://schemas.microsoft.com/office/drawing/2014/main" id="{954C5F0E-DD08-453B-8CD8-334CD60ACCC7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73" name="TextBox 272">
              <a:extLst>
                <a:ext uri="{FF2B5EF4-FFF2-40B4-BE49-F238E27FC236}">
                  <a16:creationId xmlns:a16="http://schemas.microsoft.com/office/drawing/2014/main" id="{5F3529BA-82DC-40EC-9CC4-EE9734054986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74" name="TextBox 273">
              <a:extLst>
                <a:ext uri="{FF2B5EF4-FFF2-40B4-BE49-F238E27FC236}">
                  <a16:creationId xmlns:a16="http://schemas.microsoft.com/office/drawing/2014/main" id="{598B519F-92E0-472E-AD6A-4ABD76FAECA9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05E91F73-3126-4F48-852E-0A4D94044D89}"/>
              </a:ext>
            </a:extLst>
          </p:cNvPr>
          <p:cNvGrpSpPr/>
          <p:nvPr/>
        </p:nvGrpSpPr>
        <p:grpSpPr>
          <a:xfrm>
            <a:off x="3343307" y="5093791"/>
            <a:ext cx="5179878" cy="461665"/>
            <a:chOff x="3033923" y="2137308"/>
            <a:chExt cx="5179878" cy="461665"/>
          </a:xfrm>
        </p:grpSpPr>
        <p:sp>
          <p:nvSpPr>
            <p:cNvPr id="291" name="TextBox 290">
              <a:extLst>
                <a:ext uri="{FF2B5EF4-FFF2-40B4-BE49-F238E27FC236}">
                  <a16:creationId xmlns:a16="http://schemas.microsoft.com/office/drawing/2014/main" id="{429BCFD0-4286-45BE-AD88-F070E63ABA1F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612A80AF-C006-427C-8FF4-F26E37E39EE0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CB1F5842-25BA-49E4-A4E6-781E437001BD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DAA017B-05E0-412E-BBEC-ACFD8560AAE3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295" name="TextBox 294">
              <a:extLst>
                <a:ext uri="{FF2B5EF4-FFF2-40B4-BE49-F238E27FC236}">
                  <a16:creationId xmlns:a16="http://schemas.microsoft.com/office/drawing/2014/main" id="{9F282486-7FFC-4D6F-A919-C3F2DC3EA4B5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FD163C67-2D79-4800-82C0-B827E4A00A4C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C8DBF7E3-EB5A-424C-B2D4-F33D755BD474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298" name="TextBox 297">
              <a:extLst>
                <a:ext uri="{FF2B5EF4-FFF2-40B4-BE49-F238E27FC236}">
                  <a16:creationId xmlns:a16="http://schemas.microsoft.com/office/drawing/2014/main" id="{03053EEA-B3E0-461B-8111-52DD087A8BD5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6</a:t>
              </a:r>
              <a:endParaRPr lang="en-US" sz="2400" dirty="0"/>
            </a:p>
          </p:txBody>
        </p:sp>
        <p:sp>
          <p:nvSpPr>
            <p:cNvPr id="299" name="TextBox 298">
              <a:extLst>
                <a:ext uri="{FF2B5EF4-FFF2-40B4-BE49-F238E27FC236}">
                  <a16:creationId xmlns:a16="http://schemas.microsoft.com/office/drawing/2014/main" id="{D0B73BFF-6359-4DDF-A6B4-CBC5F2C95CE8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solidFill>
                    <a:srgbClr val="0066CC"/>
                  </a:solidFill>
                  <a:latin typeface="Calibri" panose="020F0502020204030204" pitchFamily="34" charset="0"/>
                </a:rPr>
                <a:t>4</a:t>
              </a:r>
              <a:endParaRPr lang="en-US" sz="2400" b="1" dirty="0">
                <a:solidFill>
                  <a:srgbClr val="0066CC"/>
                </a:solidFill>
              </a:endParaRPr>
            </a:p>
          </p:txBody>
        </p: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45CFE2F3-34C7-4F06-9D48-A77EC5063682}"/>
              </a:ext>
            </a:extLst>
          </p:cNvPr>
          <p:cNvGrpSpPr/>
          <p:nvPr/>
        </p:nvGrpSpPr>
        <p:grpSpPr>
          <a:xfrm>
            <a:off x="3327393" y="4192914"/>
            <a:ext cx="5179878" cy="461665"/>
            <a:chOff x="3033923" y="2137308"/>
            <a:chExt cx="5179878" cy="461665"/>
          </a:xfrm>
        </p:grpSpPr>
        <p:sp>
          <p:nvSpPr>
            <p:cNvPr id="301" name="TextBox 300">
              <a:extLst>
                <a:ext uri="{FF2B5EF4-FFF2-40B4-BE49-F238E27FC236}">
                  <a16:creationId xmlns:a16="http://schemas.microsoft.com/office/drawing/2014/main" id="{644693C4-CDA6-4062-B50E-9286A616A57C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302" name="TextBox 301">
              <a:extLst>
                <a:ext uri="{FF2B5EF4-FFF2-40B4-BE49-F238E27FC236}">
                  <a16:creationId xmlns:a16="http://schemas.microsoft.com/office/drawing/2014/main" id="{B97EE6AE-8F4F-4A13-951E-BCA6E20179B4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E8BCC37F-0401-416A-90E4-2AEC19176D43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2</a:t>
              </a:r>
              <a:endParaRPr lang="en-US" sz="2400" dirty="0"/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0370978A-DE53-4F30-BF31-C68C02C7C7D9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id="{35DCAA38-5506-485C-A945-51137D826E22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FB00F137-8AB9-41FC-A74C-AA8DF22D9F4C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b="1" dirty="0">
                  <a:solidFill>
                    <a:srgbClr val="0066CC"/>
                  </a:solidFill>
                  <a:latin typeface="Calibri" panose="020F0502020204030204" pitchFamily="34" charset="0"/>
                </a:rPr>
                <a:t>3</a:t>
              </a:r>
              <a:endParaRPr lang="en-US" sz="2400" b="1" dirty="0">
                <a:solidFill>
                  <a:srgbClr val="0066CC"/>
                </a:solidFill>
              </a:endParaRPr>
            </a:p>
          </p:txBody>
        </p:sp>
        <p:sp>
          <p:nvSpPr>
            <p:cNvPr id="307" name="TextBox 306">
              <a:extLst>
                <a:ext uri="{FF2B5EF4-FFF2-40B4-BE49-F238E27FC236}">
                  <a16:creationId xmlns:a16="http://schemas.microsoft.com/office/drawing/2014/main" id="{79374FB0-F5EA-47E2-9CB4-96E58F0458BF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08" name="TextBox 307">
              <a:extLst>
                <a:ext uri="{FF2B5EF4-FFF2-40B4-BE49-F238E27FC236}">
                  <a16:creationId xmlns:a16="http://schemas.microsoft.com/office/drawing/2014/main" id="{B1DF392C-AA7B-46B3-88F0-ABC87DAC0973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09" name="TextBox 308">
              <a:extLst>
                <a:ext uri="{FF2B5EF4-FFF2-40B4-BE49-F238E27FC236}">
                  <a16:creationId xmlns:a16="http://schemas.microsoft.com/office/drawing/2014/main" id="{13974F43-97C1-4315-9F98-4A5D58CC87E4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CD676C77-B5B2-4EBB-90F0-20B530F29A3A}"/>
              </a:ext>
            </a:extLst>
          </p:cNvPr>
          <p:cNvGrpSpPr/>
          <p:nvPr/>
        </p:nvGrpSpPr>
        <p:grpSpPr>
          <a:xfrm>
            <a:off x="3343307" y="4654309"/>
            <a:ext cx="5179878" cy="461665"/>
            <a:chOff x="3033923" y="2137308"/>
            <a:chExt cx="5179878" cy="461665"/>
          </a:xfrm>
        </p:grpSpPr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5909E8A3-241C-4AB8-BDF0-ABC3C08A98EA}"/>
                </a:ext>
              </a:extLst>
            </p:cNvPr>
            <p:cNvSpPr txBox="1"/>
            <p:nvPr/>
          </p:nvSpPr>
          <p:spPr>
            <a:xfrm>
              <a:off x="426153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2" name="TextBox 311">
              <a:extLst>
                <a:ext uri="{FF2B5EF4-FFF2-40B4-BE49-F238E27FC236}">
                  <a16:creationId xmlns:a16="http://schemas.microsoft.com/office/drawing/2014/main" id="{CAC79CD0-41F8-4771-8889-27F9DBA58DC4}"/>
                </a:ext>
              </a:extLst>
            </p:cNvPr>
            <p:cNvSpPr txBox="1"/>
            <p:nvPr/>
          </p:nvSpPr>
          <p:spPr>
            <a:xfrm>
              <a:off x="548914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4260B63D-8C53-40D6-B08A-FB99CBABC0D9}"/>
                </a:ext>
              </a:extLst>
            </p:cNvPr>
            <p:cNvSpPr txBox="1"/>
            <p:nvPr/>
          </p:nvSpPr>
          <p:spPr>
            <a:xfrm>
              <a:off x="487533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718B0764-A09C-45E6-A2B7-0F4313D933CE}"/>
                </a:ext>
              </a:extLst>
            </p:cNvPr>
            <p:cNvSpPr txBox="1"/>
            <p:nvPr/>
          </p:nvSpPr>
          <p:spPr>
            <a:xfrm>
              <a:off x="364772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A27C84A7-7CC6-4921-8B20-763F73341F42}"/>
                </a:ext>
              </a:extLst>
            </p:cNvPr>
            <p:cNvSpPr txBox="1"/>
            <p:nvPr/>
          </p:nvSpPr>
          <p:spPr>
            <a:xfrm>
              <a:off x="6102948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0682EB18-AA64-4835-828D-BA09337CEC6E}"/>
                </a:ext>
              </a:extLst>
            </p:cNvPr>
            <p:cNvSpPr txBox="1"/>
            <p:nvPr/>
          </p:nvSpPr>
          <p:spPr>
            <a:xfrm>
              <a:off x="6716752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3</a:t>
              </a:r>
              <a:endParaRPr lang="en-US" sz="2400" dirty="0"/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7ABF2CD7-DC94-476A-B4F6-CF471F6DA6F9}"/>
                </a:ext>
              </a:extLst>
            </p:cNvPr>
            <p:cNvSpPr txBox="1"/>
            <p:nvPr/>
          </p:nvSpPr>
          <p:spPr>
            <a:xfrm flipH="1">
              <a:off x="7330556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b="1" dirty="0">
                  <a:solidFill>
                    <a:srgbClr val="0066CC"/>
                  </a:solidFill>
                  <a:latin typeface="Calibri" panose="020F0502020204030204" pitchFamily="34" charset="0"/>
                </a:rPr>
                <a:t>3</a:t>
              </a:r>
              <a:endParaRPr lang="en-US" sz="2400" b="1" dirty="0">
                <a:solidFill>
                  <a:srgbClr val="0066CC"/>
                </a:solidFill>
              </a:endParaRPr>
            </a:p>
          </p:txBody>
        </p:sp>
        <p:sp>
          <p:nvSpPr>
            <p:cNvPr id="318" name="TextBox 317">
              <a:extLst>
                <a:ext uri="{FF2B5EF4-FFF2-40B4-BE49-F238E27FC236}">
                  <a16:creationId xmlns:a16="http://schemas.microsoft.com/office/drawing/2014/main" id="{FEEE036F-A9A4-418E-AC3E-89B9359555A2}"/>
                </a:ext>
              </a:extLst>
            </p:cNvPr>
            <p:cNvSpPr txBox="1"/>
            <p:nvPr/>
          </p:nvSpPr>
          <p:spPr>
            <a:xfrm>
              <a:off x="3033923" y="2137308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5</a:t>
              </a:r>
              <a:endParaRPr lang="en-US" sz="2400" dirty="0"/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3D427CC6-255A-4808-B36E-9FC04C7FFAA7}"/>
                </a:ext>
              </a:extLst>
            </p:cNvPr>
            <p:cNvSpPr txBox="1"/>
            <p:nvPr/>
          </p:nvSpPr>
          <p:spPr>
            <a:xfrm flipH="1">
              <a:off x="7909001" y="2137308"/>
              <a:ext cx="30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en-US" sz="2400" dirty="0">
                  <a:latin typeface="Calibri" panose="020F0502020204030204" pitchFamily="34" charset="0"/>
                </a:rPr>
                <a:t>4</a:t>
              </a:r>
              <a:endParaRPr lang="en-US" sz="2400" dirty="0"/>
            </a:p>
          </p:txBody>
        </p:sp>
      </p:grpSp>
      <p:sp>
        <p:nvSpPr>
          <p:cNvPr id="283" name="Line 181">
            <a:extLst>
              <a:ext uri="{FF2B5EF4-FFF2-40B4-BE49-F238E27FC236}">
                <a16:creationId xmlns:a16="http://schemas.microsoft.com/office/drawing/2014/main" id="{61CEC89E-35CA-4941-BBF2-D21F1FCFE7B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991702" y="3690247"/>
            <a:ext cx="173161" cy="137286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9059665" y="3494858"/>
            <a:ext cx="3028062" cy="15501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28600" lvl="0" indent="-228600" defTabSz="914400">
              <a:lnSpc>
                <a:spcPct val="120000"/>
              </a:lnSpc>
              <a:spcBef>
                <a:spcPts val="1000"/>
              </a:spcBef>
            </a:pPr>
            <a:r>
              <a:rPr lang="en-US" alt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Optimal Alignment</a:t>
            </a:r>
          </a:p>
          <a:p>
            <a:pPr marL="228600" lvl="0" indent="-228600" defTabSz="914400">
              <a:lnSpc>
                <a:spcPct val="120000"/>
              </a:lnSpc>
              <a:spcBef>
                <a:spcPts val="1000"/>
              </a:spcBef>
            </a:pPr>
            <a:r>
              <a:rPr lang="en-US" altLang="en-US" sz="2400" b="1" dirty="0">
                <a:solidFill>
                  <a:srgbClr val="0033CC"/>
                </a:solidFill>
                <a:latin typeface="Comic Sans MS" panose="030F0702030302020204" pitchFamily="66" charset="0"/>
              </a:rPr>
              <a:t>A G A C A T </a:t>
            </a:r>
            <a:r>
              <a:rPr lang="en-US" altLang="en-US" sz="2400" b="1" dirty="0" err="1">
                <a:solidFill>
                  <a:srgbClr val="0033CC"/>
                </a:solidFill>
                <a:latin typeface="Comic Sans MS" panose="030F0702030302020204" pitchFamily="66" charset="0"/>
              </a:rPr>
              <a:t>T</a:t>
            </a:r>
            <a:r>
              <a:rPr lang="en-US" altLang="en-US" sz="2400" b="1" dirty="0">
                <a:solidFill>
                  <a:srgbClr val="0033CC"/>
                </a:solidFill>
                <a:latin typeface="Comic Sans MS" panose="030F0702030302020204" pitchFamily="66" charset="0"/>
              </a:rPr>
              <a:t> G</a:t>
            </a:r>
          </a:p>
          <a:p>
            <a:pPr marL="228600" lvl="0" indent="-228600" defTabSz="914400">
              <a:lnSpc>
                <a:spcPct val="120000"/>
              </a:lnSpc>
              <a:spcBef>
                <a:spcPct val="0"/>
              </a:spcBef>
            </a:pPr>
            <a:r>
              <a:rPr lang="en-US" altLang="en-US" sz="2400" b="1" dirty="0">
                <a:solidFill>
                  <a:srgbClr val="0033CC"/>
                </a:solidFill>
                <a:latin typeface="Comic Sans MS" panose="030F0702030302020204" pitchFamily="66" charset="0"/>
              </a:rPr>
              <a:t>_</a:t>
            </a:r>
            <a:r>
              <a:rPr lang="en-US" altLang="en-US" sz="2400" b="1" baseline="-25000" dirty="0">
                <a:solidFill>
                  <a:srgbClr val="0033CC"/>
                </a:solidFill>
                <a:latin typeface="Comic Sans MS" panose="030F0702030302020204" pitchFamily="66" charset="0"/>
              </a:rPr>
              <a:t>  </a:t>
            </a:r>
            <a:r>
              <a:rPr lang="en-US" altLang="en-US" sz="2400" b="1" dirty="0">
                <a:solidFill>
                  <a:srgbClr val="0033CC"/>
                </a:solidFill>
                <a:latin typeface="Comic Sans MS" panose="030F0702030302020204" pitchFamily="66" charset="0"/>
              </a:rPr>
              <a:t>G A</a:t>
            </a:r>
            <a:r>
              <a:rPr lang="en-US" altLang="en-US" sz="2400" b="1" baseline="-25000" dirty="0">
                <a:solidFill>
                  <a:srgbClr val="0033CC"/>
                </a:solidFill>
                <a:latin typeface="Comic Sans MS" panose="030F0702030302020204" pitchFamily="66" charset="0"/>
              </a:rPr>
              <a:t>  </a:t>
            </a:r>
            <a:r>
              <a:rPr lang="en-US" altLang="en-US" sz="2400" b="1" dirty="0">
                <a:solidFill>
                  <a:srgbClr val="0033CC"/>
                </a:solidFill>
                <a:latin typeface="Comic Sans MS" panose="030F0702030302020204" pitchFamily="66" charset="0"/>
              </a:rPr>
              <a:t>G _ T </a:t>
            </a:r>
            <a:r>
              <a:rPr lang="en-US" altLang="en-US" sz="2400" b="1" dirty="0" err="1">
                <a:solidFill>
                  <a:srgbClr val="0033CC"/>
                </a:solidFill>
                <a:latin typeface="Comic Sans MS" panose="030F0702030302020204" pitchFamily="66" charset="0"/>
              </a:rPr>
              <a:t>T</a:t>
            </a:r>
            <a:r>
              <a:rPr lang="en-US" altLang="en-US" sz="2400" b="1" dirty="0">
                <a:solidFill>
                  <a:srgbClr val="0033CC"/>
                </a:solidFill>
                <a:latin typeface="Comic Sans MS" panose="030F0702030302020204" pitchFamily="66" charset="0"/>
              </a:rPr>
              <a:t> A</a:t>
            </a:r>
          </a:p>
        </p:txBody>
      </p:sp>
    </p:spTree>
    <p:extLst>
      <p:ext uri="{BB962C8B-B14F-4D97-AF65-F5344CB8AC3E}">
        <p14:creationId xmlns:p14="http://schemas.microsoft.com/office/powerpoint/2010/main" val="191556656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6" name="Content Placeholder 5">
                <a:extLst>
                  <a:ext uri="{FF2B5EF4-FFF2-40B4-BE49-F238E27FC236}">
                    <a16:creationId xmlns:a16="http://schemas.microsoft.com/office/drawing/2014/main" id="{583AF641-053E-42A4-9478-6AFF853ABA70}"/>
                  </a:ext>
                </a:extLst>
              </p:cNvPr>
              <p:cNvSpPr>
                <a:spLocks noGrp="1"/>
              </p:cNvSpPr>
              <p:nvPr>
                <p:ph sz="half" idx="2"/>
              </p:nvPr>
            </p:nvSpPr>
            <p:spPr>
              <a:xfrm>
                <a:off x="6477811" y="1569823"/>
                <a:ext cx="5350395" cy="5002634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sz="2400" dirty="0"/>
                  <a:t>Alignment pattern:</a:t>
                </a:r>
              </a:p>
              <a:p>
                <a:pPr lvl="1"/>
                <a:r>
                  <a:rPr lang="en-US" sz="2000" dirty="0"/>
                  <a:t>2-D, </a:t>
                </a:r>
                <a:r>
                  <a:rPr lang="en-US" sz="2000" dirty="0">
                    <a:solidFill>
                      <a:srgbClr val="0066CC"/>
                    </a:solidFill>
                  </a:rPr>
                  <a:t>O(</a:t>
                </a:r>
                <a:r>
                  <a:rPr lang="en-US" sz="2000" b="1" dirty="0">
                    <a:solidFill>
                      <a:srgbClr val="0066CC"/>
                    </a:solidFill>
                  </a:rPr>
                  <a:t>1</a:t>
                </a:r>
                <a:r>
                  <a:rPr lang="en-US" sz="2000" dirty="0">
                    <a:solidFill>
                      <a:srgbClr val="0066CC"/>
                    </a:solidFill>
                  </a:rPr>
                  <a:t>)</a:t>
                </a:r>
                <a:r>
                  <a:rPr lang="en-US" sz="2000" dirty="0"/>
                  <a:t> in previous row, above and arbitrary prior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err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𝒏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⋅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𝒎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space</a:t>
                </a:r>
              </a:p>
              <a:p>
                <a:pPr marL="457200" lvl="1" indent="0">
                  <a:buNone/>
                </a:pPr>
                <a:endParaRPr lang="en-US" sz="2000" dirty="0"/>
              </a:p>
              <a:p>
                <a:pPr marL="457200" lvl="1" indent="0">
                  <a:buNone/>
                </a:pPr>
                <a:endParaRPr lang="en-US" sz="2000" dirty="0"/>
              </a:p>
              <a:p>
                <a:pPr marL="457200" lvl="1" indent="0">
                  <a:buNone/>
                </a:pPr>
                <a:endParaRPr lang="en-US" sz="2000" dirty="0"/>
              </a:p>
              <a:p>
                <a:pPr marL="457200" lvl="1" indent="0">
                  <a:buNone/>
                </a:pPr>
                <a:endParaRPr lang="en-US" sz="2000" dirty="0"/>
              </a:p>
              <a:p>
                <a:pPr lvl="1"/>
                <a:endParaRPr lang="en-US" sz="2000" dirty="0"/>
              </a:p>
              <a:p>
                <a:pPr lvl="1"/>
                <a:endParaRPr lang="en-US" sz="2000" dirty="0"/>
              </a:p>
              <a:p>
                <a:pPr lvl="1"/>
                <a:endParaRPr lang="en-US" sz="2000" dirty="0"/>
              </a:p>
              <a:p>
                <a:pPr marL="457200" lvl="1" indent="0">
                  <a:buNone/>
                </a:pPr>
                <a:endParaRPr lang="en-US" sz="2000" dirty="0"/>
              </a:p>
            </p:txBody>
          </p:sp>
        </mc:Choice>
        <mc:Fallback xmlns="">
          <p:sp>
            <p:nvSpPr>
              <p:cNvPr id="6" name="Content Placeholder 5">
                <a:extLst>
                  <a:ext uri="{FF2B5EF4-FFF2-40B4-BE49-F238E27FC236}">
                    <a16:creationId xmlns:a16="http://schemas.microsoft.com/office/drawing/2014/main" id="{583AF641-053E-42A4-9478-6AFF853ABA70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477811" y="1569823"/>
                <a:ext cx="5350395" cy="5002634"/>
              </a:xfrm>
              <a:blipFill>
                <a:blip r:embed="rId2"/>
                <a:stretch>
                  <a:fillRect l="-1824" t="-170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Dynamic Programming Patterns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3"/>
              <p:cNvSpPr>
                <a:spLocks noGrp="1" noChangeAspect="1"/>
              </p:cNvSpPr>
              <p:nvPr>
                <p:ph sz="half" idx="1"/>
              </p:nvPr>
            </p:nvSpPr>
            <p:spPr>
              <a:xfrm>
                <a:off x="628650" y="1587279"/>
                <a:ext cx="5945096" cy="4985177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sz="2000" dirty="0"/>
                  <a:t>Fibonacci pattern:</a:t>
                </a:r>
              </a:p>
              <a:p>
                <a:pPr lvl="1"/>
                <a:r>
                  <a:rPr lang="en-US" sz="2000" dirty="0"/>
                  <a:t>1-D,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immediately prior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space</a:t>
                </a:r>
              </a:p>
              <a:p>
                <a:pPr lvl="1"/>
                <a:endParaRPr lang="en-US" dirty="0"/>
              </a:p>
              <a:p>
                <a:pPr marL="0" indent="0">
                  <a:buNone/>
                </a:pPr>
                <a:endParaRPr lang="en-US" sz="100" dirty="0"/>
              </a:p>
              <a:p>
                <a:pPr marL="0" indent="0">
                  <a:buNone/>
                </a:pPr>
                <a:r>
                  <a:rPr lang="en-US" sz="2000" dirty="0"/>
                  <a:t>Weighted interval scheduling pattern:</a:t>
                </a:r>
              </a:p>
              <a:p>
                <a:pPr lvl="1"/>
                <a:r>
                  <a:rPr lang="en-US" sz="2000" dirty="0"/>
                  <a:t>1-D,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arbitrary prior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𝒏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space</a:t>
                </a:r>
              </a:p>
              <a:p>
                <a:pPr lvl="1"/>
                <a:endParaRPr lang="en-US" sz="1400" dirty="0"/>
              </a:p>
              <a:p>
                <a:pPr lvl="1"/>
                <a:endParaRPr lang="en-US" sz="600" dirty="0"/>
              </a:p>
              <a:p>
                <a:pPr marL="0" indent="0">
                  <a:buNone/>
                </a:pPr>
                <a:r>
                  <a:rPr lang="en-US" sz="2000" dirty="0"/>
                  <a:t>Longest increasing subsequence pattern:</a:t>
                </a:r>
              </a:p>
              <a:p>
                <a:pPr lvl="1"/>
                <a:r>
                  <a:rPr lang="en-US" sz="2000" dirty="0"/>
                  <a:t>1-D, all </a:t>
                </a:r>
                <a14:m>
                  <m:oMath xmlns:m="http://schemas.openxmlformats.org/officeDocument/2006/math"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𝒏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r>
                  <a:rPr lang="en-US" sz="2000" dirty="0"/>
                  <a:t> prior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𝒏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space</a:t>
                </a:r>
                <a:endParaRPr lang="en-US" sz="1400" dirty="0"/>
              </a:p>
            </p:txBody>
          </p:sp>
        </mc:Choice>
        <mc:Fallback xmlns="">
          <p:sp>
            <p:nvSpPr>
              <p:cNvPr id="4" name="Content Placeholder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628650" y="1587279"/>
                <a:ext cx="5945096" cy="4985177"/>
              </a:xfrm>
              <a:blipFill>
                <a:blip r:embed="rId3"/>
                <a:stretch>
                  <a:fillRect l="-1026" t="-12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767C1-1CFC-4BF3-A3D8-E4104FCBBC17}" type="slidenum">
              <a:rPr lang="en-US" smtClean="0"/>
              <a:t>24</a:t>
            </a:fld>
            <a:endParaRPr lang="en-US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81A1BBA-ECA2-4BFD-AA14-BBF4B555D933}"/>
              </a:ext>
            </a:extLst>
          </p:cNvPr>
          <p:cNvGrpSpPr>
            <a:grpSpLocks noChangeAspect="1"/>
          </p:cNvGrpSpPr>
          <p:nvPr/>
        </p:nvGrpSpPr>
        <p:grpSpPr>
          <a:xfrm>
            <a:off x="1731536" y="2483514"/>
            <a:ext cx="3766635" cy="548640"/>
            <a:chOff x="2822384" y="1707420"/>
            <a:chExt cx="5988100" cy="872214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912C00AC-ABBC-4885-ACB9-2ECA5054E047}"/>
                </a:ext>
              </a:extLst>
            </p:cNvPr>
            <p:cNvGrpSpPr/>
            <p:nvPr/>
          </p:nvGrpSpPr>
          <p:grpSpPr>
            <a:xfrm>
              <a:off x="2822384" y="2208792"/>
              <a:ext cx="5988100" cy="370842"/>
              <a:chOff x="2118377" y="2208792"/>
              <a:chExt cx="5988100" cy="370842"/>
            </a:xfrm>
          </p:grpSpPr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C6663E8A-F767-447F-B3F3-B83CD4F70468}"/>
                  </a:ext>
                </a:extLst>
              </p:cNvPr>
              <p:cNvGrpSpPr/>
              <p:nvPr/>
            </p:nvGrpSpPr>
            <p:grpSpPr>
              <a:xfrm>
                <a:off x="2118377" y="2208794"/>
                <a:ext cx="2395240" cy="370840"/>
                <a:chOff x="2118377" y="2208794"/>
                <a:chExt cx="2395240" cy="370840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E8696734-0754-46DC-BEAC-B3F31D317269}"/>
                    </a:ext>
                  </a:extLst>
                </p:cNvPr>
                <p:cNvGrpSpPr/>
                <p:nvPr/>
              </p:nvGrpSpPr>
              <p:grpSpPr>
                <a:xfrm>
                  <a:off x="2118377" y="2208795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19" name="Rectangle 18">
                    <a:extLst>
                      <a:ext uri="{FF2B5EF4-FFF2-40B4-BE49-F238E27FC236}">
                        <a16:creationId xmlns:a16="http://schemas.microsoft.com/office/drawing/2014/main" id="{2D15AC53-9256-40CD-82E9-9ACD06E43747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Rectangle 19">
                    <a:extLst>
                      <a:ext uri="{FF2B5EF4-FFF2-40B4-BE49-F238E27FC236}">
                        <a16:creationId xmlns:a16="http://schemas.microsoft.com/office/drawing/2014/main" id="{3D0DADCE-DC68-4C6D-8012-8043A6BAE737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9E68F462-6932-4957-8911-D1F23EB04818}"/>
                    </a:ext>
                  </a:extLst>
                </p:cNvPr>
                <p:cNvGrpSpPr/>
                <p:nvPr/>
              </p:nvGrpSpPr>
              <p:grpSpPr>
                <a:xfrm>
                  <a:off x="3315997" y="2208794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35ABB57-E666-4740-A61A-DC9FBD244108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FA207E3A-32FD-448D-AADD-F9B3B75C7F1A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6A7E9E74-51C9-4E6C-AEDB-B93C7B5F919A}"/>
                  </a:ext>
                </a:extLst>
              </p:cNvPr>
              <p:cNvGrpSpPr/>
              <p:nvPr/>
            </p:nvGrpSpPr>
            <p:grpSpPr>
              <a:xfrm>
                <a:off x="4513617" y="2208794"/>
                <a:ext cx="1197620" cy="370839"/>
                <a:chOff x="2118377" y="2208795"/>
                <a:chExt cx="1197620" cy="370839"/>
              </a:xfrm>
            </p:grpSpPr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4D2E351F-DA1C-4BC8-83F1-E8FEBD590A93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ectangle 31">
                  <a:extLst>
                    <a:ext uri="{FF2B5EF4-FFF2-40B4-BE49-F238E27FC236}">
                      <a16:creationId xmlns:a16="http://schemas.microsoft.com/office/drawing/2014/main" id="{8FB04207-F4A0-4D3C-A2CF-C5370D339363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92BFEA6A-BAEA-4558-9E0D-A8FE5884AEF6}"/>
                  </a:ext>
                </a:extLst>
              </p:cNvPr>
              <p:cNvGrpSpPr/>
              <p:nvPr/>
            </p:nvGrpSpPr>
            <p:grpSpPr>
              <a:xfrm>
                <a:off x="5711237" y="2208793"/>
                <a:ext cx="1197620" cy="370839"/>
                <a:chOff x="2118377" y="2208795"/>
                <a:chExt cx="1197620" cy="370839"/>
              </a:xfrm>
            </p:grpSpPr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7AF579EF-40AD-4DDA-959E-136A03D05DCF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Rectangle 29">
                  <a:extLst>
                    <a:ext uri="{FF2B5EF4-FFF2-40B4-BE49-F238E27FC236}">
                      <a16:creationId xmlns:a16="http://schemas.microsoft.com/office/drawing/2014/main" id="{F0A0E666-19A0-473B-A13F-B0B2A48FF7DB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044D53E8-65ED-4E34-AFCD-D3BA51B06146}"/>
                  </a:ext>
                </a:extLst>
              </p:cNvPr>
              <p:cNvGrpSpPr/>
              <p:nvPr/>
            </p:nvGrpSpPr>
            <p:grpSpPr>
              <a:xfrm>
                <a:off x="6908857" y="2208792"/>
                <a:ext cx="1197620" cy="370839"/>
                <a:chOff x="2118377" y="2208795"/>
                <a:chExt cx="1197620" cy="370839"/>
              </a:xfrm>
            </p:grpSpPr>
            <p:sp>
              <p:nvSpPr>
                <p:cNvPr id="35" name="Rectangle 34">
                  <a:extLst>
                    <a:ext uri="{FF2B5EF4-FFF2-40B4-BE49-F238E27FC236}">
                      <a16:creationId xmlns:a16="http://schemas.microsoft.com/office/drawing/2014/main" id="{F84B769A-38DC-4332-82C7-34B93689C315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86571F08-37EA-451B-B350-576087687292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78BA973-FD5D-4B0B-8C7C-D335CDA75D1E}"/>
                </a:ext>
              </a:extLst>
            </p:cNvPr>
            <p:cNvSpPr/>
            <p:nvPr/>
          </p:nvSpPr>
          <p:spPr>
            <a:xfrm>
              <a:off x="7930195" y="1924825"/>
              <a:ext cx="598810" cy="469390"/>
            </a:xfrm>
            <a:custGeom>
              <a:avLst/>
              <a:gdLst>
                <a:gd name="connsiteX0" fmla="*/ 598810 w 598810"/>
                <a:gd name="connsiteY0" fmla="*/ 445114 h 469390"/>
                <a:gd name="connsiteX1" fmla="*/ 509798 w 598810"/>
                <a:gd name="connsiteY1" fmla="*/ 97157 h 469390"/>
                <a:gd name="connsiteX2" fmla="*/ 291313 w 598810"/>
                <a:gd name="connsiteY2" fmla="*/ 52 h 469390"/>
                <a:gd name="connsiteX3" fmla="*/ 89012 w 598810"/>
                <a:gd name="connsiteY3" fmla="*/ 105249 h 469390"/>
                <a:gd name="connsiteX4" fmla="*/ 0 w 598810"/>
                <a:gd name="connsiteY4" fmla="*/ 469390 h 46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810" h="469390">
                  <a:moveTo>
                    <a:pt x="598810" y="445114"/>
                  </a:moveTo>
                  <a:cubicBezTo>
                    <a:pt x="579928" y="308224"/>
                    <a:pt x="561047" y="171334"/>
                    <a:pt x="509798" y="97157"/>
                  </a:cubicBezTo>
                  <a:cubicBezTo>
                    <a:pt x="458549" y="22980"/>
                    <a:pt x="361444" y="-1297"/>
                    <a:pt x="291313" y="52"/>
                  </a:cubicBezTo>
                  <a:cubicBezTo>
                    <a:pt x="221182" y="1401"/>
                    <a:pt x="137564" y="27026"/>
                    <a:pt x="89012" y="105249"/>
                  </a:cubicBezTo>
                  <a:cubicBezTo>
                    <a:pt x="40460" y="183472"/>
                    <a:pt x="20230" y="326431"/>
                    <a:pt x="0" y="469390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518C796-5B15-4370-8E6D-F64AEEDE8B9B}"/>
                </a:ext>
              </a:extLst>
            </p:cNvPr>
            <p:cNvSpPr/>
            <p:nvPr/>
          </p:nvSpPr>
          <p:spPr>
            <a:xfrm>
              <a:off x="7315200" y="1707420"/>
              <a:ext cx="1213805" cy="686796"/>
            </a:xfrm>
            <a:custGeom>
              <a:avLst/>
              <a:gdLst>
                <a:gd name="connsiteX0" fmla="*/ 598810 w 598810"/>
                <a:gd name="connsiteY0" fmla="*/ 445114 h 469390"/>
                <a:gd name="connsiteX1" fmla="*/ 509798 w 598810"/>
                <a:gd name="connsiteY1" fmla="*/ 97157 h 469390"/>
                <a:gd name="connsiteX2" fmla="*/ 291313 w 598810"/>
                <a:gd name="connsiteY2" fmla="*/ 52 h 469390"/>
                <a:gd name="connsiteX3" fmla="*/ 89012 w 598810"/>
                <a:gd name="connsiteY3" fmla="*/ 105249 h 469390"/>
                <a:gd name="connsiteX4" fmla="*/ 0 w 598810"/>
                <a:gd name="connsiteY4" fmla="*/ 469390 h 46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810" h="469390">
                  <a:moveTo>
                    <a:pt x="598810" y="445114"/>
                  </a:moveTo>
                  <a:cubicBezTo>
                    <a:pt x="579928" y="308224"/>
                    <a:pt x="561047" y="171334"/>
                    <a:pt x="509798" y="97157"/>
                  </a:cubicBezTo>
                  <a:cubicBezTo>
                    <a:pt x="458549" y="22980"/>
                    <a:pt x="361444" y="-1297"/>
                    <a:pt x="291313" y="52"/>
                  </a:cubicBezTo>
                  <a:cubicBezTo>
                    <a:pt x="221182" y="1401"/>
                    <a:pt x="137564" y="27026"/>
                    <a:pt x="89012" y="105249"/>
                  </a:cubicBezTo>
                  <a:cubicBezTo>
                    <a:pt x="40460" y="183472"/>
                    <a:pt x="20230" y="326431"/>
                    <a:pt x="0" y="469390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663223D-C951-49C9-B1FD-9728962DCC7B}"/>
              </a:ext>
            </a:extLst>
          </p:cNvPr>
          <p:cNvGrpSpPr>
            <a:grpSpLocks noChangeAspect="1"/>
          </p:cNvGrpSpPr>
          <p:nvPr/>
        </p:nvGrpSpPr>
        <p:grpSpPr>
          <a:xfrm>
            <a:off x="1694290" y="3972405"/>
            <a:ext cx="3955013" cy="640080"/>
            <a:chOff x="2084660" y="3630818"/>
            <a:chExt cx="5988100" cy="969115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C750B70D-D547-4264-8790-AAB0C92AED33}"/>
                </a:ext>
              </a:extLst>
            </p:cNvPr>
            <p:cNvGrpSpPr/>
            <p:nvPr/>
          </p:nvGrpSpPr>
          <p:grpSpPr>
            <a:xfrm>
              <a:off x="2084660" y="4229091"/>
              <a:ext cx="5988100" cy="370842"/>
              <a:chOff x="2118377" y="2208792"/>
              <a:chExt cx="5988100" cy="370842"/>
            </a:xfrm>
          </p:grpSpPr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1C31F76F-AF51-4B78-AFB5-638652292786}"/>
                  </a:ext>
                </a:extLst>
              </p:cNvPr>
              <p:cNvGrpSpPr/>
              <p:nvPr/>
            </p:nvGrpSpPr>
            <p:grpSpPr>
              <a:xfrm>
                <a:off x="2118377" y="2208794"/>
                <a:ext cx="2395240" cy="370840"/>
                <a:chOff x="2118377" y="2208794"/>
                <a:chExt cx="2395240" cy="370840"/>
              </a:xfrm>
            </p:grpSpPr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4ADB2A1B-5D00-4871-8696-2C12A6F4D360}"/>
                    </a:ext>
                  </a:extLst>
                </p:cNvPr>
                <p:cNvGrpSpPr/>
                <p:nvPr/>
              </p:nvGrpSpPr>
              <p:grpSpPr>
                <a:xfrm>
                  <a:off x="2118377" y="2208795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A32A2E16-C2C4-4223-871A-79E80271641E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Rectangle 54">
                    <a:extLst>
                      <a:ext uri="{FF2B5EF4-FFF2-40B4-BE49-F238E27FC236}">
                        <a16:creationId xmlns:a16="http://schemas.microsoft.com/office/drawing/2014/main" id="{D0B52B38-95E3-4878-B5C6-4714CD449527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" name="Group 50">
                  <a:extLst>
                    <a:ext uri="{FF2B5EF4-FFF2-40B4-BE49-F238E27FC236}">
                      <a16:creationId xmlns:a16="http://schemas.microsoft.com/office/drawing/2014/main" id="{77847865-42D3-407C-B23E-F631ED313EF6}"/>
                    </a:ext>
                  </a:extLst>
                </p:cNvPr>
                <p:cNvGrpSpPr/>
                <p:nvPr/>
              </p:nvGrpSpPr>
              <p:grpSpPr>
                <a:xfrm>
                  <a:off x="3315997" y="2208794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52" name="Rectangle 51">
                    <a:extLst>
                      <a:ext uri="{FF2B5EF4-FFF2-40B4-BE49-F238E27FC236}">
                        <a16:creationId xmlns:a16="http://schemas.microsoft.com/office/drawing/2014/main" id="{2D3590C3-391E-4643-AE19-91CD694FBD4E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Rectangle 52">
                    <a:extLst>
                      <a:ext uri="{FF2B5EF4-FFF2-40B4-BE49-F238E27FC236}">
                        <a16:creationId xmlns:a16="http://schemas.microsoft.com/office/drawing/2014/main" id="{D09E4E77-7B9E-45B7-9E33-9CE39B0F74A8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3F896A3C-BF23-4477-BB95-0DA4125FE543}"/>
                  </a:ext>
                </a:extLst>
              </p:cNvPr>
              <p:cNvGrpSpPr/>
              <p:nvPr/>
            </p:nvGrpSpPr>
            <p:grpSpPr>
              <a:xfrm>
                <a:off x="4513617" y="2208794"/>
                <a:ext cx="1197620" cy="370839"/>
                <a:chOff x="2118377" y="2208795"/>
                <a:chExt cx="1197620" cy="370839"/>
              </a:xfrm>
            </p:grpSpPr>
            <p:sp>
              <p:nvSpPr>
                <p:cNvPr id="48" name="Rectangle 47">
                  <a:extLst>
                    <a:ext uri="{FF2B5EF4-FFF2-40B4-BE49-F238E27FC236}">
                      <a16:creationId xmlns:a16="http://schemas.microsoft.com/office/drawing/2014/main" id="{6CE40E0E-1A23-4F1A-BB83-665450040DCC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1EFD0089-9618-45BE-86F5-F623418CB9DA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E1D64425-BE48-43F5-B887-0231FF0CF6F3}"/>
                  </a:ext>
                </a:extLst>
              </p:cNvPr>
              <p:cNvGrpSpPr/>
              <p:nvPr/>
            </p:nvGrpSpPr>
            <p:grpSpPr>
              <a:xfrm>
                <a:off x="5711237" y="2208793"/>
                <a:ext cx="1197620" cy="370839"/>
                <a:chOff x="2118377" y="2208795"/>
                <a:chExt cx="1197620" cy="370839"/>
              </a:xfrm>
            </p:grpSpPr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DF360D75-E156-434A-A57E-1FFA667010EE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D740ACC8-82AB-4EDC-B305-989983A44DB5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B4138E22-7B58-49FE-BCB3-B193ED987116}"/>
                  </a:ext>
                </a:extLst>
              </p:cNvPr>
              <p:cNvGrpSpPr/>
              <p:nvPr/>
            </p:nvGrpSpPr>
            <p:grpSpPr>
              <a:xfrm>
                <a:off x="6908857" y="2208792"/>
                <a:ext cx="1197620" cy="370839"/>
                <a:chOff x="2118377" y="2208795"/>
                <a:chExt cx="1197620" cy="370839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80E6E16-F8E7-465A-A009-9E167BAF6EE2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ectangle 44">
                  <a:extLst>
                    <a:ext uri="{FF2B5EF4-FFF2-40B4-BE49-F238E27FC236}">
                      <a16:creationId xmlns:a16="http://schemas.microsoft.com/office/drawing/2014/main" id="{03C43DD7-1C49-4D42-B330-1B6638628DD1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83B6CA9-1309-4B29-9EDE-3F9B0CAAF0AE}"/>
                </a:ext>
              </a:extLst>
            </p:cNvPr>
            <p:cNvSpPr/>
            <p:nvPr/>
          </p:nvSpPr>
          <p:spPr>
            <a:xfrm>
              <a:off x="7218095" y="3994396"/>
              <a:ext cx="598810" cy="469390"/>
            </a:xfrm>
            <a:custGeom>
              <a:avLst/>
              <a:gdLst>
                <a:gd name="connsiteX0" fmla="*/ 598810 w 598810"/>
                <a:gd name="connsiteY0" fmla="*/ 445114 h 469390"/>
                <a:gd name="connsiteX1" fmla="*/ 509798 w 598810"/>
                <a:gd name="connsiteY1" fmla="*/ 97157 h 469390"/>
                <a:gd name="connsiteX2" fmla="*/ 291313 w 598810"/>
                <a:gd name="connsiteY2" fmla="*/ 52 h 469390"/>
                <a:gd name="connsiteX3" fmla="*/ 89012 w 598810"/>
                <a:gd name="connsiteY3" fmla="*/ 105249 h 469390"/>
                <a:gd name="connsiteX4" fmla="*/ 0 w 598810"/>
                <a:gd name="connsiteY4" fmla="*/ 469390 h 46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810" h="469390">
                  <a:moveTo>
                    <a:pt x="598810" y="445114"/>
                  </a:moveTo>
                  <a:cubicBezTo>
                    <a:pt x="579928" y="308224"/>
                    <a:pt x="561047" y="171334"/>
                    <a:pt x="509798" y="97157"/>
                  </a:cubicBezTo>
                  <a:cubicBezTo>
                    <a:pt x="458549" y="22980"/>
                    <a:pt x="361444" y="-1297"/>
                    <a:pt x="291313" y="52"/>
                  </a:cubicBezTo>
                  <a:cubicBezTo>
                    <a:pt x="221182" y="1401"/>
                    <a:pt x="137564" y="27026"/>
                    <a:pt x="89012" y="105249"/>
                  </a:cubicBezTo>
                  <a:cubicBezTo>
                    <a:pt x="40460" y="183472"/>
                    <a:pt x="20230" y="326431"/>
                    <a:pt x="0" y="469390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43C0625-8E8E-4583-AC1F-4606B6085E9B}"/>
                </a:ext>
              </a:extLst>
            </p:cNvPr>
            <p:cNvSpPr/>
            <p:nvPr/>
          </p:nvSpPr>
          <p:spPr>
            <a:xfrm>
              <a:off x="4175490" y="3630818"/>
              <a:ext cx="3649508" cy="844079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1364C559-E043-4085-A6FC-6887E13FC117}"/>
                  </a:ext>
                </a:extLst>
              </p:cNvPr>
              <p:cNvSpPr txBox="1"/>
              <p:nvPr/>
            </p:nvSpPr>
            <p:spPr>
              <a:xfrm>
                <a:off x="5623929" y="2484208"/>
                <a:ext cx="80009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000" b="1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𝒏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1364C559-E043-4085-A6FC-6887E13FC1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23929" y="2484208"/>
                <a:ext cx="800091" cy="400110"/>
              </a:xfrm>
              <a:prstGeom prst="rect">
                <a:avLst/>
              </a:prstGeom>
              <a:blipFill>
                <a:blip r:embed="rId4"/>
                <a:stretch>
                  <a:fillRect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7B058E25-6F04-40CA-8637-207A7EF603EF}"/>
                  </a:ext>
                </a:extLst>
              </p:cNvPr>
              <p:cNvSpPr txBox="1"/>
              <p:nvPr/>
            </p:nvSpPr>
            <p:spPr>
              <a:xfrm>
                <a:off x="5692888" y="3734704"/>
                <a:ext cx="80009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000" b="1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𝒏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7B058E25-6F04-40CA-8637-207A7EF603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92888" y="3734704"/>
                <a:ext cx="800091" cy="400110"/>
              </a:xfrm>
              <a:prstGeom prst="rect">
                <a:avLst/>
              </a:prstGeom>
              <a:blipFill>
                <a:blip r:embed="rId5"/>
                <a:stretch>
                  <a:fillRect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DB585D18-97F9-4446-92CF-6B545C0CD796}"/>
                  </a:ext>
                </a:extLst>
              </p:cNvPr>
              <p:cNvSpPr txBox="1"/>
              <p:nvPr/>
            </p:nvSpPr>
            <p:spPr>
              <a:xfrm>
                <a:off x="5634527" y="5303214"/>
                <a:ext cx="922945" cy="4070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en-US" sz="2000" b="1" i="1" dirty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1" i="1" dirty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𝒏</m:t>
                          </m:r>
                        </m:e>
                        <m:sup>
                          <m:r>
                            <a:rPr lang="en-US" sz="2000" b="1" i="1" dirty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DB585D18-97F9-4446-92CF-6B545C0CD79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34527" y="5303214"/>
                <a:ext cx="922945" cy="407099"/>
              </a:xfrm>
              <a:prstGeom prst="rect">
                <a:avLst/>
              </a:prstGeom>
              <a:blipFill>
                <a:blip r:embed="rId6"/>
                <a:stretch>
                  <a:fillRect b="-149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23095302-9D45-4839-97C6-D2C64D71AE84}"/>
              </a:ext>
            </a:extLst>
          </p:cNvPr>
          <p:cNvGrpSpPr>
            <a:grpSpLocks noChangeAspect="1"/>
          </p:cNvGrpSpPr>
          <p:nvPr/>
        </p:nvGrpSpPr>
        <p:grpSpPr>
          <a:xfrm>
            <a:off x="2263303" y="5729957"/>
            <a:ext cx="4003492" cy="731520"/>
            <a:chOff x="5264319" y="3552981"/>
            <a:chExt cx="5085017" cy="929137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34B2DF5-7C98-4036-8B7F-03F4E51C1F75}"/>
                </a:ext>
              </a:extLst>
            </p:cNvPr>
            <p:cNvGrpSpPr/>
            <p:nvPr/>
          </p:nvGrpSpPr>
          <p:grpSpPr>
            <a:xfrm>
              <a:off x="5264319" y="4167204"/>
              <a:ext cx="5085017" cy="314914"/>
              <a:chOff x="2118377" y="2208792"/>
              <a:chExt cx="5988100" cy="370842"/>
            </a:xfrm>
          </p:grpSpPr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07D18A13-6800-4FFD-B3AF-3D2540E64DEE}"/>
                  </a:ext>
                </a:extLst>
              </p:cNvPr>
              <p:cNvGrpSpPr/>
              <p:nvPr/>
            </p:nvGrpSpPr>
            <p:grpSpPr>
              <a:xfrm>
                <a:off x="2118377" y="2208794"/>
                <a:ext cx="2395240" cy="370840"/>
                <a:chOff x="2118377" y="2208794"/>
                <a:chExt cx="2395240" cy="370840"/>
              </a:xfrm>
            </p:grpSpPr>
            <p:grpSp>
              <p:nvGrpSpPr>
                <p:cNvPr id="75" name="Group 74">
                  <a:extLst>
                    <a:ext uri="{FF2B5EF4-FFF2-40B4-BE49-F238E27FC236}">
                      <a16:creationId xmlns:a16="http://schemas.microsoft.com/office/drawing/2014/main" id="{D26ABFB6-6FC6-40CE-AE9E-1CE6D0734623}"/>
                    </a:ext>
                  </a:extLst>
                </p:cNvPr>
                <p:cNvGrpSpPr/>
                <p:nvPr/>
              </p:nvGrpSpPr>
              <p:grpSpPr>
                <a:xfrm>
                  <a:off x="2118377" y="2208795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79" name="Rectangle 78">
                    <a:extLst>
                      <a:ext uri="{FF2B5EF4-FFF2-40B4-BE49-F238E27FC236}">
                        <a16:creationId xmlns:a16="http://schemas.microsoft.com/office/drawing/2014/main" id="{80F930EC-D867-4F2E-B6F2-1A8E1B351A86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Rectangle 79">
                    <a:extLst>
                      <a:ext uri="{FF2B5EF4-FFF2-40B4-BE49-F238E27FC236}">
                        <a16:creationId xmlns:a16="http://schemas.microsoft.com/office/drawing/2014/main" id="{B1CAA165-6B94-499E-B771-56825DB63796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6" name="Group 75">
                  <a:extLst>
                    <a:ext uri="{FF2B5EF4-FFF2-40B4-BE49-F238E27FC236}">
                      <a16:creationId xmlns:a16="http://schemas.microsoft.com/office/drawing/2014/main" id="{E0A23317-8EA8-4746-A611-813DC43AEE8B}"/>
                    </a:ext>
                  </a:extLst>
                </p:cNvPr>
                <p:cNvGrpSpPr/>
                <p:nvPr/>
              </p:nvGrpSpPr>
              <p:grpSpPr>
                <a:xfrm>
                  <a:off x="3315997" y="2208794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77" name="Rectangle 76">
                    <a:extLst>
                      <a:ext uri="{FF2B5EF4-FFF2-40B4-BE49-F238E27FC236}">
                        <a16:creationId xmlns:a16="http://schemas.microsoft.com/office/drawing/2014/main" id="{E24768AF-28E1-4A4F-B236-28C94C7C5153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Rectangle 77">
                    <a:extLst>
                      <a:ext uri="{FF2B5EF4-FFF2-40B4-BE49-F238E27FC236}">
                        <a16:creationId xmlns:a16="http://schemas.microsoft.com/office/drawing/2014/main" id="{2D47E4C5-C5C7-4344-85DC-7EAAF6A4FBA7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F433BA57-E06B-4CAA-8878-D71E7F7D0FF2}"/>
                  </a:ext>
                </a:extLst>
              </p:cNvPr>
              <p:cNvGrpSpPr/>
              <p:nvPr/>
            </p:nvGrpSpPr>
            <p:grpSpPr>
              <a:xfrm>
                <a:off x="4513617" y="2208794"/>
                <a:ext cx="1197620" cy="370839"/>
                <a:chOff x="2118377" y="2208795"/>
                <a:chExt cx="1197620" cy="370839"/>
              </a:xfrm>
            </p:grpSpPr>
            <p:sp>
              <p:nvSpPr>
                <p:cNvPr id="73" name="Rectangle 72">
                  <a:extLst>
                    <a:ext uri="{FF2B5EF4-FFF2-40B4-BE49-F238E27FC236}">
                      <a16:creationId xmlns:a16="http://schemas.microsoft.com/office/drawing/2014/main" id="{DACE1BF5-5819-4E25-B655-D1E951CFEF82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63E8F8B5-1340-432D-B0D8-32BB193DC310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C6A28A75-DC0B-47C0-A9BF-C0750A0B31A0}"/>
                  </a:ext>
                </a:extLst>
              </p:cNvPr>
              <p:cNvGrpSpPr/>
              <p:nvPr/>
            </p:nvGrpSpPr>
            <p:grpSpPr>
              <a:xfrm>
                <a:off x="5711237" y="2208793"/>
                <a:ext cx="1197620" cy="370839"/>
                <a:chOff x="2118377" y="2208795"/>
                <a:chExt cx="1197620" cy="370839"/>
              </a:xfrm>
            </p:grpSpPr>
            <p:sp>
              <p:nvSpPr>
                <p:cNvPr id="71" name="Rectangle 70">
                  <a:extLst>
                    <a:ext uri="{FF2B5EF4-FFF2-40B4-BE49-F238E27FC236}">
                      <a16:creationId xmlns:a16="http://schemas.microsoft.com/office/drawing/2014/main" id="{C1DD2E1B-7AA7-4C5E-8F18-865745E4D195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31842723-ED75-40E9-878B-274E71C8F269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48FDB07F-C04B-4E00-B79F-2898D5837102}"/>
                  </a:ext>
                </a:extLst>
              </p:cNvPr>
              <p:cNvGrpSpPr/>
              <p:nvPr/>
            </p:nvGrpSpPr>
            <p:grpSpPr>
              <a:xfrm>
                <a:off x="6908857" y="2208792"/>
                <a:ext cx="1197620" cy="370839"/>
                <a:chOff x="2118377" y="2208795"/>
                <a:chExt cx="1197620" cy="370839"/>
              </a:xfrm>
            </p:grpSpPr>
            <p:sp>
              <p:nvSpPr>
                <p:cNvPr id="69" name="Rectangle 68">
                  <a:extLst>
                    <a:ext uri="{FF2B5EF4-FFF2-40B4-BE49-F238E27FC236}">
                      <a16:creationId xmlns:a16="http://schemas.microsoft.com/office/drawing/2014/main" id="{84AA014F-59DF-41F2-815E-F94D6C8A9B81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Rectangle 69">
                  <a:extLst>
                    <a:ext uri="{FF2B5EF4-FFF2-40B4-BE49-F238E27FC236}">
                      <a16:creationId xmlns:a16="http://schemas.microsoft.com/office/drawing/2014/main" id="{64951B59-B453-4C8B-9861-EF42E0A18268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DAD11A2-3C66-48A0-BC20-B4DF1F13750A}"/>
                </a:ext>
              </a:extLst>
            </p:cNvPr>
            <p:cNvSpPr/>
            <p:nvPr/>
          </p:nvSpPr>
          <p:spPr>
            <a:xfrm>
              <a:off x="7039825" y="3596134"/>
              <a:ext cx="3099115" cy="779805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94930B1-5B22-4D45-A718-51E94CB91619}"/>
                </a:ext>
              </a:extLst>
            </p:cNvPr>
            <p:cNvSpPr/>
            <p:nvPr/>
          </p:nvSpPr>
          <p:spPr>
            <a:xfrm>
              <a:off x="5543044" y="3552981"/>
              <a:ext cx="4589024" cy="80051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169FD77-3A41-4061-8B44-09330960F6B5}"/>
                </a:ext>
              </a:extLst>
            </p:cNvPr>
            <p:cNvSpPr/>
            <p:nvPr/>
          </p:nvSpPr>
          <p:spPr>
            <a:xfrm>
              <a:off x="6051546" y="3575427"/>
              <a:ext cx="4087394" cy="80051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4B22470-0DCA-4822-A723-B0E6DD6F85C6}"/>
                </a:ext>
              </a:extLst>
            </p:cNvPr>
            <p:cNvSpPr/>
            <p:nvPr/>
          </p:nvSpPr>
          <p:spPr>
            <a:xfrm>
              <a:off x="6560048" y="3552981"/>
              <a:ext cx="3578892" cy="80051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C351861-FE86-4A81-9376-30DA0EF85FCC}"/>
                </a:ext>
              </a:extLst>
            </p:cNvPr>
            <p:cNvSpPr/>
            <p:nvPr/>
          </p:nvSpPr>
          <p:spPr>
            <a:xfrm>
              <a:off x="7528104" y="3656875"/>
              <a:ext cx="2610836" cy="716781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47018A1-F63B-4193-94BC-575429A460E5}"/>
                </a:ext>
              </a:extLst>
            </p:cNvPr>
            <p:cNvSpPr/>
            <p:nvPr/>
          </p:nvSpPr>
          <p:spPr>
            <a:xfrm>
              <a:off x="8036605" y="3695075"/>
              <a:ext cx="2122558" cy="658785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B162E3F-1477-4CA5-A88B-9B4FED2B637D}"/>
                </a:ext>
              </a:extLst>
            </p:cNvPr>
            <p:cNvSpPr/>
            <p:nvPr/>
          </p:nvSpPr>
          <p:spPr>
            <a:xfrm>
              <a:off x="8545106" y="3762265"/>
              <a:ext cx="1616909" cy="597547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B7067B7-038E-405B-8122-99D46CAC9E14}"/>
                </a:ext>
              </a:extLst>
            </p:cNvPr>
            <p:cNvSpPr/>
            <p:nvPr/>
          </p:nvSpPr>
          <p:spPr>
            <a:xfrm>
              <a:off x="9102555" y="3801251"/>
              <a:ext cx="1066695" cy="53282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23BA48-D8E0-4578-86B4-07FC2303D8F5}"/>
                </a:ext>
              </a:extLst>
            </p:cNvPr>
            <p:cNvSpPr/>
            <p:nvPr/>
          </p:nvSpPr>
          <p:spPr>
            <a:xfrm>
              <a:off x="9592207" y="3883741"/>
              <a:ext cx="566956" cy="457254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0D0BAED-5E62-4204-8ECF-44600C761487}"/>
              </a:ext>
            </a:extLst>
          </p:cNvPr>
          <p:cNvGrpSpPr/>
          <p:nvPr/>
        </p:nvGrpSpPr>
        <p:grpSpPr>
          <a:xfrm>
            <a:off x="6949093" y="3190801"/>
            <a:ext cx="3957867" cy="1959477"/>
            <a:chOff x="6891975" y="1747050"/>
            <a:chExt cx="3957867" cy="195947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D50BE08C-223B-4893-B4C7-E0119420C509}"/>
                </a:ext>
              </a:extLst>
            </p:cNvPr>
            <p:cNvGrpSpPr/>
            <p:nvPr/>
          </p:nvGrpSpPr>
          <p:grpSpPr>
            <a:xfrm>
              <a:off x="6891975" y="2726791"/>
              <a:ext cx="3956634" cy="979736"/>
              <a:chOff x="6891975" y="2726791"/>
              <a:chExt cx="3956634" cy="979736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08DE98EB-82F9-4D51-921B-FEA0E8678154}"/>
                  </a:ext>
                </a:extLst>
              </p:cNvPr>
              <p:cNvGrpSpPr/>
              <p:nvPr/>
            </p:nvGrpSpPr>
            <p:grpSpPr>
              <a:xfrm>
                <a:off x="6892785" y="3216660"/>
                <a:ext cx="3955824" cy="489867"/>
                <a:chOff x="7226835" y="3202373"/>
                <a:chExt cx="3955824" cy="489867"/>
              </a:xfrm>
            </p:grpSpPr>
            <p:grpSp>
              <p:nvGrpSpPr>
                <p:cNvPr id="82" name="Group 81">
                  <a:extLst>
                    <a:ext uri="{FF2B5EF4-FFF2-40B4-BE49-F238E27FC236}">
                      <a16:creationId xmlns:a16="http://schemas.microsoft.com/office/drawing/2014/main" id="{03EEB95D-F92D-4A01-8FD3-DD87FE0704A4}"/>
                    </a:ext>
                  </a:extLst>
                </p:cNvPr>
                <p:cNvGrpSpPr/>
                <p:nvPr/>
              </p:nvGrpSpPr>
              <p:grpSpPr>
                <a:xfrm>
                  <a:off x="7226835" y="3447307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85" name="Group 84">
                    <a:extLst>
                      <a:ext uri="{FF2B5EF4-FFF2-40B4-BE49-F238E27FC236}">
                        <a16:creationId xmlns:a16="http://schemas.microsoft.com/office/drawing/2014/main" id="{FE8BFB47-CDCD-47DA-B621-0AA2414CF2E8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95" name="Group 94">
                      <a:extLst>
                        <a:ext uri="{FF2B5EF4-FFF2-40B4-BE49-F238E27FC236}">
                          <a16:creationId xmlns:a16="http://schemas.microsoft.com/office/drawing/2014/main" id="{8B0B6684-45C3-4214-B5C6-C61AF60CAC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99" name="Rectangle 98">
                        <a:extLst>
                          <a:ext uri="{FF2B5EF4-FFF2-40B4-BE49-F238E27FC236}">
                            <a16:creationId xmlns:a16="http://schemas.microsoft.com/office/drawing/2014/main" id="{7089BB20-EF50-4B4F-8EA8-22B91234B4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01" name="Rectangle 100">
                        <a:extLst>
                          <a:ext uri="{FF2B5EF4-FFF2-40B4-BE49-F238E27FC236}">
                            <a16:creationId xmlns:a16="http://schemas.microsoft.com/office/drawing/2014/main" id="{7E72E108-6BFB-4704-931B-48B808C2C7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96" name="Group 95">
                      <a:extLst>
                        <a:ext uri="{FF2B5EF4-FFF2-40B4-BE49-F238E27FC236}">
                          <a16:creationId xmlns:a16="http://schemas.microsoft.com/office/drawing/2014/main" id="{7F115F9E-751F-4400-A8A4-ED088EE67A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97" name="Rectangle 96">
                        <a:extLst>
                          <a:ext uri="{FF2B5EF4-FFF2-40B4-BE49-F238E27FC236}">
                            <a16:creationId xmlns:a16="http://schemas.microsoft.com/office/drawing/2014/main" id="{8A898D33-7A2F-4A42-88CC-72FB22F24C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98" name="Rectangle 97">
                        <a:extLst>
                          <a:ext uri="{FF2B5EF4-FFF2-40B4-BE49-F238E27FC236}">
                            <a16:creationId xmlns:a16="http://schemas.microsoft.com/office/drawing/2014/main" id="{054FA210-9321-4C9A-9F21-9F822DF549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86" name="Group 85">
                    <a:extLst>
                      <a:ext uri="{FF2B5EF4-FFF2-40B4-BE49-F238E27FC236}">
                        <a16:creationId xmlns:a16="http://schemas.microsoft.com/office/drawing/2014/main" id="{866D907D-2D46-4DA1-A51C-8804A16A04FE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93" name="Rectangle 92">
                      <a:extLst>
                        <a:ext uri="{FF2B5EF4-FFF2-40B4-BE49-F238E27FC236}">
                          <a16:creationId xmlns:a16="http://schemas.microsoft.com/office/drawing/2014/main" id="{784BF64E-85FE-4487-8515-D92DD365BC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" name="Rectangle 93">
                      <a:extLst>
                        <a:ext uri="{FF2B5EF4-FFF2-40B4-BE49-F238E27FC236}">
                          <a16:creationId xmlns:a16="http://schemas.microsoft.com/office/drawing/2014/main" id="{4238464B-CDA2-40BB-B473-C7D3E1A73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7" name="Group 86">
                    <a:extLst>
                      <a:ext uri="{FF2B5EF4-FFF2-40B4-BE49-F238E27FC236}">
                        <a16:creationId xmlns:a16="http://schemas.microsoft.com/office/drawing/2014/main" id="{9B7E3ACD-3743-4637-83AE-2F6EDA54292F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91" name="Rectangle 90">
                      <a:extLst>
                        <a:ext uri="{FF2B5EF4-FFF2-40B4-BE49-F238E27FC236}">
                          <a16:creationId xmlns:a16="http://schemas.microsoft.com/office/drawing/2014/main" id="{1FF829FF-85CE-4FA6-BAB5-6ECDCB636F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Rectangle 91">
                      <a:extLst>
                        <a:ext uri="{FF2B5EF4-FFF2-40B4-BE49-F238E27FC236}">
                          <a16:creationId xmlns:a16="http://schemas.microsoft.com/office/drawing/2014/main" id="{7465FAD0-6F72-436B-91A3-656DA0B48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8" name="Group 87">
                    <a:extLst>
                      <a:ext uri="{FF2B5EF4-FFF2-40B4-BE49-F238E27FC236}">
                        <a16:creationId xmlns:a16="http://schemas.microsoft.com/office/drawing/2014/main" id="{FD9B6375-04F0-42BB-B378-F14B7A9E37C4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89" name="Rectangle 88">
                      <a:extLst>
                        <a:ext uri="{FF2B5EF4-FFF2-40B4-BE49-F238E27FC236}">
                          <a16:creationId xmlns:a16="http://schemas.microsoft.com/office/drawing/2014/main" id="{29684113-E800-4B46-BB58-4F45FC640D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Rectangle 89">
                      <a:extLst>
                        <a:ext uri="{FF2B5EF4-FFF2-40B4-BE49-F238E27FC236}">
                          <a16:creationId xmlns:a16="http://schemas.microsoft.com/office/drawing/2014/main" id="{DDE1F311-F080-4A87-8D64-168C032BAE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48" name="Group 247">
                  <a:extLst>
                    <a:ext uri="{FF2B5EF4-FFF2-40B4-BE49-F238E27FC236}">
                      <a16:creationId xmlns:a16="http://schemas.microsoft.com/office/drawing/2014/main" id="{8D8CC433-644B-4F68-9325-6E075DDC24DA}"/>
                    </a:ext>
                  </a:extLst>
                </p:cNvPr>
                <p:cNvGrpSpPr/>
                <p:nvPr/>
              </p:nvGrpSpPr>
              <p:grpSpPr>
                <a:xfrm>
                  <a:off x="7227646" y="3202373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249" name="Group 248">
                    <a:extLst>
                      <a:ext uri="{FF2B5EF4-FFF2-40B4-BE49-F238E27FC236}">
                        <a16:creationId xmlns:a16="http://schemas.microsoft.com/office/drawing/2014/main" id="{6BA3197E-45B2-4E46-B1D7-D0BCEBBCE05C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259" name="Group 258">
                      <a:extLst>
                        <a:ext uri="{FF2B5EF4-FFF2-40B4-BE49-F238E27FC236}">
                          <a16:creationId xmlns:a16="http://schemas.microsoft.com/office/drawing/2014/main" id="{1AE0F4D3-42C0-41B5-A7E0-124B722BE1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263" name="Rectangle 262">
                        <a:extLst>
                          <a:ext uri="{FF2B5EF4-FFF2-40B4-BE49-F238E27FC236}">
                            <a16:creationId xmlns:a16="http://schemas.microsoft.com/office/drawing/2014/main" id="{ABE13116-2834-4EE1-9B44-771BD3ED79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4" name="Rectangle 263">
                        <a:extLst>
                          <a:ext uri="{FF2B5EF4-FFF2-40B4-BE49-F238E27FC236}">
                            <a16:creationId xmlns:a16="http://schemas.microsoft.com/office/drawing/2014/main" id="{9C56AE28-B768-41D6-8C1F-898AB753FE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60" name="Group 259">
                      <a:extLst>
                        <a:ext uri="{FF2B5EF4-FFF2-40B4-BE49-F238E27FC236}">
                          <a16:creationId xmlns:a16="http://schemas.microsoft.com/office/drawing/2014/main" id="{64FAD77C-7DFE-4806-B6AD-CC14372DEB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261" name="Rectangle 260">
                        <a:extLst>
                          <a:ext uri="{FF2B5EF4-FFF2-40B4-BE49-F238E27FC236}">
                            <a16:creationId xmlns:a16="http://schemas.microsoft.com/office/drawing/2014/main" id="{58AFC241-A682-4C60-88F5-A1C9A72022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2" name="Rectangle 261">
                        <a:extLst>
                          <a:ext uri="{FF2B5EF4-FFF2-40B4-BE49-F238E27FC236}">
                            <a16:creationId xmlns:a16="http://schemas.microsoft.com/office/drawing/2014/main" id="{A58E89C4-BD77-4C75-A3C8-8A632424D5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50" name="Group 249">
                    <a:extLst>
                      <a:ext uri="{FF2B5EF4-FFF2-40B4-BE49-F238E27FC236}">
                        <a16:creationId xmlns:a16="http://schemas.microsoft.com/office/drawing/2014/main" id="{086E4970-E498-497C-8CD9-B7FC4D402EF1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257" name="Rectangle 256">
                      <a:extLst>
                        <a:ext uri="{FF2B5EF4-FFF2-40B4-BE49-F238E27FC236}">
                          <a16:creationId xmlns:a16="http://schemas.microsoft.com/office/drawing/2014/main" id="{219F1BA1-A1E6-47BA-9A9B-42A0467173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" name="Rectangle 257">
                      <a:extLst>
                        <a:ext uri="{FF2B5EF4-FFF2-40B4-BE49-F238E27FC236}">
                          <a16:creationId xmlns:a16="http://schemas.microsoft.com/office/drawing/2014/main" id="{6833F6BB-C4F2-4F86-829B-48F4810D68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1" name="Group 250">
                    <a:extLst>
                      <a:ext uri="{FF2B5EF4-FFF2-40B4-BE49-F238E27FC236}">
                        <a16:creationId xmlns:a16="http://schemas.microsoft.com/office/drawing/2014/main" id="{27AA927E-59B1-4EA2-BB82-53009B926102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255" name="Rectangle 254">
                      <a:extLst>
                        <a:ext uri="{FF2B5EF4-FFF2-40B4-BE49-F238E27FC236}">
                          <a16:creationId xmlns:a16="http://schemas.microsoft.com/office/drawing/2014/main" id="{899B85F6-CD10-4E3D-8A20-41D28F0270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" name="Rectangle 255">
                      <a:extLst>
                        <a:ext uri="{FF2B5EF4-FFF2-40B4-BE49-F238E27FC236}">
                          <a16:creationId xmlns:a16="http://schemas.microsoft.com/office/drawing/2014/main" id="{04EAA229-9F79-4E93-A3DA-3B51226E4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2" name="Group 251">
                    <a:extLst>
                      <a:ext uri="{FF2B5EF4-FFF2-40B4-BE49-F238E27FC236}">
                        <a16:creationId xmlns:a16="http://schemas.microsoft.com/office/drawing/2014/main" id="{596105B4-E676-4732-954D-467665945762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253" name="Rectangle 252">
                      <a:extLst>
                        <a:ext uri="{FF2B5EF4-FFF2-40B4-BE49-F238E27FC236}">
                          <a16:creationId xmlns:a16="http://schemas.microsoft.com/office/drawing/2014/main" id="{8D367833-A85B-4C03-A7E3-023B3D0DA2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" name="Rectangle 253">
                      <a:extLst>
                        <a:ext uri="{FF2B5EF4-FFF2-40B4-BE49-F238E27FC236}">
                          <a16:creationId xmlns:a16="http://schemas.microsoft.com/office/drawing/2014/main" id="{514FA677-0CE7-4D32-9508-DE24648757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82" name="Group 281">
                <a:extLst>
                  <a:ext uri="{FF2B5EF4-FFF2-40B4-BE49-F238E27FC236}">
                    <a16:creationId xmlns:a16="http://schemas.microsoft.com/office/drawing/2014/main" id="{08F46F39-EF54-44FD-8772-E0075C9DFFB4}"/>
                  </a:ext>
                </a:extLst>
              </p:cNvPr>
              <p:cNvGrpSpPr/>
              <p:nvPr/>
            </p:nvGrpSpPr>
            <p:grpSpPr>
              <a:xfrm>
                <a:off x="6891975" y="2726791"/>
                <a:ext cx="3955824" cy="489867"/>
                <a:chOff x="7226835" y="3202373"/>
                <a:chExt cx="3955824" cy="489867"/>
              </a:xfrm>
            </p:grpSpPr>
            <p:grpSp>
              <p:nvGrpSpPr>
                <p:cNvPr id="283" name="Group 282">
                  <a:extLst>
                    <a:ext uri="{FF2B5EF4-FFF2-40B4-BE49-F238E27FC236}">
                      <a16:creationId xmlns:a16="http://schemas.microsoft.com/office/drawing/2014/main" id="{A659BC92-A53D-4F94-830C-17BBDCEBDE35}"/>
                    </a:ext>
                  </a:extLst>
                </p:cNvPr>
                <p:cNvGrpSpPr/>
                <p:nvPr/>
              </p:nvGrpSpPr>
              <p:grpSpPr>
                <a:xfrm>
                  <a:off x="7226835" y="3447307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301" name="Group 300">
                    <a:extLst>
                      <a:ext uri="{FF2B5EF4-FFF2-40B4-BE49-F238E27FC236}">
                        <a16:creationId xmlns:a16="http://schemas.microsoft.com/office/drawing/2014/main" id="{97027DBB-C3CA-4C39-BAD5-52C91FCAEFF6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311" name="Group 310">
                      <a:extLst>
                        <a:ext uri="{FF2B5EF4-FFF2-40B4-BE49-F238E27FC236}">
                          <a16:creationId xmlns:a16="http://schemas.microsoft.com/office/drawing/2014/main" id="{41CA0521-5EAD-4150-97BA-0C57A7A69F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15" name="Rectangle 314">
                        <a:extLst>
                          <a:ext uri="{FF2B5EF4-FFF2-40B4-BE49-F238E27FC236}">
                            <a16:creationId xmlns:a16="http://schemas.microsoft.com/office/drawing/2014/main" id="{0876ED9F-E6C6-4187-97F2-50128A4C10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6" name="Rectangle 315">
                        <a:extLst>
                          <a:ext uri="{FF2B5EF4-FFF2-40B4-BE49-F238E27FC236}">
                            <a16:creationId xmlns:a16="http://schemas.microsoft.com/office/drawing/2014/main" id="{1CB9FDC0-221B-4179-87E5-BD7BCA6F49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12" name="Group 311">
                      <a:extLst>
                        <a:ext uri="{FF2B5EF4-FFF2-40B4-BE49-F238E27FC236}">
                          <a16:creationId xmlns:a16="http://schemas.microsoft.com/office/drawing/2014/main" id="{FCC4CD93-0DFF-46F8-9DDE-358BCDCB1E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13" name="Rectangle 312">
                        <a:extLst>
                          <a:ext uri="{FF2B5EF4-FFF2-40B4-BE49-F238E27FC236}">
                            <a16:creationId xmlns:a16="http://schemas.microsoft.com/office/drawing/2014/main" id="{18E68B2B-669B-4EB9-8679-C4452242C7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4" name="Rectangle 313">
                        <a:extLst>
                          <a:ext uri="{FF2B5EF4-FFF2-40B4-BE49-F238E27FC236}">
                            <a16:creationId xmlns:a16="http://schemas.microsoft.com/office/drawing/2014/main" id="{7B8A610A-A4DF-4E04-AF53-D76DE7AF8A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02" name="Group 301">
                    <a:extLst>
                      <a:ext uri="{FF2B5EF4-FFF2-40B4-BE49-F238E27FC236}">
                        <a16:creationId xmlns:a16="http://schemas.microsoft.com/office/drawing/2014/main" id="{762DD8D3-C349-47FF-95F8-49F700415E35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09" name="Rectangle 308">
                      <a:extLst>
                        <a:ext uri="{FF2B5EF4-FFF2-40B4-BE49-F238E27FC236}">
                          <a16:creationId xmlns:a16="http://schemas.microsoft.com/office/drawing/2014/main" id="{CACD7C76-41E4-4EB6-B97B-13F989119E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Rectangle 309">
                      <a:extLst>
                        <a:ext uri="{FF2B5EF4-FFF2-40B4-BE49-F238E27FC236}">
                          <a16:creationId xmlns:a16="http://schemas.microsoft.com/office/drawing/2014/main" id="{B525873F-8F4B-4833-80BD-3824DEE9C8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3" name="Group 302">
                    <a:extLst>
                      <a:ext uri="{FF2B5EF4-FFF2-40B4-BE49-F238E27FC236}">
                        <a16:creationId xmlns:a16="http://schemas.microsoft.com/office/drawing/2014/main" id="{1327FB92-77FF-4430-A209-49410BC009C7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07" name="Rectangle 306">
                      <a:extLst>
                        <a:ext uri="{FF2B5EF4-FFF2-40B4-BE49-F238E27FC236}">
                          <a16:creationId xmlns:a16="http://schemas.microsoft.com/office/drawing/2014/main" id="{3C6997D8-FAAD-4703-97B5-32D9E7094B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8" name="Rectangle 307">
                      <a:extLst>
                        <a:ext uri="{FF2B5EF4-FFF2-40B4-BE49-F238E27FC236}">
                          <a16:creationId xmlns:a16="http://schemas.microsoft.com/office/drawing/2014/main" id="{58B5A0FF-06E8-4A12-84C6-509B6E7EAB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4" name="Group 303">
                    <a:extLst>
                      <a:ext uri="{FF2B5EF4-FFF2-40B4-BE49-F238E27FC236}">
                        <a16:creationId xmlns:a16="http://schemas.microsoft.com/office/drawing/2014/main" id="{B9AB9F96-750E-47EB-A6FA-56F66F05CE24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05" name="Rectangle 304">
                      <a:extLst>
                        <a:ext uri="{FF2B5EF4-FFF2-40B4-BE49-F238E27FC236}">
                          <a16:creationId xmlns:a16="http://schemas.microsoft.com/office/drawing/2014/main" id="{96056F02-781C-45D9-8E89-B6CAD2F9A6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6" name="Rectangle 305">
                      <a:extLst>
                        <a:ext uri="{FF2B5EF4-FFF2-40B4-BE49-F238E27FC236}">
                          <a16:creationId xmlns:a16="http://schemas.microsoft.com/office/drawing/2014/main" id="{188211A3-B171-4BF4-B2D9-8BF864B58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84" name="Group 283">
                  <a:extLst>
                    <a:ext uri="{FF2B5EF4-FFF2-40B4-BE49-F238E27FC236}">
                      <a16:creationId xmlns:a16="http://schemas.microsoft.com/office/drawing/2014/main" id="{A04E1BC2-1507-45B2-911D-8099A16654AE}"/>
                    </a:ext>
                  </a:extLst>
                </p:cNvPr>
                <p:cNvGrpSpPr/>
                <p:nvPr/>
              </p:nvGrpSpPr>
              <p:grpSpPr>
                <a:xfrm>
                  <a:off x="7227646" y="3202373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285" name="Group 284">
                    <a:extLst>
                      <a:ext uri="{FF2B5EF4-FFF2-40B4-BE49-F238E27FC236}">
                        <a16:creationId xmlns:a16="http://schemas.microsoft.com/office/drawing/2014/main" id="{B34FB7F0-83D5-4873-9BBC-634030EB2CF0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295" name="Group 294">
                      <a:extLst>
                        <a:ext uri="{FF2B5EF4-FFF2-40B4-BE49-F238E27FC236}">
                          <a16:creationId xmlns:a16="http://schemas.microsoft.com/office/drawing/2014/main" id="{FA9A7606-05E4-4DB1-A70D-9543C47467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299" name="Rectangle 298">
                        <a:extLst>
                          <a:ext uri="{FF2B5EF4-FFF2-40B4-BE49-F238E27FC236}">
                            <a16:creationId xmlns:a16="http://schemas.microsoft.com/office/drawing/2014/main" id="{834C0462-F07D-4124-B1DC-61D44A9681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0" name="Rectangle 299">
                        <a:extLst>
                          <a:ext uri="{FF2B5EF4-FFF2-40B4-BE49-F238E27FC236}">
                            <a16:creationId xmlns:a16="http://schemas.microsoft.com/office/drawing/2014/main" id="{498283AC-7AB8-4CC0-9852-7942B4E134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96" name="Group 295">
                      <a:extLst>
                        <a:ext uri="{FF2B5EF4-FFF2-40B4-BE49-F238E27FC236}">
                          <a16:creationId xmlns:a16="http://schemas.microsoft.com/office/drawing/2014/main" id="{2C4426B9-A181-4E71-BFE0-E901379E9D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297" name="Rectangle 296">
                        <a:extLst>
                          <a:ext uri="{FF2B5EF4-FFF2-40B4-BE49-F238E27FC236}">
                            <a16:creationId xmlns:a16="http://schemas.microsoft.com/office/drawing/2014/main" id="{42CF0E54-BA8F-4664-BCF3-9FE8590246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8" name="Rectangle 297">
                        <a:extLst>
                          <a:ext uri="{FF2B5EF4-FFF2-40B4-BE49-F238E27FC236}">
                            <a16:creationId xmlns:a16="http://schemas.microsoft.com/office/drawing/2014/main" id="{C360F35F-4208-4096-80CF-0750679DCF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86" name="Group 285">
                    <a:extLst>
                      <a:ext uri="{FF2B5EF4-FFF2-40B4-BE49-F238E27FC236}">
                        <a16:creationId xmlns:a16="http://schemas.microsoft.com/office/drawing/2014/main" id="{E58927D5-0600-4AC4-8822-D8B62823C465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293" name="Rectangle 292">
                      <a:extLst>
                        <a:ext uri="{FF2B5EF4-FFF2-40B4-BE49-F238E27FC236}">
                          <a16:creationId xmlns:a16="http://schemas.microsoft.com/office/drawing/2014/main" id="{3CF981A3-3DA6-4701-9B8A-C72FA75FB1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4" name="Rectangle 293">
                      <a:extLst>
                        <a:ext uri="{FF2B5EF4-FFF2-40B4-BE49-F238E27FC236}">
                          <a16:creationId xmlns:a16="http://schemas.microsoft.com/office/drawing/2014/main" id="{7DAB3C97-BC27-41A7-97FD-CFFEA72A81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7" name="Group 286">
                    <a:extLst>
                      <a:ext uri="{FF2B5EF4-FFF2-40B4-BE49-F238E27FC236}">
                        <a16:creationId xmlns:a16="http://schemas.microsoft.com/office/drawing/2014/main" id="{CD57BE2F-6823-4CB0-BA66-1449667818A9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291" name="Rectangle 290">
                      <a:extLst>
                        <a:ext uri="{FF2B5EF4-FFF2-40B4-BE49-F238E27FC236}">
                          <a16:creationId xmlns:a16="http://schemas.microsoft.com/office/drawing/2014/main" id="{784E8C98-DB4C-480D-96F2-EEC027A6BC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" name="Rectangle 291">
                      <a:extLst>
                        <a:ext uri="{FF2B5EF4-FFF2-40B4-BE49-F238E27FC236}">
                          <a16:creationId xmlns:a16="http://schemas.microsoft.com/office/drawing/2014/main" id="{BE1AEB59-3CD9-4ADD-AF50-79DCFE0B8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8" name="Group 287">
                    <a:extLst>
                      <a:ext uri="{FF2B5EF4-FFF2-40B4-BE49-F238E27FC236}">
                        <a16:creationId xmlns:a16="http://schemas.microsoft.com/office/drawing/2014/main" id="{992838A5-BDAA-4137-BABC-E441DA5927FB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289" name="Rectangle 288">
                      <a:extLst>
                        <a:ext uri="{FF2B5EF4-FFF2-40B4-BE49-F238E27FC236}">
                          <a16:creationId xmlns:a16="http://schemas.microsoft.com/office/drawing/2014/main" id="{BBDA4F44-5FF2-4E2E-8A5B-7D13F1F7F8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" name="Rectangle 289">
                      <a:extLst>
                        <a:ext uri="{FF2B5EF4-FFF2-40B4-BE49-F238E27FC236}">
                          <a16:creationId xmlns:a16="http://schemas.microsoft.com/office/drawing/2014/main" id="{4FD0B41D-BBA7-420E-BFD9-DEE539B8D7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890A51EA-0791-4210-B4E3-B33874AF16B9}"/>
                </a:ext>
              </a:extLst>
            </p:cNvPr>
            <p:cNvGrpSpPr/>
            <p:nvPr/>
          </p:nvGrpSpPr>
          <p:grpSpPr>
            <a:xfrm>
              <a:off x="6893208" y="1747050"/>
              <a:ext cx="3956634" cy="979736"/>
              <a:chOff x="6891975" y="2726791"/>
              <a:chExt cx="3956634" cy="979736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3FF13225-3007-4FE1-86E8-886C2EB1A7CD}"/>
                  </a:ext>
                </a:extLst>
              </p:cNvPr>
              <p:cNvGrpSpPr/>
              <p:nvPr/>
            </p:nvGrpSpPr>
            <p:grpSpPr>
              <a:xfrm>
                <a:off x="6892785" y="3216660"/>
                <a:ext cx="3955824" cy="489867"/>
                <a:chOff x="7226835" y="3202373"/>
                <a:chExt cx="3955824" cy="489867"/>
              </a:xfrm>
            </p:grpSpPr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A7B735B0-1C55-465A-AC60-700DB7E7D0ED}"/>
                    </a:ext>
                  </a:extLst>
                </p:cNvPr>
                <p:cNvGrpSpPr/>
                <p:nvPr/>
              </p:nvGrpSpPr>
              <p:grpSpPr>
                <a:xfrm>
                  <a:off x="7226835" y="3447307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372" name="Group 371">
                    <a:extLst>
                      <a:ext uri="{FF2B5EF4-FFF2-40B4-BE49-F238E27FC236}">
                        <a16:creationId xmlns:a16="http://schemas.microsoft.com/office/drawing/2014/main" id="{432E2695-FD2E-4BF3-955A-7D420D942C37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382" name="Group 381">
                      <a:extLst>
                        <a:ext uri="{FF2B5EF4-FFF2-40B4-BE49-F238E27FC236}">
                          <a16:creationId xmlns:a16="http://schemas.microsoft.com/office/drawing/2014/main" id="{C7C1ABCA-C7C5-4990-9818-6DB9141721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86" name="Rectangle 385">
                        <a:extLst>
                          <a:ext uri="{FF2B5EF4-FFF2-40B4-BE49-F238E27FC236}">
                            <a16:creationId xmlns:a16="http://schemas.microsoft.com/office/drawing/2014/main" id="{F2D00AB3-2CBC-4F12-8D73-05D14C94BC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7" name="Rectangle 386">
                        <a:extLst>
                          <a:ext uri="{FF2B5EF4-FFF2-40B4-BE49-F238E27FC236}">
                            <a16:creationId xmlns:a16="http://schemas.microsoft.com/office/drawing/2014/main" id="{4DB5484C-ED73-4427-9C71-302EFBABF4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6AE68DC5-EFFB-4505-91EE-FECB79B29F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84" name="Rectangle 383">
                        <a:extLst>
                          <a:ext uri="{FF2B5EF4-FFF2-40B4-BE49-F238E27FC236}">
                            <a16:creationId xmlns:a16="http://schemas.microsoft.com/office/drawing/2014/main" id="{574B9E2F-13B3-44EF-8682-21E3C3B79E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5" name="Rectangle 384">
                        <a:extLst>
                          <a:ext uri="{FF2B5EF4-FFF2-40B4-BE49-F238E27FC236}">
                            <a16:creationId xmlns:a16="http://schemas.microsoft.com/office/drawing/2014/main" id="{2074CFDD-49AB-4A3E-91F5-82779CC3E7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73" name="Group 372">
                    <a:extLst>
                      <a:ext uri="{FF2B5EF4-FFF2-40B4-BE49-F238E27FC236}">
                        <a16:creationId xmlns:a16="http://schemas.microsoft.com/office/drawing/2014/main" id="{151BD6AE-C403-4D74-84EC-71D9EAE7D46D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80" name="Rectangle 379">
                      <a:extLst>
                        <a:ext uri="{FF2B5EF4-FFF2-40B4-BE49-F238E27FC236}">
                          <a16:creationId xmlns:a16="http://schemas.microsoft.com/office/drawing/2014/main" id="{5E7BF31E-0EE4-4A6E-8878-B222E28B9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1" name="Rectangle 380">
                      <a:extLst>
                        <a:ext uri="{FF2B5EF4-FFF2-40B4-BE49-F238E27FC236}">
                          <a16:creationId xmlns:a16="http://schemas.microsoft.com/office/drawing/2014/main" id="{3ACEBFDB-6491-478B-A4B6-1A238A447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4" name="Group 373">
                    <a:extLst>
                      <a:ext uri="{FF2B5EF4-FFF2-40B4-BE49-F238E27FC236}">
                        <a16:creationId xmlns:a16="http://schemas.microsoft.com/office/drawing/2014/main" id="{15233BEF-4329-4615-97F1-6984C0A12910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78" name="Rectangle 377">
                      <a:extLst>
                        <a:ext uri="{FF2B5EF4-FFF2-40B4-BE49-F238E27FC236}">
                          <a16:creationId xmlns:a16="http://schemas.microsoft.com/office/drawing/2014/main" id="{D41FB0B9-38B5-4CB5-A634-2658745EA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9" name="Rectangle 378">
                      <a:extLst>
                        <a:ext uri="{FF2B5EF4-FFF2-40B4-BE49-F238E27FC236}">
                          <a16:creationId xmlns:a16="http://schemas.microsoft.com/office/drawing/2014/main" id="{CECC05E4-46CA-427A-8C02-6192FBDBB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5" name="Group 374">
                    <a:extLst>
                      <a:ext uri="{FF2B5EF4-FFF2-40B4-BE49-F238E27FC236}">
                        <a16:creationId xmlns:a16="http://schemas.microsoft.com/office/drawing/2014/main" id="{5458B97E-6410-4F1B-9F9A-FC4803247D33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76" name="Rectangle 375">
                      <a:extLst>
                        <a:ext uri="{FF2B5EF4-FFF2-40B4-BE49-F238E27FC236}">
                          <a16:creationId xmlns:a16="http://schemas.microsoft.com/office/drawing/2014/main" id="{2DF7A4CF-0FDC-46E4-B83D-4DCBB3898A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7" name="Rectangle 376">
                      <a:extLst>
                        <a:ext uri="{FF2B5EF4-FFF2-40B4-BE49-F238E27FC236}">
                          <a16:creationId xmlns:a16="http://schemas.microsoft.com/office/drawing/2014/main" id="{F69C02FD-AA42-4D59-9349-B4E8760F07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55" name="Group 354">
                  <a:extLst>
                    <a:ext uri="{FF2B5EF4-FFF2-40B4-BE49-F238E27FC236}">
                      <a16:creationId xmlns:a16="http://schemas.microsoft.com/office/drawing/2014/main" id="{1D2D6623-3261-410C-82BC-645262FCFAB5}"/>
                    </a:ext>
                  </a:extLst>
                </p:cNvPr>
                <p:cNvGrpSpPr/>
                <p:nvPr/>
              </p:nvGrpSpPr>
              <p:grpSpPr>
                <a:xfrm>
                  <a:off x="7227646" y="3202373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356" name="Group 355">
                    <a:extLst>
                      <a:ext uri="{FF2B5EF4-FFF2-40B4-BE49-F238E27FC236}">
                        <a16:creationId xmlns:a16="http://schemas.microsoft.com/office/drawing/2014/main" id="{2F44787E-E85B-42F4-9665-87F6FA5C60BE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366" name="Group 365">
                      <a:extLst>
                        <a:ext uri="{FF2B5EF4-FFF2-40B4-BE49-F238E27FC236}">
                          <a16:creationId xmlns:a16="http://schemas.microsoft.com/office/drawing/2014/main" id="{942FBBE8-E4D6-4F58-B785-4F9EC74855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70" name="Rectangle 369">
                        <a:extLst>
                          <a:ext uri="{FF2B5EF4-FFF2-40B4-BE49-F238E27FC236}">
                            <a16:creationId xmlns:a16="http://schemas.microsoft.com/office/drawing/2014/main" id="{9A20BF7E-7E9A-4E2F-A7D6-D91AD8CFB6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1" name="Rectangle 370">
                        <a:extLst>
                          <a:ext uri="{FF2B5EF4-FFF2-40B4-BE49-F238E27FC236}">
                            <a16:creationId xmlns:a16="http://schemas.microsoft.com/office/drawing/2014/main" id="{30EBDC77-834D-466E-B914-9CF6E48C6B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67" name="Group 366">
                      <a:extLst>
                        <a:ext uri="{FF2B5EF4-FFF2-40B4-BE49-F238E27FC236}">
                          <a16:creationId xmlns:a16="http://schemas.microsoft.com/office/drawing/2014/main" id="{6A668B17-4F7D-4F40-B999-2AD5666E869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68" name="Rectangle 367">
                        <a:extLst>
                          <a:ext uri="{FF2B5EF4-FFF2-40B4-BE49-F238E27FC236}">
                            <a16:creationId xmlns:a16="http://schemas.microsoft.com/office/drawing/2014/main" id="{489DFBF0-2FCA-447A-9171-2FE2A82D87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9" name="Rectangle 368">
                        <a:extLst>
                          <a:ext uri="{FF2B5EF4-FFF2-40B4-BE49-F238E27FC236}">
                            <a16:creationId xmlns:a16="http://schemas.microsoft.com/office/drawing/2014/main" id="{CD0C03CC-581B-4EBA-A7B0-69A7AD66A7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57" name="Group 356">
                    <a:extLst>
                      <a:ext uri="{FF2B5EF4-FFF2-40B4-BE49-F238E27FC236}">
                        <a16:creationId xmlns:a16="http://schemas.microsoft.com/office/drawing/2014/main" id="{88D8FBB1-456E-4FCE-9041-6CE3A5E9549F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64" name="Rectangle 363">
                      <a:extLst>
                        <a:ext uri="{FF2B5EF4-FFF2-40B4-BE49-F238E27FC236}">
                          <a16:creationId xmlns:a16="http://schemas.microsoft.com/office/drawing/2014/main" id="{275B52E5-68CD-44AA-BABF-0EC398918A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5" name="Rectangle 364">
                      <a:extLst>
                        <a:ext uri="{FF2B5EF4-FFF2-40B4-BE49-F238E27FC236}">
                          <a16:creationId xmlns:a16="http://schemas.microsoft.com/office/drawing/2014/main" id="{FD11AF77-ED21-47D8-BAE3-E6C232098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58" name="Group 357">
                    <a:extLst>
                      <a:ext uri="{FF2B5EF4-FFF2-40B4-BE49-F238E27FC236}">
                        <a16:creationId xmlns:a16="http://schemas.microsoft.com/office/drawing/2014/main" id="{B064E4EB-60E6-4464-A480-FB0FB98887D6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62" name="Rectangle 361">
                      <a:extLst>
                        <a:ext uri="{FF2B5EF4-FFF2-40B4-BE49-F238E27FC236}">
                          <a16:creationId xmlns:a16="http://schemas.microsoft.com/office/drawing/2014/main" id="{EDE9FFCC-9246-45E1-A3D6-EED8BDC5AD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3" name="Rectangle 362">
                      <a:extLst>
                        <a:ext uri="{FF2B5EF4-FFF2-40B4-BE49-F238E27FC236}">
                          <a16:creationId xmlns:a16="http://schemas.microsoft.com/office/drawing/2014/main" id="{DBE62A99-1049-4B0D-8966-E5BDC46BD8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59" name="Group 358">
                    <a:extLst>
                      <a:ext uri="{FF2B5EF4-FFF2-40B4-BE49-F238E27FC236}">
                        <a16:creationId xmlns:a16="http://schemas.microsoft.com/office/drawing/2014/main" id="{EFD499C4-DBE2-4126-8550-8F4153FF9EA2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60" name="Rectangle 359">
                      <a:extLst>
                        <a:ext uri="{FF2B5EF4-FFF2-40B4-BE49-F238E27FC236}">
                          <a16:creationId xmlns:a16="http://schemas.microsoft.com/office/drawing/2014/main" id="{4F4FAA62-5DDA-4874-95EC-15E131E54F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1" name="Rectangle 360">
                      <a:extLst>
                        <a:ext uri="{FF2B5EF4-FFF2-40B4-BE49-F238E27FC236}">
                          <a16:creationId xmlns:a16="http://schemas.microsoft.com/office/drawing/2014/main" id="{B33B5428-7A2D-4F0D-97AC-289B57F6A1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19" name="Group 318">
                <a:extLst>
                  <a:ext uri="{FF2B5EF4-FFF2-40B4-BE49-F238E27FC236}">
                    <a16:creationId xmlns:a16="http://schemas.microsoft.com/office/drawing/2014/main" id="{5D83FC2E-4C47-498E-A879-9B2E9B2CA4B8}"/>
                  </a:ext>
                </a:extLst>
              </p:cNvPr>
              <p:cNvGrpSpPr/>
              <p:nvPr/>
            </p:nvGrpSpPr>
            <p:grpSpPr>
              <a:xfrm>
                <a:off x="6891975" y="2726791"/>
                <a:ext cx="3955824" cy="489867"/>
                <a:chOff x="7226835" y="3202373"/>
                <a:chExt cx="3955824" cy="489867"/>
              </a:xfrm>
            </p:grpSpPr>
            <p:grpSp>
              <p:nvGrpSpPr>
                <p:cNvPr id="320" name="Group 319">
                  <a:extLst>
                    <a:ext uri="{FF2B5EF4-FFF2-40B4-BE49-F238E27FC236}">
                      <a16:creationId xmlns:a16="http://schemas.microsoft.com/office/drawing/2014/main" id="{F0FF908A-0453-4D31-80C3-D7D6080B79DF}"/>
                    </a:ext>
                  </a:extLst>
                </p:cNvPr>
                <p:cNvGrpSpPr/>
                <p:nvPr/>
              </p:nvGrpSpPr>
              <p:grpSpPr>
                <a:xfrm>
                  <a:off x="7226835" y="3447307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338" name="Group 337">
                    <a:extLst>
                      <a:ext uri="{FF2B5EF4-FFF2-40B4-BE49-F238E27FC236}">
                        <a16:creationId xmlns:a16="http://schemas.microsoft.com/office/drawing/2014/main" id="{74D983AD-07E1-4DEA-BCAE-478D61030039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348" name="Group 347">
                      <a:extLst>
                        <a:ext uri="{FF2B5EF4-FFF2-40B4-BE49-F238E27FC236}">
                          <a16:creationId xmlns:a16="http://schemas.microsoft.com/office/drawing/2014/main" id="{E1C16984-EF50-4894-A354-D182282B6F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52" name="Rectangle 351">
                        <a:extLst>
                          <a:ext uri="{FF2B5EF4-FFF2-40B4-BE49-F238E27FC236}">
                            <a16:creationId xmlns:a16="http://schemas.microsoft.com/office/drawing/2014/main" id="{010E2E53-D862-45EB-A297-FB9603D5D0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3" name="Rectangle 352">
                        <a:extLst>
                          <a:ext uri="{FF2B5EF4-FFF2-40B4-BE49-F238E27FC236}">
                            <a16:creationId xmlns:a16="http://schemas.microsoft.com/office/drawing/2014/main" id="{B79A4F74-F157-4823-A107-53E461585F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49" name="Group 348">
                      <a:extLst>
                        <a:ext uri="{FF2B5EF4-FFF2-40B4-BE49-F238E27FC236}">
                          <a16:creationId xmlns:a16="http://schemas.microsoft.com/office/drawing/2014/main" id="{EBBDF1AD-D803-47D9-A6B2-DA57B9112F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50" name="Rectangle 349">
                        <a:extLst>
                          <a:ext uri="{FF2B5EF4-FFF2-40B4-BE49-F238E27FC236}">
                            <a16:creationId xmlns:a16="http://schemas.microsoft.com/office/drawing/2014/main" id="{9E055191-6570-429F-82D8-1DA684BA54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1" name="Rectangle 350">
                        <a:extLst>
                          <a:ext uri="{FF2B5EF4-FFF2-40B4-BE49-F238E27FC236}">
                            <a16:creationId xmlns:a16="http://schemas.microsoft.com/office/drawing/2014/main" id="{DF2DB48F-4CC0-464B-9DCF-9E3B565A3C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39" name="Group 338">
                    <a:extLst>
                      <a:ext uri="{FF2B5EF4-FFF2-40B4-BE49-F238E27FC236}">
                        <a16:creationId xmlns:a16="http://schemas.microsoft.com/office/drawing/2014/main" id="{4E548BD6-2C7E-48A5-A1E2-C0D8381D594E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46" name="Rectangle 345">
                      <a:extLst>
                        <a:ext uri="{FF2B5EF4-FFF2-40B4-BE49-F238E27FC236}">
                          <a16:creationId xmlns:a16="http://schemas.microsoft.com/office/drawing/2014/main" id="{E9F3ABF9-9994-44C3-A33D-57AA55005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7" name="Rectangle 346">
                      <a:extLst>
                        <a:ext uri="{FF2B5EF4-FFF2-40B4-BE49-F238E27FC236}">
                          <a16:creationId xmlns:a16="http://schemas.microsoft.com/office/drawing/2014/main" id="{9BE762CC-0C0E-46AD-B347-99C45F0CA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40" name="Group 339">
                    <a:extLst>
                      <a:ext uri="{FF2B5EF4-FFF2-40B4-BE49-F238E27FC236}">
                        <a16:creationId xmlns:a16="http://schemas.microsoft.com/office/drawing/2014/main" id="{11606387-558A-4D72-BC9B-3319DA4CC638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44" name="Rectangle 343">
                      <a:extLst>
                        <a:ext uri="{FF2B5EF4-FFF2-40B4-BE49-F238E27FC236}">
                          <a16:creationId xmlns:a16="http://schemas.microsoft.com/office/drawing/2014/main" id="{A3244E1D-93E0-447E-BDA3-397D8CBB22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5" name="Rectangle 344">
                      <a:extLst>
                        <a:ext uri="{FF2B5EF4-FFF2-40B4-BE49-F238E27FC236}">
                          <a16:creationId xmlns:a16="http://schemas.microsoft.com/office/drawing/2014/main" id="{89208D5F-1691-4D2F-A755-AA7823D33B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5A30A742-F0C0-440C-B3D3-F01E5D06DACB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42" name="Rectangle 341">
                      <a:extLst>
                        <a:ext uri="{FF2B5EF4-FFF2-40B4-BE49-F238E27FC236}">
                          <a16:creationId xmlns:a16="http://schemas.microsoft.com/office/drawing/2014/main" id="{258815DA-61BF-4424-ABDF-C6A8160EC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3" name="Rectangle 342">
                      <a:extLst>
                        <a:ext uri="{FF2B5EF4-FFF2-40B4-BE49-F238E27FC236}">
                          <a16:creationId xmlns:a16="http://schemas.microsoft.com/office/drawing/2014/main" id="{12B37252-3F9F-4CA6-B390-EFE8CB5F67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CC4837EA-0451-4F1E-A263-E0EF1CCF4EA3}"/>
                    </a:ext>
                  </a:extLst>
                </p:cNvPr>
                <p:cNvGrpSpPr/>
                <p:nvPr/>
              </p:nvGrpSpPr>
              <p:grpSpPr>
                <a:xfrm>
                  <a:off x="7227646" y="3202373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873D36C0-2188-4AB7-86BA-C3B7412B2F57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A9B4F2F6-64EB-4275-92EC-E22155C3BD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36" name="Rectangle 335">
                        <a:extLst>
                          <a:ext uri="{FF2B5EF4-FFF2-40B4-BE49-F238E27FC236}">
                            <a16:creationId xmlns:a16="http://schemas.microsoft.com/office/drawing/2014/main" id="{184BF067-543D-4D2C-B225-803F6D5788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7" name="Rectangle 336">
                        <a:extLst>
                          <a:ext uri="{FF2B5EF4-FFF2-40B4-BE49-F238E27FC236}">
                            <a16:creationId xmlns:a16="http://schemas.microsoft.com/office/drawing/2014/main" id="{05B2469F-0AD8-46DD-B2E9-9B3C546ECC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8A895470-9693-4BD9-B980-D1A032C6CC8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34" name="Rectangle 333">
                        <a:extLst>
                          <a:ext uri="{FF2B5EF4-FFF2-40B4-BE49-F238E27FC236}">
                            <a16:creationId xmlns:a16="http://schemas.microsoft.com/office/drawing/2014/main" id="{8C7AD170-225D-4A03-93F7-8B152CB63C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5" name="Rectangle 334">
                        <a:extLst>
                          <a:ext uri="{FF2B5EF4-FFF2-40B4-BE49-F238E27FC236}">
                            <a16:creationId xmlns:a16="http://schemas.microsoft.com/office/drawing/2014/main" id="{9459C93B-9953-4C4B-903C-838C4FA5BA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23" name="Group 322">
                    <a:extLst>
                      <a:ext uri="{FF2B5EF4-FFF2-40B4-BE49-F238E27FC236}">
                        <a16:creationId xmlns:a16="http://schemas.microsoft.com/office/drawing/2014/main" id="{8B7ADD31-FB40-402D-8961-89A6DE0103CE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30" name="Rectangle 329">
                      <a:extLst>
                        <a:ext uri="{FF2B5EF4-FFF2-40B4-BE49-F238E27FC236}">
                          <a16:creationId xmlns:a16="http://schemas.microsoft.com/office/drawing/2014/main" id="{A12BD1BC-78AB-46B7-AC96-A8F0CB4D57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1" name="Rectangle 330">
                      <a:extLst>
                        <a:ext uri="{FF2B5EF4-FFF2-40B4-BE49-F238E27FC236}">
                          <a16:creationId xmlns:a16="http://schemas.microsoft.com/office/drawing/2014/main" id="{CDE5F9F4-0F93-40E5-96ED-3D707CEAA9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24" name="Group 323">
                    <a:extLst>
                      <a:ext uri="{FF2B5EF4-FFF2-40B4-BE49-F238E27FC236}">
                        <a16:creationId xmlns:a16="http://schemas.microsoft.com/office/drawing/2014/main" id="{29023C34-B132-4D69-8E3B-0D73CE963B3C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28" name="Rectangle 327">
                      <a:extLst>
                        <a:ext uri="{FF2B5EF4-FFF2-40B4-BE49-F238E27FC236}">
                          <a16:creationId xmlns:a16="http://schemas.microsoft.com/office/drawing/2014/main" id="{933E9143-9586-4172-9A42-67E63BA9BD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9" name="Rectangle 328">
                      <a:extLst>
                        <a:ext uri="{FF2B5EF4-FFF2-40B4-BE49-F238E27FC236}">
                          <a16:creationId xmlns:a16="http://schemas.microsoft.com/office/drawing/2014/main" id="{1A2991E4-82F1-44EA-A12D-F3A750B2E6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25" name="Group 324">
                    <a:extLst>
                      <a:ext uri="{FF2B5EF4-FFF2-40B4-BE49-F238E27FC236}">
                        <a16:creationId xmlns:a16="http://schemas.microsoft.com/office/drawing/2014/main" id="{E9E287F1-AEF7-4840-8D38-DBB4C62866AD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326" name="Rectangle 325">
                      <a:extLst>
                        <a:ext uri="{FF2B5EF4-FFF2-40B4-BE49-F238E27FC236}">
                          <a16:creationId xmlns:a16="http://schemas.microsoft.com/office/drawing/2014/main" id="{C4DB4635-7916-4B99-8542-93A89D0853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7" name="Rectangle 326">
                      <a:extLst>
                        <a:ext uri="{FF2B5EF4-FFF2-40B4-BE49-F238E27FC236}">
                          <a16:creationId xmlns:a16="http://schemas.microsoft.com/office/drawing/2014/main" id="{B493E546-07AA-42E7-A537-90454F34B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3C7509DE-FB7F-4537-8B6E-A24FF5157DB5}"/>
              </a:ext>
            </a:extLst>
          </p:cNvPr>
          <p:cNvCxnSpPr>
            <a:cxnSpLocks/>
          </p:cNvCxnSpPr>
          <p:nvPr/>
        </p:nvCxnSpPr>
        <p:spPr>
          <a:xfrm flipH="1" flipV="1">
            <a:off x="10706356" y="4773228"/>
            <a:ext cx="0" cy="254582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01563DD6-38ED-4668-AD54-280E68E79452}"/>
              </a:ext>
            </a:extLst>
          </p:cNvPr>
          <p:cNvSpPr>
            <a:spLocks noChangeAspect="1"/>
          </p:cNvSpPr>
          <p:nvPr/>
        </p:nvSpPr>
        <p:spPr>
          <a:xfrm>
            <a:off x="10653232" y="4992763"/>
            <a:ext cx="91440" cy="91440"/>
          </a:xfrm>
          <a:prstGeom prst="ellipse">
            <a:avLst/>
          </a:prstGeom>
          <a:solidFill>
            <a:srgbClr val="0066CC"/>
          </a:solidFill>
          <a:ln w="38100">
            <a:noFill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A262080D-49DA-4AD2-BEE3-225370C8601E}"/>
                  </a:ext>
                </a:extLst>
              </p:cNvPr>
              <p:cNvSpPr txBox="1"/>
              <p:nvPr/>
            </p:nvSpPr>
            <p:spPr>
              <a:xfrm>
                <a:off x="11009115" y="3812431"/>
                <a:ext cx="1037335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000" b="1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𝒏𝒎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A262080D-49DA-4AD2-BEE3-225370C8601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09115" y="3812431"/>
                <a:ext cx="1037335" cy="400110"/>
              </a:xfrm>
              <a:prstGeom prst="rect">
                <a:avLst/>
              </a:prstGeom>
              <a:blipFill>
                <a:blip r:embed="rId7"/>
                <a:stretch>
                  <a:fillRect b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44E805DC-63EE-EE7B-E020-2404FD3B2DA1}"/>
              </a:ext>
            </a:extLst>
          </p:cNvPr>
          <p:cNvCxnSpPr>
            <a:cxnSpLocks/>
          </p:cNvCxnSpPr>
          <p:nvPr/>
        </p:nvCxnSpPr>
        <p:spPr>
          <a:xfrm flipH="1">
            <a:off x="10406932" y="5027810"/>
            <a:ext cx="299424" cy="0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AF78E94C-FB52-DAD9-F5ED-B0B26295712F}"/>
              </a:ext>
            </a:extLst>
          </p:cNvPr>
          <p:cNvCxnSpPr>
            <a:cxnSpLocks/>
          </p:cNvCxnSpPr>
          <p:nvPr/>
        </p:nvCxnSpPr>
        <p:spPr>
          <a:xfrm flipH="1" flipV="1">
            <a:off x="10387904" y="4843745"/>
            <a:ext cx="298064" cy="168021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1465236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33" grpId="0" animBg="1"/>
      <p:bldP spid="38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46E52C5-1086-4A83-9BBF-EF76B3F7C760}" type="slidenum">
              <a:rPr lang="en-US" altLang="en-US" sz="1400">
                <a:solidFill>
                  <a:schemeClr val="bg1"/>
                </a:solidFill>
                <a:latin typeface="Calibri" panose="020F0502020204030204" pitchFamily="34" charset="0"/>
              </a:rPr>
              <a:pPr/>
              <a:t>25</a:t>
            </a:fld>
            <a:endParaRPr lang="en-US" altLang="en-US" sz="14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3993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Single-source shortest paths (332)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940" name="Rectangle 3"/>
              <p:cNvSpPr>
                <a:spLocks noGrp="1" noChangeArrowheads="1"/>
              </p:cNvSpPr>
              <p:nvPr>
                <p:ph type="body" idx="1"/>
              </p:nvPr>
            </p:nvSpPr>
            <p:spPr>
              <a:xfrm>
                <a:off x="628649" y="1902495"/>
                <a:ext cx="10568739" cy="5200045"/>
              </a:xfrm>
            </p:spPr>
            <p:txBody>
              <a:bodyPr/>
              <a:lstStyle/>
              <a:p>
                <a:pPr marL="0" indent="0" eaLnBrk="1" hangingPunct="1">
                  <a:buNone/>
                </a:pPr>
                <a:r>
                  <a:rPr lang="en-US" altLang="en-US" b="1" dirty="0">
                    <a:solidFill>
                      <a:srgbClr val="695082"/>
                    </a:solidFill>
                  </a:rPr>
                  <a:t>Given:</a:t>
                </a:r>
                <a:r>
                  <a:rPr lang="en-US" altLang="en-US" dirty="0"/>
                  <a:t>  an (un)directed graph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𝑮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=(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𝑽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𝑬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 </m:t>
                    </m:r>
                  </m:oMath>
                </a14:m>
                <a:r>
                  <a:rPr lang="en-US" altLang="en-US" dirty="0"/>
                  <a:t>with each edge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𝒆</m:t>
                    </m:r>
                  </m:oMath>
                </a14:m>
                <a:r>
                  <a:rPr lang="en-US" altLang="en-US" dirty="0"/>
                  <a:t> having a </a:t>
                </a:r>
                <a:r>
                  <a:rPr lang="en-US" altLang="en-US" dirty="0">
                    <a:solidFill>
                      <a:srgbClr val="C00000"/>
                    </a:solidFill>
                  </a:rPr>
                  <a:t>non-negative weight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𝒘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𝒆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en-US" dirty="0">
                    <a:solidFill>
                      <a:srgbClr val="0033CC"/>
                    </a:solidFill>
                  </a:rPr>
                  <a:t> </a:t>
                </a:r>
                <a:r>
                  <a:rPr lang="en-US" altLang="en-US" dirty="0"/>
                  <a:t>and a vertex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𝒔</m:t>
                    </m:r>
                  </m:oMath>
                </a14:m>
                <a:endParaRPr lang="en-US" altLang="en-US" b="1" dirty="0">
                  <a:solidFill>
                    <a:srgbClr val="0066CC"/>
                  </a:solidFill>
                </a:endParaRPr>
              </a:p>
              <a:p>
                <a:pPr eaLnBrk="1" hangingPunct="1"/>
                <a:endParaRPr lang="en-US" altLang="en-US" dirty="0"/>
              </a:p>
              <a:p>
                <a:pPr marL="0" indent="0" eaLnBrk="1" hangingPunct="1">
                  <a:buNone/>
                </a:pPr>
                <a:r>
                  <a:rPr lang="en-US" altLang="en-US" b="1" dirty="0">
                    <a:solidFill>
                      <a:srgbClr val="006600"/>
                    </a:solidFill>
                  </a:rPr>
                  <a:t>Find: </a:t>
                </a:r>
                <a:r>
                  <a:rPr lang="en-US" altLang="en-US" dirty="0"/>
                  <a:t>(length of) shortest paths from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𝒔</m:t>
                    </m:r>
                  </m:oMath>
                </a14:m>
                <a:r>
                  <a:rPr lang="en-US" altLang="en-US" dirty="0"/>
                  <a:t> to each vertex in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𝑮</m:t>
                    </m:r>
                  </m:oMath>
                </a14:m>
                <a:endParaRPr lang="en-US" altLang="en-US" b="1" dirty="0">
                  <a:solidFill>
                    <a:srgbClr val="0066CC"/>
                  </a:solidFill>
                </a:endParaRPr>
              </a:p>
              <a:p>
                <a:pPr marL="0" indent="0" eaLnBrk="1" hangingPunct="1">
                  <a:buNone/>
                </a:pPr>
                <a:endParaRPr lang="en-US" altLang="en-US" b="1" dirty="0">
                  <a:solidFill>
                    <a:srgbClr val="0066CC"/>
                  </a:solidFill>
                </a:endParaRPr>
              </a:p>
              <a:p>
                <a:pPr lvl="1" eaLnBrk="1" hangingPunct="1"/>
                <a:endParaRPr lang="en-US" altLang="en-US" dirty="0"/>
              </a:p>
            </p:txBody>
          </p:sp>
        </mc:Choice>
        <mc:Fallback xmlns="">
          <p:sp>
            <p:nvSpPr>
              <p:cNvPr id="39940" name="Rectangle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628649" y="1902495"/>
                <a:ext cx="10568739" cy="5200045"/>
              </a:xfrm>
              <a:blipFill>
                <a:blip r:embed="rId3"/>
                <a:stretch>
                  <a:fillRect l="-1153" t="-18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79550896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C6B827-E4EE-B6D8-489A-45B1B5B081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Number Placeholder 5">
            <a:extLst>
              <a:ext uri="{FF2B5EF4-FFF2-40B4-BE49-F238E27FC236}">
                <a16:creationId xmlns:a16="http://schemas.microsoft.com/office/drawing/2014/main" id="{88D77E7B-77C8-8547-4B82-814C85B82D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46E52C5-1086-4A83-9BBF-EF76B3F7C760}" type="slidenum">
              <a:rPr lang="en-US" altLang="en-US" sz="1400">
                <a:solidFill>
                  <a:schemeClr val="bg1"/>
                </a:solidFill>
                <a:latin typeface="Calibri" panose="020F0502020204030204" pitchFamily="34" charset="0"/>
              </a:rPr>
              <a:pPr/>
              <a:t>26</a:t>
            </a:fld>
            <a:endParaRPr lang="en-US" altLang="en-US" sz="14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39939" name="Rectangle 2">
            <a:extLst>
              <a:ext uri="{FF2B5EF4-FFF2-40B4-BE49-F238E27FC236}">
                <a16:creationId xmlns:a16="http://schemas.microsoft.com/office/drawing/2014/main" id="{798E055D-B49B-E5A8-18BD-B8D8A49E46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Single-source shortest paths (Today)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940" name="Rectangle 3">
                <a:extLst>
                  <a:ext uri="{FF2B5EF4-FFF2-40B4-BE49-F238E27FC236}">
                    <a16:creationId xmlns:a16="http://schemas.microsoft.com/office/drawing/2014/main" id="{5661A9D7-4DFC-C12D-1444-F757EFD3D05B}"/>
                  </a:ext>
                </a:extLst>
              </p:cNvPr>
              <p:cNvSpPr>
                <a:spLocks noGrp="1" noChangeArrowheads="1"/>
              </p:cNvSpPr>
              <p:nvPr>
                <p:ph type="body" idx="1"/>
              </p:nvPr>
            </p:nvSpPr>
            <p:spPr>
              <a:xfrm>
                <a:off x="628649" y="1902495"/>
                <a:ext cx="10568739" cy="5200045"/>
              </a:xfrm>
            </p:spPr>
            <p:txBody>
              <a:bodyPr/>
              <a:lstStyle/>
              <a:p>
                <a:pPr marL="0" indent="0" eaLnBrk="1" hangingPunct="1">
                  <a:buNone/>
                </a:pPr>
                <a:r>
                  <a:rPr lang="en-US" altLang="en-US" b="1" dirty="0">
                    <a:solidFill>
                      <a:srgbClr val="695082"/>
                    </a:solidFill>
                  </a:rPr>
                  <a:t>Given:</a:t>
                </a:r>
                <a:r>
                  <a:rPr lang="en-US" altLang="en-US" dirty="0"/>
                  <a:t>  an (un)directed graph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𝑮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=(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𝑽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𝑬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 </m:t>
                    </m:r>
                  </m:oMath>
                </a14:m>
                <a:r>
                  <a:rPr lang="en-US" altLang="en-US" dirty="0"/>
                  <a:t>with each edge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𝒆</m:t>
                    </m:r>
                  </m:oMath>
                </a14:m>
                <a:r>
                  <a:rPr lang="en-US" altLang="en-US" dirty="0"/>
                  <a:t> having a </a:t>
                </a:r>
                <a:r>
                  <a:rPr lang="en-US" altLang="en-US" strike="sngStrike" dirty="0">
                    <a:solidFill>
                      <a:srgbClr val="C00000"/>
                    </a:solidFill>
                  </a:rPr>
                  <a:t>non-negative</a:t>
                </a:r>
                <a:r>
                  <a:rPr lang="en-US" altLang="en-US" dirty="0">
                    <a:solidFill>
                      <a:srgbClr val="C00000"/>
                    </a:solidFill>
                  </a:rPr>
                  <a:t> weight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𝒘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𝒆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en-US" dirty="0">
                    <a:solidFill>
                      <a:srgbClr val="0033CC"/>
                    </a:solidFill>
                  </a:rPr>
                  <a:t> </a:t>
                </a:r>
                <a:r>
                  <a:rPr lang="en-US" altLang="en-US" dirty="0"/>
                  <a:t>and a vertex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𝒔</m:t>
                    </m:r>
                  </m:oMath>
                </a14:m>
                <a:endParaRPr lang="en-US" altLang="en-US" b="1" dirty="0">
                  <a:solidFill>
                    <a:srgbClr val="0066CC"/>
                  </a:solidFill>
                </a:endParaRPr>
              </a:p>
              <a:p>
                <a:pPr eaLnBrk="1" hangingPunct="1"/>
                <a:endParaRPr lang="en-US" altLang="en-US" dirty="0"/>
              </a:p>
              <a:p>
                <a:pPr marL="0" indent="0" eaLnBrk="1" hangingPunct="1">
                  <a:buNone/>
                </a:pPr>
                <a:r>
                  <a:rPr lang="en-US" altLang="en-US" b="1" dirty="0">
                    <a:solidFill>
                      <a:srgbClr val="006600"/>
                    </a:solidFill>
                  </a:rPr>
                  <a:t>Find: </a:t>
                </a:r>
                <a:r>
                  <a:rPr lang="en-US" altLang="en-US" dirty="0"/>
                  <a:t>(length of) shortest paths from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𝒔</m:t>
                    </m:r>
                  </m:oMath>
                </a14:m>
                <a:r>
                  <a:rPr lang="en-US" altLang="en-US" dirty="0"/>
                  <a:t> to each vertex in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𝑮</m:t>
                    </m:r>
                  </m:oMath>
                </a14:m>
                <a:endParaRPr lang="en-US" altLang="en-US" b="1" dirty="0">
                  <a:solidFill>
                    <a:srgbClr val="0066CC"/>
                  </a:solidFill>
                </a:endParaRPr>
              </a:p>
              <a:p>
                <a:pPr marL="0" indent="0" eaLnBrk="1" hangingPunct="1">
                  <a:buNone/>
                </a:pPr>
                <a:endParaRPr lang="en-US" altLang="en-US" b="1" dirty="0">
                  <a:solidFill>
                    <a:srgbClr val="0066CC"/>
                  </a:solidFill>
                </a:endParaRPr>
              </a:p>
              <a:p>
                <a:pPr lvl="1" eaLnBrk="1" hangingPunct="1"/>
                <a:endParaRPr lang="en-US" altLang="en-US" dirty="0"/>
              </a:p>
            </p:txBody>
          </p:sp>
        </mc:Choice>
        <mc:Fallback xmlns="">
          <p:sp>
            <p:nvSpPr>
              <p:cNvPr id="39940" name="Rectangle 3">
                <a:extLst>
                  <a:ext uri="{FF2B5EF4-FFF2-40B4-BE49-F238E27FC236}">
                    <a16:creationId xmlns:a16="http://schemas.microsoft.com/office/drawing/2014/main" id="{5661A9D7-4DFC-C12D-1444-F757EFD3D05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628649" y="1902495"/>
                <a:ext cx="10568739" cy="5200045"/>
              </a:xfrm>
              <a:blipFill>
                <a:blip r:embed="rId3"/>
                <a:stretch>
                  <a:fillRect l="-1153" t="-18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33713171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93119C-75B4-4604-32D6-3A6EE55A0C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Dijkstra’s Algorithm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C8A0A47-A82B-0C5F-65D9-FC78C0366887}"/>
                  </a:ext>
                </a:extLst>
              </p:cNvPr>
              <p:cNvSpPr>
                <a:spLocks noGrp="1" noChangeArrowheads="1"/>
              </p:cNvSpPr>
              <p:nvPr/>
            </p:nvSpPr>
            <p:spPr>
              <a:xfrm>
                <a:off x="1174618" y="1558651"/>
                <a:ext cx="9251636" cy="5200045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32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1" eaLnBrk="1" hangingPunct="1"/>
                <a:r>
                  <a:rPr lang="en-US" altLang="en-US" sz="2400" dirty="0"/>
                  <a:t>Maintain a set </a:t>
                </a:r>
                <a14:m>
                  <m:oMath xmlns:m="http://schemas.openxmlformats.org/officeDocument/2006/math"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𝑺</m:t>
                    </m:r>
                  </m:oMath>
                </a14:m>
                <a:r>
                  <a:rPr lang="en-US" altLang="en-US" sz="2400" dirty="0"/>
                  <a:t> of vertices whose shortest paths are known</a:t>
                </a:r>
              </a:p>
              <a:p>
                <a:pPr lvl="2" eaLnBrk="1" hangingPunct="1"/>
                <a:r>
                  <a:rPr lang="en-US" altLang="en-US" sz="2400" dirty="0"/>
                  <a:t>initially </a:t>
                </a:r>
                <a14:m>
                  <m:oMath xmlns:m="http://schemas.openxmlformats.org/officeDocument/2006/math"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𝑺</m:t>
                    </m:r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altLang="en-US" sz="2400" i="1" dirty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{</m:t>
                    </m:r>
                    <m:r>
                      <a:rPr lang="en-US" altLang="en-US" sz="2400" b="1" i="1" dirty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𝒔</m:t>
                    </m:r>
                    <m:r>
                      <a:rPr lang="en-US" altLang="en-US" sz="2400" i="1" dirty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}</m:t>
                    </m:r>
                  </m:oMath>
                </a14:m>
                <a:endParaRPr lang="en-US" altLang="en-US" sz="2400" dirty="0">
                  <a:solidFill>
                    <a:srgbClr val="0066CC"/>
                  </a:solidFill>
                </a:endParaRPr>
              </a:p>
              <a:p>
                <a:pPr lvl="1" eaLnBrk="1" hangingPunct="1"/>
                <a:r>
                  <a:rPr lang="en-US" altLang="en-US" sz="2400" dirty="0"/>
                  <a:t>Maintaining current best lengths of paths that </a:t>
                </a:r>
                <a:r>
                  <a:rPr lang="en-US" altLang="en-US" sz="2400" i="1" dirty="0"/>
                  <a:t>only</a:t>
                </a:r>
                <a:r>
                  <a:rPr lang="en-US" altLang="en-US" sz="2400" dirty="0"/>
                  <a:t> </a:t>
                </a:r>
                <a:r>
                  <a:rPr lang="en-US" altLang="en-US" sz="2400" i="1" dirty="0"/>
                  <a:t>go through </a:t>
                </a:r>
                <a14:m>
                  <m:oMath xmlns:m="http://schemas.openxmlformats.org/officeDocument/2006/math"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𝑺</m:t>
                    </m:r>
                  </m:oMath>
                </a14:m>
                <a:r>
                  <a:rPr lang="en-US" altLang="en-US" sz="2400" b="1" dirty="0">
                    <a:solidFill>
                      <a:srgbClr val="0033CC"/>
                    </a:solidFill>
                  </a:rPr>
                  <a:t> </a:t>
                </a:r>
                <a:r>
                  <a:rPr lang="en-US" altLang="en-US" sz="2400" dirty="0"/>
                  <a:t>to each of the vertices in </a:t>
                </a:r>
                <a14:m>
                  <m:oMath xmlns:m="http://schemas.openxmlformats.org/officeDocument/2006/math"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𝑮</m:t>
                    </m:r>
                  </m:oMath>
                </a14:m>
                <a:endParaRPr lang="en-US" altLang="en-US" sz="2400" dirty="0">
                  <a:solidFill>
                    <a:srgbClr val="0066CC"/>
                  </a:solidFill>
                </a:endParaRPr>
              </a:p>
              <a:p>
                <a:pPr lvl="2" eaLnBrk="1" hangingPunct="1"/>
                <a:r>
                  <a:rPr lang="en-US" altLang="en-US" sz="2400" dirty="0"/>
                  <a:t>path-lengths to elements of </a:t>
                </a:r>
                <a14:m>
                  <m:oMath xmlns:m="http://schemas.openxmlformats.org/officeDocument/2006/math"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𝑺</m:t>
                    </m:r>
                  </m:oMath>
                </a14:m>
                <a:r>
                  <a:rPr lang="en-US" altLang="en-US" sz="2400" dirty="0"/>
                  <a:t> will be right,  to </a:t>
                </a:r>
                <a14:m>
                  <m:oMath xmlns:m="http://schemas.openxmlformats.org/officeDocument/2006/math"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𝑽</m:t>
                    </m:r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∖</m:t>
                    </m:r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𝑺</m:t>
                    </m:r>
                  </m:oMath>
                </a14:m>
                <a:r>
                  <a:rPr lang="en-US" altLang="en-US" sz="2400" dirty="0"/>
                  <a:t> they might not be right</a:t>
                </a:r>
              </a:p>
              <a:p>
                <a:pPr lvl="1"/>
                <a:r>
                  <a:rPr lang="en-US" altLang="en-US" sz="2400" dirty="0"/>
                  <a:t>Repeatedly add vertex </a:t>
                </a:r>
                <a14:m>
                  <m:oMath xmlns:m="http://schemas.openxmlformats.org/officeDocument/2006/math"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𝒗</m:t>
                    </m:r>
                  </m:oMath>
                </a14:m>
                <a:r>
                  <a:rPr lang="en-US" altLang="en-US" sz="2400" dirty="0"/>
                  <a:t> to </a:t>
                </a:r>
                <a14:m>
                  <m:oMath xmlns:m="http://schemas.openxmlformats.org/officeDocument/2006/math"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𝑺</m:t>
                    </m:r>
                  </m:oMath>
                </a14:m>
                <a:r>
                  <a:rPr lang="en-US" altLang="en-US" sz="2400" dirty="0"/>
                  <a:t> that has the shortest path-length of any vertex in </a:t>
                </a:r>
                <a14:m>
                  <m:oMath xmlns:m="http://schemas.openxmlformats.org/officeDocument/2006/math">
                    <m:r>
                      <a:rPr lang="en-US" altLang="en-US" sz="2400" b="1" i="1" dirty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𝑽</m:t>
                    </m:r>
                    <m:r>
                      <a:rPr lang="en-US" altLang="en-US" sz="2400" b="1" i="1" dirty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∖</m:t>
                    </m:r>
                    <m:r>
                      <a:rPr lang="en-US" altLang="en-US" sz="2400" b="1" i="1" dirty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𝑺</m:t>
                    </m:r>
                  </m:oMath>
                </a14:m>
                <a:r>
                  <a:rPr lang="en-US" altLang="en-US" sz="2400" dirty="0">
                    <a:solidFill>
                      <a:prstClr val="black"/>
                    </a:solidFill>
                  </a:rPr>
                  <a:t> </a:t>
                </a:r>
              </a:p>
              <a:p>
                <a:pPr lvl="2"/>
                <a:r>
                  <a:rPr lang="en-US" altLang="en-US" sz="2400" dirty="0"/>
                  <a:t>update path lengths based on new paths through </a:t>
                </a:r>
                <a14:m>
                  <m:oMath xmlns:m="http://schemas.openxmlformats.org/officeDocument/2006/math">
                    <m:r>
                      <a:rPr lang="en-US" alt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𝒗</m:t>
                    </m:r>
                  </m:oMath>
                </a14:m>
                <a:endParaRPr lang="en-US" altLang="en-US" sz="2400" b="1" dirty="0">
                  <a:solidFill>
                    <a:srgbClr val="0066CC"/>
                  </a:solidFill>
                </a:endParaRPr>
              </a:p>
            </p:txBody>
          </p:sp>
        </mc:Choice>
        <mc:Fallback xmlns=""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9C8A0A47-A82B-0C5F-65D9-FC78C036688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4618" y="1558651"/>
                <a:ext cx="9251636" cy="5200045"/>
              </a:xfrm>
              <a:prstGeom prst="rect">
                <a:avLst/>
              </a:prstGeom>
              <a:blipFill>
                <a:blip r:embed="rId2"/>
                <a:stretch>
                  <a:fillRect t="-1641" r="-6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092585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Directed Graph with Negative Weights</a:t>
            </a:r>
          </a:p>
        </p:txBody>
      </p:sp>
      <p:sp>
        <p:nvSpPr>
          <p:cNvPr id="74754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D174C02-22DD-436E-947B-99F4DB3BAAF1}" type="slidenum">
              <a:rPr lang="en-US" altLang="en-US" sz="1600">
                <a:solidFill>
                  <a:schemeClr val="bg1"/>
                </a:solidFill>
                <a:latin typeface="Calibri" panose="020F0502020204030204" pitchFamily="34" charset="0"/>
              </a:rPr>
              <a:pPr/>
              <a:t>28</a:t>
            </a:fld>
            <a:endParaRPr lang="en-US" altLang="en-US" sz="16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811ADB0-F755-7EED-8DFC-654761CB0B19}"/>
              </a:ext>
            </a:extLst>
          </p:cNvPr>
          <p:cNvGrpSpPr/>
          <p:nvPr/>
        </p:nvGrpSpPr>
        <p:grpSpPr>
          <a:xfrm>
            <a:off x="5073714" y="1534438"/>
            <a:ext cx="6731002" cy="5154613"/>
            <a:chOff x="2568258" y="1534438"/>
            <a:chExt cx="6731002" cy="5154613"/>
          </a:xfrm>
        </p:grpSpPr>
        <p:grpSp>
          <p:nvGrpSpPr>
            <p:cNvPr id="74756" name="Group 3"/>
            <p:cNvGrpSpPr>
              <a:grpSpLocks/>
            </p:cNvGrpSpPr>
            <p:nvPr/>
          </p:nvGrpSpPr>
          <p:grpSpPr bwMode="auto">
            <a:xfrm>
              <a:off x="2568258" y="1534438"/>
              <a:ext cx="6731002" cy="5154613"/>
              <a:chOff x="707" y="1007"/>
              <a:chExt cx="4240" cy="3247"/>
            </a:xfrm>
          </p:grpSpPr>
          <p:sp>
            <p:nvSpPr>
              <p:cNvPr id="74757" name="Text Box 4"/>
              <p:cNvSpPr txBox="1">
                <a:spLocks noChangeArrowheads="1"/>
              </p:cNvSpPr>
              <p:nvPr/>
            </p:nvSpPr>
            <p:spPr bwMode="auto">
              <a:xfrm>
                <a:off x="2219" y="1029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2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58" name="Text Box 5"/>
              <p:cNvSpPr txBox="1">
                <a:spLocks noChangeArrowheads="1"/>
              </p:cNvSpPr>
              <p:nvPr/>
            </p:nvSpPr>
            <p:spPr bwMode="auto">
              <a:xfrm>
                <a:off x="1609" y="1528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4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59" name="Text Box 6"/>
              <p:cNvSpPr txBox="1">
                <a:spLocks noChangeArrowheads="1"/>
              </p:cNvSpPr>
              <p:nvPr/>
            </p:nvSpPr>
            <p:spPr bwMode="auto">
              <a:xfrm>
                <a:off x="862" y="2733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2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0" name="Text Box 7"/>
              <p:cNvSpPr txBox="1">
                <a:spLocks noChangeArrowheads="1"/>
              </p:cNvSpPr>
              <p:nvPr/>
            </p:nvSpPr>
            <p:spPr bwMode="auto">
              <a:xfrm>
                <a:off x="2730" y="2208"/>
                <a:ext cx="30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-4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1" name="Text Box 8"/>
              <p:cNvSpPr txBox="1">
                <a:spLocks noChangeArrowheads="1"/>
              </p:cNvSpPr>
              <p:nvPr/>
            </p:nvSpPr>
            <p:spPr bwMode="auto">
              <a:xfrm>
                <a:off x="2092" y="2070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1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2" name="Text Box 9"/>
              <p:cNvSpPr txBox="1">
                <a:spLocks noChangeArrowheads="1"/>
              </p:cNvSpPr>
              <p:nvPr/>
            </p:nvSpPr>
            <p:spPr bwMode="auto">
              <a:xfrm>
                <a:off x="3268" y="1007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8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3" name="Text Box 10"/>
              <p:cNvSpPr txBox="1">
                <a:spLocks noChangeArrowheads="1"/>
              </p:cNvSpPr>
              <p:nvPr/>
            </p:nvSpPr>
            <p:spPr bwMode="auto">
              <a:xfrm>
                <a:off x="2918" y="1414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5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4" name="Text Box 11"/>
              <p:cNvSpPr txBox="1">
                <a:spLocks noChangeArrowheads="1"/>
              </p:cNvSpPr>
              <p:nvPr/>
            </p:nvSpPr>
            <p:spPr bwMode="auto">
              <a:xfrm>
                <a:off x="4249" y="1773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1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5" name="Text Box 12"/>
              <p:cNvSpPr txBox="1">
                <a:spLocks noChangeArrowheads="1"/>
              </p:cNvSpPr>
              <p:nvPr/>
            </p:nvSpPr>
            <p:spPr bwMode="auto">
              <a:xfrm>
                <a:off x="3607" y="2005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3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6" name="Text Box 13"/>
              <p:cNvSpPr txBox="1">
                <a:spLocks noChangeArrowheads="1"/>
              </p:cNvSpPr>
              <p:nvPr/>
            </p:nvSpPr>
            <p:spPr bwMode="auto">
              <a:xfrm>
                <a:off x="3972" y="2473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5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7" name="Text Box 14"/>
              <p:cNvSpPr txBox="1">
                <a:spLocks noChangeArrowheads="1"/>
              </p:cNvSpPr>
              <p:nvPr/>
            </p:nvSpPr>
            <p:spPr bwMode="auto">
              <a:xfrm>
                <a:off x="4600" y="2661"/>
                <a:ext cx="347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10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8" name="Text Box 15"/>
              <p:cNvSpPr txBox="1">
                <a:spLocks noChangeArrowheads="1"/>
              </p:cNvSpPr>
              <p:nvPr/>
            </p:nvSpPr>
            <p:spPr bwMode="auto">
              <a:xfrm>
                <a:off x="1730" y="2310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6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9" name="Text Box 16"/>
              <p:cNvSpPr txBox="1">
                <a:spLocks noChangeArrowheads="1"/>
              </p:cNvSpPr>
              <p:nvPr/>
            </p:nvSpPr>
            <p:spPr bwMode="auto">
              <a:xfrm>
                <a:off x="1609" y="2956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9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70" name="Text Box 17"/>
              <p:cNvSpPr txBox="1">
                <a:spLocks noChangeArrowheads="1"/>
              </p:cNvSpPr>
              <p:nvPr/>
            </p:nvSpPr>
            <p:spPr bwMode="auto">
              <a:xfrm>
                <a:off x="1129" y="3197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4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71" name="Text Box 18"/>
              <p:cNvSpPr txBox="1">
                <a:spLocks noChangeArrowheads="1"/>
              </p:cNvSpPr>
              <p:nvPr/>
            </p:nvSpPr>
            <p:spPr bwMode="auto">
              <a:xfrm>
                <a:off x="1398" y="3537"/>
                <a:ext cx="30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-9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72" name="Text Box 19"/>
              <p:cNvSpPr txBox="1">
                <a:spLocks noChangeArrowheads="1"/>
              </p:cNvSpPr>
              <p:nvPr/>
            </p:nvSpPr>
            <p:spPr bwMode="auto">
              <a:xfrm>
                <a:off x="1973" y="3749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7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73" name="Text Box 20"/>
              <p:cNvSpPr txBox="1">
                <a:spLocks noChangeArrowheads="1"/>
              </p:cNvSpPr>
              <p:nvPr/>
            </p:nvSpPr>
            <p:spPr bwMode="auto">
              <a:xfrm>
                <a:off x="707" y="3850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9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74" name="Text Box 21"/>
              <p:cNvSpPr txBox="1">
                <a:spLocks noChangeArrowheads="1"/>
              </p:cNvSpPr>
              <p:nvPr/>
            </p:nvSpPr>
            <p:spPr bwMode="auto">
              <a:xfrm>
                <a:off x="2272" y="2914"/>
                <a:ext cx="30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-8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grpSp>
            <p:nvGrpSpPr>
              <p:cNvPr id="74775" name="Group 22"/>
              <p:cNvGrpSpPr>
                <a:grpSpLocks/>
              </p:cNvGrpSpPr>
              <p:nvPr/>
            </p:nvGrpSpPr>
            <p:grpSpPr bwMode="auto">
              <a:xfrm>
                <a:off x="728" y="1008"/>
                <a:ext cx="3926" cy="3246"/>
                <a:chOff x="739" y="1004"/>
                <a:chExt cx="3926" cy="3246"/>
              </a:xfrm>
            </p:grpSpPr>
            <p:sp>
              <p:nvSpPr>
                <p:cNvPr id="74776" name="Oval 23"/>
                <p:cNvSpPr>
                  <a:spLocks noChangeArrowheads="1"/>
                </p:cNvSpPr>
                <p:nvPr/>
              </p:nvSpPr>
              <p:spPr bwMode="auto">
                <a:xfrm rot="-63699">
                  <a:off x="2756" y="1004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sp>
              <p:nvSpPr>
                <p:cNvPr id="74777" name="Oval 24"/>
                <p:cNvSpPr>
                  <a:spLocks noChangeArrowheads="1"/>
                </p:cNvSpPr>
                <p:nvPr/>
              </p:nvSpPr>
              <p:spPr bwMode="auto">
                <a:xfrm rot="-63699">
                  <a:off x="2141" y="1495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sp>
              <p:nvSpPr>
                <p:cNvPr id="74778" name="Oval 25"/>
                <p:cNvSpPr>
                  <a:spLocks noChangeArrowheads="1"/>
                </p:cNvSpPr>
                <p:nvPr/>
              </p:nvSpPr>
              <p:spPr bwMode="auto">
                <a:xfrm rot="-63699">
                  <a:off x="3727" y="1610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3</a:t>
                  </a:r>
                </a:p>
              </p:txBody>
            </p:sp>
            <p:sp>
              <p:nvSpPr>
                <p:cNvPr id="74779" name="Oval 26"/>
                <p:cNvSpPr>
                  <a:spLocks noChangeArrowheads="1"/>
                </p:cNvSpPr>
                <p:nvPr/>
              </p:nvSpPr>
              <p:spPr bwMode="auto">
                <a:xfrm rot="-63699">
                  <a:off x="2463" y="3314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sp>
              <p:nvSpPr>
                <p:cNvPr id="74780" name="Oval 27"/>
                <p:cNvSpPr>
                  <a:spLocks noChangeArrowheads="1"/>
                </p:cNvSpPr>
                <p:nvPr/>
              </p:nvSpPr>
              <p:spPr bwMode="auto">
                <a:xfrm rot="-63699">
                  <a:off x="2451" y="2690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sp>
              <p:nvSpPr>
                <p:cNvPr id="74781" name="Oval 28"/>
                <p:cNvSpPr>
                  <a:spLocks noChangeArrowheads="1"/>
                </p:cNvSpPr>
                <p:nvPr/>
              </p:nvSpPr>
              <p:spPr bwMode="auto">
                <a:xfrm rot="-63699">
                  <a:off x="1621" y="1937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sp>
              <p:nvSpPr>
                <p:cNvPr id="74782" name="Oval 29"/>
                <p:cNvSpPr>
                  <a:spLocks noChangeArrowheads="1"/>
                </p:cNvSpPr>
                <p:nvPr/>
              </p:nvSpPr>
              <p:spPr bwMode="auto">
                <a:xfrm rot="-63699">
                  <a:off x="1634" y="2657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sp>
              <p:nvSpPr>
                <p:cNvPr id="74783" name="Oval 30"/>
                <p:cNvSpPr>
                  <a:spLocks noChangeArrowheads="1"/>
                </p:cNvSpPr>
                <p:nvPr/>
              </p:nvSpPr>
              <p:spPr bwMode="auto">
                <a:xfrm rot="-63699">
                  <a:off x="1406" y="3285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sp>
              <p:nvSpPr>
                <p:cNvPr id="74784" name="Oval 31"/>
                <p:cNvSpPr>
                  <a:spLocks noChangeArrowheads="1"/>
                </p:cNvSpPr>
                <p:nvPr/>
              </p:nvSpPr>
              <p:spPr bwMode="auto">
                <a:xfrm rot="-63699">
                  <a:off x="739" y="3586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sp>
              <p:nvSpPr>
                <p:cNvPr id="74785" name="Oval 32"/>
                <p:cNvSpPr>
                  <a:spLocks noChangeArrowheads="1"/>
                </p:cNvSpPr>
                <p:nvPr/>
              </p:nvSpPr>
              <p:spPr bwMode="auto">
                <a:xfrm rot="-63699">
                  <a:off x="1131" y="4010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sp>
              <p:nvSpPr>
                <p:cNvPr id="74786" name="Oval 33"/>
                <p:cNvSpPr>
                  <a:spLocks noChangeArrowheads="1"/>
                </p:cNvSpPr>
                <p:nvPr/>
              </p:nvSpPr>
              <p:spPr bwMode="auto">
                <a:xfrm rot="-63699">
                  <a:off x="3739" y="2234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sp>
              <p:nvSpPr>
                <p:cNvPr id="74787" name="Oval 34"/>
                <p:cNvSpPr>
                  <a:spLocks noChangeArrowheads="1"/>
                </p:cNvSpPr>
                <p:nvPr/>
              </p:nvSpPr>
              <p:spPr bwMode="auto">
                <a:xfrm rot="-63699">
                  <a:off x="4414" y="2413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sp>
              <p:nvSpPr>
                <p:cNvPr id="74788" name="Oval 35"/>
                <p:cNvSpPr>
                  <a:spLocks noChangeArrowheads="1"/>
                </p:cNvSpPr>
                <p:nvPr/>
              </p:nvSpPr>
              <p:spPr bwMode="auto">
                <a:xfrm rot="-63699">
                  <a:off x="4425" y="2989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11</a:t>
                  </a:r>
                </a:p>
              </p:txBody>
            </p:sp>
            <p:sp>
              <p:nvSpPr>
                <p:cNvPr id="74789" name="Line 36"/>
                <p:cNvSpPr>
                  <a:spLocks noChangeShapeType="1"/>
                </p:cNvSpPr>
                <p:nvPr/>
              </p:nvSpPr>
              <p:spPr bwMode="auto">
                <a:xfrm rot="21536301" flipH="1">
                  <a:off x="2278" y="1173"/>
                  <a:ext cx="432" cy="288"/>
                </a:xfrm>
                <a:prstGeom prst="line">
                  <a:avLst/>
                </a:prstGeom>
                <a:noFill/>
                <a:ln w="38100" cap="rnd">
                  <a:solidFill>
                    <a:srgbClr val="FFC00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0" name="Line 37"/>
                <p:cNvSpPr>
                  <a:spLocks noChangeShapeType="1"/>
                </p:cNvSpPr>
                <p:nvPr/>
              </p:nvSpPr>
              <p:spPr bwMode="auto">
                <a:xfrm rot="21536301" flipH="1">
                  <a:off x="1856" y="1692"/>
                  <a:ext cx="288" cy="240"/>
                </a:xfrm>
                <a:prstGeom prst="line">
                  <a:avLst/>
                </a:prstGeom>
                <a:noFill/>
                <a:ln w="38100" cap="rnd">
                  <a:solidFill>
                    <a:srgbClr val="FFC00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1" name="Line 38"/>
                <p:cNvSpPr>
                  <a:spLocks noChangeShapeType="1"/>
                </p:cNvSpPr>
                <p:nvPr/>
              </p:nvSpPr>
              <p:spPr bwMode="auto">
                <a:xfrm rot="-63699">
                  <a:off x="1724" y="2177"/>
                  <a:ext cx="0" cy="480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2" name="Line 39"/>
                <p:cNvSpPr>
                  <a:spLocks noChangeShapeType="1"/>
                </p:cNvSpPr>
                <p:nvPr/>
              </p:nvSpPr>
              <p:spPr bwMode="auto">
                <a:xfrm rot="21536301" flipH="1">
                  <a:off x="1592" y="2899"/>
                  <a:ext cx="96" cy="336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3" name="Line 40"/>
                <p:cNvSpPr>
                  <a:spLocks noChangeShapeType="1"/>
                </p:cNvSpPr>
                <p:nvPr/>
              </p:nvSpPr>
              <p:spPr bwMode="auto">
                <a:xfrm rot="21536301" flipH="1">
                  <a:off x="976" y="3483"/>
                  <a:ext cx="432" cy="96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4" name="Line 41"/>
                <p:cNvSpPr>
                  <a:spLocks noChangeShapeType="1"/>
                </p:cNvSpPr>
                <p:nvPr/>
              </p:nvSpPr>
              <p:spPr bwMode="auto">
                <a:xfrm rot="-63699">
                  <a:off x="935" y="3822"/>
                  <a:ext cx="192" cy="192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5" name="Line 42"/>
                <p:cNvSpPr>
                  <a:spLocks noChangeShapeType="1"/>
                </p:cNvSpPr>
                <p:nvPr/>
              </p:nvSpPr>
              <p:spPr bwMode="auto">
                <a:xfrm rot="-63699">
                  <a:off x="1868" y="2169"/>
                  <a:ext cx="624" cy="528"/>
                </a:xfrm>
                <a:prstGeom prst="line">
                  <a:avLst/>
                </a:prstGeom>
                <a:noFill/>
                <a:ln w="38100" cap="rnd">
                  <a:solidFill>
                    <a:srgbClr val="FFC00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6" name="Line 43"/>
                <p:cNvSpPr>
                  <a:spLocks noChangeShapeType="1"/>
                </p:cNvSpPr>
                <p:nvPr/>
              </p:nvSpPr>
              <p:spPr bwMode="auto">
                <a:xfrm rot="-63699">
                  <a:off x="2553" y="2978"/>
                  <a:ext cx="0" cy="288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7" name="Line 44"/>
                <p:cNvSpPr>
                  <a:spLocks noChangeShapeType="1"/>
                </p:cNvSpPr>
                <p:nvPr/>
              </p:nvSpPr>
              <p:spPr bwMode="auto">
                <a:xfrm rot="-63699">
                  <a:off x="3002" y="1187"/>
                  <a:ext cx="720" cy="480"/>
                </a:xfrm>
                <a:prstGeom prst="line">
                  <a:avLst/>
                </a:prstGeom>
                <a:noFill/>
                <a:ln w="38100" cap="rnd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8" name="Line 45"/>
                <p:cNvSpPr>
                  <a:spLocks noChangeShapeType="1"/>
                </p:cNvSpPr>
                <p:nvPr/>
              </p:nvSpPr>
              <p:spPr bwMode="auto">
                <a:xfrm rot="-63699">
                  <a:off x="3878" y="1897"/>
                  <a:ext cx="0" cy="336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9" name="Line 46"/>
                <p:cNvSpPr>
                  <a:spLocks noChangeShapeType="1"/>
                </p:cNvSpPr>
                <p:nvPr/>
              </p:nvSpPr>
              <p:spPr bwMode="auto">
                <a:xfrm rot="-63699">
                  <a:off x="3980" y="2372"/>
                  <a:ext cx="384" cy="96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0" name="Line 47"/>
                <p:cNvSpPr>
                  <a:spLocks noChangeShapeType="1"/>
                </p:cNvSpPr>
                <p:nvPr/>
              </p:nvSpPr>
              <p:spPr bwMode="auto">
                <a:xfrm rot="-63699">
                  <a:off x="4516" y="2702"/>
                  <a:ext cx="0" cy="240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1" name="Line 48"/>
                <p:cNvSpPr>
                  <a:spLocks noChangeShapeType="1"/>
                </p:cNvSpPr>
                <p:nvPr/>
              </p:nvSpPr>
              <p:spPr bwMode="auto">
                <a:xfrm rot="-63699" flipH="1" flipV="1">
                  <a:off x="3975" y="1843"/>
                  <a:ext cx="528" cy="576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2" name="Line 49"/>
                <p:cNvSpPr>
                  <a:spLocks noChangeShapeType="1"/>
                </p:cNvSpPr>
                <p:nvPr/>
              </p:nvSpPr>
              <p:spPr bwMode="auto">
                <a:xfrm rot="21536301" flipV="1">
                  <a:off x="1269" y="3576"/>
                  <a:ext cx="240" cy="432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triangl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3" name="Line 50"/>
                <p:cNvSpPr>
                  <a:spLocks noChangeShapeType="1"/>
                </p:cNvSpPr>
                <p:nvPr/>
              </p:nvSpPr>
              <p:spPr bwMode="auto">
                <a:xfrm rot="21536301" flipV="1">
                  <a:off x="868" y="2186"/>
                  <a:ext cx="768" cy="1392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4" name="Line 51"/>
                <p:cNvSpPr>
                  <a:spLocks noChangeShapeType="1"/>
                </p:cNvSpPr>
                <p:nvPr/>
              </p:nvSpPr>
              <p:spPr bwMode="auto">
                <a:xfrm rot="-63699" flipH="1" flipV="1">
                  <a:off x="2383" y="1673"/>
                  <a:ext cx="1344" cy="96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5" name="Line 52"/>
                <p:cNvSpPr>
                  <a:spLocks noChangeShapeType="1"/>
                </p:cNvSpPr>
                <p:nvPr/>
              </p:nvSpPr>
              <p:spPr bwMode="auto">
                <a:xfrm rot="21536301" flipH="1">
                  <a:off x="2682" y="1862"/>
                  <a:ext cx="1056" cy="864"/>
                </a:xfrm>
                <a:prstGeom prst="line">
                  <a:avLst/>
                </a:prstGeom>
                <a:noFill/>
                <a:ln w="38100" cap="rnd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6" name="Line 53"/>
                <p:cNvSpPr>
                  <a:spLocks noChangeShapeType="1"/>
                </p:cNvSpPr>
                <p:nvPr/>
              </p:nvSpPr>
              <p:spPr bwMode="auto">
                <a:xfrm rot="21536301" flipH="1">
                  <a:off x="1365" y="3518"/>
                  <a:ext cx="1104" cy="480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triangl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" name="Line 43">
              <a:extLst>
                <a:ext uri="{FF2B5EF4-FFF2-40B4-BE49-F238E27FC236}">
                  <a16:creationId xmlns:a16="http://schemas.microsoft.com/office/drawing/2014/main" id="{426853EF-658C-EC07-1200-55F46396C52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V="1">
              <a:off x="5710797" y="3888743"/>
              <a:ext cx="1695375" cy="1295316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" name="Text Box 21">
              <a:extLst>
                <a:ext uri="{FF2B5EF4-FFF2-40B4-BE49-F238E27FC236}">
                  <a16:creationId xmlns:a16="http://schemas.microsoft.com/office/drawing/2014/main" id="{9E0B095A-43A3-A49C-EA67-38A2B65DC7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0141" y="4616103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2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" name="Line 36">
              <a:extLst>
                <a:ext uri="{FF2B5EF4-FFF2-40B4-BE49-F238E27FC236}">
                  <a16:creationId xmlns:a16="http://schemas.microsoft.com/office/drawing/2014/main" id="{AD4E86D4-E169-C759-B97F-EDECE900578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>
              <a:off x="5197159" y="1956714"/>
              <a:ext cx="685800" cy="457200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5" name="Text Box 10">
              <a:extLst>
                <a:ext uri="{FF2B5EF4-FFF2-40B4-BE49-F238E27FC236}">
                  <a16:creationId xmlns:a16="http://schemas.microsoft.com/office/drawing/2014/main" id="{AF4814FD-DB4D-33FB-03B5-562546600E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0064" y="201386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45A1108D-70E2-31FD-60ED-D0D293EDD7DD}"/>
              </a:ext>
            </a:extLst>
          </p:cNvPr>
          <p:cNvSpPr txBox="1"/>
          <p:nvPr/>
        </p:nvSpPr>
        <p:spPr>
          <a:xfrm>
            <a:off x="213530" y="1635689"/>
            <a:ext cx="5408729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Dijkstra’s algorithm would not find the shortest path from 1 to 5 </a:t>
            </a:r>
          </a:p>
          <a:p>
            <a:endParaRPr lang="en-US" sz="2400" dirty="0"/>
          </a:p>
          <a:p>
            <a:r>
              <a:rPr lang="en-US" sz="2400" dirty="0">
                <a:solidFill>
                  <a:schemeClr val="accent1"/>
                </a:solidFill>
              </a:rPr>
              <a:t>Shortest path is 1,3,5 which has cost 4</a:t>
            </a:r>
          </a:p>
          <a:p>
            <a:endParaRPr lang="en-US" sz="2400" dirty="0"/>
          </a:p>
          <a:p>
            <a:r>
              <a:rPr lang="en-US" sz="2400" dirty="0">
                <a:solidFill>
                  <a:schemeClr val="accent2"/>
                </a:solidFill>
              </a:rPr>
              <a:t>The path 1,2,4,5 has cost 7</a:t>
            </a:r>
          </a:p>
          <a:p>
            <a:endParaRPr lang="en-US" sz="2400" dirty="0"/>
          </a:p>
          <a:p>
            <a:r>
              <a:rPr lang="en-US" sz="2400" dirty="0"/>
              <a:t>Dijkstra’s will “lock in” </a:t>
            </a:r>
            <a:r>
              <a:rPr lang="en-US" sz="2400" i="1" dirty="0">
                <a:solidFill>
                  <a:schemeClr val="accent2"/>
                </a:solidFill>
              </a:rPr>
              <a:t>that</a:t>
            </a:r>
            <a:r>
              <a:rPr lang="en-US" sz="2400" dirty="0">
                <a:solidFill>
                  <a:schemeClr val="accent2"/>
                </a:solidFill>
              </a:rPr>
              <a:t> path</a:t>
            </a:r>
            <a:r>
              <a:rPr lang="en-US" sz="2400" dirty="0"/>
              <a:t> before processing node 3</a:t>
            </a:r>
          </a:p>
        </p:txBody>
      </p:sp>
    </p:spTree>
    <p:extLst>
      <p:ext uri="{BB962C8B-B14F-4D97-AF65-F5344CB8AC3E}">
        <p14:creationId xmlns:p14="http://schemas.microsoft.com/office/powerpoint/2010/main" val="263403634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177089-85A5-0C55-4A6F-9A9BFF4B27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Rectangle 2">
            <a:extLst>
              <a:ext uri="{FF2B5EF4-FFF2-40B4-BE49-F238E27FC236}">
                <a16:creationId xmlns:a16="http://schemas.microsoft.com/office/drawing/2014/main" id="{D4CE8457-3B22-F204-7848-B1E76292F4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Negative Cycles</a:t>
            </a:r>
          </a:p>
        </p:txBody>
      </p:sp>
      <p:sp>
        <p:nvSpPr>
          <p:cNvPr id="74754" name="Slide Number Placeholder 4">
            <a:extLst>
              <a:ext uri="{FF2B5EF4-FFF2-40B4-BE49-F238E27FC236}">
                <a16:creationId xmlns:a16="http://schemas.microsoft.com/office/drawing/2014/main" id="{A2848F55-DDEC-DDA0-106E-404F4C929B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D174C02-22DD-436E-947B-99F4DB3BAAF1}" type="slidenum">
              <a:rPr lang="en-US" altLang="en-US" sz="1600">
                <a:solidFill>
                  <a:schemeClr val="bg1"/>
                </a:solidFill>
                <a:latin typeface="Calibri" panose="020F0502020204030204" pitchFamily="34" charset="0"/>
              </a:rPr>
              <a:pPr/>
              <a:t>29</a:t>
            </a:fld>
            <a:endParaRPr lang="en-US" altLang="en-US" sz="16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BE099BA-E7A2-B400-9B6A-98E4EB4AA528}"/>
              </a:ext>
            </a:extLst>
          </p:cNvPr>
          <p:cNvGrpSpPr/>
          <p:nvPr/>
        </p:nvGrpSpPr>
        <p:grpSpPr>
          <a:xfrm>
            <a:off x="5073714" y="1534438"/>
            <a:ext cx="6732588" cy="5154613"/>
            <a:chOff x="2568258" y="1534438"/>
            <a:chExt cx="6732588" cy="5154613"/>
          </a:xfrm>
        </p:grpSpPr>
        <p:grpSp>
          <p:nvGrpSpPr>
            <p:cNvPr id="74756" name="Group 3">
              <a:extLst>
                <a:ext uri="{FF2B5EF4-FFF2-40B4-BE49-F238E27FC236}">
                  <a16:creationId xmlns:a16="http://schemas.microsoft.com/office/drawing/2014/main" id="{C36D1F48-0CF3-4E09-9534-74D555FB24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8258" y="1534438"/>
              <a:ext cx="6732588" cy="5154613"/>
              <a:chOff x="707" y="1007"/>
              <a:chExt cx="4241" cy="3247"/>
            </a:xfrm>
          </p:grpSpPr>
          <p:sp>
            <p:nvSpPr>
              <p:cNvPr id="74757" name="Text Box 4">
                <a:extLst>
                  <a:ext uri="{FF2B5EF4-FFF2-40B4-BE49-F238E27FC236}">
                    <a16:creationId xmlns:a16="http://schemas.microsoft.com/office/drawing/2014/main" id="{2EAC7186-0165-D5A1-BDB0-04D8583BC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19" y="1029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2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58" name="Text Box 5">
                <a:extLst>
                  <a:ext uri="{FF2B5EF4-FFF2-40B4-BE49-F238E27FC236}">
                    <a16:creationId xmlns:a16="http://schemas.microsoft.com/office/drawing/2014/main" id="{C5FAE198-6697-5318-4E7F-7AF4E70825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9" y="1528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4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59" name="Text Box 6">
                <a:extLst>
                  <a:ext uri="{FF2B5EF4-FFF2-40B4-BE49-F238E27FC236}">
                    <a16:creationId xmlns:a16="http://schemas.microsoft.com/office/drawing/2014/main" id="{E7CE4282-A190-9F01-2AAE-F4D52981B7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2" y="2733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2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0" name="Text Box 7">
                <a:extLst>
                  <a:ext uri="{FF2B5EF4-FFF2-40B4-BE49-F238E27FC236}">
                    <a16:creationId xmlns:a16="http://schemas.microsoft.com/office/drawing/2014/main" id="{7B8CFFC1-5D2C-726C-71AF-59699ADCE9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0" y="2208"/>
                <a:ext cx="30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-4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1" name="Text Box 8">
                <a:extLst>
                  <a:ext uri="{FF2B5EF4-FFF2-40B4-BE49-F238E27FC236}">
                    <a16:creationId xmlns:a16="http://schemas.microsoft.com/office/drawing/2014/main" id="{7531783F-E661-8C89-EB2C-D4EEEB81F6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2" y="2070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1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2" name="Text Box 9">
                <a:extLst>
                  <a:ext uri="{FF2B5EF4-FFF2-40B4-BE49-F238E27FC236}">
                    <a16:creationId xmlns:a16="http://schemas.microsoft.com/office/drawing/2014/main" id="{ABF9EFC6-F0BB-4A67-E577-6F3C2DDD2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1007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8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3" name="Text Box 10">
                <a:extLst>
                  <a:ext uri="{FF2B5EF4-FFF2-40B4-BE49-F238E27FC236}">
                    <a16:creationId xmlns:a16="http://schemas.microsoft.com/office/drawing/2014/main" id="{2DE2041B-FB05-8B3B-DCCB-E1A044C269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8" y="1414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5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4" name="Text Box 11">
                <a:extLst>
                  <a:ext uri="{FF2B5EF4-FFF2-40B4-BE49-F238E27FC236}">
                    <a16:creationId xmlns:a16="http://schemas.microsoft.com/office/drawing/2014/main" id="{22867F90-347C-D06D-C957-2A94BB0421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9" y="1773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1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5" name="Text Box 12">
                <a:extLst>
                  <a:ext uri="{FF2B5EF4-FFF2-40B4-BE49-F238E27FC236}">
                    <a16:creationId xmlns:a16="http://schemas.microsoft.com/office/drawing/2014/main" id="{2793708E-C2C9-D762-1B0F-8E92B73353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07" y="2005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3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6" name="Text Box 13">
                <a:extLst>
                  <a:ext uri="{FF2B5EF4-FFF2-40B4-BE49-F238E27FC236}">
                    <a16:creationId xmlns:a16="http://schemas.microsoft.com/office/drawing/2014/main" id="{D5872B84-DA7F-9DC3-AE77-A087D7DC17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72" y="2473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5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7" name="Text Box 14">
                <a:extLst>
                  <a:ext uri="{FF2B5EF4-FFF2-40B4-BE49-F238E27FC236}">
                    <a16:creationId xmlns:a16="http://schemas.microsoft.com/office/drawing/2014/main" id="{231DEBF6-6AEF-0AB0-17E0-59BDC925E0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01" y="2661"/>
                <a:ext cx="347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10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8" name="Text Box 15">
                <a:extLst>
                  <a:ext uri="{FF2B5EF4-FFF2-40B4-BE49-F238E27FC236}">
                    <a16:creationId xmlns:a16="http://schemas.microsoft.com/office/drawing/2014/main" id="{9B9DD18D-7C1D-9483-B154-4E4C56DEB7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0" y="2310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6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69" name="Text Box 16">
                <a:extLst>
                  <a:ext uri="{FF2B5EF4-FFF2-40B4-BE49-F238E27FC236}">
                    <a16:creationId xmlns:a16="http://schemas.microsoft.com/office/drawing/2014/main" id="{4E1212F5-4767-4763-F108-7D65C9B354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9" y="2956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9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70" name="Text Box 17">
                <a:extLst>
                  <a:ext uri="{FF2B5EF4-FFF2-40B4-BE49-F238E27FC236}">
                    <a16:creationId xmlns:a16="http://schemas.microsoft.com/office/drawing/2014/main" id="{91E540ED-81FF-7F42-6802-E1C4C1F71B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9" y="3197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4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71" name="Text Box 18">
                <a:extLst>
                  <a:ext uri="{FF2B5EF4-FFF2-40B4-BE49-F238E27FC236}">
                    <a16:creationId xmlns:a16="http://schemas.microsoft.com/office/drawing/2014/main" id="{DD79F662-E68E-99DE-C6BA-DDA942C781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98" y="3537"/>
                <a:ext cx="30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-9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72" name="Text Box 19">
                <a:extLst>
                  <a:ext uri="{FF2B5EF4-FFF2-40B4-BE49-F238E27FC236}">
                    <a16:creationId xmlns:a16="http://schemas.microsoft.com/office/drawing/2014/main" id="{DDE734E3-0AC3-893E-3913-95515FA75A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73" y="3749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7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73" name="Text Box 20">
                <a:extLst>
                  <a:ext uri="{FF2B5EF4-FFF2-40B4-BE49-F238E27FC236}">
                    <a16:creationId xmlns:a16="http://schemas.microsoft.com/office/drawing/2014/main" id="{D10271A2-4C5F-B887-D71C-9609A8775E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07" y="3850"/>
                <a:ext cx="23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9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sp>
            <p:nvSpPr>
              <p:cNvPr id="74774" name="Text Box 21">
                <a:extLst>
                  <a:ext uri="{FF2B5EF4-FFF2-40B4-BE49-F238E27FC236}">
                    <a16:creationId xmlns:a16="http://schemas.microsoft.com/office/drawing/2014/main" id="{D541DD3C-0CE5-4ECC-17AA-5E488ED604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72" y="2914"/>
                <a:ext cx="301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9900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99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2800" dirty="0">
                    <a:solidFill>
                      <a:srgbClr val="FF0000"/>
                    </a:solidFill>
                    <a:latin typeface="Calibri" panose="020F0502020204030204" pitchFamily="34" charset="0"/>
                  </a:rPr>
                  <a:t>-8</a:t>
                </a:r>
                <a:endParaRPr lang="en-US" altLang="en-US" sz="2800" dirty="0">
                  <a:latin typeface="Calibri" panose="020F0502020204030204" pitchFamily="34" charset="0"/>
                </a:endParaRPr>
              </a:p>
            </p:txBody>
          </p:sp>
          <p:grpSp>
            <p:nvGrpSpPr>
              <p:cNvPr id="74775" name="Group 22">
                <a:extLst>
                  <a:ext uri="{FF2B5EF4-FFF2-40B4-BE49-F238E27FC236}">
                    <a16:creationId xmlns:a16="http://schemas.microsoft.com/office/drawing/2014/main" id="{43254D1D-7D9D-93E3-E9CB-0F9F7FD98C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8" y="1008"/>
                <a:ext cx="3926" cy="3246"/>
                <a:chOff x="739" y="1004"/>
                <a:chExt cx="3926" cy="3246"/>
              </a:xfrm>
            </p:grpSpPr>
            <p:sp>
              <p:nvSpPr>
                <p:cNvPr id="74776" name="Oval 23">
                  <a:extLst>
                    <a:ext uri="{FF2B5EF4-FFF2-40B4-BE49-F238E27FC236}">
                      <a16:creationId xmlns:a16="http://schemas.microsoft.com/office/drawing/2014/main" id="{FA6C8A7D-9188-6879-9ABB-BC5B635E59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2756" y="1004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 dirty="0"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sp>
              <p:nvSpPr>
                <p:cNvPr id="74777" name="Oval 24">
                  <a:extLst>
                    <a:ext uri="{FF2B5EF4-FFF2-40B4-BE49-F238E27FC236}">
                      <a16:creationId xmlns:a16="http://schemas.microsoft.com/office/drawing/2014/main" id="{C44651B3-761D-0815-63DF-C98657619C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2141" y="1495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sp>
              <p:nvSpPr>
                <p:cNvPr id="74778" name="Oval 25">
                  <a:extLst>
                    <a:ext uri="{FF2B5EF4-FFF2-40B4-BE49-F238E27FC236}">
                      <a16:creationId xmlns:a16="http://schemas.microsoft.com/office/drawing/2014/main" id="{2D6EF46B-526D-8BCC-8B18-D3055CEFD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3727" y="1610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3</a:t>
                  </a:r>
                </a:p>
              </p:txBody>
            </p:sp>
            <p:sp>
              <p:nvSpPr>
                <p:cNvPr id="74779" name="Oval 26">
                  <a:extLst>
                    <a:ext uri="{FF2B5EF4-FFF2-40B4-BE49-F238E27FC236}">
                      <a16:creationId xmlns:a16="http://schemas.microsoft.com/office/drawing/2014/main" id="{16029C85-C8F2-B26D-C1C3-B344EF82E5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2463" y="3314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sp>
              <p:nvSpPr>
                <p:cNvPr id="74780" name="Oval 27">
                  <a:extLst>
                    <a:ext uri="{FF2B5EF4-FFF2-40B4-BE49-F238E27FC236}">
                      <a16:creationId xmlns:a16="http://schemas.microsoft.com/office/drawing/2014/main" id="{D887F3EF-5766-1034-F88D-1647D388FA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2451" y="2690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sp>
              <p:nvSpPr>
                <p:cNvPr id="74781" name="Oval 28">
                  <a:extLst>
                    <a:ext uri="{FF2B5EF4-FFF2-40B4-BE49-F238E27FC236}">
                      <a16:creationId xmlns:a16="http://schemas.microsoft.com/office/drawing/2014/main" id="{FBE6BE10-2330-3CF6-836F-D02E9141C6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1621" y="1937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sp>
              <p:nvSpPr>
                <p:cNvPr id="74782" name="Oval 29">
                  <a:extLst>
                    <a:ext uri="{FF2B5EF4-FFF2-40B4-BE49-F238E27FC236}">
                      <a16:creationId xmlns:a16="http://schemas.microsoft.com/office/drawing/2014/main" id="{1CEFE3C4-99E0-3F81-3D3C-26C819C90C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1634" y="2657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sp>
              <p:nvSpPr>
                <p:cNvPr id="74783" name="Oval 30">
                  <a:extLst>
                    <a:ext uri="{FF2B5EF4-FFF2-40B4-BE49-F238E27FC236}">
                      <a16:creationId xmlns:a16="http://schemas.microsoft.com/office/drawing/2014/main" id="{BB85EE2D-AE6B-555D-BA13-B2A7AC9016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1406" y="3285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sp>
              <p:nvSpPr>
                <p:cNvPr id="74784" name="Oval 31">
                  <a:extLst>
                    <a:ext uri="{FF2B5EF4-FFF2-40B4-BE49-F238E27FC236}">
                      <a16:creationId xmlns:a16="http://schemas.microsoft.com/office/drawing/2014/main" id="{3B99C58B-CD69-1DDA-94C4-FD1CBA212F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739" y="3586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sp>
              <p:nvSpPr>
                <p:cNvPr id="74785" name="Oval 32">
                  <a:extLst>
                    <a:ext uri="{FF2B5EF4-FFF2-40B4-BE49-F238E27FC236}">
                      <a16:creationId xmlns:a16="http://schemas.microsoft.com/office/drawing/2014/main" id="{DC528309-85D5-A0B0-6EC5-BB8565A3CE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1131" y="4010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sp>
              <p:nvSpPr>
                <p:cNvPr id="74786" name="Oval 33">
                  <a:extLst>
                    <a:ext uri="{FF2B5EF4-FFF2-40B4-BE49-F238E27FC236}">
                      <a16:creationId xmlns:a16="http://schemas.microsoft.com/office/drawing/2014/main" id="{8E5E2FA0-7749-759C-439D-210F3D0D7F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3739" y="2234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sp>
              <p:nvSpPr>
                <p:cNvPr id="74787" name="Oval 34">
                  <a:extLst>
                    <a:ext uri="{FF2B5EF4-FFF2-40B4-BE49-F238E27FC236}">
                      <a16:creationId xmlns:a16="http://schemas.microsoft.com/office/drawing/2014/main" id="{566CDDF3-5604-6D19-9061-358898B81F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4414" y="2413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sp>
              <p:nvSpPr>
                <p:cNvPr id="74788" name="Oval 35">
                  <a:extLst>
                    <a:ext uri="{FF2B5EF4-FFF2-40B4-BE49-F238E27FC236}">
                      <a16:creationId xmlns:a16="http://schemas.microsoft.com/office/drawing/2014/main" id="{066F2F1E-EE26-73BC-ADD6-163751904C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99">
                  <a:off x="4425" y="2989"/>
                  <a:ext cx="240" cy="24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2400">
                      <a:latin typeface="Times New Roman" panose="02020603050405020304" pitchFamily="18" charset="0"/>
                    </a:rPr>
                    <a:t>11</a:t>
                  </a:r>
                </a:p>
              </p:txBody>
            </p:sp>
            <p:sp>
              <p:nvSpPr>
                <p:cNvPr id="74789" name="Line 36">
                  <a:extLst>
                    <a:ext uri="{FF2B5EF4-FFF2-40B4-BE49-F238E27FC236}">
                      <a16:creationId xmlns:a16="http://schemas.microsoft.com/office/drawing/2014/main" id="{2CB976EA-6EDC-A600-C746-DE465C153B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1536301" flipH="1">
                  <a:off x="2278" y="1173"/>
                  <a:ext cx="432" cy="288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0" name="Line 37">
                  <a:extLst>
                    <a:ext uri="{FF2B5EF4-FFF2-40B4-BE49-F238E27FC236}">
                      <a16:creationId xmlns:a16="http://schemas.microsoft.com/office/drawing/2014/main" id="{6112A0FB-6255-AEED-63A2-405C6F32FB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1536301" flipH="1">
                  <a:off x="1856" y="1692"/>
                  <a:ext cx="288" cy="240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1" name="Line 38">
                  <a:extLst>
                    <a:ext uri="{FF2B5EF4-FFF2-40B4-BE49-F238E27FC236}">
                      <a16:creationId xmlns:a16="http://schemas.microsoft.com/office/drawing/2014/main" id="{D127B32E-0739-A1A2-8BE9-B337BE6A53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63699">
                  <a:off x="1724" y="2177"/>
                  <a:ext cx="0" cy="480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2" name="Line 39">
                  <a:extLst>
                    <a:ext uri="{FF2B5EF4-FFF2-40B4-BE49-F238E27FC236}">
                      <a16:creationId xmlns:a16="http://schemas.microsoft.com/office/drawing/2014/main" id="{578C8B79-F4DA-747A-19F7-8CEF51D44D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1536301" flipH="1">
                  <a:off x="1592" y="2899"/>
                  <a:ext cx="96" cy="336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3" name="Line 40">
                  <a:extLst>
                    <a:ext uri="{FF2B5EF4-FFF2-40B4-BE49-F238E27FC236}">
                      <a16:creationId xmlns:a16="http://schemas.microsoft.com/office/drawing/2014/main" id="{5B71B5F0-A22D-A075-4C7D-7E39C90BF2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1536301" flipH="1">
                  <a:off x="976" y="3483"/>
                  <a:ext cx="432" cy="96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4" name="Line 41">
                  <a:extLst>
                    <a:ext uri="{FF2B5EF4-FFF2-40B4-BE49-F238E27FC236}">
                      <a16:creationId xmlns:a16="http://schemas.microsoft.com/office/drawing/2014/main" id="{D5DEA1E0-C2FD-20BB-3B48-73AE955194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63699">
                  <a:off x="935" y="3822"/>
                  <a:ext cx="192" cy="192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5" name="Line 42">
                  <a:extLst>
                    <a:ext uri="{FF2B5EF4-FFF2-40B4-BE49-F238E27FC236}">
                      <a16:creationId xmlns:a16="http://schemas.microsoft.com/office/drawing/2014/main" id="{4F72DFD5-133A-5065-6E7D-5CEF154E08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63699">
                  <a:off x="1868" y="2169"/>
                  <a:ext cx="624" cy="528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6" name="Line 43">
                  <a:extLst>
                    <a:ext uri="{FF2B5EF4-FFF2-40B4-BE49-F238E27FC236}">
                      <a16:creationId xmlns:a16="http://schemas.microsoft.com/office/drawing/2014/main" id="{F26C961A-F5AD-D3B9-02AA-ECA943E6A2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63699">
                  <a:off x="2553" y="2978"/>
                  <a:ext cx="0" cy="288"/>
                </a:xfrm>
                <a:prstGeom prst="line">
                  <a:avLst/>
                </a:prstGeom>
                <a:noFill/>
                <a:ln w="38100" cap="rnd">
                  <a:solidFill>
                    <a:srgbClr val="FFC00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7" name="Line 44">
                  <a:extLst>
                    <a:ext uri="{FF2B5EF4-FFF2-40B4-BE49-F238E27FC236}">
                      <a16:creationId xmlns:a16="http://schemas.microsoft.com/office/drawing/2014/main" id="{AB640D76-9F91-D5F9-2483-EA3669FF80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63699">
                  <a:off x="3002" y="1187"/>
                  <a:ext cx="720" cy="480"/>
                </a:xfrm>
                <a:prstGeom prst="line">
                  <a:avLst/>
                </a:prstGeom>
                <a:noFill/>
                <a:ln w="38100" cap="rnd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8" name="Line 45">
                  <a:extLst>
                    <a:ext uri="{FF2B5EF4-FFF2-40B4-BE49-F238E27FC236}">
                      <a16:creationId xmlns:a16="http://schemas.microsoft.com/office/drawing/2014/main" id="{F5A64C82-BDCF-8A51-6D93-FB00BB8790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63699">
                  <a:off x="3878" y="1897"/>
                  <a:ext cx="0" cy="336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9" name="Line 46">
                  <a:extLst>
                    <a:ext uri="{FF2B5EF4-FFF2-40B4-BE49-F238E27FC236}">
                      <a16:creationId xmlns:a16="http://schemas.microsoft.com/office/drawing/2014/main" id="{A44D50F3-422B-D2A1-9E7E-05B84C9049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63699">
                  <a:off x="3980" y="2372"/>
                  <a:ext cx="384" cy="96"/>
                </a:xfrm>
                <a:prstGeom prst="line">
                  <a:avLst/>
                </a:prstGeom>
                <a:noFill/>
                <a:ln w="38100" cap="rnd">
                  <a:solidFill>
                    <a:srgbClr val="FFC00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0" name="Line 47">
                  <a:extLst>
                    <a:ext uri="{FF2B5EF4-FFF2-40B4-BE49-F238E27FC236}">
                      <a16:creationId xmlns:a16="http://schemas.microsoft.com/office/drawing/2014/main" id="{3B0869EB-713B-E157-C4B1-94F931331E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63699">
                  <a:off x="4516" y="2702"/>
                  <a:ext cx="0" cy="240"/>
                </a:xfrm>
                <a:prstGeom prst="line">
                  <a:avLst/>
                </a:prstGeom>
                <a:noFill/>
                <a:ln w="38100" cap="rnd">
                  <a:solidFill>
                    <a:schemeClr val="accent5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1" name="Line 48">
                  <a:extLst>
                    <a:ext uri="{FF2B5EF4-FFF2-40B4-BE49-F238E27FC236}">
                      <a16:creationId xmlns:a16="http://schemas.microsoft.com/office/drawing/2014/main" id="{91EFD682-5165-C8CC-3E26-8A4FC8E9DF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63699" flipH="1" flipV="1">
                  <a:off x="3975" y="1843"/>
                  <a:ext cx="528" cy="576"/>
                </a:xfrm>
                <a:prstGeom prst="line">
                  <a:avLst/>
                </a:prstGeom>
                <a:noFill/>
                <a:ln w="38100" cap="rnd">
                  <a:solidFill>
                    <a:srgbClr val="FFC00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2" name="Line 49">
                  <a:extLst>
                    <a:ext uri="{FF2B5EF4-FFF2-40B4-BE49-F238E27FC236}">
                      <a16:creationId xmlns:a16="http://schemas.microsoft.com/office/drawing/2014/main" id="{E403C6DF-30D9-FD17-874A-4DFD522997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1536301" flipV="1">
                  <a:off x="1269" y="3576"/>
                  <a:ext cx="240" cy="432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triangl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3" name="Line 50">
                  <a:extLst>
                    <a:ext uri="{FF2B5EF4-FFF2-40B4-BE49-F238E27FC236}">
                      <a16:creationId xmlns:a16="http://schemas.microsoft.com/office/drawing/2014/main" id="{828540CA-55F7-FF98-118C-74B486871F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1536301" flipV="1">
                  <a:off x="868" y="2186"/>
                  <a:ext cx="768" cy="1392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4" name="Line 51">
                  <a:extLst>
                    <a:ext uri="{FF2B5EF4-FFF2-40B4-BE49-F238E27FC236}">
                      <a16:creationId xmlns:a16="http://schemas.microsoft.com/office/drawing/2014/main" id="{44EE012F-AE3B-826C-ECA0-F084A296F4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-63699" flipH="1" flipV="1">
                  <a:off x="2383" y="1673"/>
                  <a:ext cx="1344" cy="96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5" name="Line 52">
                  <a:extLst>
                    <a:ext uri="{FF2B5EF4-FFF2-40B4-BE49-F238E27FC236}">
                      <a16:creationId xmlns:a16="http://schemas.microsoft.com/office/drawing/2014/main" id="{5CC395F5-3B72-DEF9-FEFD-D6040DA312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1536301" flipH="1">
                  <a:off x="2682" y="1862"/>
                  <a:ext cx="1056" cy="864"/>
                </a:xfrm>
                <a:prstGeom prst="line">
                  <a:avLst/>
                </a:prstGeom>
                <a:noFill/>
                <a:ln w="38100" cap="rnd">
                  <a:solidFill>
                    <a:srgbClr val="FFC000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6" name="Line 53">
                  <a:extLst>
                    <a:ext uri="{FF2B5EF4-FFF2-40B4-BE49-F238E27FC236}">
                      <a16:creationId xmlns:a16="http://schemas.microsoft.com/office/drawing/2014/main" id="{0FB25AC6-4EA1-10EE-1C78-4B871AAE9D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1536301" flipH="1">
                  <a:off x="1365" y="3518"/>
                  <a:ext cx="1104" cy="480"/>
                </a:xfrm>
                <a:prstGeom prst="line">
                  <a:avLst/>
                </a:prstGeom>
                <a:noFill/>
                <a:ln w="38100" cap="rnd">
                  <a:solidFill>
                    <a:schemeClr val="accent3"/>
                  </a:solidFill>
                  <a:prstDash val="solid"/>
                  <a:round/>
                  <a:headEnd type="triangl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" name="Line 43">
              <a:extLst>
                <a:ext uri="{FF2B5EF4-FFF2-40B4-BE49-F238E27FC236}">
                  <a16:creationId xmlns:a16="http://schemas.microsoft.com/office/drawing/2014/main" id="{30880315-DCD6-555A-F015-72E537CEC0B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V="1">
              <a:off x="5710797" y="3888743"/>
              <a:ext cx="1695375" cy="1295316"/>
            </a:xfrm>
            <a:prstGeom prst="line">
              <a:avLst/>
            </a:prstGeom>
            <a:noFill/>
            <a:ln w="38100" cap="rnd">
              <a:solidFill>
                <a:srgbClr val="FFC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" name="Text Box 21">
              <a:extLst>
                <a:ext uri="{FF2B5EF4-FFF2-40B4-BE49-F238E27FC236}">
                  <a16:creationId xmlns:a16="http://schemas.microsoft.com/office/drawing/2014/main" id="{6CC1C9E2-82CC-6409-3CF4-99ACA2D754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0141" y="4616103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2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" name="Line 36">
              <a:extLst>
                <a:ext uri="{FF2B5EF4-FFF2-40B4-BE49-F238E27FC236}">
                  <a16:creationId xmlns:a16="http://schemas.microsoft.com/office/drawing/2014/main" id="{D8801FE7-D180-167C-9163-78E9851B9CC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>
              <a:off x="5197159" y="1956714"/>
              <a:ext cx="685800" cy="457200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5" name="Text Box 10">
              <a:extLst>
                <a:ext uri="{FF2B5EF4-FFF2-40B4-BE49-F238E27FC236}">
                  <a16:creationId xmlns:a16="http://schemas.microsoft.com/office/drawing/2014/main" id="{214881D3-AD4D-DBE0-05C3-6F649C0F08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0064" y="201386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C198AA3-3314-29DC-4E8F-91402BDBB5BE}"/>
              </a:ext>
            </a:extLst>
          </p:cNvPr>
          <p:cNvSpPr txBox="1"/>
          <p:nvPr/>
        </p:nvSpPr>
        <p:spPr>
          <a:xfrm>
            <a:off x="158216" y="1483668"/>
            <a:ext cx="5408729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There’s an issue when a graph has negative cost cycles </a:t>
            </a:r>
          </a:p>
          <a:p>
            <a:endParaRPr lang="en-US" sz="2400" dirty="0"/>
          </a:p>
          <a:p>
            <a:r>
              <a:rPr lang="en-US" sz="2400" dirty="0"/>
              <a:t>The shortest simple path to node 11 is</a:t>
            </a:r>
          </a:p>
          <a:p>
            <a:r>
              <a:rPr lang="en-US" sz="2400" dirty="0">
                <a:solidFill>
                  <a:schemeClr val="accent1"/>
                </a:solidFill>
              </a:rPr>
              <a:t>1,3,5,10,6,7,11 </a:t>
            </a:r>
            <a:r>
              <a:rPr lang="en-US" sz="2400" dirty="0"/>
              <a:t>which has cost 13</a:t>
            </a:r>
          </a:p>
          <a:p>
            <a:endParaRPr lang="en-US" sz="2400" dirty="0"/>
          </a:p>
          <a:p>
            <a:r>
              <a:rPr lang="en-US" sz="2400" dirty="0"/>
              <a:t>The cycle </a:t>
            </a:r>
            <a:r>
              <a:rPr lang="en-US" sz="2400" dirty="0">
                <a:solidFill>
                  <a:schemeClr val="accent2"/>
                </a:solidFill>
              </a:rPr>
              <a:t>3,5,8,10,6,7,3 </a:t>
            </a:r>
            <a:r>
              <a:rPr lang="en-US" sz="2400" dirty="0"/>
              <a:t>has cost -4</a:t>
            </a:r>
          </a:p>
          <a:p>
            <a:endParaRPr lang="en-US" sz="2400" dirty="0">
              <a:solidFill>
                <a:schemeClr val="accent2"/>
              </a:solidFill>
            </a:endParaRPr>
          </a:p>
          <a:p>
            <a:r>
              <a:rPr lang="en-US" sz="2400" dirty="0"/>
              <a:t>The (non-simple) path </a:t>
            </a:r>
          </a:p>
          <a:p>
            <a:r>
              <a:rPr lang="en-US" sz="2400" dirty="0">
                <a:solidFill>
                  <a:schemeClr val="accent1"/>
                </a:solidFill>
              </a:rPr>
              <a:t>1,</a:t>
            </a:r>
            <a:r>
              <a:rPr lang="en-US" sz="2400" dirty="0">
                <a:solidFill>
                  <a:schemeClr val="accent2"/>
                </a:solidFill>
              </a:rPr>
              <a:t>3,5,8,10,6,7,3</a:t>
            </a:r>
            <a:r>
              <a:rPr lang="en-US" sz="2400" dirty="0">
                <a:solidFill>
                  <a:schemeClr val="accent1"/>
                </a:solidFill>
              </a:rPr>
              <a:t>,5,10,6,7,11 </a:t>
            </a:r>
            <a:r>
              <a:rPr lang="en-US" sz="2400" dirty="0"/>
              <a:t>has cost 9</a:t>
            </a:r>
          </a:p>
          <a:p>
            <a:endParaRPr lang="en-US" sz="2400" dirty="0"/>
          </a:p>
          <a:p>
            <a:r>
              <a:rPr lang="en-US" sz="2400" dirty="0"/>
              <a:t>Taking </a:t>
            </a:r>
            <a:r>
              <a:rPr lang="en-US" sz="2400" dirty="0">
                <a:solidFill>
                  <a:schemeClr val="accent2"/>
                </a:solidFill>
              </a:rPr>
              <a:t>the cycle</a:t>
            </a:r>
            <a:r>
              <a:rPr lang="en-US" sz="2400" dirty="0"/>
              <a:t> twice gives cost 5</a:t>
            </a:r>
          </a:p>
          <a:p>
            <a:endParaRPr lang="en-US" sz="2400" dirty="0"/>
          </a:p>
          <a:p>
            <a:r>
              <a:rPr lang="en-US" sz="2400" dirty="0"/>
              <a:t>No shortest path exists!</a:t>
            </a:r>
          </a:p>
        </p:txBody>
      </p:sp>
    </p:spTree>
    <p:extLst>
      <p:ext uri="{BB962C8B-B14F-4D97-AF65-F5344CB8AC3E}">
        <p14:creationId xmlns:p14="http://schemas.microsoft.com/office/powerpoint/2010/main" val="22706245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5E2AAA-ED90-BF2E-3EBD-7C487F0CB6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AC8D5C-7CD7-0CE6-39A1-751418D9C1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574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Bottom-Up DP Idea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C09D7B-4AFA-5F69-7031-7FD14675B08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82417" y="1377791"/>
            <a:ext cx="11446165" cy="51985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def </a:t>
            </a:r>
            <a:r>
              <a:rPr lang="en-US" b="1" dirty="0" err="1"/>
              <a:t>myDPalgo</a:t>
            </a:r>
            <a:r>
              <a:rPr lang="en-US" dirty="0"/>
              <a:t>(</a:t>
            </a:r>
            <a:r>
              <a:rPr lang="en-US" dirty="0">
                <a:solidFill>
                  <a:srgbClr val="FF0000"/>
                </a:solidFill>
              </a:rPr>
              <a:t>problem</a:t>
            </a:r>
            <a:r>
              <a:rPr lang="en-US" dirty="0"/>
              <a:t>):</a:t>
            </a:r>
          </a:p>
          <a:p>
            <a:pPr marL="0" indent="0">
              <a:buNone/>
            </a:pPr>
            <a:r>
              <a:rPr lang="en-US" dirty="0"/>
              <a:t>	for each </a:t>
            </a:r>
            <a:r>
              <a:rPr lang="en-US" dirty="0" err="1"/>
              <a:t>baseCase</a:t>
            </a:r>
            <a:r>
              <a:rPr lang="en-US" dirty="0"/>
              <a:t>:    </a:t>
            </a:r>
            <a:r>
              <a:rPr lang="en-US" dirty="0">
                <a:solidFill>
                  <a:schemeClr val="accent3"/>
                </a:solidFill>
              </a:rPr>
              <a:t>// Identify which subproblems are base cases</a:t>
            </a:r>
            <a:endParaRPr lang="en-US" dirty="0"/>
          </a:p>
          <a:p>
            <a:pPr marL="0" indent="0">
              <a:buNone/>
            </a:pPr>
            <a:r>
              <a:rPr lang="en-US" dirty="0"/>
              <a:t>		</a:t>
            </a:r>
            <a:r>
              <a:rPr lang="en-US" dirty="0">
                <a:solidFill>
                  <a:srgbClr val="7030A0"/>
                </a:solidFill>
              </a:rPr>
              <a:t>solution</a:t>
            </a:r>
            <a:r>
              <a:rPr lang="en-US" dirty="0"/>
              <a:t> = solve(</a:t>
            </a:r>
            <a:r>
              <a:rPr lang="en-US" dirty="0" err="1"/>
              <a:t>baseCase</a:t>
            </a:r>
            <a:r>
              <a:rPr lang="en-US" dirty="0"/>
              <a:t>)</a:t>
            </a:r>
          </a:p>
          <a:p>
            <a:pPr marL="0" indent="0">
              <a:buNone/>
            </a:pPr>
            <a:r>
              <a:rPr lang="en-US" dirty="0"/>
              <a:t>		mem[</a:t>
            </a:r>
            <a:r>
              <a:rPr lang="en-US" dirty="0" err="1"/>
              <a:t>baseCase</a:t>
            </a:r>
            <a:r>
              <a:rPr lang="en-US" dirty="0"/>
              <a:t>] = </a:t>
            </a:r>
            <a:r>
              <a:rPr lang="en-US" dirty="0">
                <a:solidFill>
                  <a:srgbClr val="7030A0"/>
                </a:solidFill>
              </a:rPr>
              <a:t>solution   </a:t>
            </a:r>
            <a:r>
              <a:rPr lang="en-US" dirty="0">
                <a:solidFill>
                  <a:schemeClr val="accent3"/>
                </a:solidFill>
              </a:rPr>
              <a:t>// Save the solution for reuse</a:t>
            </a:r>
            <a:endParaRPr lang="en-US" dirty="0">
              <a:solidFill>
                <a:srgbClr val="7030A0"/>
              </a:solidFill>
            </a:endParaRPr>
          </a:p>
          <a:p>
            <a:pPr marL="0" indent="0">
              <a:buNone/>
            </a:pPr>
            <a:r>
              <a:rPr lang="en-US" dirty="0"/>
              <a:t>	for each </a:t>
            </a:r>
            <a:r>
              <a:rPr lang="en-US" dirty="0">
                <a:solidFill>
                  <a:srgbClr val="00B050"/>
                </a:solidFill>
              </a:rPr>
              <a:t>subproblem</a:t>
            </a:r>
            <a:r>
              <a:rPr lang="en-US" dirty="0"/>
              <a:t> in bottom-up order:</a:t>
            </a:r>
          </a:p>
          <a:p>
            <a:pPr marL="0" indent="0">
              <a:buNone/>
            </a:pPr>
            <a:r>
              <a:rPr lang="en-US" dirty="0"/>
              <a:t>		 </a:t>
            </a:r>
            <a:r>
              <a:rPr lang="en-US" dirty="0">
                <a:solidFill>
                  <a:schemeClr val="accent3"/>
                </a:solidFill>
              </a:rPr>
              <a:t>// The order should be chosen so that every </a:t>
            </a:r>
            <a:r>
              <a:rPr lang="en-US" dirty="0" err="1">
                <a:solidFill>
                  <a:schemeClr val="accent3"/>
                </a:solidFill>
              </a:rPr>
              <a:t>subsolution</a:t>
            </a:r>
            <a:r>
              <a:rPr lang="en-US" dirty="0">
                <a:solidFill>
                  <a:schemeClr val="accent3"/>
                </a:solidFill>
              </a:rPr>
              <a:t> is</a:t>
            </a:r>
          </a:p>
          <a:p>
            <a:pPr marL="0" indent="0">
              <a:buNone/>
            </a:pPr>
            <a:r>
              <a:rPr lang="en-US" dirty="0">
                <a:solidFill>
                  <a:schemeClr val="accent3"/>
                </a:solidFill>
              </a:rPr>
              <a:t>                       // guaranteed to already be in memory when it’s needed</a:t>
            </a:r>
          </a:p>
          <a:p>
            <a:pPr marL="0" indent="0">
              <a:buNone/>
            </a:pPr>
            <a:r>
              <a:rPr lang="en-US" dirty="0"/>
              <a:t>		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7030A0"/>
                </a:solidFill>
              </a:rPr>
              <a:t>solution</a:t>
            </a:r>
            <a:r>
              <a:rPr lang="en-US" dirty="0"/>
              <a:t> = </a:t>
            </a:r>
            <a:r>
              <a:rPr lang="en-US" dirty="0" err="1"/>
              <a:t>selectAndExtend</a:t>
            </a:r>
            <a:r>
              <a:rPr lang="en-US" dirty="0"/>
              <a:t>(</a:t>
            </a:r>
            <a:r>
              <a:rPr lang="en-US" dirty="0" err="1">
                <a:solidFill>
                  <a:srgbClr val="0070C0"/>
                </a:solidFill>
              </a:rPr>
              <a:t>subsolutions</a:t>
            </a:r>
            <a:r>
              <a:rPr lang="en-US" dirty="0"/>
              <a:t>) </a:t>
            </a:r>
          </a:p>
          <a:p>
            <a:pPr marL="0" indent="0">
              <a:buNone/>
            </a:pPr>
            <a:r>
              <a:rPr lang="en-US" dirty="0"/>
              <a:t>                        mem[</a:t>
            </a:r>
            <a:r>
              <a:rPr lang="en-US" dirty="0">
                <a:solidFill>
                  <a:srgbClr val="00B050"/>
                </a:solidFill>
              </a:rPr>
              <a:t>subproblem</a:t>
            </a:r>
            <a:r>
              <a:rPr lang="en-US" dirty="0"/>
              <a:t>] = </a:t>
            </a:r>
            <a:r>
              <a:rPr lang="en-US" dirty="0">
                <a:solidFill>
                  <a:srgbClr val="7030A0"/>
                </a:solidFill>
              </a:rPr>
              <a:t>solution </a:t>
            </a:r>
            <a:r>
              <a:rPr lang="en-US" dirty="0">
                <a:solidFill>
                  <a:schemeClr val="accent3"/>
                </a:solidFill>
              </a:rPr>
              <a:t>// Save the solution for reuse</a:t>
            </a:r>
            <a:endParaRPr lang="en-US" dirty="0"/>
          </a:p>
          <a:p>
            <a:pPr marL="0" indent="0">
              <a:buNone/>
            </a:pPr>
            <a:r>
              <a:rPr lang="en-US" dirty="0"/>
              <a:t>	return mem[</a:t>
            </a:r>
            <a:r>
              <a:rPr lang="en-US" dirty="0">
                <a:solidFill>
                  <a:srgbClr val="FF0000"/>
                </a:solidFill>
              </a:rPr>
              <a:t>problem</a:t>
            </a:r>
            <a:r>
              <a:rPr lang="en-US" dirty="0"/>
              <a:t>]</a:t>
            </a:r>
            <a:endParaRPr lang="en-US" dirty="0">
              <a:solidFill>
                <a:srgbClr val="7030A0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8D94500-E0AE-8C35-AC19-7575282E6B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BADE50-950A-4D58-BFB2-FA2C6A8B385D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547934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B55D2A-F50B-E67E-D219-BD9E9DB214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Observations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D1E273E-E63F-68B7-C6D5-C36468D1874F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/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altLang="en-US" sz="2400" b="1" dirty="0">
                    <a:solidFill>
                      <a:srgbClr val="695082"/>
                    </a:solidFill>
                  </a:rPr>
                  <a:t>Claim:</a:t>
                </a:r>
                <a:r>
                  <a:rPr lang="en-US" sz="2400" dirty="0"/>
                  <a:t> A simple path has at most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2400" dirty="0"/>
                  <a:t> edges</a:t>
                </a:r>
              </a:p>
              <a:p>
                <a:pPr marL="0" indent="0">
                  <a:buNone/>
                </a:pPr>
                <a:r>
                  <a:rPr lang="en-US" altLang="en-US" sz="2400" b="1" dirty="0" err="1">
                    <a:solidFill>
                      <a:srgbClr val="006600"/>
                    </a:solidFill>
                  </a:rPr>
                  <a:t>Justication</a:t>
                </a:r>
                <a:r>
                  <a:rPr lang="en-US" altLang="en-US" sz="2400" b="1" dirty="0">
                    <a:solidFill>
                      <a:srgbClr val="006600"/>
                    </a:solidFill>
                  </a:rPr>
                  <a:t>: </a:t>
                </a:r>
                <a:r>
                  <a:rPr lang="en-US" altLang="en-US" sz="2400" dirty="0"/>
                  <a:t>Pigeon-hole principle. If we have </a:t>
                </a:r>
                <a14:m>
                  <m:oMath xmlns:m="http://schemas.openxmlformats.org/officeDocument/2006/math">
                    <m:r>
                      <a:rPr lang="en-US" altLang="en-US" sz="2400" b="0" i="1" smtClean="0">
                        <a:latin typeface="Cambria Math" panose="02040503050406030204" pitchFamily="18" charset="0"/>
                      </a:rPr>
                      <m:t>≥</m:t>
                    </m:r>
                    <m:d>
                      <m:dPr>
                        <m:begChr m:val="|"/>
                        <m:endChr m:val="|"/>
                        <m:ctrlP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d>
                  </m:oMath>
                </a14:m>
                <a:r>
                  <a:rPr lang="en-US" sz="2400" dirty="0"/>
                  <a:t> edges then we have used at least one node at least twice</a:t>
                </a:r>
              </a:p>
              <a:p>
                <a:pPr marL="0" indent="0">
                  <a:buNone/>
                </a:pPr>
                <a:endParaRPr lang="en-US" sz="2400" dirty="0"/>
              </a:p>
              <a:p>
                <a:pPr marL="0" indent="0">
                  <a:buNone/>
                </a:pPr>
                <a:r>
                  <a:rPr lang="en-US" altLang="en-US" sz="2400" b="1" dirty="0">
                    <a:solidFill>
                      <a:srgbClr val="695082"/>
                    </a:solidFill>
                  </a:rPr>
                  <a:t>Claim:</a:t>
                </a:r>
                <a:r>
                  <a:rPr lang="en-US" sz="2400" dirty="0"/>
                  <a:t> If a graph has no negative weight cycles then any shortest path must be simple</a:t>
                </a:r>
              </a:p>
              <a:p>
                <a:pPr marL="0" indent="0">
                  <a:buNone/>
                </a:pPr>
                <a:r>
                  <a:rPr lang="en-US" altLang="en-US" sz="2400" b="1" dirty="0">
                    <a:solidFill>
                      <a:srgbClr val="006600"/>
                    </a:solidFill>
                  </a:rPr>
                  <a:t>Justication: </a:t>
                </a:r>
                <a:r>
                  <a:rPr lang="en-US" altLang="en-US" sz="2400" dirty="0"/>
                  <a:t>If some shortest path was not simple then there is a repeated node. The cycle involving that repeated node must have weight </a:t>
                </a:r>
                <a14:m>
                  <m:oMath xmlns:m="http://schemas.openxmlformats.org/officeDocument/2006/math">
                    <m:r>
                      <a:rPr lang="en-US" altLang="en-US" sz="2400" b="0" i="1" smtClean="0">
                        <a:latin typeface="Cambria Math" panose="02040503050406030204" pitchFamily="18" charset="0"/>
                      </a:rPr>
                      <m:t>≥0</m:t>
                    </m:r>
                  </m:oMath>
                </a14:m>
                <a:r>
                  <a:rPr lang="en-US" sz="2400" dirty="0"/>
                  <a:t>. Removing that cycle from the path can’t make it worse</a:t>
                </a:r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D1E273E-E63F-68B7-C6D5-C36468D1874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928" t="-1961" r="-3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Oval 23">
                <a:extLst>
                  <a:ext uri="{FF2B5EF4-FFF2-40B4-BE49-F238E27FC236}">
                    <a16:creationId xmlns:a16="http://schemas.microsoft.com/office/drawing/2014/main" id="{5936DB9F-778A-CD91-02CD-DF33C1B7E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536301">
                <a:off x="1689588" y="5677076"/>
                <a:ext cx="381000" cy="381000"/>
              </a:xfrm>
              <a:prstGeom prst="ellips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>
                    <a:solidFill>
                      <a:schemeClr val="tx1"/>
                    </a:solidFill>
                  </a14:hiddenFill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en-US" sz="2400" b="0" i="1" smtClean="0">
                          <a:latin typeface="Cambria Math" panose="02040503050406030204" pitchFamily="18" charset="0"/>
                        </a:rPr>
                        <m:t>𝑠</m:t>
                      </m:r>
                    </m:oMath>
                  </m:oMathPara>
                </a14:m>
                <a:endParaRPr lang="en-US" altLang="en-US" sz="2400" dirty="0">
                  <a:latin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5" name="Oval 23">
                <a:extLst>
                  <a:ext uri="{FF2B5EF4-FFF2-40B4-BE49-F238E27FC236}">
                    <a16:creationId xmlns:a16="http://schemas.microsoft.com/office/drawing/2014/main" id="{5936DB9F-778A-CD91-02CD-DF33C1B7E75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 rot="21536301">
                <a:off x="1689588" y="5677076"/>
                <a:ext cx="381000" cy="381000"/>
              </a:xfrm>
              <a:prstGeom prst="ellipse">
                <a:avLst/>
              </a:prstGeom>
              <a:blipFill>
                <a:blip r:embed="rId3"/>
                <a:stretch>
                  <a:fillRect/>
                </a:stretch>
              </a:blip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Oval 23">
                <a:extLst>
                  <a:ext uri="{FF2B5EF4-FFF2-40B4-BE49-F238E27FC236}">
                    <a16:creationId xmlns:a16="http://schemas.microsoft.com/office/drawing/2014/main" id="{9CFC28FF-47BF-04B6-F6CB-635668D41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1536301">
                <a:off x="9850640" y="5741329"/>
                <a:ext cx="381000" cy="381000"/>
              </a:xfrm>
              <a:prstGeom prst="ellips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>
                    <a:solidFill>
                      <a:schemeClr val="tx1"/>
                    </a:solidFill>
                  </a14:hiddenFill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en-US" sz="2400" b="0" i="1" smtClean="0">
                          <a:latin typeface="Cambria Math" panose="02040503050406030204" pitchFamily="18" charset="0"/>
                        </a:rPr>
                        <m:t>𝑡</m:t>
                      </m:r>
                    </m:oMath>
                  </m:oMathPara>
                </a14:m>
                <a:endParaRPr lang="en-US" altLang="en-US" sz="2400" dirty="0">
                  <a:latin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6" name="Oval 23">
                <a:extLst>
                  <a:ext uri="{FF2B5EF4-FFF2-40B4-BE49-F238E27FC236}">
                    <a16:creationId xmlns:a16="http://schemas.microsoft.com/office/drawing/2014/main" id="{9CFC28FF-47BF-04B6-F6CB-635668D41BC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 rot="21536301">
                <a:off x="9850640" y="5741329"/>
                <a:ext cx="381000" cy="381000"/>
              </a:xfrm>
              <a:prstGeom prst="ellipse">
                <a:avLst/>
              </a:prstGeom>
              <a:blipFill>
                <a:blip r:embed="rId4"/>
                <a:stretch>
                  <a:fillRect/>
                </a:stretch>
              </a:blip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A49A3DB-040C-E298-757D-AE376D7410FE}"/>
              </a:ext>
            </a:extLst>
          </p:cNvPr>
          <p:cNvSpPr/>
          <p:nvPr/>
        </p:nvSpPr>
        <p:spPr>
          <a:xfrm>
            <a:off x="2074085" y="5563902"/>
            <a:ext cx="7773059" cy="510787"/>
          </a:xfrm>
          <a:custGeom>
            <a:avLst/>
            <a:gdLst>
              <a:gd name="connsiteX0" fmla="*/ 0 w 3662149"/>
              <a:gd name="connsiteY0" fmla="*/ 458100 h 943896"/>
              <a:gd name="connsiteX1" fmla="*/ 291152 w 3662149"/>
              <a:gd name="connsiteY1" fmla="*/ 221539 h 943896"/>
              <a:gd name="connsiteX2" fmla="*/ 832513 w 3662149"/>
              <a:gd name="connsiteY2" fmla="*/ 135103 h 943896"/>
              <a:gd name="connsiteX3" fmla="*/ 1178256 w 3662149"/>
              <a:gd name="connsiteY3" fmla="*/ 417157 h 943896"/>
              <a:gd name="connsiteX4" fmla="*/ 1264692 w 3662149"/>
              <a:gd name="connsiteY4" fmla="*/ 717407 h 943896"/>
              <a:gd name="connsiteX5" fmla="*/ 1551295 w 3662149"/>
              <a:gd name="connsiteY5" fmla="*/ 853885 h 943896"/>
              <a:gd name="connsiteX6" fmla="*/ 1806053 w 3662149"/>
              <a:gd name="connsiteY6" fmla="*/ 662816 h 943896"/>
              <a:gd name="connsiteX7" fmla="*/ 1806053 w 3662149"/>
              <a:gd name="connsiteY7" fmla="*/ 444452 h 943896"/>
              <a:gd name="connsiteX8" fmla="*/ 1578591 w 3662149"/>
              <a:gd name="connsiteY8" fmla="*/ 198792 h 943896"/>
              <a:gd name="connsiteX9" fmla="*/ 1737815 w 3662149"/>
              <a:gd name="connsiteY9" fmla="*/ 3175 h 943896"/>
              <a:gd name="connsiteX10" fmla="*/ 2024418 w 3662149"/>
              <a:gd name="connsiteY10" fmla="*/ 98709 h 943896"/>
              <a:gd name="connsiteX11" fmla="*/ 2342865 w 3662149"/>
              <a:gd name="connsiteY11" fmla="*/ 367115 h 943896"/>
              <a:gd name="connsiteX12" fmla="*/ 2411104 w 3662149"/>
              <a:gd name="connsiteY12" fmla="*/ 521789 h 943896"/>
              <a:gd name="connsiteX13" fmla="*/ 2420203 w 3662149"/>
              <a:gd name="connsiteY13" fmla="*/ 908476 h 943896"/>
              <a:gd name="connsiteX14" fmla="*/ 2920621 w 3662149"/>
              <a:gd name="connsiteY14" fmla="*/ 890279 h 943896"/>
              <a:gd name="connsiteX15" fmla="*/ 3421038 w 3662149"/>
              <a:gd name="connsiteY15" fmla="*/ 590028 h 943896"/>
              <a:gd name="connsiteX16" fmla="*/ 3662149 w 3662149"/>
              <a:gd name="connsiteY16" fmla="*/ 630972 h 943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662149" h="943896">
                <a:moveTo>
                  <a:pt x="0" y="458100"/>
                </a:moveTo>
                <a:cubicBezTo>
                  <a:pt x="76200" y="366736"/>
                  <a:pt x="152400" y="275372"/>
                  <a:pt x="291152" y="221539"/>
                </a:cubicBezTo>
                <a:cubicBezTo>
                  <a:pt x="429904" y="167706"/>
                  <a:pt x="684662" y="102500"/>
                  <a:pt x="832513" y="135103"/>
                </a:cubicBezTo>
                <a:cubicBezTo>
                  <a:pt x="980364" y="167706"/>
                  <a:pt x="1106226" y="320106"/>
                  <a:pt x="1178256" y="417157"/>
                </a:cubicBezTo>
                <a:cubicBezTo>
                  <a:pt x="1250286" y="514208"/>
                  <a:pt x="1202519" y="644619"/>
                  <a:pt x="1264692" y="717407"/>
                </a:cubicBezTo>
                <a:cubicBezTo>
                  <a:pt x="1326865" y="790195"/>
                  <a:pt x="1461068" y="862984"/>
                  <a:pt x="1551295" y="853885"/>
                </a:cubicBezTo>
                <a:cubicBezTo>
                  <a:pt x="1641522" y="844787"/>
                  <a:pt x="1763593" y="731055"/>
                  <a:pt x="1806053" y="662816"/>
                </a:cubicBezTo>
                <a:cubicBezTo>
                  <a:pt x="1848513" y="594577"/>
                  <a:pt x="1843963" y="521789"/>
                  <a:pt x="1806053" y="444452"/>
                </a:cubicBezTo>
                <a:cubicBezTo>
                  <a:pt x="1768143" y="367115"/>
                  <a:pt x="1589964" y="272338"/>
                  <a:pt x="1578591" y="198792"/>
                </a:cubicBezTo>
                <a:cubicBezTo>
                  <a:pt x="1567218" y="125246"/>
                  <a:pt x="1663511" y="19855"/>
                  <a:pt x="1737815" y="3175"/>
                </a:cubicBezTo>
                <a:cubicBezTo>
                  <a:pt x="1812119" y="-13505"/>
                  <a:pt x="1923576" y="38052"/>
                  <a:pt x="2024418" y="98709"/>
                </a:cubicBezTo>
                <a:cubicBezTo>
                  <a:pt x="2125260" y="159366"/>
                  <a:pt x="2278417" y="296602"/>
                  <a:pt x="2342865" y="367115"/>
                </a:cubicBezTo>
                <a:cubicBezTo>
                  <a:pt x="2407313" y="437628"/>
                  <a:pt x="2398214" y="431562"/>
                  <a:pt x="2411104" y="521789"/>
                </a:cubicBezTo>
                <a:cubicBezTo>
                  <a:pt x="2423994" y="612016"/>
                  <a:pt x="2335283" y="847061"/>
                  <a:pt x="2420203" y="908476"/>
                </a:cubicBezTo>
                <a:cubicBezTo>
                  <a:pt x="2505123" y="969891"/>
                  <a:pt x="2753815" y="943354"/>
                  <a:pt x="2920621" y="890279"/>
                </a:cubicBezTo>
                <a:cubicBezTo>
                  <a:pt x="3087427" y="837204"/>
                  <a:pt x="3297450" y="633246"/>
                  <a:pt x="3421038" y="590028"/>
                </a:cubicBezTo>
                <a:cubicBezTo>
                  <a:pt x="3544626" y="546810"/>
                  <a:pt x="3603387" y="588891"/>
                  <a:pt x="3662149" y="630972"/>
                </a:cubicBezTo>
              </a:path>
            </a:pathLst>
          </a:custGeom>
          <a:noFill/>
          <a:ln w="28575">
            <a:solidFill>
              <a:schemeClr val="accent3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3D0E3F0-CA1E-5C25-93CC-6C72E0655D22}"/>
              </a:ext>
            </a:extLst>
          </p:cNvPr>
          <p:cNvSpPr/>
          <p:nvPr/>
        </p:nvSpPr>
        <p:spPr>
          <a:xfrm>
            <a:off x="4313707" y="5954233"/>
            <a:ext cx="913541" cy="733646"/>
          </a:xfrm>
          <a:custGeom>
            <a:avLst/>
            <a:gdLst>
              <a:gd name="connsiteX0" fmla="*/ 460312 w 913541"/>
              <a:gd name="connsiteY0" fmla="*/ 0 h 733646"/>
              <a:gd name="connsiteX1" fmla="*/ 460312 w 913541"/>
              <a:gd name="connsiteY1" fmla="*/ 0 h 733646"/>
              <a:gd name="connsiteX2" fmla="*/ 279558 w 913541"/>
              <a:gd name="connsiteY2" fmla="*/ 31897 h 733646"/>
              <a:gd name="connsiteX3" fmla="*/ 162600 w 913541"/>
              <a:gd name="connsiteY3" fmla="*/ 74427 h 733646"/>
              <a:gd name="connsiteX4" fmla="*/ 141335 w 913541"/>
              <a:gd name="connsiteY4" fmla="*/ 95693 h 733646"/>
              <a:gd name="connsiteX5" fmla="*/ 98805 w 913541"/>
              <a:gd name="connsiteY5" fmla="*/ 116958 h 733646"/>
              <a:gd name="connsiteX6" fmla="*/ 56274 w 913541"/>
              <a:gd name="connsiteY6" fmla="*/ 212651 h 733646"/>
              <a:gd name="connsiteX7" fmla="*/ 24377 w 913541"/>
              <a:gd name="connsiteY7" fmla="*/ 244548 h 733646"/>
              <a:gd name="connsiteX8" fmla="*/ 13744 w 913541"/>
              <a:gd name="connsiteY8" fmla="*/ 287079 h 733646"/>
              <a:gd name="connsiteX9" fmla="*/ 13744 w 913541"/>
              <a:gd name="connsiteY9" fmla="*/ 659218 h 733646"/>
              <a:gd name="connsiteX10" fmla="*/ 120070 w 913541"/>
              <a:gd name="connsiteY10" fmla="*/ 701748 h 733646"/>
              <a:gd name="connsiteX11" fmla="*/ 279558 w 913541"/>
              <a:gd name="connsiteY11" fmla="*/ 733646 h 733646"/>
              <a:gd name="connsiteX12" fmla="*/ 694228 w 913541"/>
              <a:gd name="connsiteY12" fmla="*/ 712381 h 733646"/>
              <a:gd name="connsiteX13" fmla="*/ 758023 w 913541"/>
              <a:gd name="connsiteY13" fmla="*/ 691116 h 733646"/>
              <a:gd name="connsiteX14" fmla="*/ 821819 w 913541"/>
              <a:gd name="connsiteY14" fmla="*/ 616688 h 733646"/>
              <a:gd name="connsiteX15" fmla="*/ 885614 w 913541"/>
              <a:gd name="connsiteY15" fmla="*/ 489097 h 733646"/>
              <a:gd name="connsiteX16" fmla="*/ 896246 w 913541"/>
              <a:gd name="connsiteY16" fmla="*/ 435934 h 733646"/>
              <a:gd name="connsiteX17" fmla="*/ 885614 w 913541"/>
              <a:gd name="connsiteY17" fmla="*/ 308344 h 733646"/>
              <a:gd name="connsiteX18" fmla="*/ 736758 w 913541"/>
              <a:gd name="connsiteY18" fmla="*/ 170120 h 733646"/>
              <a:gd name="connsiteX19" fmla="*/ 641065 w 913541"/>
              <a:gd name="connsiteY19" fmla="*/ 95693 h 733646"/>
              <a:gd name="connsiteX20" fmla="*/ 587902 w 913541"/>
              <a:gd name="connsiteY20" fmla="*/ 31897 h 733646"/>
              <a:gd name="connsiteX21" fmla="*/ 524107 w 913541"/>
              <a:gd name="connsiteY21" fmla="*/ 0 h 733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13541" h="733646">
                <a:moveTo>
                  <a:pt x="460312" y="0"/>
                </a:moveTo>
                <a:lnTo>
                  <a:pt x="460312" y="0"/>
                </a:lnTo>
                <a:cubicBezTo>
                  <a:pt x="400061" y="10632"/>
                  <a:pt x="337601" y="12549"/>
                  <a:pt x="279558" y="31897"/>
                </a:cubicBezTo>
                <a:cubicBezTo>
                  <a:pt x="197656" y="59198"/>
                  <a:pt x="236575" y="44837"/>
                  <a:pt x="162600" y="74427"/>
                </a:cubicBezTo>
                <a:cubicBezTo>
                  <a:pt x="155512" y="81516"/>
                  <a:pt x="149676" y="90132"/>
                  <a:pt x="141335" y="95693"/>
                </a:cubicBezTo>
                <a:cubicBezTo>
                  <a:pt x="128147" y="104485"/>
                  <a:pt x="110013" y="105750"/>
                  <a:pt x="98805" y="116958"/>
                </a:cubicBezTo>
                <a:cubicBezTo>
                  <a:pt x="84852" y="130911"/>
                  <a:pt x="64343" y="199741"/>
                  <a:pt x="56274" y="212651"/>
                </a:cubicBezTo>
                <a:cubicBezTo>
                  <a:pt x="48305" y="225402"/>
                  <a:pt x="35009" y="233916"/>
                  <a:pt x="24377" y="244548"/>
                </a:cubicBezTo>
                <a:cubicBezTo>
                  <a:pt x="20833" y="258725"/>
                  <a:pt x="15557" y="272579"/>
                  <a:pt x="13744" y="287079"/>
                </a:cubicBezTo>
                <a:cubicBezTo>
                  <a:pt x="2510" y="376951"/>
                  <a:pt x="-10545" y="599600"/>
                  <a:pt x="13744" y="659218"/>
                </a:cubicBezTo>
                <a:cubicBezTo>
                  <a:pt x="28146" y="694569"/>
                  <a:pt x="83857" y="689677"/>
                  <a:pt x="120070" y="701748"/>
                </a:cubicBezTo>
                <a:cubicBezTo>
                  <a:pt x="181600" y="722258"/>
                  <a:pt x="217223" y="724741"/>
                  <a:pt x="279558" y="733646"/>
                </a:cubicBezTo>
                <a:cubicBezTo>
                  <a:pt x="417781" y="726558"/>
                  <a:pt x="556367" y="724635"/>
                  <a:pt x="694228" y="712381"/>
                </a:cubicBezTo>
                <a:cubicBezTo>
                  <a:pt x="716555" y="710396"/>
                  <a:pt x="740091" y="704565"/>
                  <a:pt x="758023" y="691116"/>
                </a:cubicBezTo>
                <a:cubicBezTo>
                  <a:pt x="784164" y="671510"/>
                  <a:pt x="802826" y="643277"/>
                  <a:pt x="821819" y="616688"/>
                </a:cubicBezTo>
                <a:cubicBezTo>
                  <a:pt x="857273" y="567053"/>
                  <a:pt x="864789" y="541161"/>
                  <a:pt x="885614" y="489097"/>
                </a:cubicBezTo>
                <a:cubicBezTo>
                  <a:pt x="889158" y="471376"/>
                  <a:pt x="891863" y="453466"/>
                  <a:pt x="896246" y="435934"/>
                </a:cubicBezTo>
                <a:cubicBezTo>
                  <a:pt x="909363" y="383468"/>
                  <a:pt x="932197" y="384571"/>
                  <a:pt x="885614" y="308344"/>
                </a:cubicBezTo>
                <a:cubicBezTo>
                  <a:pt x="846583" y="244475"/>
                  <a:pt x="788567" y="216748"/>
                  <a:pt x="736758" y="170120"/>
                </a:cubicBezTo>
                <a:cubicBezTo>
                  <a:pt x="656297" y="97705"/>
                  <a:pt x="716187" y="133254"/>
                  <a:pt x="641065" y="95693"/>
                </a:cubicBezTo>
                <a:cubicBezTo>
                  <a:pt x="627514" y="75367"/>
                  <a:pt x="609944" y="44492"/>
                  <a:pt x="587902" y="31897"/>
                </a:cubicBezTo>
                <a:cubicBezTo>
                  <a:pt x="496455" y="-20358"/>
                  <a:pt x="582590" y="58483"/>
                  <a:pt x="524107" y="0"/>
                </a:cubicBezTo>
              </a:path>
            </a:pathLst>
          </a:cu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83B5B22B-9F18-736A-508F-C87BBDA7A8CB}"/>
                  </a:ext>
                </a:extLst>
              </p:cNvPr>
              <p:cNvSpPr txBox="1"/>
              <p:nvPr/>
            </p:nvSpPr>
            <p:spPr>
              <a:xfrm>
                <a:off x="5047703" y="6464467"/>
                <a:ext cx="182582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Cost must be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≥0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83B5B22B-9F18-736A-508F-C87BBDA7A8C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7703" y="6464467"/>
                <a:ext cx="1825821" cy="369332"/>
              </a:xfrm>
              <a:prstGeom prst="rect">
                <a:avLst/>
              </a:prstGeom>
              <a:blipFill>
                <a:blip r:embed="rId5"/>
                <a:stretch>
                  <a:fillRect l="-2667" t="-8197" b="-245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31690318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5D8D39-00DE-CBB1-35C3-002F8F2B69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Number Placeholder 5">
            <a:extLst>
              <a:ext uri="{FF2B5EF4-FFF2-40B4-BE49-F238E27FC236}">
                <a16:creationId xmlns:a16="http://schemas.microsoft.com/office/drawing/2014/main" id="{25054FDD-0804-B75F-544F-0A6713C089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46E52C5-1086-4A83-9BBF-EF76B3F7C760}" type="slidenum">
              <a:rPr lang="en-US" altLang="en-US" sz="1400">
                <a:solidFill>
                  <a:schemeClr val="bg1"/>
                </a:solidFill>
                <a:latin typeface="Calibri" panose="020F0502020204030204" pitchFamily="34" charset="0"/>
              </a:rPr>
              <a:pPr/>
              <a:t>31</a:t>
            </a:fld>
            <a:endParaRPr lang="en-US" altLang="en-US" sz="14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39939" name="Rectangle 2">
            <a:extLst>
              <a:ext uri="{FF2B5EF4-FFF2-40B4-BE49-F238E27FC236}">
                <a16:creationId xmlns:a16="http://schemas.microsoft.com/office/drawing/2014/main" id="{C167B8C1-86E9-CC03-692E-67698995E3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Single-source shortest paths, with negative edge weights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940" name="Rectangle 3">
                <a:extLst>
                  <a:ext uri="{FF2B5EF4-FFF2-40B4-BE49-F238E27FC236}">
                    <a16:creationId xmlns:a16="http://schemas.microsoft.com/office/drawing/2014/main" id="{C6FBC4AA-F5CE-CE59-A345-FD27C24E0BEE}"/>
                  </a:ext>
                </a:extLst>
              </p:cNvPr>
              <p:cNvSpPr>
                <a:spLocks noGrp="1" noChangeArrowheads="1"/>
              </p:cNvSpPr>
              <p:nvPr>
                <p:ph type="body" idx="1"/>
              </p:nvPr>
            </p:nvSpPr>
            <p:spPr>
              <a:xfrm>
                <a:off x="628649" y="1902495"/>
                <a:ext cx="10568739" cy="5200045"/>
              </a:xfrm>
            </p:spPr>
            <p:txBody>
              <a:bodyPr/>
              <a:lstStyle/>
              <a:p>
                <a:pPr marL="0" indent="0" eaLnBrk="1" hangingPunct="1">
                  <a:buNone/>
                </a:pPr>
                <a:r>
                  <a:rPr lang="en-US" altLang="en-US" b="1" dirty="0">
                    <a:solidFill>
                      <a:srgbClr val="695082"/>
                    </a:solidFill>
                  </a:rPr>
                  <a:t>Given:</a:t>
                </a:r>
                <a:r>
                  <a:rPr lang="en-US" altLang="en-US" dirty="0"/>
                  <a:t>  an (un)directed graph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𝑮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=(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𝑽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𝑬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 </m:t>
                    </m:r>
                  </m:oMath>
                </a14:m>
                <a:r>
                  <a:rPr lang="en-US" altLang="en-US" dirty="0"/>
                  <a:t>with each edge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𝒆</m:t>
                    </m:r>
                  </m:oMath>
                </a14:m>
                <a:r>
                  <a:rPr lang="en-US" altLang="en-US" dirty="0"/>
                  <a:t> having a </a:t>
                </a:r>
                <a:r>
                  <a:rPr lang="en-US" altLang="en-US" dirty="0">
                    <a:solidFill>
                      <a:srgbClr val="C00000"/>
                    </a:solidFill>
                  </a:rPr>
                  <a:t>weight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𝒘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𝒆</m:t>
                    </m:r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en-US" dirty="0">
                    <a:solidFill>
                      <a:srgbClr val="0033CC"/>
                    </a:solidFill>
                  </a:rPr>
                  <a:t> </a:t>
                </a:r>
                <a:r>
                  <a:rPr lang="en-US" altLang="en-US" dirty="0"/>
                  <a:t>and a vertex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𝒔</m:t>
                    </m:r>
                  </m:oMath>
                </a14:m>
                <a:endParaRPr lang="en-US" altLang="en-US" b="1" dirty="0">
                  <a:solidFill>
                    <a:srgbClr val="0066CC"/>
                  </a:solidFill>
                </a:endParaRPr>
              </a:p>
              <a:p>
                <a:pPr eaLnBrk="1" hangingPunct="1"/>
                <a:endParaRPr lang="en-US" altLang="en-US" dirty="0"/>
              </a:p>
              <a:p>
                <a:pPr marL="0" indent="0" eaLnBrk="1" hangingPunct="1">
                  <a:buNone/>
                </a:pPr>
                <a:r>
                  <a:rPr lang="en-US" altLang="en-US" b="1" dirty="0">
                    <a:solidFill>
                      <a:srgbClr val="006600"/>
                    </a:solidFill>
                  </a:rPr>
                  <a:t>Find: </a:t>
                </a:r>
                <a:r>
                  <a:rPr lang="en-US" altLang="en-US" dirty="0"/>
                  <a:t>(length of) shortest paths from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𝒔</m:t>
                    </m:r>
                  </m:oMath>
                </a14:m>
                <a:r>
                  <a:rPr lang="en-US" altLang="en-US" dirty="0"/>
                  <a:t> to each vertex in </a:t>
                </a:r>
                <a14:m>
                  <m:oMath xmlns:m="http://schemas.openxmlformats.org/officeDocument/2006/math">
                    <m:r>
                      <a:rPr lang="en-US" altLang="en-US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𝑮</m:t>
                    </m:r>
                  </m:oMath>
                </a14:m>
                <a:r>
                  <a:rPr lang="en-US" altLang="en-US" dirty="0"/>
                  <a:t>,</a:t>
                </a:r>
                <a:r>
                  <a:rPr lang="en-US" altLang="en-US" b="1" dirty="0"/>
                  <a:t> or else indicate that there is a negative-cost cycle</a:t>
                </a:r>
              </a:p>
              <a:p>
                <a:pPr marL="0" indent="0" eaLnBrk="1" hangingPunct="1">
                  <a:buNone/>
                </a:pPr>
                <a:endParaRPr lang="en-US" altLang="en-US" b="1" dirty="0"/>
              </a:p>
              <a:p>
                <a:pPr marL="0" indent="0" eaLnBrk="1" hangingPunct="1">
                  <a:buNone/>
                </a:pPr>
                <a:r>
                  <a:rPr lang="en-US" altLang="en-US" dirty="0"/>
                  <a:t>Called the Bellman-Ford algorithm</a:t>
                </a:r>
              </a:p>
              <a:p>
                <a:pPr marL="0" indent="0" eaLnBrk="1" hangingPunct="1">
                  <a:buNone/>
                </a:pPr>
                <a:r>
                  <a:rPr lang="en-US" altLang="en-US" dirty="0"/>
                  <a:t>(The original DP algorithm!)</a:t>
                </a:r>
              </a:p>
              <a:p>
                <a:pPr marL="0" indent="0" eaLnBrk="1" hangingPunct="1">
                  <a:buNone/>
                </a:pPr>
                <a:r>
                  <a:rPr lang="en-US" altLang="en-US" dirty="0"/>
                  <a:t>(Also, the original shortest path algorithm!)</a:t>
                </a:r>
              </a:p>
              <a:p>
                <a:pPr marL="0" indent="0" eaLnBrk="1" hangingPunct="1">
                  <a:buNone/>
                </a:pPr>
                <a:endParaRPr lang="en-US" altLang="en-US" b="1" dirty="0">
                  <a:solidFill>
                    <a:srgbClr val="0066CC"/>
                  </a:solidFill>
                </a:endParaRPr>
              </a:p>
              <a:p>
                <a:pPr lvl="1" eaLnBrk="1" hangingPunct="1"/>
                <a:endParaRPr lang="en-US" altLang="en-US" dirty="0"/>
              </a:p>
            </p:txBody>
          </p:sp>
        </mc:Choice>
        <mc:Fallback xmlns="">
          <p:sp>
            <p:nvSpPr>
              <p:cNvPr id="39940" name="Rectangle 3">
                <a:extLst>
                  <a:ext uri="{FF2B5EF4-FFF2-40B4-BE49-F238E27FC236}">
                    <a16:creationId xmlns:a16="http://schemas.microsoft.com/office/drawing/2014/main" id="{C6FBC4AA-F5CE-CE59-A345-FD27C24E0BEE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628649" y="1902495"/>
                <a:ext cx="10568739" cy="5200045"/>
              </a:xfrm>
              <a:blipFill>
                <a:blip r:embed="rId3"/>
                <a:stretch>
                  <a:fillRect l="-1153" t="-18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59124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9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9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99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4D63A-613E-FA32-39D3-584E0ED2E0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>
            <a:extLst>
              <a:ext uri="{FF2B5EF4-FFF2-40B4-BE49-F238E27FC236}">
                <a16:creationId xmlns:a16="http://schemas.microsoft.com/office/drawing/2014/main" id="{B694081B-21DA-09AD-0FE5-E5E35D300E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88818" y="-115166"/>
            <a:ext cx="10515600" cy="13255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 Bellman Ford– Four Steps</a:t>
            </a: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54E571C9-DBD7-D865-24AC-625316830B0A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011055" y="979054"/>
            <a:ext cx="9180945" cy="5878945"/>
          </a:xfrm>
        </p:spPr>
        <p:txBody>
          <a:bodyPr>
            <a:normAutofit/>
          </a:bodyPr>
          <a:lstStyle/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Formulate the answer with a recursive structure</a:t>
            </a:r>
          </a:p>
          <a:p>
            <a:pPr lvl="1"/>
            <a:r>
              <a:rPr lang="en-US" altLang="en-US" sz="2000" dirty="0"/>
              <a:t>What are the options for the last choice?</a:t>
            </a:r>
          </a:p>
          <a:p>
            <a:pPr lvl="1"/>
            <a:r>
              <a:rPr lang="en-US" altLang="en-US" sz="2000" dirty="0"/>
              <a:t>For each such option, what does the subproblem look like? How do we use it?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Choose a memory structure.</a:t>
            </a:r>
            <a:endParaRPr lang="en-US" altLang="en-US" sz="2000" dirty="0"/>
          </a:p>
          <a:p>
            <a:pPr lvl="1"/>
            <a:r>
              <a:rPr lang="en-US" altLang="en-US" sz="2000" dirty="0"/>
              <a:t>Figure out the possible values of all parameters in the recursive calls.</a:t>
            </a:r>
          </a:p>
          <a:p>
            <a:pPr lvl="1"/>
            <a:r>
              <a:rPr lang="en-US" altLang="en-US" sz="2000" dirty="0"/>
              <a:t>How many subproblems (options for last choice) are there?</a:t>
            </a:r>
          </a:p>
          <a:p>
            <a:pPr lvl="1"/>
            <a:r>
              <a:rPr lang="en-US" altLang="en-US" sz="2000" dirty="0"/>
              <a:t>What are the parameters needed to identify each?</a:t>
            </a:r>
          </a:p>
          <a:p>
            <a:pPr lvl="1"/>
            <a:r>
              <a:rPr lang="en-US" altLang="en-US" sz="2000" dirty="0"/>
              <a:t>How many different values could there be per parameter?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Specify an order of evaluation. </a:t>
            </a:r>
            <a:endParaRPr lang="en-US" altLang="en-US" sz="2000" dirty="0"/>
          </a:p>
          <a:p>
            <a:pPr lvl="1"/>
            <a:r>
              <a:rPr lang="en-US" altLang="en-US" sz="2000" dirty="0"/>
              <a:t>Want to guarantee that the necessary subproblem solutions are in memory when you need them.</a:t>
            </a:r>
          </a:p>
          <a:p>
            <a:pPr lvl="1"/>
            <a:r>
              <a:rPr lang="en-US" altLang="en-US" sz="2000" dirty="0"/>
              <a:t>With this step: a “Bottom-up” (iterative) algorithm</a:t>
            </a:r>
          </a:p>
          <a:p>
            <a:pPr lvl="1"/>
            <a:r>
              <a:rPr lang="en-US" altLang="en-US" sz="2000" dirty="0"/>
              <a:t>Without this step: a “Top-down” (recursive) algorithm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/>
              <a:t>See if there’s a way to save space</a:t>
            </a:r>
          </a:p>
          <a:p>
            <a:pPr lvl="1"/>
            <a:r>
              <a:rPr lang="en-US" altLang="en-US" sz="2000" dirty="0"/>
              <a:t>Is it possible to reuse some memory locations?</a:t>
            </a:r>
          </a:p>
        </p:txBody>
      </p:sp>
    </p:spTree>
    <p:extLst>
      <p:ext uri="{BB962C8B-B14F-4D97-AF65-F5344CB8AC3E}">
        <p14:creationId xmlns:p14="http://schemas.microsoft.com/office/powerpoint/2010/main" val="100141324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30B798-1267-EA21-6C4E-41859EE394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E06CBD96-E31C-DBDB-5A3D-46A8935394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Identifying Recursive Structure – False Start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1A7D2817-687B-124D-707D-C6C5B60F28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33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1CE201DA-2674-ECA8-77A1-48C07DD8FF57}"/>
                  </a:ext>
                </a:extLst>
              </p:cNvPr>
              <p:cNvSpPr txBox="1"/>
              <p:nvPr/>
            </p:nvSpPr>
            <p:spPr>
              <a:xfrm>
                <a:off x="131245" y="1485881"/>
                <a:ext cx="4925707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Consider the shortest path from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sz="2400" dirty="0"/>
                  <a:t> to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1CE201DA-2674-ECA8-77A1-48C07DD8FF5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245" y="1485881"/>
                <a:ext cx="4925707" cy="461665"/>
              </a:xfrm>
              <a:prstGeom prst="rect">
                <a:avLst/>
              </a:prstGeom>
              <a:blipFill>
                <a:blip r:embed="rId3"/>
                <a:stretch>
                  <a:fillRect l="-1980" t="-10667" b="-30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715ABF04-80EF-5200-1AA0-68F0A79E6A50}"/>
                  </a:ext>
                </a:extLst>
              </p:cNvPr>
              <p:cNvSpPr txBox="1"/>
              <p:nvPr/>
            </p:nvSpPr>
            <p:spPr>
              <a:xfrm>
                <a:off x="367193" y="3544728"/>
                <a:ext cx="5173919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/>
                  <a:t>This shortest path is composed of: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400" dirty="0"/>
                  <a:t>The shortest path from</a:t>
                </a:r>
                <a:r>
                  <a:rPr lang="en-US" sz="2400" dirty="0">
                    <a:solidFill>
                      <a:schemeClr val="accent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sz="2400" dirty="0">
                    <a:solidFill>
                      <a:schemeClr val="accent1"/>
                    </a:solidFill>
                  </a:rPr>
                  <a:t> to the second-to-last node</a:t>
                </a:r>
                <a:r>
                  <a:rPr lang="en-US" sz="2400" dirty="0"/>
                  <a:t> (call it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𝑢</m:t>
                    </m:r>
                  </m:oMath>
                </a14:m>
                <a:r>
                  <a:rPr lang="en-US" sz="2400" dirty="0"/>
                  <a:t>)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400" dirty="0"/>
                  <a:t>The edge </a:t>
                </a:r>
                <a14:m>
                  <m:oMath xmlns:m="http://schemas.openxmlformats.org/officeDocument/2006/math">
                    <m:r>
                      <a:rPr lang="en-US" sz="2400" b="0" i="0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sz="2400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400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400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715ABF04-80EF-5200-1AA0-68F0A79E6A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7193" y="3544728"/>
                <a:ext cx="5173919" cy="1569660"/>
              </a:xfrm>
              <a:prstGeom prst="rect">
                <a:avLst/>
              </a:prstGeom>
              <a:blipFill>
                <a:blip r:embed="rId4"/>
                <a:stretch>
                  <a:fillRect l="-1767" t="-3101" b="-77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oup 9">
            <a:extLst>
              <a:ext uri="{FF2B5EF4-FFF2-40B4-BE49-F238E27FC236}">
                <a16:creationId xmlns:a16="http://schemas.microsoft.com/office/drawing/2014/main" id="{3224364E-91E4-99CB-D664-46F39DC2B151}"/>
              </a:ext>
            </a:extLst>
          </p:cNvPr>
          <p:cNvGrpSpPr/>
          <p:nvPr/>
        </p:nvGrpSpPr>
        <p:grpSpPr>
          <a:xfrm>
            <a:off x="337910" y="2169186"/>
            <a:ext cx="4444792" cy="943896"/>
            <a:chOff x="989430" y="2157721"/>
            <a:chExt cx="4444792" cy="94389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" name="Oval 23">
                  <a:extLst>
                    <a:ext uri="{FF2B5EF4-FFF2-40B4-BE49-F238E27FC236}">
                      <a16:creationId xmlns:a16="http://schemas.microsoft.com/office/drawing/2014/main" id="{DEB85CC7-A6F5-7C35-74E4-CD79038B29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536301">
                  <a:off x="989430" y="2426947"/>
                  <a:ext cx="381000" cy="38100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oMath>
                    </m:oMathPara>
                  </a14:m>
                  <a:endParaRPr lang="en-US" altLang="en-US" sz="2400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2" name="Oval 23">
                  <a:extLst>
                    <a:ext uri="{FF2B5EF4-FFF2-40B4-BE49-F238E27FC236}">
                      <a16:creationId xmlns:a16="http://schemas.microsoft.com/office/drawing/2014/main" id="{DEB85CC7-A6F5-7C35-74E4-CD79038B29E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21536301">
                  <a:off x="989430" y="2426947"/>
                  <a:ext cx="381000" cy="381000"/>
                </a:xfrm>
                <a:prstGeom prst="ellipse">
                  <a:avLst/>
                </a:prstGeom>
                <a:blipFill>
                  <a:blip r:embed="rId5"/>
                  <a:stretch>
                    <a:fillRect/>
                  </a:stretch>
                </a:blip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Oval 23">
                  <a:extLst>
                    <a:ext uri="{FF2B5EF4-FFF2-40B4-BE49-F238E27FC236}">
                      <a16:creationId xmlns:a16="http://schemas.microsoft.com/office/drawing/2014/main" id="{70C2C986-35C0-6CBA-A07B-5492CEC0A6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536301">
                  <a:off x="5053222" y="2620944"/>
                  <a:ext cx="381000" cy="38100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oMath>
                    </m:oMathPara>
                  </a14:m>
                  <a:endParaRPr lang="en-US" altLang="en-US" sz="2400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4" name="Oval 23">
                  <a:extLst>
                    <a:ext uri="{FF2B5EF4-FFF2-40B4-BE49-F238E27FC236}">
                      <a16:creationId xmlns:a16="http://schemas.microsoft.com/office/drawing/2014/main" id="{70C2C986-35C0-6CBA-A07B-5492CEC0A68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21536301">
                  <a:off x="5053222" y="2620944"/>
                  <a:ext cx="381000" cy="381000"/>
                </a:xfrm>
                <a:prstGeom prst="ellipse">
                  <a:avLst/>
                </a:prstGeom>
                <a:blipFill>
                  <a:blip r:embed="rId6"/>
                  <a:stretch>
                    <a:fillRect/>
                  </a:stretch>
                </a:blip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8D391E0-E1B0-9259-C5B1-66A117C52899}"/>
                </a:ext>
              </a:extLst>
            </p:cNvPr>
            <p:cNvSpPr/>
            <p:nvPr/>
          </p:nvSpPr>
          <p:spPr>
            <a:xfrm>
              <a:off x="1373875" y="2157721"/>
              <a:ext cx="3662149" cy="943896"/>
            </a:xfrm>
            <a:custGeom>
              <a:avLst/>
              <a:gdLst>
                <a:gd name="connsiteX0" fmla="*/ 0 w 3662149"/>
                <a:gd name="connsiteY0" fmla="*/ 458100 h 943896"/>
                <a:gd name="connsiteX1" fmla="*/ 291152 w 3662149"/>
                <a:gd name="connsiteY1" fmla="*/ 221539 h 943896"/>
                <a:gd name="connsiteX2" fmla="*/ 832513 w 3662149"/>
                <a:gd name="connsiteY2" fmla="*/ 135103 h 943896"/>
                <a:gd name="connsiteX3" fmla="*/ 1178256 w 3662149"/>
                <a:gd name="connsiteY3" fmla="*/ 417157 h 943896"/>
                <a:gd name="connsiteX4" fmla="*/ 1264692 w 3662149"/>
                <a:gd name="connsiteY4" fmla="*/ 717407 h 943896"/>
                <a:gd name="connsiteX5" fmla="*/ 1551295 w 3662149"/>
                <a:gd name="connsiteY5" fmla="*/ 853885 h 943896"/>
                <a:gd name="connsiteX6" fmla="*/ 1806053 w 3662149"/>
                <a:gd name="connsiteY6" fmla="*/ 662816 h 943896"/>
                <a:gd name="connsiteX7" fmla="*/ 1806053 w 3662149"/>
                <a:gd name="connsiteY7" fmla="*/ 444452 h 943896"/>
                <a:gd name="connsiteX8" fmla="*/ 1578591 w 3662149"/>
                <a:gd name="connsiteY8" fmla="*/ 198792 h 943896"/>
                <a:gd name="connsiteX9" fmla="*/ 1737815 w 3662149"/>
                <a:gd name="connsiteY9" fmla="*/ 3175 h 943896"/>
                <a:gd name="connsiteX10" fmla="*/ 2024418 w 3662149"/>
                <a:gd name="connsiteY10" fmla="*/ 98709 h 943896"/>
                <a:gd name="connsiteX11" fmla="*/ 2342865 w 3662149"/>
                <a:gd name="connsiteY11" fmla="*/ 367115 h 943896"/>
                <a:gd name="connsiteX12" fmla="*/ 2411104 w 3662149"/>
                <a:gd name="connsiteY12" fmla="*/ 521789 h 943896"/>
                <a:gd name="connsiteX13" fmla="*/ 2420203 w 3662149"/>
                <a:gd name="connsiteY13" fmla="*/ 908476 h 943896"/>
                <a:gd name="connsiteX14" fmla="*/ 2920621 w 3662149"/>
                <a:gd name="connsiteY14" fmla="*/ 890279 h 943896"/>
                <a:gd name="connsiteX15" fmla="*/ 3421038 w 3662149"/>
                <a:gd name="connsiteY15" fmla="*/ 590028 h 943896"/>
                <a:gd name="connsiteX16" fmla="*/ 3662149 w 3662149"/>
                <a:gd name="connsiteY16" fmla="*/ 630972 h 94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62149" h="943896">
                  <a:moveTo>
                    <a:pt x="0" y="458100"/>
                  </a:moveTo>
                  <a:cubicBezTo>
                    <a:pt x="76200" y="366736"/>
                    <a:pt x="152400" y="275372"/>
                    <a:pt x="291152" y="221539"/>
                  </a:cubicBezTo>
                  <a:cubicBezTo>
                    <a:pt x="429904" y="167706"/>
                    <a:pt x="684662" y="102500"/>
                    <a:pt x="832513" y="135103"/>
                  </a:cubicBezTo>
                  <a:cubicBezTo>
                    <a:pt x="980364" y="167706"/>
                    <a:pt x="1106226" y="320106"/>
                    <a:pt x="1178256" y="417157"/>
                  </a:cubicBezTo>
                  <a:cubicBezTo>
                    <a:pt x="1250286" y="514208"/>
                    <a:pt x="1202519" y="644619"/>
                    <a:pt x="1264692" y="717407"/>
                  </a:cubicBezTo>
                  <a:cubicBezTo>
                    <a:pt x="1326865" y="790195"/>
                    <a:pt x="1461068" y="862984"/>
                    <a:pt x="1551295" y="853885"/>
                  </a:cubicBezTo>
                  <a:cubicBezTo>
                    <a:pt x="1641522" y="844787"/>
                    <a:pt x="1763593" y="731055"/>
                    <a:pt x="1806053" y="662816"/>
                  </a:cubicBezTo>
                  <a:cubicBezTo>
                    <a:pt x="1848513" y="594577"/>
                    <a:pt x="1843963" y="521789"/>
                    <a:pt x="1806053" y="444452"/>
                  </a:cubicBezTo>
                  <a:cubicBezTo>
                    <a:pt x="1768143" y="367115"/>
                    <a:pt x="1589964" y="272338"/>
                    <a:pt x="1578591" y="198792"/>
                  </a:cubicBezTo>
                  <a:cubicBezTo>
                    <a:pt x="1567218" y="125246"/>
                    <a:pt x="1663511" y="19855"/>
                    <a:pt x="1737815" y="3175"/>
                  </a:cubicBezTo>
                  <a:cubicBezTo>
                    <a:pt x="1812119" y="-13505"/>
                    <a:pt x="1923576" y="38052"/>
                    <a:pt x="2024418" y="98709"/>
                  </a:cubicBezTo>
                  <a:cubicBezTo>
                    <a:pt x="2125260" y="159366"/>
                    <a:pt x="2278417" y="296602"/>
                    <a:pt x="2342865" y="367115"/>
                  </a:cubicBezTo>
                  <a:cubicBezTo>
                    <a:pt x="2407313" y="437628"/>
                    <a:pt x="2398214" y="431562"/>
                    <a:pt x="2411104" y="521789"/>
                  </a:cubicBezTo>
                  <a:cubicBezTo>
                    <a:pt x="2423994" y="612016"/>
                    <a:pt x="2335283" y="847061"/>
                    <a:pt x="2420203" y="908476"/>
                  </a:cubicBezTo>
                  <a:cubicBezTo>
                    <a:pt x="2505123" y="969891"/>
                    <a:pt x="2753815" y="943354"/>
                    <a:pt x="2920621" y="890279"/>
                  </a:cubicBezTo>
                  <a:cubicBezTo>
                    <a:pt x="3087427" y="837204"/>
                    <a:pt x="3297450" y="633246"/>
                    <a:pt x="3421038" y="590028"/>
                  </a:cubicBezTo>
                  <a:cubicBezTo>
                    <a:pt x="3544626" y="546810"/>
                    <a:pt x="3603387" y="588891"/>
                    <a:pt x="3662149" y="630972"/>
                  </a:cubicBezTo>
                </a:path>
              </a:pathLst>
            </a:custGeom>
            <a:noFill/>
            <a:ln w="28575">
              <a:solidFill>
                <a:schemeClr val="accent3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122" name="Group 85121">
            <a:extLst>
              <a:ext uri="{FF2B5EF4-FFF2-40B4-BE49-F238E27FC236}">
                <a16:creationId xmlns:a16="http://schemas.microsoft.com/office/drawing/2014/main" id="{B4D0604A-746C-9A13-FAAF-30B0315C02EF}"/>
              </a:ext>
            </a:extLst>
          </p:cNvPr>
          <p:cNvGrpSpPr/>
          <p:nvPr/>
        </p:nvGrpSpPr>
        <p:grpSpPr>
          <a:xfrm>
            <a:off x="147410" y="5368507"/>
            <a:ext cx="4444792" cy="943896"/>
            <a:chOff x="902323" y="4597231"/>
            <a:chExt cx="4444792" cy="94389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Oval 23">
                  <a:extLst>
                    <a:ext uri="{FF2B5EF4-FFF2-40B4-BE49-F238E27FC236}">
                      <a16:creationId xmlns:a16="http://schemas.microsoft.com/office/drawing/2014/main" id="{59ABE176-B7B5-86E4-07C9-D39370AE58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536301">
                  <a:off x="4144571" y="5108966"/>
                  <a:ext cx="381000" cy="381000"/>
                </a:xfrm>
                <a:prstGeom prst="ellipse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𝑢</m:t>
                        </m:r>
                      </m:oMath>
                    </m:oMathPara>
                  </a14:m>
                  <a:endParaRPr lang="en-US" altLang="en-US" sz="2400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18" name="Oval 23">
                  <a:extLst>
                    <a:ext uri="{FF2B5EF4-FFF2-40B4-BE49-F238E27FC236}">
                      <a16:creationId xmlns:a16="http://schemas.microsoft.com/office/drawing/2014/main" id="{59ABE176-B7B5-86E4-07C9-D39370AE584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21536301">
                  <a:off x="4144571" y="5108966"/>
                  <a:ext cx="381000" cy="381000"/>
                </a:xfrm>
                <a:prstGeom prst="ellipse">
                  <a:avLst/>
                </a:prstGeom>
                <a:blipFill>
                  <a:blip r:embed="rId7"/>
                  <a:stretch>
                    <a:fillRect/>
                  </a:stretch>
                </a:blip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0" name="Oval 23">
                  <a:extLst>
                    <a:ext uri="{FF2B5EF4-FFF2-40B4-BE49-F238E27FC236}">
                      <a16:creationId xmlns:a16="http://schemas.microsoft.com/office/drawing/2014/main" id="{1EED7F20-7BC3-B052-F740-1CC3202B2D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536301">
                  <a:off x="902323" y="4866457"/>
                  <a:ext cx="381000" cy="38100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oMath>
                    </m:oMathPara>
                  </a14:m>
                  <a:endParaRPr lang="en-US" altLang="en-US" sz="2400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60" name="Oval 23">
                  <a:extLst>
                    <a:ext uri="{FF2B5EF4-FFF2-40B4-BE49-F238E27FC236}">
                      <a16:creationId xmlns:a16="http://schemas.microsoft.com/office/drawing/2014/main" id="{1EED7F20-7BC3-B052-F740-1CC3202B2D22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21536301">
                  <a:off x="902323" y="4866457"/>
                  <a:ext cx="381000" cy="381000"/>
                </a:xfrm>
                <a:prstGeom prst="ellipse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1" name="Oval 23">
                  <a:extLst>
                    <a:ext uri="{FF2B5EF4-FFF2-40B4-BE49-F238E27FC236}">
                      <a16:creationId xmlns:a16="http://schemas.microsoft.com/office/drawing/2014/main" id="{A4C18114-D412-E6A2-567A-DB6DF67FA9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536301">
                  <a:off x="4966115" y="5060454"/>
                  <a:ext cx="381000" cy="38100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oMath>
                    </m:oMathPara>
                  </a14:m>
                  <a:endParaRPr lang="en-US" altLang="en-US" sz="2400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61" name="Oval 23">
                  <a:extLst>
                    <a:ext uri="{FF2B5EF4-FFF2-40B4-BE49-F238E27FC236}">
                      <a16:creationId xmlns:a16="http://schemas.microsoft.com/office/drawing/2014/main" id="{A4C18114-D412-E6A2-567A-DB6DF67FA9F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21536301">
                  <a:off x="4966115" y="5060454"/>
                  <a:ext cx="381000" cy="381000"/>
                </a:xfrm>
                <a:prstGeom prst="ellipse">
                  <a:avLst/>
                </a:prstGeom>
                <a:blipFill>
                  <a:blip r:embed="rId9"/>
                  <a:stretch>
                    <a:fillRect/>
                  </a:stretch>
                </a:blip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45215D4-78D2-C77B-FF4C-0C26268F3D23}"/>
                </a:ext>
              </a:extLst>
            </p:cNvPr>
            <p:cNvSpPr/>
            <p:nvPr/>
          </p:nvSpPr>
          <p:spPr>
            <a:xfrm>
              <a:off x="1286768" y="4597231"/>
              <a:ext cx="2854305" cy="943896"/>
            </a:xfrm>
            <a:custGeom>
              <a:avLst/>
              <a:gdLst>
                <a:gd name="connsiteX0" fmla="*/ 0 w 3662149"/>
                <a:gd name="connsiteY0" fmla="*/ 458100 h 943896"/>
                <a:gd name="connsiteX1" fmla="*/ 291152 w 3662149"/>
                <a:gd name="connsiteY1" fmla="*/ 221539 h 943896"/>
                <a:gd name="connsiteX2" fmla="*/ 832513 w 3662149"/>
                <a:gd name="connsiteY2" fmla="*/ 135103 h 943896"/>
                <a:gd name="connsiteX3" fmla="*/ 1178256 w 3662149"/>
                <a:gd name="connsiteY3" fmla="*/ 417157 h 943896"/>
                <a:gd name="connsiteX4" fmla="*/ 1264692 w 3662149"/>
                <a:gd name="connsiteY4" fmla="*/ 717407 h 943896"/>
                <a:gd name="connsiteX5" fmla="*/ 1551295 w 3662149"/>
                <a:gd name="connsiteY5" fmla="*/ 853885 h 943896"/>
                <a:gd name="connsiteX6" fmla="*/ 1806053 w 3662149"/>
                <a:gd name="connsiteY6" fmla="*/ 662816 h 943896"/>
                <a:gd name="connsiteX7" fmla="*/ 1806053 w 3662149"/>
                <a:gd name="connsiteY7" fmla="*/ 444452 h 943896"/>
                <a:gd name="connsiteX8" fmla="*/ 1578591 w 3662149"/>
                <a:gd name="connsiteY8" fmla="*/ 198792 h 943896"/>
                <a:gd name="connsiteX9" fmla="*/ 1737815 w 3662149"/>
                <a:gd name="connsiteY9" fmla="*/ 3175 h 943896"/>
                <a:gd name="connsiteX10" fmla="*/ 2024418 w 3662149"/>
                <a:gd name="connsiteY10" fmla="*/ 98709 h 943896"/>
                <a:gd name="connsiteX11" fmla="*/ 2342865 w 3662149"/>
                <a:gd name="connsiteY11" fmla="*/ 367115 h 943896"/>
                <a:gd name="connsiteX12" fmla="*/ 2411104 w 3662149"/>
                <a:gd name="connsiteY12" fmla="*/ 521789 h 943896"/>
                <a:gd name="connsiteX13" fmla="*/ 2420203 w 3662149"/>
                <a:gd name="connsiteY13" fmla="*/ 908476 h 943896"/>
                <a:gd name="connsiteX14" fmla="*/ 2920621 w 3662149"/>
                <a:gd name="connsiteY14" fmla="*/ 890279 h 943896"/>
                <a:gd name="connsiteX15" fmla="*/ 3421038 w 3662149"/>
                <a:gd name="connsiteY15" fmla="*/ 590028 h 943896"/>
                <a:gd name="connsiteX16" fmla="*/ 3662149 w 3662149"/>
                <a:gd name="connsiteY16" fmla="*/ 630972 h 94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62149" h="943896">
                  <a:moveTo>
                    <a:pt x="0" y="458100"/>
                  </a:moveTo>
                  <a:cubicBezTo>
                    <a:pt x="76200" y="366736"/>
                    <a:pt x="152400" y="275372"/>
                    <a:pt x="291152" y="221539"/>
                  </a:cubicBezTo>
                  <a:cubicBezTo>
                    <a:pt x="429904" y="167706"/>
                    <a:pt x="684662" y="102500"/>
                    <a:pt x="832513" y="135103"/>
                  </a:cubicBezTo>
                  <a:cubicBezTo>
                    <a:pt x="980364" y="167706"/>
                    <a:pt x="1106226" y="320106"/>
                    <a:pt x="1178256" y="417157"/>
                  </a:cubicBezTo>
                  <a:cubicBezTo>
                    <a:pt x="1250286" y="514208"/>
                    <a:pt x="1202519" y="644619"/>
                    <a:pt x="1264692" y="717407"/>
                  </a:cubicBezTo>
                  <a:cubicBezTo>
                    <a:pt x="1326865" y="790195"/>
                    <a:pt x="1461068" y="862984"/>
                    <a:pt x="1551295" y="853885"/>
                  </a:cubicBezTo>
                  <a:cubicBezTo>
                    <a:pt x="1641522" y="844787"/>
                    <a:pt x="1763593" y="731055"/>
                    <a:pt x="1806053" y="662816"/>
                  </a:cubicBezTo>
                  <a:cubicBezTo>
                    <a:pt x="1848513" y="594577"/>
                    <a:pt x="1843963" y="521789"/>
                    <a:pt x="1806053" y="444452"/>
                  </a:cubicBezTo>
                  <a:cubicBezTo>
                    <a:pt x="1768143" y="367115"/>
                    <a:pt x="1589964" y="272338"/>
                    <a:pt x="1578591" y="198792"/>
                  </a:cubicBezTo>
                  <a:cubicBezTo>
                    <a:pt x="1567218" y="125246"/>
                    <a:pt x="1663511" y="19855"/>
                    <a:pt x="1737815" y="3175"/>
                  </a:cubicBezTo>
                  <a:cubicBezTo>
                    <a:pt x="1812119" y="-13505"/>
                    <a:pt x="1923576" y="38052"/>
                    <a:pt x="2024418" y="98709"/>
                  </a:cubicBezTo>
                  <a:cubicBezTo>
                    <a:pt x="2125260" y="159366"/>
                    <a:pt x="2278417" y="296602"/>
                    <a:pt x="2342865" y="367115"/>
                  </a:cubicBezTo>
                  <a:cubicBezTo>
                    <a:pt x="2407313" y="437628"/>
                    <a:pt x="2398214" y="431562"/>
                    <a:pt x="2411104" y="521789"/>
                  </a:cubicBezTo>
                  <a:cubicBezTo>
                    <a:pt x="2423994" y="612016"/>
                    <a:pt x="2335283" y="847061"/>
                    <a:pt x="2420203" y="908476"/>
                  </a:cubicBezTo>
                  <a:cubicBezTo>
                    <a:pt x="2505123" y="969891"/>
                    <a:pt x="2753815" y="943354"/>
                    <a:pt x="2920621" y="890279"/>
                  </a:cubicBezTo>
                  <a:cubicBezTo>
                    <a:pt x="3087427" y="837204"/>
                    <a:pt x="3297450" y="633246"/>
                    <a:pt x="3421038" y="590028"/>
                  </a:cubicBezTo>
                  <a:cubicBezTo>
                    <a:pt x="3544626" y="546810"/>
                    <a:pt x="3603387" y="588891"/>
                    <a:pt x="3662149" y="630972"/>
                  </a:cubicBezTo>
                </a:path>
              </a:pathLst>
            </a:custGeom>
            <a:noFill/>
            <a:ln w="28575">
              <a:solidFill>
                <a:schemeClr val="accent1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5120" name="Straight Arrow Connector 85119">
              <a:extLst>
                <a:ext uri="{FF2B5EF4-FFF2-40B4-BE49-F238E27FC236}">
                  <a16:creationId xmlns:a16="http://schemas.microsoft.com/office/drawing/2014/main" id="{4243AC4C-0F97-3768-C256-BD0F2F970AAE}"/>
                </a:ext>
              </a:extLst>
            </p:cNvPr>
            <p:cNvCxnSpPr>
              <a:cxnSpLocks/>
              <a:stCxn id="18" idx="6"/>
              <a:endCxn id="61" idx="2"/>
            </p:cNvCxnSpPr>
            <p:nvPr/>
          </p:nvCxnSpPr>
          <p:spPr>
            <a:xfrm flipV="1">
              <a:off x="4525538" y="5254484"/>
              <a:ext cx="440610" cy="41452"/>
            </a:xfrm>
            <a:prstGeom prst="straightConnector1">
              <a:avLst/>
            </a:prstGeom>
            <a:ln w="2857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5127" name="TextBox 85126">
                <a:extLst>
                  <a:ext uri="{FF2B5EF4-FFF2-40B4-BE49-F238E27FC236}">
                    <a16:creationId xmlns:a16="http://schemas.microsoft.com/office/drawing/2014/main" id="{1C4FA213-2222-30D7-FB4B-6347A15E616B}"/>
                  </a:ext>
                </a:extLst>
              </p:cNvPr>
              <p:cNvSpPr txBox="1"/>
              <p:nvPr/>
            </p:nvSpPr>
            <p:spPr>
              <a:xfrm>
                <a:off x="5362333" y="1979885"/>
                <a:ext cx="6776502" cy="289822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400" dirty="0"/>
                  <a:t> The cost of the shortest path from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sz="2400" dirty="0"/>
                  <a:t> to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endParaRPr lang="en-US" sz="2400" dirty="0"/>
              </a:p>
              <a:p>
                <a:endParaRPr lang="en-US" sz="24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0                                        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limLow>
                                    <m:limLowPr>
                                      <m:ctrlP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limLow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en-US" sz="2400" b="0" i="0" smtClean="0">
                                          <a:latin typeface="Cambria Math" panose="02040503050406030204" pitchFamily="18" charset="0"/>
                                        </a:rPr>
                                        <m:t>min</m:t>
                                      </m:r>
                                    </m:e>
                                    <m:lim>
                                      <m: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  <m:t>𝑢</m:t>
                                      </m:r>
                                      <m: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  <m:t>∈</m:t>
                                      </m:r>
                                      <m: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lim>
                                  </m:limLow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}"/>
                                      <m:ctrlP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chemeClr val="accent1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𝑂𝑃𝑇</m:t>
                                      </m:r>
                                      <m:d>
                                        <m:dPr>
                                          <m:ctrlPr>
                                            <a:rPr lang="en-US" sz="2400" b="0" i="1" smtClean="0">
                                              <a:solidFill>
                                                <a:schemeClr val="accent1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sz="2400" b="0" i="1" smtClean="0">
                                              <a:solidFill>
                                                <a:schemeClr val="accent1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𝑢</m:t>
                                          </m:r>
                                        </m:e>
                                      </m:d>
                                      <m: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  <m:t>+</m:t>
                                      </m:r>
                                      <m:r>
                                        <a:rPr lang="en-US" sz="2400" b="0" i="1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  <m:d>
                                        <m:dPr>
                                          <m:ctrlPr>
                                            <a:rPr lang="en-US" sz="2400" b="0" i="1" smtClean="0">
                                              <a:solidFill>
                                                <a:schemeClr val="accent2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sz="2400" b="0" i="1" smtClean="0">
                                              <a:solidFill>
                                                <a:schemeClr val="accent2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𝑢</m:t>
                                          </m:r>
                                          <m:r>
                                            <a:rPr lang="en-US" sz="2400" b="0" i="1" smtClean="0">
                                              <a:solidFill>
                                                <a:schemeClr val="accent2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,</m:t>
                                          </m:r>
                                          <m:r>
                                            <a:rPr lang="en-US" sz="2400" b="0" i="1" smtClean="0">
                                              <a:solidFill>
                                                <a:schemeClr val="accent2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𝑡</m:t>
                                          </m:r>
                                        </m:e>
                                      </m:d>
                                    </m:e>
                                  </m:d>
                                </m:e>
                              </m:func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o</m:t>
                              </m:r>
                              <m: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w</m:t>
                              </m:r>
                              <m: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  <a:p>
                <a:endParaRPr lang="en-US" sz="2400" dirty="0"/>
              </a:p>
              <a:p>
                <a:r>
                  <a:rPr lang="en-US" sz="2400" dirty="0"/>
                  <a:t>Where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is the weight of the edge from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𝑢</m:t>
                    </m:r>
                  </m:oMath>
                </a14:m>
                <a:r>
                  <a:rPr lang="en-US" sz="2400" dirty="0"/>
                  <a:t> to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400" dirty="0"/>
                  <a:t> if it exists and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∞</m:t>
                    </m:r>
                  </m:oMath>
                </a14:m>
                <a:r>
                  <a:rPr lang="en-US" sz="2400" dirty="0"/>
                  <a:t> if not.</a:t>
                </a:r>
              </a:p>
            </p:txBody>
          </p:sp>
        </mc:Choice>
        <mc:Fallback xmlns="">
          <p:sp>
            <p:nvSpPr>
              <p:cNvPr id="85127" name="TextBox 85126">
                <a:extLst>
                  <a:ext uri="{FF2B5EF4-FFF2-40B4-BE49-F238E27FC236}">
                    <a16:creationId xmlns:a16="http://schemas.microsoft.com/office/drawing/2014/main" id="{1C4FA213-2222-30D7-FB4B-6347A15E616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2333" y="1979885"/>
                <a:ext cx="6776502" cy="2898229"/>
              </a:xfrm>
              <a:prstGeom prst="rect">
                <a:avLst/>
              </a:prstGeom>
              <a:blipFill>
                <a:blip r:embed="rId10"/>
                <a:stretch>
                  <a:fillRect l="-1348" t="-1468" b="-3774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3173804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BBA237-C047-1AD9-4AF2-A5DF3E9608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9F5EFD60-EEAD-875C-F0E7-A2318F2F8D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So…What’s wrong with this?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CF8EA24C-17C0-261A-CEBF-7940FFD3E5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34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5127" name="TextBox 85126">
                <a:extLst>
                  <a:ext uri="{FF2B5EF4-FFF2-40B4-BE49-F238E27FC236}">
                    <a16:creationId xmlns:a16="http://schemas.microsoft.com/office/drawing/2014/main" id="{32ED7620-B614-4480-E23C-1FE3DB12922D}"/>
                  </a:ext>
                </a:extLst>
              </p:cNvPr>
              <p:cNvSpPr txBox="1"/>
              <p:nvPr/>
            </p:nvSpPr>
            <p:spPr>
              <a:xfrm>
                <a:off x="21582" y="1373829"/>
                <a:ext cx="6776502" cy="289822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400" dirty="0"/>
                  <a:t> The cost of the shortest path from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sz="2400" dirty="0"/>
                  <a:t> to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endParaRPr lang="en-US" sz="2400" dirty="0"/>
              </a:p>
              <a:p>
                <a:endParaRPr lang="en-US" sz="24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0                                        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limLow>
                                    <m:limLowPr>
                                      <m:ctrlP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limLow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en-US" sz="2400" b="0" i="0" smtClean="0">
                                          <a:latin typeface="Cambria Math" panose="02040503050406030204" pitchFamily="18" charset="0"/>
                                        </a:rPr>
                                        <m:t>min</m:t>
                                      </m:r>
                                    </m:e>
                                    <m:lim>
                                      <m: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  <m:t>𝑢</m:t>
                                      </m:r>
                                      <m: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  <m:t>∈</m:t>
                                      </m:r>
                                      <m: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  <m:t>𝑉</m:t>
                                      </m:r>
                                    </m:lim>
                                  </m:limLow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}"/>
                                      <m:ctrlP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chemeClr val="accent1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𝑂𝑃𝑇</m:t>
                                      </m:r>
                                      <m:d>
                                        <m:dPr>
                                          <m:ctrlPr>
                                            <a:rPr lang="en-US" sz="2400" b="0" i="1" smtClean="0">
                                              <a:solidFill>
                                                <a:schemeClr val="accent1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sz="2400" b="0" i="1" smtClean="0">
                                              <a:solidFill>
                                                <a:schemeClr val="accent1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𝑢</m:t>
                                          </m:r>
                                        </m:e>
                                      </m:d>
                                      <m:r>
                                        <a:rPr lang="en-US" sz="2400" b="0" i="1" smtClean="0">
                                          <a:latin typeface="Cambria Math" panose="02040503050406030204" pitchFamily="18" charset="0"/>
                                        </a:rPr>
                                        <m:t>+</m:t>
                                      </m:r>
                                      <m:r>
                                        <a:rPr lang="en-US" sz="2400" b="0" i="1" smtClean="0">
                                          <a:solidFill>
                                            <a:schemeClr val="accent2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𝑤</m:t>
                                      </m:r>
                                      <m:d>
                                        <m:dPr>
                                          <m:ctrlPr>
                                            <a:rPr lang="en-US" sz="2400" b="0" i="1" smtClean="0">
                                              <a:solidFill>
                                                <a:schemeClr val="accent2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sz="2400" b="0" i="1" smtClean="0">
                                              <a:solidFill>
                                                <a:schemeClr val="accent2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𝑢</m:t>
                                          </m:r>
                                          <m:r>
                                            <a:rPr lang="en-US" sz="2400" b="0" i="1" smtClean="0">
                                              <a:solidFill>
                                                <a:schemeClr val="accent2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,</m:t>
                                          </m:r>
                                          <m:r>
                                            <a:rPr lang="en-US" sz="2400" b="0" i="1" smtClean="0">
                                              <a:solidFill>
                                                <a:schemeClr val="accent2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𝑡</m:t>
                                          </m:r>
                                        </m:e>
                                      </m:d>
                                    </m:e>
                                  </m:d>
                                </m:e>
                              </m:func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o</m:t>
                              </m:r>
                              <m: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w</m:t>
                              </m:r>
                              <m: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.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  <a:p>
                <a:endParaRPr lang="en-US" sz="2400" dirty="0"/>
              </a:p>
              <a:p>
                <a:r>
                  <a:rPr lang="en-US" sz="2400" dirty="0"/>
                  <a:t>Where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is the weight of the edge from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𝑢</m:t>
                    </m:r>
                  </m:oMath>
                </a14:m>
                <a:r>
                  <a:rPr lang="en-US" sz="2400" dirty="0"/>
                  <a:t> to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400" dirty="0"/>
                  <a:t> if it exists and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∞</m:t>
                    </m:r>
                  </m:oMath>
                </a14:m>
                <a:r>
                  <a:rPr lang="en-US" sz="2400" dirty="0"/>
                  <a:t> if not.</a:t>
                </a:r>
              </a:p>
            </p:txBody>
          </p:sp>
        </mc:Choice>
        <mc:Fallback xmlns="">
          <p:sp>
            <p:nvSpPr>
              <p:cNvPr id="85127" name="TextBox 85126">
                <a:extLst>
                  <a:ext uri="{FF2B5EF4-FFF2-40B4-BE49-F238E27FC236}">
                    <a16:creationId xmlns:a16="http://schemas.microsoft.com/office/drawing/2014/main" id="{32ED7620-B614-4480-E23C-1FE3DB1292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582" y="1373829"/>
                <a:ext cx="6776502" cy="2898229"/>
              </a:xfrm>
              <a:prstGeom prst="rect">
                <a:avLst/>
              </a:prstGeom>
              <a:blipFill>
                <a:blip r:embed="rId3"/>
                <a:stretch>
                  <a:fillRect l="-1348" t="-1464" b="-3556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" name="Group 23">
            <a:extLst>
              <a:ext uri="{FF2B5EF4-FFF2-40B4-BE49-F238E27FC236}">
                <a16:creationId xmlns:a16="http://schemas.microsoft.com/office/drawing/2014/main" id="{ED9A49D1-6842-79F5-4B36-0C26D1AEC8D0}"/>
              </a:ext>
            </a:extLst>
          </p:cNvPr>
          <p:cNvGrpSpPr/>
          <p:nvPr/>
        </p:nvGrpSpPr>
        <p:grpSpPr>
          <a:xfrm>
            <a:off x="8208659" y="1454975"/>
            <a:ext cx="2931905" cy="1526397"/>
            <a:chOff x="7344765" y="1293049"/>
            <a:chExt cx="2931905" cy="1526397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" name="Oval 23">
                  <a:extLst>
                    <a:ext uri="{FF2B5EF4-FFF2-40B4-BE49-F238E27FC236}">
                      <a16:creationId xmlns:a16="http://schemas.microsoft.com/office/drawing/2014/main" id="{A1C3C9E8-8F86-D11B-CEFC-592296B4A1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536301">
                  <a:off x="7344765" y="2438446"/>
                  <a:ext cx="381000" cy="38100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oMath>
                    </m:oMathPara>
                  </a14:m>
                  <a:endParaRPr lang="en-US" altLang="en-US" sz="2400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2" name="Oval 23">
                  <a:extLst>
                    <a:ext uri="{FF2B5EF4-FFF2-40B4-BE49-F238E27FC236}">
                      <a16:creationId xmlns:a16="http://schemas.microsoft.com/office/drawing/2014/main" id="{A1C3C9E8-8F86-D11B-CEFC-592296B4A12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21536301">
                  <a:off x="7344765" y="2438446"/>
                  <a:ext cx="381000" cy="381000"/>
                </a:xfrm>
                <a:prstGeom prst="ellipse">
                  <a:avLst/>
                </a:prstGeom>
                <a:blipFill>
                  <a:blip r:embed="rId4"/>
                  <a:stretch>
                    <a:fillRect/>
                  </a:stretch>
                </a:blip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Oval 23">
                  <a:extLst>
                    <a:ext uri="{FF2B5EF4-FFF2-40B4-BE49-F238E27FC236}">
                      <a16:creationId xmlns:a16="http://schemas.microsoft.com/office/drawing/2014/main" id="{18767492-84E1-0E2E-05E4-8019DB6B0E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536301">
                  <a:off x="9351031" y="2438446"/>
                  <a:ext cx="381000" cy="38100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oMath>
                    </m:oMathPara>
                  </a14:m>
                  <a:endParaRPr lang="en-US" altLang="en-US" sz="2400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3" name="Oval 23">
                  <a:extLst>
                    <a:ext uri="{FF2B5EF4-FFF2-40B4-BE49-F238E27FC236}">
                      <a16:creationId xmlns:a16="http://schemas.microsoft.com/office/drawing/2014/main" id="{18767492-84E1-0E2E-05E4-8019DB6B0E0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21536301">
                  <a:off x="9351031" y="2438446"/>
                  <a:ext cx="381000" cy="381000"/>
                </a:xfrm>
                <a:prstGeom prst="ellipse">
                  <a:avLst/>
                </a:prstGeom>
                <a:blipFill>
                  <a:blip r:embed="rId5"/>
                  <a:stretch>
                    <a:fillRect/>
                  </a:stretch>
                </a:blip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Oval 23">
                  <a:extLst>
                    <a:ext uri="{FF2B5EF4-FFF2-40B4-BE49-F238E27FC236}">
                      <a16:creationId xmlns:a16="http://schemas.microsoft.com/office/drawing/2014/main" id="{4E9E8019-9BA4-5153-2890-B07E733771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536301">
                  <a:off x="9324353" y="1293049"/>
                  <a:ext cx="381000" cy="38100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oMath>
                    </m:oMathPara>
                  </a14:m>
                  <a:endParaRPr lang="en-US" altLang="en-US" sz="2400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5" name="Oval 23">
                  <a:extLst>
                    <a:ext uri="{FF2B5EF4-FFF2-40B4-BE49-F238E27FC236}">
                      <a16:creationId xmlns:a16="http://schemas.microsoft.com/office/drawing/2014/main" id="{4E9E8019-9BA4-5153-2890-B07E733771D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21536301">
                  <a:off x="9324353" y="1293049"/>
                  <a:ext cx="381000" cy="381000"/>
                </a:xfrm>
                <a:prstGeom prst="ellipse">
                  <a:avLst/>
                </a:prstGeom>
                <a:blipFill>
                  <a:blip r:embed="rId6"/>
                  <a:stretch>
                    <a:fillRect/>
                  </a:stretch>
                </a:blip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" name="Line 50">
              <a:extLst>
                <a:ext uri="{FF2B5EF4-FFF2-40B4-BE49-F238E27FC236}">
                  <a16:creationId xmlns:a16="http://schemas.microsoft.com/office/drawing/2014/main" id="{3E74DDBB-5765-8C0D-525B-5AAC5849E1B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>
              <a:off x="7761292" y="2680815"/>
              <a:ext cx="1568641" cy="2906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7" name="Text Box 8">
              <a:extLst>
                <a:ext uri="{FF2B5EF4-FFF2-40B4-BE49-F238E27FC236}">
                  <a16:creationId xmlns:a16="http://schemas.microsoft.com/office/drawing/2014/main" id="{253E25E1-6776-FC4C-E58E-5D32C70ECA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6495" y="2247439"/>
              <a:ext cx="366713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cxnSp>
          <p:nvCxnSpPr>
            <p:cNvPr id="14" name="Connector: Curved 13">
              <a:extLst>
                <a:ext uri="{FF2B5EF4-FFF2-40B4-BE49-F238E27FC236}">
                  <a16:creationId xmlns:a16="http://schemas.microsoft.com/office/drawing/2014/main" id="{6FD21C6C-693E-5DCE-C6E4-4E8877D6C6D7}"/>
                </a:ext>
              </a:extLst>
            </p:cNvPr>
            <p:cNvCxnSpPr>
              <a:cxnSpLocks/>
              <a:stCxn id="3" idx="2"/>
              <a:endCxn id="5" idx="2"/>
            </p:cNvCxnSpPr>
            <p:nvPr/>
          </p:nvCxnSpPr>
          <p:spPr>
            <a:xfrm rot="10800000">
              <a:off x="9324386" y="1487080"/>
              <a:ext cx="26678" cy="1145397"/>
            </a:xfrm>
            <a:prstGeom prst="curvedConnector3">
              <a:avLst>
                <a:gd name="adj1" fmla="val 957010"/>
              </a:avLst>
            </a:prstGeom>
            <a:ln w="3810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nector: Curved 18">
              <a:extLst>
                <a:ext uri="{FF2B5EF4-FFF2-40B4-BE49-F238E27FC236}">
                  <a16:creationId xmlns:a16="http://schemas.microsoft.com/office/drawing/2014/main" id="{88195908-173D-2484-E156-AC5CE18809CA}"/>
                </a:ext>
              </a:extLst>
            </p:cNvPr>
            <p:cNvCxnSpPr>
              <a:cxnSpLocks/>
              <a:stCxn id="5" idx="6"/>
              <a:endCxn id="3" idx="6"/>
            </p:cNvCxnSpPr>
            <p:nvPr/>
          </p:nvCxnSpPr>
          <p:spPr>
            <a:xfrm>
              <a:off x="9705320" y="1480019"/>
              <a:ext cx="26678" cy="1145397"/>
            </a:xfrm>
            <a:prstGeom prst="curvedConnector3">
              <a:avLst>
                <a:gd name="adj1" fmla="val 957010"/>
              </a:avLst>
            </a:prstGeom>
            <a:ln w="38100">
              <a:solidFill>
                <a:schemeClr val="accent3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 Box 8">
              <a:extLst>
                <a:ext uri="{FF2B5EF4-FFF2-40B4-BE49-F238E27FC236}">
                  <a16:creationId xmlns:a16="http://schemas.microsoft.com/office/drawing/2014/main" id="{82E7ADB5-D7D1-E972-B1B2-D4DC64C22C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9957" y="1634176"/>
              <a:ext cx="366713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3" name="Text Box 8">
              <a:extLst>
                <a:ext uri="{FF2B5EF4-FFF2-40B4-BE49-F238E27FC236}">
                  <a16:creationId xmlns:a16="http://schemas.microsoft.com/office/drawing/2014/main" id="{FA674502-B230-DE35-1B56-9287637C18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93834" y="1538943"/>
              <a:ext cx="366713" cy="523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73A18B64-E9A7-BE52-A353-549897010A03}"/>
                  </a:ext>
                </a:extLst>
              </p:cNvPr>
              <p:cNvSpPr txBox="1"/>
              <p:nvPr/>
            </p:nvSpPr>
            <p:spPr>
              <a:xfrm>
                <a:off x="7561168" y="2899817"/>
                <a:ext cx="3865643" cy="299004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endParaRPr lang="en-US" sz="1800" dirty="0"/>
              </a:p>
              <a:p>
                <a:endParaRPr lang="en-US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8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18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18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1800" b="0" i="1" smtClean="0"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US" sz="18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1800" b="0" i="0" smtClean="0">
                              <a:latin typeface="Cambria Math" panose="02040503050406030204" pitchFamily="18" charset="0"/>
                            </a:rPr>
                            <m:t>min</m:t>
                          </m:r>
                        </m:fName>
                        <m:e>
                          <m:d>
                            <m:dPr>
                              <m:begChr m:val="{"/>
                              <m:endChr m:val=""/>
                              <m:ctrlP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eqArr>
                                <m:eqArrPr>
                                  <m:ctrlPr>
                                    <a:rPr lang="en-US" sz="18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r>
                                    <a:rPr lang="en-US" sz="1800" b="1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𝑶𝑷𝑻</m:t>
                                  </m:r>
                                  <m:d>
                                    <m:dPr>
                                      <m:ctrlPr>
                                        <a:rPr lang="en-US" sz="1800" b="1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sz="1800" b="1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𝒙</m:t>
                                      </m:r>
                                    </m:e>
                                  </m:d>
                                  <m:r>
                                    <a:rPr lang="en-US" sz="1800" b="1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US" sz="1800" b="1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𝟏</m:t>
                                  </m:r>
                                </m:e>
                                <m:e>
                                  <m:r>
                                    <a:rPr lang="en-US" sz="1800" b="0" i="1" smtClean="0">
                                      <a:latin typeface="Cambria Math" panose="02040503050406030204" pitchFamily="18" charset="0"/>
                                    </a:rPr>
                                    <m:t>𝑂𝑃𝑇</m:t>
                                  </m:r>
                                  <m:d>
                                    <m:dPr>
                                      <m:ctrlPr>
                                        <a:rPr lang="en-US" sz="18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sz="1800" b="0" i="1" smtClean="0">
                                          <a:latin typeface="Cambria Math" panose="02040503050406030204" pitchFamily="18" charset="0"/>
                                        </a:rPr>
                                        <m:t>𝑠</m:t>
                                      </m:r>
                                    </m:e>
                                  </m:d>
                                  <m:r>
                                    <a:rPr lang="en-US" sz="1800" b="0" i="1" smtClean="0">
                                      <a:latin typeface="Cambria Math" panose="02040503050406030204" pitchFamily="18" charset="0"/>
                                    </a:rPr>
                                    <m:t>+1</m:t>
                                  </m:r>
                                </m:e>
                              </m:eqArr>
                            </m:e>
                          </m:d>
                        </m:e>
                      </m:func>
                    </m:oMath>
                  </m:oMathPara>
                </a14:m>
                <a:endParaRPr lang="en-US" sz="1800" dirty="0"/>
              </a:p>
              <a:p>
                <a:endParaRPr lang="en-US" sz="1800" dirty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8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18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18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lang="en-US" sz="1800" b="0" i="1" smtClean="0"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US" sz="18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1800" b="0" i="0" smtClean="0">
                              <a:latin typeface="Cambria Math" panose="02040503050406030204" pitchFamily="18" charset="0"/>
                            </a:rPr>
                            <m:t>min</m:t>
                          </m:r>
                        </m:fName>
                        <m:e>
                          <m:d>
                            <m:dPr>
                              <m:begChr m:val="{"/>
                              <m:endChr m:val=""/>
                              <m:ctrlPr>
                                <a:rPr lang="en-US" sz="18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eqArr>
                                <m:eqArrPr>
                                  <m:ctrlPr>
                                    <a:rPr lang="en-US" sz="18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eqArrPr>
                                <m:e>
                                  <m:r>
                                    <a:rPr lang="en-US" sz="1800" b="1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𝑶𝑷𝑻</m:t>
                                  </m:r>
                                  <m:d>
                                    <m:dPr>
                                      <m:ctrlPr>
                                        <a:rPr lang="en-US" sz="1800" b="1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sz="1800" b="1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𝒕</m:t>
                                      </m:r>
                                    </m:e>
                                  </m:d>
                                  <m:r>
                                    <a:rPr lang="en-US" sz="1800" b="1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a:rPr lang="en-US" sz="1800" b="1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𝟏</m:t>
                                  </m:r>
                                </m:e>
                                <m:e>
                                  <m:r>
                                    <a:rPr lang="en-US" sz="1800" b="0" i="1" smtClean="0">
                                      <a:latin typeface="Cambria Math" panose="02040503050406030204" pitchFamily="18" charset="0"/>
                                    </a:rPr>
                                    <m:t>𝑂𝑃𝑇</m:t>
                                  </m:r>
                                  <m:d>
                                    <m:dPr>
                                      <m:ctrlPr>
                                        <a:rPr lang="en-US" sz="1800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sz="1800" b="0" i="1" smtClean="0">
                                          <a:latin typeface="Cambria Math" panose="02040503050406030204" pitchFamily="18" charset="0"/>
                                        </a:rPr>
                                        <m:t>𝑠</m:t>
                                      </m:r>
                                    </m:e>
                                  </m:d>
                                  <m:r>
                                    <a:rPr lang="en-US" sz="1800" b="0" i="1" smtClean="0">
                                      <a:latin typeface="Cambria Math" panose="02040503050406030204" pitchFamily="18" charset="0"/>
                                    </a:rPr>
                                    <m:t>+∞</m:t>
                                  </m:r>
                                </m:e>
                              </m:eqArr>
                            </m:e>
                          </m:d>
                        </m:e>
                      </m:func>
                    </m:oMath>
                  </m:oMathPara>
                </a14:m>
                <a:endParaRPr lang="en-US" sz="1800" dirty="0"/>
              </a:p>
              <a:p>
                <a:endParaRPr lang="en-US" sz="1800" b="0" i="1" dirty="0"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8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18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18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e>
                      </m:d>
                      <m:r>
                        <a:rPr lang="en-US" sz="1800" b="0" i="1" smtClean="0">
                          <a:latin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n-US" sz="1800" dirty="0"/>
              </a:p>
              <a:p>
                <a:endParaRPr lang="en-US" sz="1800" dirty="0"/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73A18B64-E9A7-BE52-A353-549897010A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168" y="2899817"/>
                <a:ext cx="3865643" cy="2990049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TextBox 26">
            <a:extLst>
              <a:ext uri="{FF2B5EF4-FFF2-40B4-BE49-F238E27FC236}">
                <a16:creationId xmlns:a16="http://schemas.microsoft.com/office/drawing/2014/main" id="{E4F231C4-A9A9-6A4C-1BBE-75058C5CDED8}"/>
              </a:ext>
            </a:extLst>
          </p:cNvPr>
          <p:cNvSpPr txBox="1"/>
          <p:nvPr/>
        </p:nvSpPr>
        <p:spPr>
          <a:xfrm>
            <a:off x="6618443" y="5844876"/>
            <a:ext cx="4323171" cy="523220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We never reach a base case!</a:t>
            </a:r>
          </a:p>
        </p:txBody>
      </p:sp>
    </p:spTree>
    <p:extLst>
      <p:ext uri="{BB962C8B-B14F-4D97-AF65-F5344CB8AC3E}">
        <p14:creationId xmlns:p14="http://schemas.microsoft.com/office/powerpoint/2010/main" val="2259445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F0BA2F-65BE-E9D7-3B02-C8F463A778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B1F5501A-86E5-0FAF-3FC8-6E37C0AA6A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Identifying Recursive Structure – Correctly!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B5E068E8-9E79-A774-5981-F5C29EFC8F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35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8049C116-46FB-8114-9C6B-956803EA48C2}"/>
                  </a:ext>
                </a:extLst>
              </p:cNvPr>
              <p:cNvSpPr txBox="1"/>
              <p:nvPr/>
            </p:nvSpPr>
            <p:spPr>
              <a:xfrm>
                <a:off x="-3397" y="1485881"/>
                <a:ext cx="745678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Suppose the shortest path from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sz="2400" dirty="0"/>
                  <a:t> to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400" dirty="0"/>
                  <a:t> has</a:t>
                </a:r>
                <a:r>
                  <a:rPr lang="en-US" sz="2400" b="1" dirty="0"/>
                  <a:t> </a:t>
                </a:r>
                <a14:m>
                  <m:oMath xmlns:m="http://schemas.openxmlformats.org/officeDocument/2006/math">
                    <m:r>
                      <a:rPr lang="en-US" sz="2400" b="1" i="1" smtClean="0">
                        <a:latin typeface="Cambria Math" panose="02040503050406030204" pitchFamily="18" charset="0"/>
                      </a:rPr>
                      <m:t>𝒊</m:t>
                    </m:r>
                  </m:oMath>
                </a14:m>
                <a:r>
                  <a:rPr lang="en-US" sz="2400" b="1" dirty="0"/>
                  <a:t> or fewer edges</a:t>
                </a: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8049C116-46FB-8114-9C6B-956803EA48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397" y="1485881"/>
                <a:ext cx="7456785" cy="461665"/>
              </a:xfrm>
              <a:prstGeom prst="rect">
                <a:avLst/>
              </a:prstGeom>
              <a:blipFill>
                <a:blip r:embed="rId3"/>
                <a:stretch>
                  <a:fillRect l="-1225" t="-10667" r="-1144" b="-30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17238F4-C13D-2728-209A-C2C1FBBD618F}"/>
                  </a:ext>
                </a:extLst>
              </p:cNvPr>
              <p:cNvSpPr txBox="1"/>
              <p:nvPr/>
            </p:nvSpPr>
            <p:spPr>
              <a:xfrm>
                <a:off x="-3397" y="3207649"/>
                <a:ext cx="12050085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/>
                  <a:t>This shortest path will be one of these:</a:t>
                </a:r>
              </a:p>
              <a:p>
                <a:r>
                  <a:rPr lang="en-US" sz="2400" dirty="0"/>
                  <a:t>Option 1: the shortest path from</a:t>
                </a:r>
                <a:r>
                  <a:rPr lang="en-US" sz="2400" dirty="0">
                    <a:solidFill>
                      <a:schemeClr val="accent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sz="2400" dirty="0">
                    <a:solidFill>
                      <a:schemeClr val="accent1"/>
                    </a:solidFill>
                  </a:rPr>
                  <a:t> to some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</a:rPr>
                      <m:t>𝑢</m:t>
                    </m:r>
                  </m:oMath>
                </a14:m>
                <a:r>
                  <a:rPr lang="en-US" sz="2400" dirty="0"/>
                  <a:t> with </a:t>
                </a:r>
                <a14:m>
                  <m:oMath xmlns:m="http://schemas.openxmlformats.org/officeDocument/2006/math">
                    <m:r>
                      <a:rPr lang="en-US" sz="2400" b="1" i="1" smtClean="0">
                        <a:latin typeface="Cambria Math" panose="02040503050406030204" pitchFamily="18" charset="0"/>
                      </a:rPr>
                      <m:t>𝒊</m:t>
                    </m:r>
                    <m:r>
                      <a:rPr lang="en-US" sz="2400" b="1" i="1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400" b="1" i="1" smtClean="0"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r>
                  <a:rPr lang="en-US" sz="2400" b="1" dirty="0"/>
                  <a:t> or fewer edges</a:t>
                </a:r>
                <a:r>
                  <a:rPr lang="en-US" sz="2400" dirty="0"/>
                  <a:t>, plus  the edge </a:t>
                </a:r>
                <a14:m>
                  <m:oMath xmlns:m="http://schemas.openxmlformats.org/officeDocument/2006/math">
                    <m:r>
                      <a:rPr lang="en-US" sz="2400" b="0" i="0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sz="2400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400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400" b="0" i="1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17238F4-C13D-2728-209A-C2C1FBBD618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397" y="3207649"/>
                <a:ext cx="12050085" cy="830997"/>
              </a:xfrm>
              <a:prstGeom prst="rect">
                <a:avLst/>
              </a:prstGeom>
              <a:blipFill>
                <a:blip r:embed="rId4"/>
                <a:stretch>
                  <a:fillRect l="-759" t="-5839" b="-1532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B60FDCC2-C3C4-37C1-DAB4-B9D8C75708D0}"/>
              </a:ext>
            </a:extLst>
          </p:cNvPr>
          <p:cNvGrpSpPr/>
          <p:nvPr/>
        </p:nvGrpSpPr>
        <p:grpSpPr>
          <a:xfrm>
            <a:off x="713450" y="2194276"/>
            <a:ext cx="4444792" cy="1138273"/>
            <a:chOff x="1923719" y="1947546"/>
            <a:chExt cx="4444792" cy="113827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31716D9-062A-AC41-14BF-51DB1D7129C0}"/>
                </a:ext>
              </a:extLst>
            </p:cNvPr>
            <p:cNvGrpSpPr/>
            <p:nvPr/>
          </p:nvGrpSpPr>
          <p:grpSpPr>
            <a:xfrm>
              <a:off x="1923719" y="1947546"/>
              <a:ext cx="4444792" cy="943896"/>
              <a:chOff x="989430" y="2157721"/>
              <a:chExt cx="4444792" cy="94389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" name="Oval 23">
                    <a:extLst>
                      <a:ext uri="{FF2B5EF4-FFF2-40B4-BE49-F238E27FC236}">
                        <a16:creationId xmlns:a16="http://schemas.microsoft.com/office/drawing/2014/main" id="{1891A10A-AF8C-9B91-3A5F-FB4B301DFE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989430" y="2426947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24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oMath>
                      </m:oMathPara>
                    </a14:m>
                    <a:endParaRPr lang="en-US" altLang="en-US" sz="24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" name="Oval 23">
                    <a:extLst>
                      <a:ext uri="{FF2B5EF4-FFF2-40B4-BE49-F238E27FC236}">
                        <a16:creationId xmlns:a16="http://schemas.microsoft.com/office/drawing/2014/main" id="{1891A10A-AF8C-9B91-3A5F-FB4B301DFE7D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989430" y="2426947"/>
                    <a:ext cx="381000" cy="381000"/>
                  </a:xfrm>
                  <a:prstGeom prst="ellipse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" name="Oval 23">
                    <a:extLst>
                      <a:ext uri="{FF2B5EF4-FFF2-40B4-BE49-F238E27FC236}">
                        <a16:creationId xmlns:a16="http://schemas.microsoft.com/office/drawing/2014/main" id="{8770F487-2EDC-70A0-AB2A-567A7BEDBD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5053222" y="2620944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oMath>
                      </m:oMathPara>
                    </a14:m>
                    <a:endParaRPr lang="en-US" altLang="en-US" sz="24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4" name="Oval 23">
                    <a:extLst>
                      <a:ext uri="{FF2B5EF4-FFF2-40B4-BE49-F238E27FC236}">
                        <a16:creationId xmlns:a16="http://schemas.microsoft.com/office/drawing/2014/main" id="{8770F487-2EDC-70A0-AB2A-567A7BEDBD49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5053222" y="2620944"/>
                    <a:ext cx="381000" cy="381000"/>
                  </a:xfrm>
                  <a:prstGeom prst="ellipse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7B173028-F8C7-FD20-2FBB-A539F26F7278}"/>
                  </a:ext>
                </a:extLst>
              </p:cNvPr>
              <p:cNvSpPr/>
              <p:nvPr/>
            </p:nvSpPr>
            <p:spPr>
              <a:xfrm>
                <a:off x="1373875" y="2157721"/>
                <a:ext cx="3662149" cy="943896"/>
              </a:xfrm>
              <a:custGeom>
                <a:avLst/>
                <a:gdLst>
                  <a:gd name="connsiteX0" fmla="*/ 0 w 3662149"/>
                  <a:gd name="connsiteY0" fmla="*/ 458100 h 943896"/>
                  <a:gd name="connsiteX1" fmla="*/ 291152 w 3662149"/>
                  <a:gd name="connsiteY1" fmla="*/ 221539 h 943896"/>
                  <a:gd name="connsiteX2" fmla="*/ 832513 w 3662149"/>
                  <a:gd name="connsiteY2" fmla="*/ 135103 h 943896"/>
                  <a:gd name="connsiteX3" fmla="*/ 1178256 w 3662149"/>
                  <a:gd name="connsiteY3" fmla="*/ 417157 h 943896"/>
                  <a:gd name="connsiteX4" fmla="*/ 1264692 w 3662149"/>
                  <a:gd name="connsiteY4" fmla="*/ 717407 h 943896"/>
                  <a:gd name="connsiteX5" fmla="*/ 1551295 w 3662149"/>
                  <a:gd name="connsiteY5" fmla="*/ 853885 h 943896"/>
                  <a:gd name="connsiteX6" fmla="*/ 1806053 w 3662149"/>
                  <a:gd name="connsiteY6" fmla="*/ 662816 h 943896"/>
                  <a:gd name="connsiteX7" fmla="*/ 1806053 w 3662149"/>
                  <a:gd name="connsiteY7" fmla="*/ 444452 h 943896"/>
                  <a:gd name="connsiteX8" fmla="*/ 1578591 w 3662149"/>
                  <a:gd name="connsiteY8" fmla="*/ 198792 h 943896"/>
                  <a:gd name="connsiteX9" fmla="*/ 1737815 w 3662149"/>
                  <a:gd name="connsiteY9" fmla="*/ 3175 h 943896"/>
                  <a:gd name="connsiteX10" fmla="*/ 2024418 w 3662149"/>
                  <a:gd name="connsiteY10" fmla="*/ 98709 h 943896"/>
                  <a:gd name="connsiteX11" fmla="*/ 2342865 w 3662149"/>
                  <a:gd name="connsiteY11" fmla="*/ 367115 h 943896"/>
                  <a:gd name="connsiteX12" fmla="*/ 2411104 w 3662149"/>
                  <a:gd name="connsiteY12" fmla="*/ 521789 h 943896"/>
                  <a:gd name="connsiteX13" fmla="*/ 2420203 w 3662149"/>
                  <a:gd name="connsiteY13" fmla="*/ 908476 h 943896"/>
                  <a:gd name="connsiteX14" fmla="*/ 2920621 w 3662149"/>
                  <a:gd name="connsiteY14" fmla="*/ 890279 h 943896"/>
                  <a:gd name="connsiteX15" fmla="*/ 3421038 w 3662149"/>
                  <a:gd name="connsiteY15" fmla="*/ 590028 h 943896"/>
                  <a:gd name="connsiteX16" fmla="*/ 3662149 w 3662149"/>
                  <a:gd name="connsiteY16" fmla="*/ 630972 h 94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2149" h="943896">
                    <a:moveTo>
                      <a:pt x="0" y="458100"/>
                    </a:moveTo>
                    <a:cubicBezTo>
                      <a:pt x="76200" y="366736"/>
                      <a:pt x="152400" y="275372"/>
                      <a:pt x="291152" y="221539"/>
                    </a:cubicBezTo>
                    <a:cubicBezTo>
                      <a:pt x="429904" y="167706"/>
                      <a:pt x="684662" y="102500"/>
                      <a:pt x="832513" y="135103"/>
                    </a:cubicBezTo>
                    <a:cubicBezTo>
                      <a:pt x="980364" y="167706"/>
                      <a:pt x="1106226" y="320106"/>
                      <a:pt x="1178256" y="417157"/>
                    </a:cubicBezTo>
                    <a:cubicBezTo>
                      <a:pt x="1250286" y="514208"/>
                      <a:pt x="1202519" y="644619"/>
                      <a:pt x="1264692" y="717407"/>
                    </a:cubicBezTo>
                    <a:cubicBezTo>
                      <a:pt x="1326865" y="790195"/>
                      <a:pt x="1461068" y="862984"/>
                      <a:pt x="1551295" y="853885"/>
                    </a:cubicBezTo>
                    <a:cubicBezTo>
                      <a:pt x="1641522" y="844787"/>
                      <a:pt x="1763593" y="731055"/>
                      <a:pt x="1806053" y="662816"/>
                    </a:cubicBezTo>
                    <a:cubicBezTo>
                      <a:pt x="1848513" y="594577"/>
                      <a:pt x="1843963" y="521789"/>
                      <a:pt x="1806053" y="444452"/>
                    </a:cubicBezTo>
                    <a:cubicBezTo>
                      <a:pt x="1768143" y="367115"/>
                      <a:pt x="1589964" y="272338"/>
                      <a:pt x="1578591" y="198792"/>
                    </a:cubicBezTo>
                    <a:cubicBezTo>
                      <a:pt x="1567218" y="125246"/>
                      <a:pt x="1663511" y="19855"/>
                      <a:pt x="1737815" y="3175"/>
                    </a:cubicBezTo>
                    <a:cubicBezTo>
                      <a:pt x="1812119" y="-13505"/>
                      <a:pt x="1923576" y="38052"/>
                      <a:pt x="2024418" y="98709"/>
                    </a:cubicBezTo>
                    <a:cubicBezTo>
                      <a:pt x="2125260" y="159366"/>
                      <a:pt x="2278417" y="296602"/>
                      <a:pt x="2342865" y="367115"/>
                    </a:cubicBezTo>
                    <a:cubicBezTo>
                      <a:pt x="2407313" y="437628"/>
                      <a:pt x="2398214" y="431562"/>
                      <a:pt x="2411104" y="521789"/>
                    </a:cubicBezTo>
                    <a:cubicBezTo>
                      <a:pt x="2423994" y="612016"/>
                      <a:pt x="2335283" y="847061"/>
                      <a:pt x="2420203" y="908476"/>
                    </a:cubicBezTo>
                    <a:cubicBezTo>
                      <a:pt x="2505123" y="969891"/>
                      <a:pt x="2753815" y="943354"/>
                      <a:pt x="2920621" y="890279"/>
                    </a:cubicBezTo>
                    <a:cubicBezTo>
                      <a:pt x="3087427" y="837204"/>
                      <a:pt x="3297450" y="633246"/>
                      <a:pt x="3421038" y="590028"/>
                    </a:cubicBezTo>
                    <a:cubicBezTo>
                      <a:pt x="3544626" y="546810"/>
                      <a:pt x="3603387" y="588891"/>
                      <a:pt x="3662149" y="630972"/>
                    </a:cubicBezTo>
                  </a:path>
                </a:pathLst>
              </a:custGeom>
              <a:noFill/>
              <a:ln w="28575">
                <a:solidFill>
                  <a:schemeClr val="accent3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AB4D7378-58A5-D87F-B85C-04D9B95945E8}"/>
                    </a:ext>
                  </a:extLst>
                </p:cNvPr>
                <p:cNvSpPr txBox="1"/>
                <p:nvPr/>
              </p:nvSpPr>
              <p:spPr>
                <a:xfrm>
                  <a:off x="3639599" y="2716487"/>
                  <a:ext cx="1105367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b="0" i="1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≤</m:t>
                      </m:r>
                      <m:r>
                        <a:rPr lang="en-US" b="0" i="1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𝑖</m:t>
                      </m:r>
                    </m:oMath>
                  </a14:m>
                  <a:r>
                    <a:rPr lang="en-US" dirty="0">
                      <a:solidFill>
                        <a:schemeClr val="accent3">
                          <a:lumMod val="50000"/>
                        </a:schemeClr>
                      </a:solidFill>
                    </a:rPr>
                    <a:t> edges</a:t>
                  </a:r>
                </a:p>
              </p:txBody>
            </p:sp>
          </mc:Choice>
          <mc:Fallback xmlns="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AB4D7378-58A5-D87F-B85C-04D9B95945E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39599" y="2716487"/>
                  <a:ext cx="1105367" cy="369332"/>
                </a:xfrm>
                <a:prstGeom prst="rect">
                  <a:avLst/>
                </a:prstGeom>
                <a:blipFill>
                  <a:blip r:embed="rId7"/>
                  <a:stretch>
                    <a:fillRect t="-8197" r="-4972" b="-245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85122" name="Group 85121">
            <a:extLst>
              <a:ext uri="{FF2B5EF4-FFF2-40B4-BE49-F238E27FC236}">
                <a16:creationId xmlns:a16="http://schemas.microsoft.com/office/drawing/2014/main" id="{14C2B1BF-2517-6D41-5D84-FCCFDF29FF74}"/>
              </a:ext>
            </a:extLst>
          </p:cNvPr>
          <p:cNvGrpSpPr/>
          <p:nvPr/>
        </p:nvGrpSpPr>
        <p:grpSpPr>
          <a:xfrm>
            <a:off x="759617" y="4135913"/>
            <a:ext cx="4444792" cy="1165536"/>
            <a:chOff x="902323" y="4597231"/>
            <a:chExt cx="4444792" cy="116553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Oval 23">
                  <a:extLst>
                    <a:ext uri="{FF2B5EF4-FFF2-40B4-BE49-F238E27FC236}">
                      <a16:creationId xmlns:a16="http://schemas.microsoft.com/office/drawing/2014/main" id="{BC5056FF-6DB5-56E8-0E72-FCCD8B1181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536301">
                  <a:off x="4144571" y="5108966"/>
                  <a:ext cx="381000" cy="381000"/>
                </a:xfrm>
                <a:prstGeom prst="ellipse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𝑢</m:t>
                        </m:r>
                      </m:oMath>
                    </m:oMathPara>
                  </a14:m>
                  <a:endParaRPr lang="en-US" altLang="en-US" sz="2400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18" name="Oval 23">
                  <a:extLst>
                    <a:ext uri="{FF2B5EF4-FFF2-40B4-BE49-F238E27FC236}">
                      <a16:creationId xmlns:a16="http://schemas.microsoft.com/office/drawing/2014/main" id="{BC5056FF-6DB5-56E8-0E72-FCCD8B1181CF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21536301">
                  <a:off x="4144571" y="5108966"/>
                  <a:ext cx="381000" cy="381000"/>
                </a:xfrm>
                <a:prstGeom prst="ellipse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0" name="Oval 23">
                  <a:extLst>
                    <a:ext uri="{FF2B5EF4-FFF2-40B4-BE49-F238E27FC236}">
                      <a16:creationId xmlns:a16="http://schemas.microsoft.com/office/drawing/2014/main" id="{FF980B04-B0E4-BF47-276B-3C38E30F5C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536301">
                  <a:off x="902323" y="4866457"/>
                  <a:ext cx="381000" cy="38100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oMath>
                    </m:oMathPara>
                  </a14:m>
                  <a:endParaRPr lang="en-US" altLang="en-US" sz="2400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60" name="Oval 23">
                  <a:extLst>
                    <a:ext uri="{FF2B5EF4-FFF2-40B4-BE49-F238E27FC236}">
                      <a16:creationId xmlns:a16="http://schemas.microsoft.com/office/drawing/2014/main" id="{FF980B04-B0E4-BF47-276B-3C38E30F5CE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21536301">
                  <a:off x="902323" y="4866457"/>
                  <a:ext cx="381000" cy="381000"/>
                </a:xfrm>
                <a:prstGeom prst="ellipse">
                  <a:avLst/>
                </a:prstGeom>
                <a:blipFill>
                  <a:blip r:embed="rId9"/>
                  <a:stretch>
                    <a:fillRect/>
                  </a:stretch>
                </a:blip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1" name="Oval 23">
                  <a:extLst>
                    <a:ext uri="{FF2B5EF4-FFF2-40B4-BE49-F238E27FC236}">
                      <a16:creationId xmlns:a16="http://schemas.microsoft.com/office/drawing/2014/main" id="{12B13600-C067-B4BE-F801-428E924BC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1536301">
                  <a:off x="4966115" y="5060454"/>
                  <a:ext cx="381000" cy="38100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24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oMath>
                    </m:oMathPara>
                  </a14:m>
                  <a:endParaRPr lang="en-US" altLang="en-US" sz="2400" dirty="0">
                    <a:latin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61" name="Oval 23">
                  <a:extLst>
                    <a:ext uri="{FF2B5EF4-FFF2-40B4-BE49-F238E27FC236}">
                      <a16:creationId xmlns:a16="http://schemas.microsoft.com/office/drawing/2014/main" id="{12B13600-C067-B4BE-F801-428E924BC41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 rot="21536301">
                  <a:off x="4966115" y="5060454"/>
                  <a:ext cx="381000" cy="381000"/>
                </a:xfrm>
                <a:prstGeom prst="ellipse">
                  <a:avLst/>
                </a:prstGeom>
                <a:blipFill>
                  <a:blip r:embed="rId10"/>
                  <a:stretch>
                    <a:fillRect/>
                  </a:stretch>
                </a:blip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tx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87931FA-5624-FF9D-098B-B047755010B6}"/>
                </a:ext>
              </a:extLst>
            </p:cNvPr>
            <p:cNvSpPr/>
            <p:nvPr/>
          </p:nvSpPr>
          <p:spPr>
            <a:xfrm>
              <a:off x="1286768" y="4597231"/>
              <a:ext cx="2854305" cy="943896"/>
            </a:xfrm>
            <a:custGeom>
              <a:avLst/>
              <a:gdLst>
                <a:gd name="connsiteX0" fmla="*/ 0 w 3662149"/>
                <a:gd name="connsiteY0" fmla="*/ 458100 h 943896"/>
                <a:gd name="connsiteX1" fmla="*/ 291152 w 3662149"/>
                <a:gd name="connsiteY1" fmla="*/ 221539 h 943896"/>
                <a:gd name="connsiteX2" fmla="*/ 832513 w 3662149"/>
                <a:gd name="connsiteY2" fmla="*/ 135103 h 943896"/>
                <a:gd name="connsiteX3" fmla="*/ 1178256 w 3662149"/>
                <a:gd name="connsiteY3" fmla="*/ 417157 h 943896"/>
                <a:gd name="connsiteX4" fmla="*/ 1264692 w 3662149"/>
                <a:gd name="connsiteY4" fmla="*/ 717407 h 943896"/>
                <a:gd name="connsiteX5" fmla="*/ 1551295 w 3662149"/>
                <a:gd name="connsiteY5" fmla="*/ 853885 h 943896"/>
                <a:gd name="connsiteX6" fmla="*/ 1806053 w 3662149"/>
                <a:gd name="connsiteY6" fmla="*/ 662816 h 943896"/>
                <a:gd name="connsiteX7" fmla="*/ 1806053 w 3662149"/>
                <a:gd name="connsiteY7" fmla="*/ 444452 h 943896"/>
                <a:gd name="connsiteX8" fmla="*/ 1578591 w 3662149"/>
                <a:gd name="connsiteY8" fmla="*/ 198792 h 943896"/>
                <a:gd name="connsiteX9" fmla="*/ 1737815 w 3662149"/>
                <a:gd name="connsiteY9" fmla="*/ 3175 h 943896"/>
                <a:gd name="connsiteX10" fmla="*/ 2024418 w 3662149"/>
                <a:gd name="connsiteY10" fmla="*/ 98709 h 943896"/>
                <a:gd name="connsiteX11" fmla="*/ 2342865 w 3662149"/>
                <a:gd name="connsiteY11" fmla="*/ 367115 h 943896"/>
                <a:gd name="connsiteX12" fmla="*/ 2411104 w 3662149"/>
                <a:gd name="connsiteY12" fmla="*/ 521789 h 943896"/>
                <a:gd name="connsiteX13" fmla="*/ 2420203 w 3662149"/>
                <a:gd name="connsiteY13" fmla="*/ 908476 h 943896"/>
                <a:gd name="connsiteX14" fmla="*/ 2920621 w 3662149"/>
                <a:gd name="connsiteY14" fmla="*/ 890279 h 943896"/>
                <a:gd name="connsiteX15" fmla="*/ 3421038 w 3662149"/>
                <a:gd name="connsiteY15" fmla="*/ 590028 h 943896"/>
                <a:gd name="connsiteX16" fmla="*/ 3662149 w 3662149"/>
                <a:gd name="connsiteY16" fmla="*/ 630972 h 94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62149" h="943896">
                  <a:moveTo>
                    <a:pt x="0" y="458100"/>
                  </a:moveTo>
                  <a:cubicBezTo>
                    <a:pt x="76200" y="366736"/>
                    <a:pt x="152400" y="275372"/>
                    <a:pt x="291152" y="221539"/>
                  </a:cubicBezTo>
                  <a:cubicBezTo>
                    <a:pt x="429904" y="167706"/>
                    <a:pt x="684662" y="102500"/>
                    <a:pt x="832513" y="135103"/>
                  </a:cubicBezTo>
                  <a:cubicBezTo>
                    <a:pt x="980364" y="167706"/>
                    <a:pt x="1106226" y="320106"/>
                    <a:pt x="1178256" y="417157"/>
                  </a:cubicBezTo>
                  <a:cubicBezTo>
                    <a:pt x="1250286" y="514208"/>
                    <a:pt x="1202519" y="644619"/>
                    <a:pt x="1264692" y="717407"/>
                  </a:cubicBezTo>
                  <a:cubicBezTo>
                    <a:pt x="1326865" y="790195"/>
                    <a:pt x="1461068" y="862984"/>
                    <a:pt x="1551295" y="853885"/>
                  </a:cubicBezTo>
                  <a:cubicBezTo>
                    <a:pt x="1641522" y="844787"/>
                    <a:pt x="1763593" y="731055"/>
                    <a:pt x="1806053" y="662816"/>
                  </a:cubicBezTo>
                  <a:cubicBezTo>
                    <a:pt x="1848513" y="594577"/>
                    <a:pt x="1843963" y="521789"/>
                    <a:pt x="1806053" y="444452"/>
                  </a:cubicBezTo>
                  <a:cubicBezTo>
                    <a:pt x="1768143" y="367115"/>
                    <a:pt x="1589964" y="272338"/>
                    <a:pt x="1578591" y="198792"/>
                  </a:cubicBezTo>
                  <a:cubicBezTo>
                    <a:pt x="1567218" y="125246"/>
                    <a:pt x="1663511" y="19855"/>
                    <a:pt x="1737815" y="3175"/>
                  </a:cubicBezTo>
                  <a:cubicBezTo>
                    <a:pt x="1812119" y="-13505"/>
                    <a:pt x="1923576" y="38052"/>
                    <a:pt x="2024418" y="98709"/>
                  </a:cubicBezTo>
                  <a:cubicBezTo>
                    <a:pt x="2125260" y="159366"/>
                    <a:pt x="2278417" y="296602"/>
                    <a:pt x="2342865" y="367115"/>
                  </a:cubicBezTo>
                  <a:cubicBezTo>
                    <a:pt x="2407313" y="437628"/>
                    <a:pt x="2398214" y="431562"/>
                    <a:pt x="2411104" y="521789"/>
                  </a:cubicBezTo>
                  <a:cubicBezTo>
                    <a:pt x="2423994" y="612016"/>
                    <a:pt x="2335283" y="847061"/>
                    <a:pt x="2420203" y="908476"/>
                  </a:cubicBezTo>
                  <a:cubicBezTo>
                    <a:pt x="2505123" y="969891"/>
                    <a:pt x="2753815" y="943354"/>
                    <a:pt x="2920621" y="890279"/>
                  </a:cubicBezTo>
                  <a:cubicBezTo>
                    <a:pt x="3087427" y="837204"/>
                    <a:pt x="3297450" y="633246"/>
                    <a:pt x="3421038" y="590028"/>
                  </a:cubicBezTo>
                  <a:cubicBezTo>
                    <a:pt x="3544626" y="546810"/>
                    <a:pt x="3603387" y="588891"/>
                    <a:pt x="3662149" y="630972"/>
                  </a:cubicBezTo>
                </a:path>
              </a:pathLst>
            </a:custGeom>
            <a:noFill/>
            <a:ln w="28575">
              <a:solidFill>
                <a:schemeClr val="accent1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9" name="TextBox 58">
                  <a:extLst>
                    <a:ext uri="{FF2B5EF4-FFF2-40B4-BE49-F238E27FC236}">
                      <a16:creationId xmlns:a16="http://schemas.microsoft.com/office/drawing/2014/main" id="{5BE00E03-119E-9522-E645-1D184C93C48D}"/>
                    </a:ext>
                  </a:extLst>
                </p:cNvPr>
                <p:cNvSpPr txBox="1"/>
                <p:nvPr/>
              </p:nvSpPr>
              <p:spPr>
                <a:xfrm>
                  <a:off x="1860771" y="5393435"/>
                  <a:ext cx="127208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b="0" i="1" smtClean="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</a:rPr>
                        <m:t>𝑖</m:t>
                      </m:r>
                      <m:r>
                        <a:rPr lang="en-US" b="0" i="1" smtClean="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</a:rPr>
                        <m:t>−1</m:t>
                      </m:r>
                    </m:oMath>
                  </a14:m>
                  <a:r>
                    <a:rPr lang="en-US" dirty="0">
                      <a:solidFill>
                        <a:schemeClr val="accent1"/>
                      </a:solidFill>
                    </a:rPr>
                    <a:t> edges</a:t>
                  </a:r>
                </a:p>
              </p:txBody>
            </p:sp>
          </mc:Choice>
          <mc:Fallback xmlns="">
            <p:sp>
              <p:nvSpPr>
                <p:cNvPr id="59" name="TextBox 58">
                  <a:extLst>
                    <a:ext uri="{FF2B5EF4-FFF2-40B4-BE49-F238E27FC236}">
                      <a16:creationId xmlns:a16="http://schemas.microsoft.com/office/drawing/2014/main" id="{5BE00E03-119E-9522-E645-1D184C93C48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60771" y="5393435"/>
                  <a:ext cx="1272080" cy="369332"/>
                </a:xfrm>
                <a:prstGeom prst="rect">
                  <a:avLst/>
                </a:prstGeom>
                <a:blipFill>
                  <a:blip r:embed="rId11"/>
                  <a:stretch>
                    <a:fillRect t="-8197" r="-3828" b="-245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85120" name="Straight Arrow Connector 85119">
              <a:extLst>
                <a:ext uri="{FF2B5EF4-FFF2-40B4-BE49-F238E27FC236}">
                  <a16:creationId xmlns:a16="http://schemas.microsoft.com/office/drawing/2014/main" id="{A1525182-336D-0513-0E8F-30BBABCC7C4E}"/>
                </a:ext>
              </a:extLst>
            </p:cNvPr>
            <p:cNvCxnSpPr>
              <a:cxnSpLocks/>
              <a:stCxn id="18" idx="6"/>
              <a:endCxn id="61" idx="2"/>
            </p:cNvCxnSpPr>
            <p:nvPr/>
          </p:nvCxnSpPr>
          <p:spPr>
            <a:xfrm flipV="1">
              <a:off x="4525538" y="5254484"/>
              <a:ext cx="440610" cy="41452"/>
            </a:xfrm>
            <a:prstGeom prst="straightConnector1">
              <a:avLst/>
            </a:prstGeom>
            <a:ln w="28575"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D8EAFD0-F8AF-65BF-B8C3-2D1BE360A3D3}"/>
                  </a:ext>
                </a:extLst>
              </p:cNvPr>
              <p:cNvSpPr txBox="1"/>
              <p:nvPr/>
            </p:nvSpPr>
            <p:spPr>
              <a:xfrm>
                <a:off x="0" y="5247037"/>
                <a:ext cx="1205008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/>
                  <a:t>Option 2: the same as </a:t>
                </a:r>
                <a:r>
                  <a:rPr lang="en-US" sz="2400" dirty="0">
                    <a:solidFill>
                      <a:srgbClr val="006600"/>
                    </a:solidFill>
                  </a:rPr>
                  <a:t>shortest path from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srgbClr val="006600"/>
                        </a:solidFill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sz="2400" dirty="0">
                    <a:solidFill>
                      <a:srgbClr val="006600"/>
                    </a:solidFill>
                  </a:rPr>
                  <a:t> to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srgbClr val="006600"/>
                        </a:solidFill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400" dirty="0">
                    <a:solidFill>
                      <a:srgbClr val="006600"/>
                    </a:solidFill>
                  </a:rPr>
                  <a:t> with </a:t>
                </a:r>
                <a14:m>
                  <m:oMath xmlns:m="http://schemas.openxmlformats.org/officeDocument/2006/math">
                    <m:r>
                      <a:rPr lang="en-US" sz="2400" b="1" i="1" smtClean="0">
                        <a:solidFill>
                          <a:srgbClr val="006600"/>
                        </a:solidFill>
                        <a:latin typeface="Cambria Math" panose="02040503050406030204" pitchFamily="18" charset="0"/>
                      </a:rPr>
                      <m:t>𝒊</m:t>
                    </m:r>
                    <m:r>
                      <a:rPr lang="en-US" sz="2400" b="1" i="1" smtClean="0">
                        <a:solidFill>
                          <a:srgbClr val="00660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400" b="1" i="1" smtClean="0">
                        <a:solidFill>
                          <a:srgbClr val="006600"/>
                        </a:solidFill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r>
                  <a:rPr lang="en-US" sz="2400" b="1" dirty="0">
                    <a:solidFill>
                      <a:srgbClr val="006600"/>
                    </a:solidFill>
                  </a:rPr>
                  <a:t> or fewer edges</a:t>
                </a:r>
                <a:endParaRPr lang="en-US" sz="2400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D8EAFD0-F8AF-65BF-B8C3-2D1BE360A3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5247037"/>
                <a:ext cx="12050085" cy="461665"/>
              </a:xfrm>
              <a:prstGeom prst="rect">
                <a:avLst/>
              </a:prstGeom>
              <a:blipFill>
                <a:blip r:embed="rId12"/>
                <a:stretch>
                  <a:fillRect l="-759" t="-10667" b="-30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id="{34D199CD-2499-15BF-8C2B-3F459841D299}"/>
              </a:ext>
            </a:extLst>
          </p:cNvPr>
          <p:cNvGrpSpPr/>
          <p:nvPr/>
        </p:nvGrpSpPr>
        <p:grpSpPr>
          <a:xfrm>
            <a:off x="716947" y="5622887"/>
            <a:ext cx="4444792" cy="1235113"/>
            <a:chOff x="1923719" y="1947546"/>
            <a:chExt cx="4444792" cy="1235113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3B19355-561E-F902-24B8-84570E98D0D8}"/>
                </a:ext>
              </a:extLst>
            </p:cNvPr>
            <p:cNvGrpSpPr/>
            <p:nvPr/>
          </p:nvGrpSpPr>
          <p:grpSpPr>
            <a:xfrm>
              <a:off x="1923719" y="1947546"/>
              <a:ext cx="4444792" cy="943896"/>
              <a:chOff x="989430" y="2157721"/>
              <a:chExt cx="4444792" cy="94389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" name="Oval 23">
                    <a:extLst>
                      <a:ext uri="{FF2B5EF4-FFF2-40B4-BE49-F238E27FC236}">
                        <a16:creationId xmlns:a16="http://schemas.microsoft.com/office/drawing/2014/main" id="{422F4EA6-EA1A-A54B-2FC6-1372D22DFF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989430" y="2426947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24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oMath>
                      </m:oMathPara>
                    </a14:m>
                    <a:endParaRPr lang="en-US" altLang="en-US" sz="24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2" name="Oval 23">
                    <a:extLst>
                      <a:ext uri="{FF2B5EF4-FFF2-40B4-BE49-F238E27FC236}">
                        <a16:creationId xmlns:a16="http://schemas.microsoft.com/office/drawing/2014/main" id="{422F4EA6-EA1A-A54B-2FC6-1372D22DFFE4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989430" y="2426947"/>
                    <a:ext cx="381000" cy="381000"/>
                  </a:xfrm>
                  <a:prstGeom prst="ellipse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" name="Oval 23">
                    <a:extLst>
                      <a:ext uri="{FF2B5EF4-FFF2-40B4-BE49-F238E27FC236}">
                        <a16:creationId xmlns:a16="http://schemas.microsoft.com/office/drawing/2014/main" id="{3EB07F97-D246-32D7-EA2F-A597BAC9E4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5053222" y="2620944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oMath>
                      </m:oMathPara>
                    </a14:m>
                    <a:endParaRPr lang="en-US" altLang="en-US" sz="24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3" name="Oval 23">
                    <a:extLst>
                      <a:ext uri="{FF2B5EF4-FFF2-40B4-BE49-F238E27FC236}">
                        <a16:creationId xmlns:a16="http://schemas.microsoft.com/office/drawing/2014/main" id="{3EB07F97-D246-32D7-EA2F-A597BAC9E4BA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5053222" y="2620944"/>
                    <a:ext cx="381000" cy="381000"/>
                  </a:xfrm>
                  <a:prstGeom prst="ellipse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7D77453-DE74-C010-912F-53D5CAE8BE2A}"/>
                  </a:ext>
                </a:extLst>
              </p:cNvPr>
              <p:cNvSpPr/>
              <p:nvPr/>
            </p:nvSpPr>
            <p:spPr>
              <a:xfrm>
                <a:off x="1373875" y="2157721"/>
                <a:ext cx="3662149" cy="943896"/>
              </a:xfrm>
              <a:custGeom>
                <a:avLst/>
                <a:gdLst>
                  <a:gd name="connsiteX0" fmla="*/ 0 w 3662149"/>
                  <a:gd name="connsiteY0" fmla="*/ 458100 h 943896"/>
                  <a:gd name="connsiteX1" fmla="*/ 291152 w 3662149"/>
                  <a:gd name="connsiteY1" fmla="*/ 221539 h 943896"/>
                  <a:gd name="connsiteX2" fmla="*/ 832513 w 3662149"/>
                  <a:gd name="connsiteY2" fmla="*/ 135103 h 943896"/>
                  <a:gd name="connsiteX3" fmla="*/ 1178256 w 3662149"/>
                  <a:gd name="connsiteY3" fmla="*/ 417157 h 943896"/>
                  <a:gd name="connsiteX4" fmla="*/ 1264692 w 3662149"/>
                  <a:gd name="connsiteY4" fmla="*/ 717407 h 943896"/>
                  <a:gd name="connsiteX5" fmla="*/ 1551295 w 3662149"/>
                  <a:gd name="connsiteY5" fmla="*/ 853885 h 943896"/>
                  <a:gd name="connsiteX6" fmla="*/ 1806053 w 3662149"/>
                  <a:gd name="connsiteY6" fmla="*/ 662816 h 943896"/>
                  <a:gd name="connsiteX7" fmla="*/ 1806053 w 3662149"/>
                  <a:gd name="connsiteY7" fmla="*/ 444452 h 943896"/>
                  <a:gd name="connsiteX8" fmla="*/ 1578591 w 3662149"/>
                  <a:gd name="connsiteY8" fmla="*/ 198792 h 943896"/>
                  <a:gd name="connsiteX9" fmla="*/ 1737815 w 3662149"/>
                  <a:gd name="connsiteY9" fmla="*/ 3175 h 943896"/>
                  <a:gd name="connsiteX10" fmla="*/ 2024418 w 3662149"/>
                  <a:gd name="connsiteY10" fmla="*/ 98709 h 943896"/>
                  <a:gd name="connsiteX11" fmla="*/ 2342865 w 3662149"/>
                  <a:gd name="connsiteY11" fmla="*/ 367115 h 943896"/>
                  <a:gd name="connsiteX12" fmla="*/ 2411104 w 3662149"/>
                  <a:gd name="connsiteY12" fmla="*/ 521789 h 943896"/>
                  <a:gd name="connsiteX13" fmla="*/ 2420203 w 3662149"/>
                  <a:gd name="connsiteY13" fmla="*/ 908476 h 943896"/>
                  <a:gd name="connsiteX14" fmla="*/ 2920621 w 3662149"/>
                  <a:gd name="connsiteY14" fmla="*/ 890279 h 943896"/>
                  <a:gd name="connsiteX15" fmla="*/ 3421038 w 3662149"/>
                  <a:gd name="connsiteY15" fmla="*/ 590028 h 943896"/>
                  <a:gd name="connsiteX16" fmla="*/ 3662149 w 3662149"/>
                  <a:gd name="connsiteY16" fmla="*/ 630972 h 94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2149" h="943896">
                    <a:moveTo>
                      <a:pt x="0" y="458100"/>
                    </a:moveTo>
                    <a:cubicBezTo>
                      <a:pt x="76200" y="366736"/>
                      <a:pt x="152400" y="275372"/>
                      <a:pt x="291152" y="221539"/>
                    </a:cubicBezTo>
                    <a:cubicBezTo>
                      <a:pt x="429904" y="167706"/>
                      <a:pt x="684662" y="102500"/>
                      <a:pt x="832513" y="135103"/>
                    </a:cubicBezTo>
                    <a:cubicBezTo>
                      <a:pt x="980364" y="167706"/>
                      <a:pt x="1106226" y="320106"/>
                      <a:pt x="1178256" y="417157"/>
                    </a:cubicBezTo>
                    <a:cubicBezTo>
                      <a:pt x="1250286" y="514208"/>
                      <a:pt x="1202519" y="644619"/>
                      <a:pt x="1264692" y="717407"/>
                    </a:cubicBezTo>
                    <a:cubicBezTo>
                      <a:pt x="1326865" y="790195"/>
                      <a:pt x="1461068" y="862984"/>
                      <a:pt x="1551295" y="853885"/>
                    </a:cubicBezTo>
                    <a:cubicBezTo>
                      <a:pt x="1641522" y="844787"/>
                      <a:pt x="1763593" y="731055"/>
                      <a:pt x="1806053" y="662816"/>
                    </a:cubicBezTo>
                    <a:cubicBezTo>
                      <a:pt x="1848513" y="594577"/>
                      <a:pt x="1843963" y="521789"/>
                      <a:pt x="1806053" y="444452"/>
                    </a:cubicBezTo>
                    <a:cubicBezTo>
                      <a:pt x="1768143" y="367115"/>
                      <a:pt x="1589964" y="272338"/>
                      <a:pt x="1578591" y="198792"/>
                    </a:cubicBezTo>
                    <a:cubicBezTo>
                      <a:pt x="1567218" y="125246"/>
                      <a:pt x="1663511" y="19855"/>
                      <a:pt x="1737815" y="3175"/>
                    </a:cubicBezTo>
                    <a:cubicBezTo>
                      <a:pt x="1812119" y="-13505"/>
                      <a:pt x="1923576" y="38052"/>
                      <a:pt x="2024418" y="98709"/>
                    </a:cubicBezTo>
                    <a:cubicBezTo>
                      <a:pt x="2125260" y="159366"/>
                      <a:pt x="2278417" y="296602"/>
                      <a:pt x="2342865" y="367115"/>
                    </a:cubicBezTo>
                    <a:cubicBezTo>
                      <a:pt x="2407313" y="437628"/>
                      <a:pt x="2398214" y="431562"/>
                      <a:pt x="2411104" y="521789"/>
                    </a:cubicBezTo>
                    <a:cubicBezTo>
                      <a:pt x="2423994" y="612016"/>
                      <a:pt x="2335283" y="847061"/>
                      <a:pt x="2420203" y="908476"/>
                    </a:cubicBezTo>
                    <a:cubicBezTo>
                      <a:pt x="2505123" y="969891"/>
                      <a:pt x="2753815" y="943354"/>
                      <a:pt x="2920621" y="890279"/>
                    </a:cubicBezTo>
                    <a:cubicBezTo>
                      <a:pt x="3087427" y="837204"/>
                      <a:pt x="3297450" y="633246"/>
                      <a:pt x="3421038" y="590028"/>
                    </a:cubicBezTo>
                    <a:cubicBezTo>
                      <a:pt x="3544626" y="546810"/>
                      <a:pt x="3603387" y="588891"/>
                      <a:pt x="3662149" y="630972"/>
                    </a:cubicBezTo>
                  </a:path>
                </a:pathLst>
              </a:custGeom>
              <a:noFill/>
              <a:ln w="28575">
                <a:solidFill>
                  <a:srgbClr val="00B050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AC1BDB2E-193C-8D98-FEEB-E969AAA051C9}"/>
                    </a:ext>
                  </a:extLst>
                </p:cNvPr>
                <p:cNvSpPr txBox="1"/>
                <p:nvPr/>
              </p:nvSpPr>
              <p:spPr>
                <a:xfrm>
                  <a:off x="3264575" y="2813327"/>
                  <a:ext cx="150932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b="0" i="1" smtClean="0">
                          <a:solidFill>
                            <a:srgbClr val="006600"/>
                          </a:solidFill>
                          <a:latin typeface="Cambria Math" panose="02040503050406030204" pitchFamily="18" charset="0"/>
                        </a:rPr>
                        <m:t>≤</m:t>
                      </m:r>
                      <m:r>
                        <a:rPr lang="en-US" b="0" i="1" smtClean="0">
                          <a:solidFill>
                            <a:srgbClr val="006600"/>
                          </a:solidFill>
                          <a:latin typeface="Cambria Math" panose="02040503050406030204" pitchFamily="18" charset="0"/>
                        </a:rPr>
                        <m:t>𝑖</m:t>
                      </m:r>
                      <m:r>
                        <a:rPr lang="en-US" b="0" i="1" smtClean="0">
                          <a:solidFill>
                            <a:srgbClr val="006600"/>
                          </a:solidFill>
                          <a:latin typeface="Cambria Math" panose="02040503050406030204" pitchFamily="18" charset="0"/>
                        </a:rPr>
                        <m:t>−1</m:t>
                      </m:r>
                    </m:oMath>
                  </a14:m>
                  <a:r>
                    <a:rPr lang="en-US" dirty="0">
                      <a:solidFill>
                        <a:srgbClr val="006600"/>
                      </a:solidFill>
                    </a:rPr>
                    <a:t> edges</a:t>
                  </a:r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AC1BDB2E-193C-8D98-FEEB-E969AAA051C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264575" y="2813327"/>
                  <a:ext cx="1509324" cy="369332"/>
                </a:xfrm>
                <a:prstGeom prst="rect">
                  <a:avLst/>
                </a:prstGeom>
                <a:blipFill>
                  <a:blip r:embed="rId15"/>
                  <a:stretch>
                    <a:fillRect t="-8197" r="-3239" b="-245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0D45ACB1-6E31-FC07-14DF-BE5876983C78}"/>
                  </a:ext>
                </a:extLst>
              </p:cNvPr>
              <p:cNvSpPr txBox="1"/>
              <p:nvPr/>
            </p:nvSpPr>
            <p:spPr>
              <a:xfrm>
                <a:off x="6657919" y="2111453"/>
                <a:ext cx="5388769" cy="830997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d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400" dirty="0"/>
                  <a:t> the weight of the shortest path from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sz="2400" dirty="0"/>
                  <a:t> to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400" dirty="0"/>
                  <a:t> with at most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sz="2400" dirty="0"/>
                  <a:t> edges</a:t>
                </a:r>
              </a:p>
            </p:txBody>
          </p:sp>
        </mc:Choice>
        <mc:Fallback xmlns="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0D45ACB1-6E31-FC07-14DF-BE5876983C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57919" y="2111453"/>
                <a:ext cx="5388769" cy="830997"/>
              </a:xfrm>
              <a:prstGeom prst="rect">
                <a:avLst/>
              </a:prstGeom>
              <a:blipFill>
                <a:blip r:embed="rId16"/>
                <a:stretch>
                  <a:fillRect l="-1580" t="-5036" b="-14388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D64CBE-3AA4-ADF4-EB96-ACD5B6F71CCD}"/>
                  </a:ext>
                </a:extLst>
              </p:cNvPr>
              <p:cNvSpPr txBox="1"/>
              <p:nvPr/>
            </p:nvSpPr>
            <p:spPr>
              <a:xfrm>
                <a:off x="6657919" y="4180140"/>
                <a:ext cx="5388769" cy="57310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sz="24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limLow>
                            <m:limLowPr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limLowPr>
                            <m:e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min</m:t>
                              </m:r>
                            </m:e>
                            <m:lim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∈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𝑉</m:t>
                              </m:r>
                            </m:lim>
                          </m:limLow>
                        </m:fName>
                        <m:e>
                          <m:d>
                            <m:dPr>
                              <m:begChr m:val="{"/>
                              <m:endChr m:val="}"/>
                              <m:ctrlP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400" i="1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𝑂𝑃𝑇</m:t>
                              </m:r>
                              <m:d>
                                <m:dPr>
                                  <m:ctrlPr>
                                    <a:rPr lang="en-US" sz="2400" i="1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sz="2400" i="1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  <m:r>
                                    <a:rPr lang="en-US" sz="2400" i="1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−1,</m:t>
                                  </m:r>
                                  <m:r>
                                    <a:rPr lang="en-US" sz="2400" i="1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𝑢</m:t>
                                  </m:r>
                                </m:e>
                              </m:d>
                              <m:r>
                                <a:rPr lang="en-US" sz="2400" i="1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sz="240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  <m:r>
                                <a:rPr lang="en-US" sz="240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US" sz="240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  <m:r>
                                <a:rPr lang="en-US" sz="240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US" sz="240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  <m:r>
                                <a:rPr lang="en-US" sz="2400" i="1" smtClean="0">
                                  <a:solidFill>
                                    <a:schemeClr val="accent2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e>
                          </m:d>
                        </m:e>
                      </m:func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7D64CBE-3AA4-ADF4-EB96-ACD5B6F71C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57919" y="4180140"/>
                <a:ext cx="5388769" cy="573106"/>
              </a:xfrm>
              <a:prstGeom prst="rect">
                <a:avLst/>
              </a:prstGeom>
              <a:blipFill>
                <a:blip r:embed="rId17"/>
                <a:stretch>
                  <a:fillRect b="-2083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386D66BA-080B-E421-9407-B3A172B46FF1}"/>
                  </a:ext>
                </a:extLst>
              </p:cNvPr>
              <p:cNvSpPr txBox="1"/>
              <p:nvPr/>
            </p:nvSpPr>
            <p:spPr>
              <a:xfrm>
                <a:off x="6395650" y="5770127"/>
                <a:ext cx="5388769" cy="461665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006600"/>
                          </a:solidFill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−1, </m:t>
                          </m:r>
                          <m:r>
                            <a:rPr lang="en-US" sz="2400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386D66BA-080B-E421-9407-B3A172B46F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95650" y="5770127"/>
                <a:ext cx="5388769" cy="461665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071835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1C8F92-F1ED-C5A8-91AF-56161CA02F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F3EA60FF-B7C1-F5B6-214B-F86ABEBD083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Final Recursive Structure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8D7BD89F-4282-8440-5EBC-BE668C5315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36</a:t>
            </a:fld>
            <a:endParaRPr lang="en-US" dirty="0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6EA79F4C-5802-ACFD-E457-43D5D5F3ABBE}"/>
              </a:ext>
            </a:extLst>
          </p:cNvPr>
          <p:cNvGrpSpPr/>
          <p:nvPr/>
        </p:nvGrpSpPr>
        <p:grpSpPr>
          <a:xfrm>
            <a:off x="143015" y="4629806"/>
            <a:ext cx="4444792" cy="1138273"/>
            <a:chOff x="1923719" y="1947546"/>
            <a:chExt cx="4444792" cy="113827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1810B79-139B-9A63-27CB-43189C6BE7E2}"/>
                </a:ext>
              </a:extLst>
            </p:cNvPr>
            <p:cNvGrpSpPr/>
            <p:nvPr/>
          </p:nvGrpSpPr>
          <p:grpSpPr>
            <a:xfrm>
              <a:off x="1923719" y="1947546"/>
              <a:ext cx="4444792" cy="943896"/>
              <a:chOff x="989430" y="2157721"/>
              <a:chExt cx="4444792" cy="94389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" name="Oval 23">
                    <a:extLst>
                      <a:ext uri="{FF2B5EF4-FFF2-40B4-BE49-F238E27FC236}">
                        <a16:creationId xmlns:a16="http://schemas.microsoft.com/office/drawing/2014/main" id="{A85B112D-B958-254B-C872-23B2D37F99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989430" y="2426947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24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oMath>
                      </m:oMathPara>
                    </a14:m>
                    <a:endParaRPr lang="en-US" altLang="en-US" sz="24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" name="Oval 23">
                    <a:extLst>
                      <a:ext uri="{FF2B5EF4-FFF2-40B4-BE49-F238E27FC236}">
                        <a16:creationId xmlns:a16="http://schemas.microsoft.com/office/drawing/2014/main" id="{A85B112D-B958-254B-C872-23B2D37F9966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989430" y="2426947"/>
                    <a:ext cx="381000" cy="381000"/>
                  </a:xfrm>
                  <a:prstGeom prst="ellipse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" name="Oval 23">
                    <a:extLst>
                      <a:ext uri="{FF2B5EF4-FFF2-40B4-BE49-F238E27FC236}">
                        <a16:creationId xmlns:a16="http://schemas.microsoft.com/office/drawing/2014/main" id="{9D21668A-83F3-51B5-07D8-DDC60AC59A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5053222" y="2620944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oMath>
                      </m:oMathPara>
                    </a14:m>
                    <a:endParaRPr lang="en-US" altLang="en-US" sz="24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4" name="Oval 23">
                    <a:extLst>
                      <a:ext uri="{FF2B5EF4-FFF2-40B4-BE49-F238E27FC236}">
                        <a16:creationId xmlns:a16="http://schemas.microsoft.com/office/drawing/2014/main" id="{9D21668A-83F3-51B5-07D8-DDC60AC59AD9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5053222" y="2620944"/>
                    <a:ext cx="381000" cy="381000"/>
                  </a:xfrm>
                  <a:prstGeom prst="ellipse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BF007EF4-B963-8E2C-BAD8-2BEDC9EE64EB}"/>
                  </a:ext>
                </a:extLst>
              </p:cNvPr>
              <p:cNvSpPr/>
              <p:nvPr/>
            </p:nvSpPr>
            <p:spPr>
              <a:xfrm>
                <a:off x="1373875" y="2157721"/>
                <a:ext cx="3662149" cy="943896"/>
              </a:xfrm>
              <a:custGeom>
                <a:avLst/>
                <a:gdLst>
                  <a:gd name="connsiteX0" fmla="*/ 0 w 3662149"/>
                  <a:gd name="connsiteY0" fmla="*/ 458100 h 943896"/>
                  <a:gd name="connsiteX1" fmla="*/ 291152 w 3662149"/>
                  <a:gd name="connsiteY1" fmla="*/ 221539 h 943896"/>
                  <a:gd name="connsiteX2" fmla="*/ 832513 w 3662149"/>
                  <a:gd name="connsiteY2" fmla="*/ 135103 h 943896"/>
                  <a:gd name="connsiteX3" fmla="*/ 1178256 w 3662149"/>
                  <a:gd name="connsiteY3" fmla="*/ 417157 h 943896"/>
                  <a:gd name="connsiteX4" fmla="*/ 1264692 w 3662149"/>
                  <a:gd name="connsiteY4" fmla="*/ 717407 h 943896"/>
                  <a:gd name="connsiteX5" fmla="*/ 1551295 w 3662149"/>
                  <a:gd name="connsiteY5" fmla="*/ 853885 h 943896"/>
                  <a:gd name="connsiteX6" fmla="*/ 1806053 w 3662149"/>
                  <a:gd name="connsiteY6" fmla="*/ 662816 h 943896"/>
                  <a:gd name="connsiteX7" fmla="*/ 1806053 w 3662149"/>
                  <a:gd name="connsiteY7" fmla="*/ 444452 h 943896"/>
                  <a:gd name="connsiteX8" fmla="*/ 1578591 w 3662149"/>
                  <a:gd name="connsiteY8" fmla="*/ 198792 h 943896"/>
                  <a:gd name="connsiteX9" fmla="*/ 1737815 w 3662149"/>
                  <a:gd name="connsiteY9" fmla="*/ 3175 h 943896"/>
                  <a:gd name="connsiteX10" fmla="*/ 2024418 w 3662149"/>
                  <a:gd name="connsiteY10" fmla="*/ 98709 h 943896"/>
                  <a:gd name="connsiteX11" fmla="*/ 2342865 w 3662149"/>
                  <a:gd name="connsiteY11" fmla="*/ 367115 h 943896"/>
                  <a:gd name="connsiteX12" fmla="*/ 2411104 w 3662149"/>
                  <a:gd name="connsiteY12" fmla="*/ 521789 h 943896"/>
                  <a:gd name="connsiteX13" fmla="*/ 2420203 w 3662149"/>
                  <a:gd name="connsiteY13" fmla="*/ 908476 h 943896"/>
                  <a:gd name="connsiteX14" fmla="*/ 2920621 w 3662149"/>
                  <a:gd name="connsiteY14" fmla="*/ 890279 h 943896"/>
                  <a:gd name="connsiteX15" fmla="*/ 3421038 w 3662149"/>
                  <a:gd name="connsiteY15" fmla="*/ 590028 h 943896"/>
                  <a:gd name="connsiteX16" fmla="*/ 3662149 w 3662149"/>
                  <a:gd name="connsiteY16" fmla="*/ 630972 h 94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2149" h="943896">
                    <a:moveTo>
                      <a:pt x="0" y="458100"/>
                    </a:moveTo>
                    <a:cubicBezTo>
                      <a:pt x="76200" y="366736"/>
                      <a:pt x="152400" y="275372"/>
                      <a:pt x="291152" y="221539"/>
                    </a:cubicBezTo>
                    <a:cubicBezTo>
                      <a:pt x="429904" y="167706"/>
                      <a:pt x="684662" y="102500"/>
                      <a:pt x="832513" y="135103"/>
                    </a:cubicBezTo>
                    <a:cubicBezTo>
                      <a:pt x="980364" y="167706"/>
                      <a:pt x="1106226" y="320106"/>
                      <a:pt x="1178256" y="417157"/>
                    </a:cubicBezTo>
                    <a:cubicBezTo>
                      <a:pt x="1250286" y="514208"/>
                      <a:pt x="1202519" y="644619"/>
                      <a:pt x="1264692" y="717407"/>
                    </a:cubicBezTo>
                    <a:cubicBezTo>
                      <a:pt x="1326865" y="790195"/>
                      <a:pt x="1461068" y="862984"/>
                      <a:pt x="1551295" y="853885"/>
                    </a:cubicBezTo>
                    <a:cubicBezTo>
                      <a:pt x="1641522" y="844787"/>
                      <a:pt x="1763593" y="731055"/>
                      <a:pt x="1806053" y="662816"/>
                    </a:cubicBezTo>
                    <a:cubicBezTo>
                      <a:pt x="1848513" y="594577"/>
                      <a:pt x="1843963" y="521789"/>
                      <a:pt x="1806053" y="444452"/>
                    </a:cubicBezTo>
                    <a:cubicBezTo>
                      <a:pt x="1768143" y="367115"/>
                      <a:pt x="1589964" y="272338"/>
                      <a:pt x="1578591" y="198792"/>
                    </a:cubicBezTo>
                    <a:cubicBezTo>
                      <a:pt x="1567218" y="125246"/>
                      <a:pt x="1663511" y="19855"/>
                      <a:pt x="1737815" y="3175"/>
                    </a:cubicBezTo>
                    <a:cubicBezTo>
                      <a:pt x="1812119" y="-13505"/>
                      <a:pt x="1923576" y="38052"/>
                      <a:pt x="2024418" y="98709"/>
                    </a:cubicBezTo>
                    <a:cubicBezTo>
                      <a:pt x="2125260" y="159366"/>
                      <a:pt x="2278417" y="296602"/>
                      <a:pt x="2342865" y="367115"/>
                    </a:cubicBezTo>
                    <a:cubicBezTo>
                      <a:pt x="2407313" y="437628"/>
                      <a:pt x="2398214" y="431562"/>
                      <a:pt x="2411104" y="521789"/>
                    </a:cubicBezTo>
                    <a:cubicBezTo>
                      <a:pt x="2423994" y="612016"/>
                      <a:pt x="2335283" y="847061"/>
                      <a:pt x="2420203" y="908476"/>
                    </a:cubicBezTo>
                    <a:cubicBezTo>
                      <a:pt x="2505123" y="969891"/>
                      <a:pt x="2753815" y="943354"/>
                      <a:pt x="2920621" y="890279"/>
                    </a:cubicBezTo>
                    <a:cubicBezTo>
                      <a:pt x="3087427" y="837204"/>
                      <a:pt x="3297450" y="633246"/>
                      <a:pt x="3421038" y="590028"/>
                    </a:cubicBezTo>
                    <a:cubicBezTo>
                      <a:pt x="3544626" y="546810"/>
                      <a:pt x="3603387" y="588891"/>
                      <a:pt x="3662149" y="630972"/>
                    </a:cubicBezTo>
                  </a:path>
                </a:pathLst>
              </a:custGeom>
              <a:noFill/>
              <a:ln w="28575">
                <a:solidFill>
                  <a:schemeClr val="accent3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0FA2D5E7-2893-601F-3A3F-147E46EEBD34}"/>
                    </a:ext>
                  </a:extLst>
                </p:cNvPr>
                <p:cNvSpPr txBox="1"/>
                <p:nvPr/>
              </p:nvSpPr>
              <p:spPr>
                <a:xfrm>
                  <a:off x="3639599" y="2716487"/>
                  <a:ext cx="1105367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b="0" i="1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≤</m:t>
                      </m:r>
                      <m:r>
                        <a:rPr lang="en-US" b="0" i="1" smtClean="0">
                          <a:solidFill>
                            <a:schemeClr val="accent3">
                              <a:lumMod val="50000"/>
                            </a:schemeClr>
                          </a:solidFill>
                          <a:latin typeface="Cambria Math" panose="02040503050406030204" pitchFamily="18" charset="0"/>
                        </a:rPr>
                        <m:t>𝑖</m:t>
                      </m:r>
                    </m:oMath>
                  </a14:m>
                  <a:r>
                    <a:rPr lang="en-US" dirty="0">
                      <a:solidFill>
                        <a:schemeClr val="accent3">
                          <a:lumMod val="50000"/>
                        </a:schemeClr>
                      </a:solidFill>
                    </a:rPr>
                    <a:t> edges</a:t>
                  </a:r>
                </a:p>
              </p:txBody>
            </p:sp>
          </mc:Choice>
          <mc:Fallback xmlns="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0FA2D5E7-2893-601F-3A3F-147E46EEBD3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39599" y="2716487"/>
                  <a:ext cx="1105367" cy="369332"/>
                </a:xfrm>
                <a:prstGeom prst="rect">
                  <a:avLst/>
                </a:prstGeom>
                <a:blipFill>
                  <a:blip r:embed="rId5"/>
                  <a:stretch>
                    <a:fillRect t="-10000" r="-4972" b="-2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5DD26955-C69E-E894-603C-5CECDCCD0DDD}"/>
                  </a:ext>
                </a:extLst>
              </p:cNvPr>
              <p:cNvSpPr txBox="1"/>
              <p:nvPr/>
            </p:nvSpPr>
            <p:spPr>
              <a:xfrm>
                <a:off x="1408441" y="1355174"/>
                <a:ext cx="8759049" cy="2435347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000" dirty="0"/>
                  <a:t> the weight of the shortest path from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sz="2000" dirty="0"/>
                  <a:t> to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000" dirty="0"/>
                  <a:t> with at most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sz="2000" dirty="0"/>
                  <a:t> edges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0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0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0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0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0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0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0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0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0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0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0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0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0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0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0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0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0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0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0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0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0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0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0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0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000" dirty="0"/>
              </a:p>
              <a:p>
                <a:endParaRPr lang="en-US" sz="2000" dirty="0"/>
              </a:p>
              <a:p>
                <a:r>
                  <a:rPr lang="en-US" sz="2000" dirty="0"/>
                  <a:t>Where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is the weight of the edge from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𝑢</m:t>
                    </m:r>
                  </m:oMath>
                </a14:m>
                <a:r>
                  <a:rPr lang="en-US" sz="2000" dirty="0"/>
                  <a:t> to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000" dirty="0"/>
                  <a:t> if it exists and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∞</m:t>
                    </m:r>
                  </m:oMath>
                </a14:m>
                <a:r>
                  <a:rPr lang="en-US" sz="2000" dirty="0"/>
                  <a:t> if not.</a:t>
                </a: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5DD26955-C69E-E894-603C-5CECDCCD0DD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8441" y="1355174"/>
                <a:ext cx="8759049" cy="2435347"/>
              </a:xfrm>
              <a:prstGeom prst="rect">
                <a:avLst/>
              </a:prstGeom>
              <a:blipFill>
                <a:blip r:embed="rId6"/>
                <a:stretch>
                  <a:fillRect l="-625" t="-995" b="-3234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2" name="Group 21">
            <a:extLst>
              <a:ext uri="{FF2B5EF4-FFF2-40B4-BE49-F238E27FC236}">
                <a16:creationId xmlns:a16="http://schemas.microsoft.com/office/drawing/2014/main" id="{53550E9F-E861-0806-320C-2EB5DDC14D01}"/>
              </a:ext>
            </a:extLst>
          </p:cNvPr>
          <p:cNvGrpSpPr/>
          <p:nvPr/>
        </p:nvGrpSpPr>
        <p:grpSpPr>
          <a:xfrm>
            <a:off x="4905659" y="4019423"/>
            <a:ext cx="6321871" cy="2722087"/>
            <a:chOff x="4905659" y="4019423"/>
            <a:chExt cx="6321871" cy="2722087"/>
          </a:xfrm>
        </p:grpSpPr>
        <p:grpSp>
          <p:nvGrpSpPr>
            <p:cNvPr id="85122" name="Group 85121">
              <a:extLst>
                <a:ext uri="{FF2B5EF4-FFF2-40B4-BE49-F238E27FC236}">
                  <a16:creationId xmlns:a16="http://schemas.microsoft.com/office/drawing/2014/main" id="{8F825D7A-6F65-B61A-B833-1FE207A4F932}"/>
                </a:ext>
              </a:extLst>
            </p:cNvPr>
            <p:cNvGrpSpPr/>
            <p:nvPr/>
          </p:nvGrpSpPr>
          <p:grpSpPr>
            <a:xfrm>
              <a:off x="6782738" y="4019423"/>
              <a:ext cx="4444792" cy="1165536"/>
              <a:chOff x="902323" y="4597231"/>
              <a:chExt cx="4444792" cy="116553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" name="Oval 23">
                    <a:extLst>
                      <a:ext uri="{FF2B5EF4-FFF2-40B4-BE49-F238E27FC236}">
                        <a16:creationId xmlns:a16="http://schemas.microsoft.com/office/drawing/2014/main" id="{2632F17A-0199-8FA7-0296-3F27EC442C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4144571" y="5108966"/>
                    <a:ext cx="381000" cy="381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2400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oMath>
                      </m:oMathPara>
                    </a14:m>
                    <a:endParaRPr lang="en-US" altLang="en-US" sz="24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8" name="Oval 23">
                    <a:extLst>
                      <a:ext uri="{FF2B5EF4-FFF2-40B4-BE49-F238E27FC236}">
                        <a16:creationId xmlns:a16="http://schemas.microsoft.com/office/drawing/2014/main" id="{2632F17A-0199-8FA7-0296-3F27EC442C03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4144571" y="5108966"/>
                    <a:ext cx="381000" cy="381000"/>
                  </a:xfrm>
                  <a:prstGeom prst="ellipse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0" name="Oval 23">
                    <a:extLst>
                      <a:ext uri="{FF2B5EF4-FFF2-40B4-BE49-F238E27FC236}">
                        <a16:creationId xmlns:a16="http://schemas.microsoft.com/office/drawing/2014/main" id="{7A4A9A67-BFB4-8358-88AF-23E8F750E9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902323" y="4866457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24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oMath>
                      </m:oMathPara>
                    </a14:m>
                    <a:endParaRPr lang="en-US" altLang="en-US" sz="24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60" name="Oval 23">
                    <a:extLst>
                      <a:ext uri="{FF2B5EF4-FFF2-40B4-BE49-F238E27FC236}">
                        <a16:creationId xmlns:a16="http://schemas.microsoft.com/office/drawing/2014/main" id="{7A4A9A67-BFB4-8358-88AF-23E8F750E997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902323" y="4866457"/>
                    <a:ext cx="381000" cy="381000"/>
                  </a:xfrm>
                  <a:prstGeom prst="ellipse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61" name="Oval 23">
                    <a:extLst>
                      <a:ext uri="{FF2B5EF4-FFF2-40B4-BE49-F238E27FC236}">
                        <a16:creationId xmlns:a16="http://schemas.microsoft.com/office/drawing/2014/main" id="{67CDA7DF-374B-7D69-17E0-1F474985D3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4966115" y="5060454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oMath>
                      </m:oMathPara>
                    </a14:m>
                    <a:endParaRPr lang="en-US" altLang="en-US" sz="24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61" name="Oval 23">
                    <a:extLst>
                      <a:ext uri="{FF2B5EF4-FFF2-40B4-BE49-F238E27FC236}">
                        <a16:creationId xmlns:a16="http://schemas.microsoft.com/office/drawing/2014/main" id="{67CDA7DF-374B-7D69-17E0-1F474985D3BE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4966115" y="5060454"/>
                    <a:ext cx="381000" cy="381000"/>
                  </a:xfrm>
                  <a:prstGeom prst="ellipse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4482A995-3762-9799-583B-4DD51F920FD9}"/>
                  </a:ext>
                </a:extLst>
              </p:cNvPr>
              <p:cNvSpPr/>
              <p:nvPr/>
            </p:nvSpPr>
            <p:spPr>
              <a:xfrm>
                <a:off x="1286768" y="4597231"/>
                <a:ext cx="2854305" cy="943896"/>
              </a:xfrm>
              <a:custGeom>
                <a:avLst/>
                <a:gdLst>
                  <a:gd name="connsiteX0" fmla="*/ 0 w 3662149"/>
                  <a:gd name="connsiteY0" fmla="*/ 458100 h 943896"/>
                  <a:gd name="connsiteX1" fmla="*/ 291152 w 3662149"/>
                  <a:gd name="connsiteY1" fmla="*/ 221539 h 943896"/>
                  <a:gd name="connsiteX2" fmla="*/ 832513 w 3662149"/>
                  <a:gd name="connsiteY2" fmla="*/ 135103 h 943896"/>
                  <a:gd name="connsiteX3" fmla="*/ 1178256 w 3662149"/>
                  <a:gd name="connsiteY3" fmla="*/ 417157 h 943896"/>
                  <a:gd name="connsiteX4" fmla="*/ 1264692 w 3662149"/>
                  <a:gd name="connsiteY4" fmla="*/ 717407 h 943896"/>
                  <a:gd name="connsiteX5" fmla="*/ 1551295 w 3662149"/>
                  <a:gd name="connsiteY5" fmla="*/ 853885 h 943896"/>
                  <a:gd name="connsiteX6" fmla="*/ 1806053 w 3662149"/>
                  <a:gd name="connsiteY6" fmla="*/ 662816 h 943896"/>
                  <a:gd name="connsiteX7" fmla="*/ 1806053 w 3662149"/>
                  <a:gd name="connsiteY7" fmla="*/ 444452 h 943896"/>
                  <a:gd name="connsiteX8" fmla="*/ 1578591 w 3662149"/>
                  <a:gd name="connsiteY8" fmla="*/ 198792 h 943896"/>
                  <a:gd name="connsiteX9" fmla="*/ 1737815 w 3662149"/>
                  <a:gd name="connsiteY9" fmla="*/ 3175 h 943896"/>
                  <a:gd name="connsiteX10" fmla="*/ 2024418 w 3662149"/>
                  <a:gd name="connsiteY10" fmla="*/ 98709 h 943896"/>
                  <a:gd name="connsiteX11" fmla="*/ 2342865 w 3662149"/>
                  <a:gd name="connsiteY11" fmla="*/ 367115 h 943896"/>
                  <a:gd name="connsiteX12" fmla="*/ 2411104 w 3662149"/>
                  <a:gd name="connsiteY12" fmla="*/ 521789 h 943896"/>
                  <a:gd name="connsiteX13" fmla="*/ 2420203 w 3662149"/>
                  <a:gd name="connsiteY13" fmla="*/ 908476 h 943896"/>
                  <a:gd name="connsiteX14" fmla="*/ 2920621 w 3662149"/>
                  <a:gd name="connsiteY14" fmla="*/ 890279 h 943896"/>
                  <a:gd name="connsiteX15" fmla="*/ 3421038 w 3662149"/>
                  <a:gd name="connsiteY15" fmla="*/ 590028 h 943896"/>
                  <a:gd name="connsiteX16" fmla="*/ 3662149 w 3662149"/>
                  <a:gd name="connsiteY16" fmla="*/ 630972 h 94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2149" h="943896">
                    <a:moveTo>
                      <a:pt x="0" y="458100"/>
                    </a:moveTo>
                    <a:cubicBezTo>
                      <a:pt x="76200" y="366736"/>
                      <a:pt x="152400" y="275372"/>
                      <a:pt x="291152" y="221539"/>
                    </a:cubicBezTo>
                    <a:cubicBezTo>
                      <a:pt x="429904" y="167706"/>
                      <a:pt x="684662" y="102500"/>
                      <a:pt x="832513" y="135103"/>
                    </a:cubicBezTo>
                    <a:cubicBezTo>
                      <a:pt x="980364" y="167706"/>
                      <a:pt x="1106226" y="320106"/>
                      <a:pt x="1178256" y="417157"/>
                    </a:cubicBezTo>
                    <a:cubicBezTo>
                      <a:pt x="1250286" y="514208"/>
                      <a:pt x="1202519" y="644619"/>
                      <a:pt x="1264692" y="717407"/>
                    </a:cubicBezTo>
                    <a:cubicBezTo>
                      <a:pt x="1326865" y="790195"/>
                      <a:pt x="1461068" y="862984"/>
                      <a:pt x="1551295" y="853885"/>
                    </a:cubicBezTo>
                    <a:cubicBezTo>
                      <a:pt x="1641522" y="844787"/>
                      <a:pt x="1763593" y="731055"/>
                      <a:pt x="1806053" y="662816"/>
                    </a:cubicBezTo>
                    <a:cubicBezTo>
                      <a:pt x="1848513" y="594577"/>
                      <a:pt x="1843963" y="521789"/>
                      <a:pt x="1806053" y="444452"/>
                    </a:cubicBezTo>
                    <a:cubicBezTo>
                      <a:pt x="1768143" y="367115"/>
                      <a:pt x="1589964" y="272338"/>
                      <a:pt x="1578591" y="198792"/>
                    </a:cubicBezTo>
                    <a:cubicBezTo>
                      <a:pt x="1567218" y="125246"/>
                      <a:pt x="1663511" y="19855"/>
                      <a:pt x="1737815" y="3175"/>
                    </a:cubicBezTo>
                    <a:cubicBezTo>
                      <a:pt x="1812119" y="-13505"/>
                      <a:pt x="1923576" y="38052"/>
                      <a:pt x="2024418" y="98709"/>
                    </a:cubicBezTo>
                    <a:cubicBezTo>
                      <a:pt x="2125260" y="159366"/>
                      <a:pt x="2278417" y="296602"/>
                      <a:pt x="2342865" y="367115"/>
                    </a:cubicBezTo>
                    <a:cubicBezTo>
                      <a:pt x="2407313" y="437628"/>
                      <a:pt x="2398214" y="431562"/>
                      <a:pt x="2411104" y="521789"/>
                    </a:cubicBezTo>
                    <a:cubicBezTo>
                      <a:pt x="2423994" y="612016"/>
                      <a:pt x="2335283" y="847061"/>
                      <a:pt x="2420203" y="908476"/>
                    </a:cubicBezTo>
                    <a:cubicBezTo>
                      <a:pt x="2505123" y="969891"/>
                      <a:pt x="2753815" y="943354"/>
                      <a:pt x="2920621" y="890279"/>
                    </a:cubicBezTo>
                    <a:cubicBezTo>
                      <a:pt x="3087427" y="837204"/>
                      <a:pt x="3297450" y="633246"/>
                      <a:pt x="3421038" y="590028"/>
                    </a:cubicBezTo>
                    <a:cubicBezTo>
                      <a:pt x="3544626" y="546810"/>
                      <a:pt x="3603387" y="588891"/>
                      <a:pt x="3662149" y="630972"/>
                    </a:cubicBezTo>
                  </a:path>
                </a:pathLst>
              </a:custGeom>
              <a:noFill/>
              <a:ln w="28575">
                <a:solidFill>
                  <a:schemeClr val="accent1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9" name="TextBox 58">
                    <a:extLst>
                      <a:ext uri="{FF2B5EF4-FFF2-40B4-BE49-F238E27FC236}">
                        <a16:creationId xmlns:a16="http://schemas.microsoft.com/office/drawing/2014/main" id="{5C68951B-D7A8-1FAD-4E61-B243F629693D}"/>
                      </a:ext>
                    </a:extLst>
                  </p:cNvPr>
                  <p:cNvSpPr txBox="1"/>
                  <p:nvPr/>
                </p:nvSpPr>
                <p:spPr>
                  <a:xfrm>
                    <a:off x="1860771" y="5393435"/>
                    <a:ext cx="127208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oMath>
                    </a14:m>
                    <a:r>
                      <a:rPr lang="en-US" dirty="0">
                        <a:solidFill>
                          <a:schemeClr val="accent1"/>
                        </a:solidFill>
                      </a:rPr>
                      <a:t> edges</a:t>
                    </a:r>
                  </a:p>
                </p:txBody>
              </p:sp>
            </mc:Choice>
            <mc:Fallback xmlns="">
              <p:sp>
                <p:nvSpPr>
                  <p:cNvPr id="59" name="TextBox 58">
                    <a:extLst>
                      <a:ext uri="{FF2B5EF4-FFF2-40B4-BE49-F238E27FC236}">
                        <a16:creationId xmlns:a16="http://schemas.microsoft.com/office/drawing/2014/main" id="{5C68951B-D7A8-1FAD-4E61-B243F629693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60771" y="5393435"/>
                    <a:ext cx="1272080" cy="369332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t="-9836" r="-3828" b="-2459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85120" name="Straight Arrow Connector 85119">
                <a:extLst>
                  <a:ext uri="{FF2B5EF4-FFF2-40B4-BE49-F238E27FC236}">
                    <a16:creationId xmlns:a16="http://schemas.microsoft.com/office/drawing/2014/main" id="{0BD31607-6842-FCD3-D2F2-721A7AAC853B}"/>
                  </a:ext>
                </a:extLst>
              </p:cNvPr>
              <p:cNvCxnSpPr>
                <a:cxnSpLocks/>
                <a:stCxn id="18" idx="6"/>
                <a:endCxn id="61" idx="2"/>
              </p:cNvCxnSpPr>
              <p:nvPr/>
            </p:nvCxnSpPr>
            <p:spPr>
              <a:xfrm flipV="1">
                <a:off x="4525538" y="5254484"/>
                <a:ext cx="440610" cy="41452"/>
              </a:xfrm>
              <a:prstGeom prst="straightConnector1">
                <a:avLst/>
              </a:prstGeom>
              <a:ln w="28575">
                <a:solidFill>
                  <a:schemeClr val="accent2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62252AF7-D871-8B0E-5377-F2C624EADFC4}"/>
                </a:ext>
              </a:extLst>
            </p:cNvPr>
            <p:cNvGrpSpPr/>
            <p:nvPr/>
          </p:nvGrpSpPr>
          <p:grpSpPr>
            <a:xfrm>
              <a:off x="6740068" y="5506397"/>
              <a:ext cx="4444792" cy="1235113"/>
              <a:chOff x="1923719" y="1947546"/>
              <a:chExt cx="4444792" cy="1235113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F3CC168-58CD-FAD5-C5C9-496DC7F420EF}"/>
                  </a:ext>
                </a:extLst>
              </p:cNvPr>
              <p:cNvGrpSpPr/>
              <p:nvPr/>
            </p:nvGrpSpPr>
            <p:grpSpPr>
              <a:xfrm>
                <a:off x="1923719" y="1947546"/>
                <a:ext cx="4444792" cy="943896"/>
                <a:chOff x="989430" y="2157721"/>
                <a:chExt cx="4444792" cy="94389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2" name="Oval 23">
                      <a:extLst>
                        <a:ext uri="{FF2B5EF4-FFF2-40B4-BE49-F238E27FC236}">
                          <a16:creationId xmlns:a16="http://schemas.microsoft.com/office/drawing/2014/main" id="{98369A4E-93B8-E607-3CB5-E5B9F454DD1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536301">
                      <a:off x="989430" y="2426947"/>
                      <a:ext cx="381000" cy="381000"/>
                    </a:xfrm>
                    <a:prstGeom prst="ellips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altLang="en-US" sz="2400" b="0" i="1" smtClean="0">
                                <a:latin typeface="Cambria Math" panose="02040503050406030204" pitchFamily="18" charset="0"/>
                              </a:rPr>
                              <m:t>𝑠</m:t>
                            </m:r>
                          </m:oMath>
                        </m:oMathPara>
                      </a14:m>
                      <a:endParaRPr lang="en-US" altLang="en-US" sz="2400" dirty="0">
                        <a:latin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12" name="Oval 23">
                      <a:extLst>
                        <a:ext uri="{FF2B5EF4-FFF2-40B4-BE49-F238E27FC236}">
                          <a16:creationId xmlns:a16="http://schemas.microsoft.com/office/drawing/2014/main" id="{98369A4E-93B8-E607-3CB5-E5B9F454DD1F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 rot="21536301">
                      <a:off x="989430" y="2426947"/>
                      <a:ext cx="381000" cy="381000"/>
                    </a:xfrm>
                    <a:prstGeom prst="ellipse">
                      <a:avLst/>
                    </a:prstGeom>
                    <a:blipFill>
                      <a:blip r:embed="rId11"/>
                      <a:stretch>
                        <a:fillRect/>
                      </a:stretch>
                    </a:blipFill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3" name="Oval 23">
                      <a:extLst>
                        <a:ext uri="{FF2B5EF4-FFF2-40B4-BE49-F238E27FC236}">
                          <a16:creationId xmlns:a16="http://schemas.microsoft.com/office/drawing/2014/main" id="{80C970F2-9144-0533-9D1A-ECEC4B8EA04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536301">
                      <a:off x="5053222" y="2620944"/>
                      <a:ext cx="381000" cy="381000"/>
                    </a:xfrm>
                    <a:prstGeom prst="ellips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altLang="en-US" sz="2400" b="0" i="1" smtClean="0">
                                <a:latin typeface="Cambria Math" panose="02040503050406030204" pitchFamily="18" charset="0"/>
                              </a:rPr>
                              <m:t>𝑡</m:t>
                            </m:r>
                          </m:oMath>
                        </m:oMathPara>
                      </a14:m>
                      <a:endParaRPr lang="en-US" altLang="en-US" sz="2400" dirty="0">
                        <a:latin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13" name="Oval 23">
                      <a:extLst>
                        <a:ext uri="{FF2B5EF4-FFF2-40B4-BE49-F238E27FC236}">
                          <a16:creationId xmlns:a16="http://schemas.microsoft.com/office/drawing/2014/main" id="{80C970F2-9144-0533-9D1A-ECEC4B8EA043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 rot="21536301">
                      <a:off x="5053222" y="2620944"/>
                      <a:ext cx="381000" cy="381000"/>
                    </a:xfrm>
                    <a:prstGeom prst="ellipse">
                      <a:avLst/>
                    </a:prstGeom>
                    <a:blipFill>
                      <a:blip r:embed="rId12"/>
                      <a:stretch>
                        <a:fillRect/>
                      </a:stretch>
                    </a:blipFill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608F5974-7424-7E20-B9BC-147C2730AE8C}"/>
                    </a:ext>
                  </a:extLst>
                </p:cNvPr>
                <p:cNvSpPr/>
                <p:nvPr/>
              </p:nvSpPr>
              <p:spPr>
                <a:xfrm>
                  <a:off x="1373875" y="2157721"/>
                  <a:ext cx="3662149" cy="943896"/>
                </a:xfrm>
                <a:custGeom>
                  <a:avLst/>
                  <a:gdLst>
                    <a:gd name="connsiteX0" fmla="*/ 0 w 3662149"/>
                    <a:gd name="connsiteY0" fmla="*/ 458100 h 943896"/>
                    <a:gd name="connsiteX1" fmla="*/ 291152 w 3662149"/>
                    <a:gd name="connsiteY1" fmla="*/ 221539 h 943896"/>
                    <a:gd name="connsiteX2" fmla="*/ 832513 w 3662149"/>
                    <a:gd name="connsiteY2" fmla="*/ 135103 h 943896"/>
                    <a:gd name="connsiteX3" fmla="*/ 1178256 w 3662149"/>
                    <a:gd name="connsiteY3" fmla="*/ 417157 h 943896"/>
                    <a:gd name="connsiteX4" fmla="*/ 1264692 w 3662149"/>
                    <a:gd name="connsiteY4" fmla="*/ 717407 h 943896"/>
                    <a:gd name="connsiteX5" fmla="*/ 1551295 w 3662149"/>
                    <a:gd name="connsiteY5" fmla="*/ 853885 h 943896"/>
                    <a:gd name="connsiteX6" fmla="*/ 1806053 w 3662149"/>
                    <a:gd name="connsiteY6" fmla="*/ 662816 h 943896"/>
                    <a:gd name="connsiteX7" fmla="*/ 1806053 w 3662149"/>
                    <a:gd name="connsiteY7" fmla="*/ 444452 h 943896"/>
                    <a:gd name="connsiteX8" fmla="*/ 1578591 w 3662149"/>
                    <a:gd name="connsiteY8" fmla="*/ 198792 h 943896"/>
                    <a:gd name="connsiteX9" fmla="*/ 1737815 w 3662149"/>
                    <a:gd name="connsiteY9" fmla="*/ 3175 h 943896"/>
                    <a:gd name="connsiteX10" fmla="*/ 2024418 w 3662149"/>
                    <a:gd name="connsiteY10" fmla="*/ 98709 h 943896"/>
                    <a:gd name="connsiteX11" fmla="*/ 2342865 w 3662149"/>
                    <a:gd name="connsiteY11" fmla="*/ 367115 h 943896"/>
                    <a:gd name="connsiteX12" fmla="*/ 2411104 w 3662149"/>
                    <a:gd name="connsiteY12" fmla="*/ 521789 h 943896"/>
                    <a:gd name="connsiteX13" fmla="*/ 2420203 w 3662149"/>
                    <a:gd name="connsiteY13" fmla="*/ 908476 h 943896"/>
                    <a:gd name="connsiteX14" fmla="*/ 2920621 w 3662149"/>
                    <a:gd name="connsiteY14" fmla="*/ 890279 h 943896"/>
                    <a:gd name="connsiteX15" fmla="*/ 3421038 w 3662149"/>
                    <a:gd name="connsiteY15" fmla="*/ 590028 h 943896"/>
                    <a:gd name="connsiteX16" fmla="*/ 3662149 w 3662149"/>
                    <a:gd name="connsiteY16" fmla="*/ 630972 h 94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62149" h="943896">
                      <a:moveTo>
                        <a:pt x="0" y="458100"/>
                      </a:moveTo>
                      <a:cubicBezTo>
                        <a:pt x="76200" y="366736"/>
                        <a:pt x="152400" y="275372"/>
                        <a:pt x="291152" y="221539"/>
                      </a:cubicBezTo>
                      <a:cubicBezTo>
                        <a:pt x="429904" y="167706"/>
                        <a:pt x="684662" y="102500"/>
                        <a:pt x="832513" y="135103"/>
                      </a:cubicBezTo>
                      <a:cubicBezTo>
                        <a:pt x="980364" y="167706"/>
                        <a:pt x="1106226" y="320106"/>
                        <a:pt x="1178256" y="417157"/>
                      </a:cubicBezTo>
                      <a:cubicBezTo>
                        <a:pt x="1250286" y="514208"/>
                        <a:pt x="1202519" y="644619"/>
                        <a:pt x="1264692" y="717407"/>
                      </a:cubicBezTo>
                      <a:cubicBezTo>
                        <a:pt x="1326865" y="790195"/>
                        <a:pt x="1461068" y="862984"/>
                        <a:pt x="1551295" y="853885"/>
                      </a:cubicBezTo>
                      <a:cubicBezTo>
                        <a:pt x="1641522" y="844787"/>
                        <a:pt x="1763593" y="731055"/>
                        <a:pt x="1806053" y="662816"/>
                      </a:cubicBezTo>
                      <a:cubicBezTo>
                        <a:pt x="1848513" y="594577"/>
                        <a:pt x="1843963" y="521789"/>
                        <a:pt x="1806053" y="444452"/>
                      </a:cubicBezTo>
                      <a:cubicBezTo>
                        <a:pt x="1768143" y="367115"/>
                        <a:pt x="1589964" y="272338"/>
                        <a:pt x="1578591" y="198792"/>
                      </a:cubicBezTo>
                      <a:cubicBezTo>
                        <a:pt x="1567218" y="125246"/>
                        <a:pt x="1663511" y="19855"/>
                        <a:pt x="1737815" y="3175"/>
                      </a:cubicBezTo>
                      <a:cubicBezTo>
                        <a:pt x="1812119" y="-13505"/>
                        <a:pt x="1923576" y="38052"/>
                        <a:pt x="2024418" y="98709"/>
                      </a:cubicBezTo>
                      <a:cubicBezTo>
                        <a:pt x="2125260" y="159366"/>
                        <a:pt x="2278417" y="296602"/>
                        <a:pt x="2342865" y="367115"/>
                      </a:cubicBezTo>
                      <a:cubicBezTo>
                        <a:pt x="2407313" y="437628"/>
                        <a:pt x="2398214" y="431562"/>
                        <a:pt x="2411104" y="521789"/>
                      </a:cubicBezTo>
                      <a:cubicBezTo>
                        <a:pt x="2423994" y="612016"/>
                        <a:pt x="2335283" y="847061"/>
                        <a:pt x="2420203" y="908476"/>
                      </a:cubicBezTo>
                      <a:cubicBezTo>
                        <a:pt x="2505123" y="969891"/>
                        <a:pt x="2753815" y="943354"/>
                        <a:pt x="2920621" y="890279"/>
                      </a:cubicBezTo>
                      <a:cubicBezTo>
                        <a:pt x="3087427" y="837204"/>
                        <a:pt x="3297450" y="633246"/>
                        <a:pt x="3421038" y="590028"/>
                      </a:cubicBezTo>
                      <a:cubicBezTo>
                        <a:pt x="3544626" y="546810"/>
                        <a:pt x="3603387" y="588891"/>
                        <a:pt x="3662149" y="630972"/>
                      </a:cubicBezTo>
                    </a:path>
                  </a:pathLst>
                </a:custGeom>
                <a:noFill/>
                <a:ln w="28575">
                  <a:solidFill>
                    <a:srgbClr val="00B050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1" name="TextBox 10">
                    <a:extLst>
                      <a:ext uri="{FF2B5EF4-FFF2-40B4-BE49-F238E27FC236}">
                        <a16:creationId xmlns:a16="http://schemas.microsoft.com/office/drawing/2014/main" id="{EE1FCCC5-3F7E-3F17-605B-616442959FB1}"/>
                      </a:ext>
                    </a:extLst>
                  </p:cNvPr>
                  <p:cNvSpPr txBox="1"/>
                  <p:nvPr/>
                </p:nvSpPr>
                <p:spPr>
                  <a:xfrm>
                    <a:off x="3264575" y="2813327"/>
                    <a:ext cx="1509324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≤</m:t>
                        </m:r>
                        <m:r>
                          <a:rPr lang="en-US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oMath>
                    </a14:m>
                    <a:r>
                      <a:rPr lang="en-US" dirty="0">
                        <a:solidFill>
                          <a:srgbClr val="006600"/>
                        </a:solidFill>
                      </a:rPr>
                      <a:t> edges</a:t>
                    </a:r>
                  </a:p>
                </p:txBody>
              </p:sp>
            </mc:Choice>
            <mc:Fallback xmlns="">
              <p:sp>
                <p:nvSpPr>
                  <p:cNvPr id="11" name="TextBox 10">
                    <a:extLst>
                      <a:ext uri="{FF2B5EF4-FFF2-40B4-BE49-F238E27FC236}">
                        <a16:creationId xmlns:a16="http://schemas.microsoft.com/office/drawing/2014/main" id="{EE1FCCC5-3F7E-3F17-605B-616442959FB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264575" y="2813327"/>
                    <a:ext cx="1509324" cy="369332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8197" r="-3239" b="-2459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BC3D1B34-A677-6E4C-9E08-18F67E7BAA7F}"/>
                    </a:ext>
                  </a:extLst>
                </p:cNvPr>
                <p:cNvSpPr txBox="1"/>
                <p:nvPr/>
              </p:nvSpPr>
              <p:spPr>
                <a:xfrm>
                  <a:off x="4905659" y="4934249"/>
                  <a:ext cx="1231812" cy="52322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m:rPr>
                            <m:sty m:val="p"/>
                          </m:rPr>
                          <a:rPr lang="en-US" sz="2800" b="0" i="0" smtClean="0">
                            <a:latin typeface="Cambria Math" panose="02040503050406030204" pitchFamily="18" charset="0"/>
                          </a:rPr>
                          <m:t>min</m:t>
                        </m:r>
                      </m:oMath>
                    </m:oMathPara>
                  </a14:m>
                  <a:endParaRPr lang="en-US" sz="2800" dirty="0"/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BC3D1B34-A677-6E4C-9E08-18F67E7BAA7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05659" y="4934249"/>
                  <a:ext cx="1231812" cy="523220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1" name="Left Brace 20">
              <a:extLst>
                <a:ext uri="{FF2B5EF4-FFF2-40B4-BE49-F238E27FC236}">
                  <a16:creationId xmlns:a16="http://schemas.microsoft.com/office/drawing/2014/main" id="{69C4EC18-FFAF-D3C0-6859-04990794C2EB}"/>
                </a:ext>
              </a:extLst>
            </p:cNvPr>
            <p:cNvSpPr/>
            <p:nvPr/>
          </p:nvSpPr>
          <p:spPr>
            <a:xfrm>
              <a:off x="6090462" y="4092822"/>
              <a:ext cx="401777" cy="2261295"/>
            </a:xfrm>
            <a:prstGeom prst="leftBrac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210571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7B2E9F-0D71-CA48-C3E3-BD27FE61AA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>
            <a:extLst>
              <a:ext uri="{FF2B5EF4-FFF2-40B4-BE49-F238E27FC236}">
                <a16:creationId xmlns:a16="http://schemas.microsoft.com/office/drawing/2014/main" id="{FE74A112-04DD-35F3-164E-05D0A940B5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88818" y="-115166"/>
            <a:ext cx="10515600" cy="13255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 Bellman Ford– Four Steps</a:t>
            </a: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9EA52C1A-EABD-8A06-84C1-E38DCAA22FAA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011055" y="979054"/>
            <a:ext cx="9180945" cy="5878945"/>
          </a:xfrm>
        </p:spPr>
        <p:txBody>
          <a:bodyPr>
            <a:normAutofit/>
          </a:bodyPr>
          <a:lstStyle/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Formulate the answer with a recursive structure</a:t>
            </a:r>
          </a:p>
          <a:p>
            <a:pPr lvl="1"/>
            <a:r>
              <a:rPr lang="en-US" altLang="en-US" sz="2000" dirty="0"/>
              <a:t>What are the options for the last choice?</a:t>
            </a:r>
          </a:p>
          <a:p>
            <a:pPr lvl="1"/>
            <a:r>
              <a:rPr lang="en-US" altLang="en-US" sz="2000" dirty="0"/>
              <a:t>For each such option, what does the subproblem look like? How do we use it?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Choose a memory structure.</a:t>
            </a:r>
            <a:endParaRPr lang="en-US" altLang="en-US" sz="2000" dirty="0"/>
          </a:p>
          <a:p>
            <a:pPr lvl="1"/>
            <a:r>
              <a:rPr lang="en-US" altLang="en-US" sz="2000" dirty="0"/>
              <a:t>Figure out the possible values of all parameters in the recursive calls.</a:t>
            </a:r>
          </a:p>
          <a:p>
            <a:pPr lvl="1"/>
            <a:r>
              <a:rPr lang="en-US" altLang="en-US" sz="2000" dirty="0"/>
              <a:t>How many subproblems (options for last choice) are there?</a:t>
            </a:r>
          </a:p>
          <a:p>
            <a:pPr lvl="1"/>
            <a:r>
              <a:rPr lang="en-US" altLang="en-US" sz="2000" dirty="0"/>
              <a:t>What are the parameters needed to identify each?</a:t>
            </a:r>
          </a:p>
          <a:p>
            <a:pPr lvl="1"/>
            <a:r>
              <a:rPr lang="en-US" altLang="en-US" sz="2000" dirty="0"/>
              <a:t>How many different values could there be per parameter?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Specify an order of evaluation. </a:t>
            </a:r>
            <a:endParaRPr lang="en-US" altLang="en-US" sz="2000" dirty="0"/>
          </a:p>
          <a:p>
            <a:pPr lvl="1"/>
            <a:r>
              <a:rPr lang="en-US" altLang="en-US" sz="2000" dirty="0"/>
              <a:t>Want to guarantee that the necessary subproblem solutions are in memory when you need them.</a:t>
            </a:r>
          </a:p>
          <a:p>
            <a:pPr lvl="1"/>
            <a:r>
              <a:rPr lang="en-US" altLang="en-US" sz="2000" dirty="0"/>
              <a:t>With this step: a “Bottom-up” (iterative) algorithm</a:t>
            </a:r>
          </a:p>
          <a:p>
            <a:pPr lvl="1"/>
            <a:r>
              <a:rPr lang="en-US" altLang="en-US" sz="2000" dirty="0"/>
              <a:t>Without this step: a “Top-down” (recursive) algorithm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/>
              <a:t>See if there’s a way to save space</a:t>
            </a:r>
          </a:p>
          <a:p>
            <a:pPr lvl="1"/>
            <a:r>
              <a:rPr lang="en-US" altLang="en-US" sz="2000" dirty="0"/>
              <a:t>Is it possible to reuse some memory locations?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2553C43-847E-C4DC-6789-2253DC8186A0}"/>
              </a:ext>
            </a:extLst>
          </p:cNvPr>
          <p:cNvGrpSpPr/>
          <p:nvPr/>
        </p:nvGrpSpPr>
        <p:grpSpPr>
          <a:xfrm>
            <a:off x="-26807" y="691431"/>
            <a:ext cx="3068114" cy="1483598"/>
            <a:chOff x="5320336" y="4019423"/>
            <a:chExt cx="5907194" cy="285644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5A6FCED5-BADA-B8A5-8841-0C50D983FAB3}"/>
                </a:ext>
              </a:extLst>
            </p:cNvPr>
            <p:cNvGrpSpPr/>
            <p:nvPr/>
          </p:nvGrpSpPr>
          <p:grpSpPr>
            <a:xfrm>
              <a:off x="6782738" y="4019423"/>
              <a:ext cx="4444792" cy="1299896"/>
              <a:chOff x="902323" y="4597231"/>
              <a:chExt cx="4444792" cy="129989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" name="Oval 23">
                    <a:extLst>
                      <a:ext uri="{FF2B5EF4-FFF2-40B4-BE49-F238E27FC236}">
                        <a16:creationId xmlns:a16="http://schemas.microsoft.com/office/drawing/2014/main" id="{B8D2BBA4-9696-D0DF-BE8A-F071520782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4144571" y="5108966"/>
                    <a:ext cx="381000" cy="381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2" name="Oval 23">
                    <a:extLst>
                      <a:ext uri="{FF2B5EF4-FFF2-40B4-BE49-F238E27FC236}">
                        <a16:creationId xmlns:a16="http://schemas.microsoft.com/office/drawing/2014/main" id="{B8D2BBA4-9696-D0DF-BE8A-F071520782D8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4144571" y="5108966"/>
                    <a:ext cx="381000" cy="381000"/>
                  </a:xfrm>
                  <a:prstGeom prst="ellipse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" name="Oval 23">
                    <a:extLst>
                      <a:ext uri="{FF2B5EF4-FFF2-40B4-BE49-F238E27FC236}">
                        <a16:creationId xmlns:a16="http://schemas.microsoft.com/office/drawing/2014/main" id="{2A6F75D4-D6A1-E158-A028-EF568A24AA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902323" y="4866457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3" name="Oval 23">
                    <a:extLst>
                      <a:ext uri="{FF2B5EF4-FFF2-40B4-BE49-F238E27FC236}">
                        <a16:creationId xmlns:a16="http://schemas.microsoft.com/office/drawing/2014/main" id="{2A6F75D4-D6A1-E158-A028-EF568A24AAD9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902323" y="4866457"/>
                    <a:ext cx="381000" cy="381000"/>
                  </a:xfrm>
                  <a:prstGeom prst="ellipse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" name="Oval 23">
                    <a:extLst>
                      <a:ext uri="{FF2B5EF4-FFF2-40B4-BE49-F238E27FC236}">
                        <a16:creationId xmlns:a16="http://schemas.microsoft.com/office/drawing/2014/main" id="{751F375C-E827-944C-1A8E-B0A33B64BD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4966115" y="5060454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4" name="Oval 23">
                    <a:extLst>
                      <a:ext uri="{FF2B5EF4-FFF2-40B4-BE49-F238E27FC236}">
                        <a16:creationId xmlns:a16="http://schemas.microsoft.com/office/drawing/2014/main" id="{751F375C-E827-944C-1A8E-B0A33B64BD13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4966115" y="5060454"/>
                    <a:ext cx="381000" cy="381000"/>
                  </a:xfrm>
                  <a:prstGeom prst="ellipse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7568E29-299A-4CFC-BDD2-3F1ABF7B0F43}"/>
                  </a:ext>
                </a:extLst>
              </p:cNvPr>
              <p:cNvSpPr/>
              <p:nvPr/>
            </p:nvSpPr>
            <p:spPr>
              <a:xfrm>
                <a:off x="1286768" y="4597231"/>
                <a:ext cx="2854305" cy="943896"/>
              </a:xfrm>
              <a:custGeom>
                <a:avLst/>
                <a:gdLst>
                  <a:gd name="connsiteX0" fmla="*/ 0 w 3662149"/>
                  <a:gd name="connsiteY0" fmla="*/ 458100 h 943896"/>
                  <a:gd name="connsiteX1" fmla="*/ 291152 w 3662149"/>
                  <a:gd name="connsiteY1" fmla="*/ 221539 h 943896"/>
                  <a:gd name="connsiteX2" fmla="*/ 832513 w 3662149"/>
                  <a:gd name="connsiteY2" fmla="*/ 135103 h 943896"/>
                  <a:gd name="connsiteX3" fmla="*/ 1178256 w 3662149"/>
                  <a:gd name="connsiteY3" fmla="*/ 417157 h 943896"/>
                  <a:gd name="connsiteX4" fmla="*/ 1264692 w 3662149"/>
                  <a:gd name="connsiteY4" fmla="*/ 717407 h 943896"/>
                  <a:gd name="connsiteX5" fmla="*/ 1551295 w 3662149"/>
                  <a:gd name="connsiteY5" fmla="*/ 853885 h 943896"/>
                  <a:gd name="connsiteX6" fmla="*/ 1806053 w 3662149"/>
                  <a:gd name="connsiteY6" fmla="*/ 662816 h 943896"/>
                  <a:gd name="connsiteX7" fmla="*/ 1806053 w 3662149"/>
                  <a:gd name="connsiteY7" fmla="*/ 444452 h 943896"/>
                  <a:gd name="connsiteX8" fmla="*/ 1578591 w 3662149"/>
                  <a:gd name="connsiteY8" fmla="*/ 198792 h 943896"/>
                  <a:gd name="connsiteX9" fmla="*/ 1737815 w 3662149"/>
                  <a:gd name="connsiteY9" fmla="*/ 3175 h 943896"/>
                  <a:gd name="connsiteX10" fmla="*/ 2024418 w 3662149"/>
                  <a:gd name="connsiteY10" fmla="*/ 98709 h 943896"/>
                  <a:gd name="connsiteX11" fmla="*/ 2342865 w 3662149"/>
                  <a:gd name="connsiteY11" fmla="*/ 367115 h 943896"/>
                  <a:gd name="connsiteX12" fmla="*/ 2411104 w 3662149"/>
                  <a:gd name="connsiteY12" fmla="*/ 521789 h 943896"/>
                  <a:gd name="connsiteX13" fmla="*/ 2420203 w 3662149"/>
                  <a:gd name="connsiteY13" fmla="*/ 908476 h 943896"/>
                  <a:gd name="connsiteX14" fmla="*/ 2920621 w 3662149"/>
                  <a:gd name="connsiteY14" fmla="*/ 890279 h 943896"/>
                  <a:gd name="connsiteX15" fmla="*/ 3421038 w 3662149"/>
                  <a:gd name="connsiteY15" fmla="*/ 590028 h 943896"/>
                  <a:gd name="connsiteX16" fmla="*/ 3662149 w 3662149"/>
                  <a:gd name="connsiteY16" fmla="*/ 630972 h 94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2149" h="943896">
                    <a:moveTo>
                      <a:pt x="0" y="458100"/>
                    </a:moveTo>
                    <a:cubicBezTo>
                      <a:pt x="76200" y="366736"/>
                      <a:pt x="152400" y="275372"/>
                      <a:pt x="291152" y="221539"/>
                    </a:cubicBezTo>
                    <a:cubicBezTo>
                      <a:pt x="429904" y="167706"/>
                      <a:pt x="684662" y="102500"/>
                      <a:pt x="832513" y="135103"/>
                    </a:cubicBezTo>
                    <a:cubicBezTo>
                      <a:pt x="980364" y="167706"/>
                      <a:pt x="1106226" y="320106"/>
                      <a:pt x="1178256" y="417157"/>
                    </a:cubicBezTo>
                    <a:cubicBezTo>
                      <a:pt x="1250286" y="514208"/>
                      <a:pt x="1202519" y="644619"/>
                      <a:pt x="1264692" y="717407"/>
                    </a:cubicBezTo>
                    <a:cubicBezTo>
                      <a:pt x="1326865" y="790195"/>
                      <a:pt x="1461068" y="862984"/>
                      <a:pt x="1551295" y="853885"/>
                    </a:cubicBezTo>
                    <a:cubicBezTo>
                      <a:pt x="1641522" y="844787"/>
                      <a:pt x="1763593" y="731055"/>
                      <a:pt x="1806053" y="662816"/>
                    </a:cubicBezTo>
                    <a:cubicBezTo>
                      <a:pt x="1848513" y="594577"/>
                      <a:pt x="1843963" y="521789"/>
                      <a:pt x="1806053" y="444452"/>
                    </a:cubicBezTo>
                    <a:cubicBezTo>
                      <a:pt x="1768143" y="367115"/>
                      <a:pt x="1589964" y="272338"/>
                      <a:pt x="1578591" y="198792"/>
                    </a:cubicBezTo>
                    <a:cubicBezTo>
                      <a:pt x="1567218" y="125246"/>
                      <a:pt x="1663511" y="19855"/>
                      <a:pt x="1737815" y="3175"/>
                    </a:cubicBezTo>
                    <a:cubicBezTo>
                      <a:pt x="1812119" y="-13505"/>
                      <a:pt x="1923576" y="38052"/>
                      <a:pt x="2024418" y="98709"/>
                    </a:cubicBezTo>
                    <a:cubicBezTo>
                      <a:pt x="2125260" y="159366"/>
                      <a:pt x="2278417" y="296602"/>
                      <a:pt x="2342865" y="367115"/>
                    </a:cubicBezTo>
                    <a:cubicBezTo>
                      <a:pt x="2407313" y="437628"/>
                      <a:pt x="2398214" y="431562"/>
                      <a:pt x="2411104" y="521789"/>
                    </a:cubicBezTo>
                    <a:cubicBezTo>
                      <a:pt x="2423994" y="612016"/>
                      <a:pt x="2335283" y="847061"/>
                      <a:pt x="2420203" y="908476"/>
                    </a:cubicBezTo>
                    <a:cubicBezTo>
                      <a:pt x="2505123" y="969891"/>
                      <a:pt x="2753815" y="943354"/>
                      <a:pt x="2920621" y="890279"/>
                    </a:cubicBezTo>
                    <a:cubicBezTo>
                      <a:pt x="3087427" y="837204"/>
                      <a:pt x="3297450" y="633246"/>
                      <a:pt x="3421038" y="590028"/>
                    </a:cubicBezTo>
                    <a:cubicBezTo>
                      <a:pt x="3544626" y="546810"/>
                      <a:pt x="3603387" y="588891"/>
                      <a:pt x="3662149" y="630972"/>
                    </a:cubicBezTo>
                  </a:path>
                </a:pathLst>
              </a:custGeom>
              <a:noFill/>
              <a:ln w="28575">
                <a:solidFill>
                  <a:schemeClr val="accent1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050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6" name="TextBox 15">
                    <a:extLst>
                      <a:ext uri="{FF2B5EF4-FFF2-40B4-BE49-F238E27FC236}">
                        <a16:creationId xmlns:a16="http://schemas.microsoft.com/office/drawing/2014/main" id="{F8DB313C-89B3-0063-CFBE-1A4CB5968CF3}"/>
                      </a:ext>
                    </a:extLst>
                  </p:cNvPr>
                  <p:cNvSpPr txBox="1"/>
                  <p:nvPr/>
                </p:nvSpPr>
                <p:spPr>
                  <a:xfrm>
                    <a:off x="1860772" y="5393436"/>
                    <a:ext cx="1633045" cy="50369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sz="1050" b="0" i="1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050" b="0" i="1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oMath>
                    </a14:m>
                    <a:r>
                      <a:rPr lang="en-US" sz="1050" dirty="0">
                        <a:solidFill>
                          <a:schemeClr val="accent1"/>
                        </a:solidFill>
                      </a:rPr>
                      <a:t> edges</a:t>
                    </a:r>
                  </a:p>
                </p:txBody>
              </p:sp>
            </mc:Choice>
            <mc:Fallback xmlns="">
              <p:sp>
                <p:nvSpPr>
                  <p:cNvPr id="16" name="TextBox 15">
                    <a:extLst>
                      <a:ext uri="{FF2B5EF4-FFF2-40B4-BE49-F238E27FC236}">
                        <a16:creationId xmlns:a16="http://schemas.microsoft.com/office/drawing/2014/main" id="{F8DB313C-89B3-0063-CFBE-1A4CB5968CF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60772" y="5393436"/>
                    <a:ext cx="1633045" cy="50369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b="-1162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C330C4E6-30EF-15BC-EB50-62D2E1459EFD}"/>
                  </a:ext>
                </a:extLst>
              </p:cNvPr>
              <p:cNvCxnSpPr>
                <a:cxnSpLocks/>
                <a:stCxn id="12" idx="6"/>
                <a:endCxn id="14" idx="2"/>
              </p:cNvCxnSpPr>
              <p:nvPr/>
            </p:nvCxnSpPr>
            <p:spPr>
              <a:xfrm flipV="1">
                <a:off x="4525538" y="5254484"/>
                <a:ext cx="440610" cy="41452"/>
              </a:xfrm>
              <a:prstGeom prst="straightConnector1">
                <a:avLst/>
              </a:prstGeom>
              <a:ln w="28575">
                <a:solidFill>
                  <a:schemeClr val="accent2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8EE44985-18ED-3A00-DBB7-36C4FAF3F01E}"/>
                </a:ext>
              </a:extLst>
            </p:cNvPr>
            <p:cNvGrpSpPr/>
            <p:nvPr/>
          </p:nvGrpSpPr>
          <p:grpSpPr>
            <a:xfrm>
              <a:off x="6740068" y="5506397"/>
              <a:ext cx="4444792" cy="1369471"/>
              <a:chOff x="1923719" y="1947546"/>
              <a:chExt cx="4444792" cy="1369471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125EF850-5D3D-91B3-DAC0-0FDE77E6B9C1}"/>
                  </a:ext>
                </a:extLst>
              </p:cNvPr>
              <p:cNvGrpSpPr/>
              <p:nvPr/>
            </p:nvGrpSpPr>
            <p:grpSpPr>
              <a:xfrm>
                <a:off x="1923719" y="1947546"/>
                <a:ext cx="4444792" cy="943896"/>
                <a:chOff x="989430" y="2157721"/>
                <a:chExt cx="4444792" cy="94389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9" name="Oval 23">
                      <a:extLst>
                        <a:ext uri="{FF2B5EF4-FFF2-40B4-BE49-F238E27FC236}">
                          <a16:creationId xmlns:a16="http://schemas.microsoft.com/office/drawing/2014/main" id="{27248C27-1B14-96DA-2B05-4BE3A55009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536301">
                      <a:off x="989430" y="2426947"/>
                      <a:ext cx="381000" cy="381000"/>
                    </a:xfrm>
                    <a:prstGeom prst="ellips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altLang="en-US" sz="1200" b="0" i="1" smtClean="0">
                                <a:latin typeface="Cambria Math" panose="02040503050406030204" pitchFamily="18" charset="0"/>
                              </a:rPr>
                              <m:t>𝑠</m:t>
                            </m:r>
                          </m:oMath>
                        </m:oMathPara>
                      </a14:m>
                      <a:endParaRPr lang="en-US" altLang="en-US" sz="1200" dirty="0">
                        <a:latin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9" name="Oval 23">
                      <a:extLst>
                        <a:ext uri="{FF2B5EF4-FFF2-40B4-BE49-F238E27FC236}">
                          <a16:creationId xmlns:a16="http://schemas.microsoft.com/office/drawing/2014/main" id="{27248C27-1B14-96DA-2B05-4BE3A5500996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 rot="21536301">
                      <a:off x="989430" y="2426947"/>
                      <a:ext cx="381000" cy="381000"/>
                    </a:xfrm>
                    <a:prstGeom prst="ellipse">
                      <a:avLst/>
                    </a:prstGeom>
                    <a:blipFill>
                      <a:blip r:embed="rId7"/>
                      <a:stretch>
                        <a:fillRect/>
                      </a:stretch>
                    </a:blipFill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0" name="Oval 23">
                      <a:extLst>
                        <a:ext uri="{FF2B5EF4-FFF2-40B4-BE49-F238E27FC236}">
                          <a16:creationId xmlns:a16="http://schemas.microsoft.com/office/drawing/2014/main" id="{EB1D9A51-1A0D-B531-04BF-A479FE5EE02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536301">
                      <a:off x="5053222" y="2620944"/>
                      <a:ext cx="381000" cy="381000"/>
                    </a:xfrm>
                    <a:prstGeom prst="ellips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altLang="en-US" sz="1200" b="0" i="1" smtClean="0">
                                <a:latin typeface="Cambria Math" panose="02040503050406030204" pitchFamily="18" charset="0"/>
                              </a:rPr>
                              <m:t>𝑡</m:t>
                            </m:r>
                          </m:oMath>
                        </m:oMathPara>
                      </a14:m>
                      <a:endParaRPr lang="en-US" altLang="en-US" sz="1200" dirty="0">
                        <a:latin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10" name="Oval 23">
                      <a:extLst>
                        <a:ext uri="{FF2B5EF4-FFF2-40B4-BE49-F238E27FC236}">
                          <a16:creationId xmlns:a16="http://schemas.microsoft.com/office/drawing/2014/main" id="{EB1D9A51-1A0D-B531-04BF-A479FE5EE02F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 rot="21536301">
                      <a:off x="5053222" y="2620944"/>
                      <a:ext cx="381000" cy="381000"/>
                    </a:xfrm>
                    <a:prstGeom prst="ellipse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42A5EA3E-4953-7C1E-C1E5-A5D2A6946F81}"/>
                    </a:ext>
                  </a:extLst>
                </p:cNvPr>
                <p:cNvSpPr/>
                <p:nvPr/>
              </p:nvSpPr>
              <p:spPr>
                <a:xfrm>
                  <a:off x="1373875" y="2157721"/>
                  <a:ext cx="3662149" cy="943896"/>
                </a:xfrm>
                <a:custGeom>
                  <a:avLst/>
                  <a:gdLst>
                    <a:gd name="connsiteX0" fmla="*/ 0 w 3662149"/>
                    <a:gd name="connsiteY0" fmla="*/ 458100 h 943896"/>
                    <a:gd name="connsiteX1" fmla="*/ 291152 w 3662149"/>
                    <a:gd name="connsiteY1" fmla="*/ 221539 h 943896"/>
                    <a:gd name="connsiteX2" fmla="*/ 832513 w 3662149"/>
                    <a:gd name="connsiteY2" fmla="*/ 135103 h 943896"/>
                    <a:gd name="connsiteX3" fmla="*/ 1178256 w 3662149"/>
                    <a:gd name="connsiteY3" fmla="*/ 417157 h 943896"/>
                    <a:gd name="connsiteX4" fmla="*/ 1264692 w 3662149"/>
                    <a:gd name="connsiteY4" fmla="*/ 717407 h 943896"/>
                    <a:gd name="connsiteX5" fmla="*/ 1551295 w 3662149"/>
                    <a:gd name="connsiteY5" fmla="*/ 853885 h 943896"/>
                    <a:gd name="connsiteX6" fmla="*/ 1806053 w 3662149"/>
                    <a:gd name="connsiteY6" fmla="*/ 662816 h 943896"/>
                    <a:gd name="connsiteX7" fmla="*/ 1806053 w 3662149"/>
                    <a:gd name="connsiteY7" fmla="*/ 444452 h 943896"/>
                    <a:gd name="connsiteX8" fmla="*/ 1578591 w 3662149"/>
                    <a:gd name="connsiteY8" fmla="*/ 198792 h 943896"/>
                    <a:gd name="connsiteX9" fmla="*/ 1737815 w 3662149"/>
                    <a:gd name="connsiteY9" fmla="*/ 3175 h 943896"/>
                    <a:gd name="connsiteX10" fmla="*/ 2024418 w 3662149"/>
                    <a:gd name="connsiteY10" fmla="*/ 98709 h 943896"/>
                    <a:gd name="connsiteX11" fmla="*/ 2342865 w 3662149"/>
                    <a:gd name="connsiteY11" fmla="*/ 367115 h 943896"/>
                    <a:gd name="connsiteX12" fmla="*/ 2411104 w 3662149"/>
                    <a:gd name="connsiteY12" fmla="*/ 521789 h 943896"/>
                    <a:gd name="connsiteX13" fmla="*/ 2420203 w 3662149"/>
                    <a:gd name="connsiteY13" fmla="*/ 908476 h 943896"/>
                    <a:gd name="connsiteX14" fmla="*/ 2920621 w 3662149"/>
                    <a:gd name="connsiteY14" fmla="*/ 890279 h 943896"/>
                    <a:gd name="connsiteX15" fmla="*/ 3421038 w 3662149"/>
                    <a:gd name="connsiteY15" fmla="*/ 590028 h 943896"/>
                    <a:gd name="connsiteX16" fmla="*/ 3662149 w 3662149"/>
                    <a:gd name="connsiteY16" fmla="*/ 630972 h 94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62149" h="943896">
                      <a:moveTo>
                        <a:pt x="0" y="458100"/>
                      </a:moveTo>
                      <a:cubicBezTo>
                        <a:pt x="76200" y="366736"/>
                        <a:pt x="152400" y="275372"/>
                        <a:pt x="291152" y="221539"/>
                      </a:cubicBezTo>
                      <a:cubicBezTo>
                        <a:pt x="429904" y="167706"/>
                        <a:pt x="684662" y="102500"/>
                        <a:pt x="832513" y="135103"/>
                      </a:cubicBezTo>
                      <a:cubicBezTo>
                        <a:pt x="980364" y="167706"/>
                        <a:pt x="1106226" y="320106"/>
                        <a:pt x="1178256" y="417157"/>
                      </a:cubicBezTo>
                      <a:cubicBezTo>
                        <a:pt x="1250286" y="514208"/>
                        <a:pt x="1202519" y="644619"/>
                        <a:pt x="1264692" y="717407"/>
                      </a:cubicBezTo>
                      <a:cubicBezTo>
                        <a:pt x="1326865" y="790195"/>
                        <a:pt x="1461068" y="862984"/>
                        <a:pt x="1551295" y="853885"/>
                      </a:cubicBezTo>
                      <a:cubicBezTo>
                        <a:pt x="1641522" y="844787"/>
                        <a:pt x="1763593" y="731055"/>
                        <a:pt x="1806053" y="662816"/>
                      </a:cubicBezTo>
                      <a:cubicBezTo>
                        <a:pt x="1848513" y="594577"/>
                        <a:pt x="1843963" y="521789"/>
                        <a:pt x="1806053" y="444452"/>
                      </a:cubicBezTo>
                      <a:cubicBezTo>
                        <a:pt x="1768143" y="367115"/>
                        <a:pt x="1589964" y="272338"/>
                        <a:pt x="1578591" y="198792"/>
                      </a:cubicBezTo>
                      <a:cubicBezTo>
                        <a:pt x="1567218" y="125246"/>
                        <a:pt x="1663511" y="19855"/>
                        <a:pt x="1737815" y="3175"/>
                      </a:cubicBezTo>
                      <a:cubicBezTo>
                        <a:pt x="1812119" y="-13505"/>
                        <a:pt x="1923576" y="38052"/>
                        <a:pt x="2024418" y="98709"/>
                      </a:cubicBezTo>
                      <a:cubicBezTo>
                        <a:pt x="2125260" y="159366"/>
                        <a:pt x="2278417" y="296602"/>
                        <a:pt x="2342865" y="367115"/>
                      </a:cubicBezTo>
                      <a:cubicBezTo>
                        <a:pt x="2407313" y="437628"/>
                        <a:pt x="2398214" y="431562"/>
                        <a:pt x="2411104" y="521789"/>
                      </a:cubicBezTo>
                      <a:cubicBezTo>
                        <a:pt x="2423994" y="612016"/>
                        <a:pt x="2335283" y="847061"/>
                        <a:pt x="2420203" y="908476"/>
                      </a:cubicBezTo>
                      <a:cubicBezTo>
                        <a:pt x="2505123" y="969891"/>
                        <a:pt x="2753815" y="943354"/>
                        <a:pt x="2920621" y="890279"/>
                      </a:cubicBezTo>
                      <a:cubicBezTo>
                        <a:pt x="3087427" y="837204"/>
                        <a:pt x="3297450" y="633246"/>
                        <a:pt x="3421038" y="590028"/>
                      </a:cubicBezTo>
                      <a:cubicBezTo>
                        <a:pt x="3544626" y="546810"/>
                        <a:pt x="3603387" y="588891"/>
                        <a:pt x="3662149" y="630972"/>
                      </a:cubicBezTo>
                    </a:path>
                  </a:pathLst>
                </a:custGeom>
                <a:noFill/>
                <a:ln w="28575">
                  <a:solidFill>
                    <a:srgbClr val="00B050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050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" name="TextBox 7">
                    <a:extLst>
                      <a:ext uri="{FF2B5EF4-FFF2-40B4-BE49-F238E27FC236}">
                        <a16:creationId xmlns:a16="http://schemas.microsoft.com/office/drawing/2014/main" id="{BE9783DF-99B3-B75D-2797-7C42C11C709C}"/>
                      </a:ext>
                    </a:extLst>
                  </p:cNvPr>
                  <p:cNvSpPr txBox="1"/>
                  <p:nvPr/>
                </p:nvSpPr>
                <p:spPr>
                  <a:xfrm>
                    <a:off x="3264575" y="2813326"/>
                    <a:ext cx="1912175" cy="50369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≤</m:t>
                        </m:r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oMath>
                    </a14:m>
                    <a:r>
                      <a:rPr lang="en-US" sz="1050" dirty="0">
                        <a:solidFill>
                          <a:srgbClr val="006600"/>
                        </a:solidFill>
                      </a:rPr>
                      <a:t> edges</a:t>
                    </a:r>
                  </a:p>
                </p:txBody>
              </p:sp>
            </mc:Choice>
            <mc:Fallback xmlns="">
              <p:sp>
                <p:nvSpPr>
                  <p:cNvPr id="8" name="TextBox 7">
                    <a:extLst>
                      <a:ext uri="{FF2B5EF4-FFF2-40B4-BE49-F238E27FC236}">
                        <a16:creationId xmlns:a16="http://schemas.microsoft.com/office/drawing/2014/main" id="{BE9783DF-99B3-B75D-2797-7C42C11C709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264575" y="2813326"/>
                    <a:ext cx="1912175" cy="50369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b="-1162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74259636-3345-81CD-266F-05D5006CF459}"/>
                    </a:ext>
                  </a:extLst>
                </p:cNvPr>
                <p:cNvSpPr txBox="1"/>
                <p:nvPr/>
              </p:nvSpPr>
              <p:spPr>
                <a:xfrm>
                  <a:off x="5320336" y="4934249"/>
                  <a:ext cx="1009852" cy="59257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sz="1400" b="0" i="0" smtClean="0">
                            <a:latin typeface="Cambria Math" panose="02040503050406030204" pitchFamily="18" charset="0"/>
                          </a:rPr>
                          <m:t>min</m:t>
                        </m:r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74259636-3345-81CD-266F-05D5006CF45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20336" y="4934249"/>
                  <a:ext cx="1009852" cy="592578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" name="Left Brace 5">
              <a:extLst>
                <a:ext uri="{FF2B5EF4-FFF2-40B4-BE49-F238E27FC236}">
                  <a16:creationId xmlns:a16="http://schemas.microsoft.com/office/drawing/2014/main" id="{9A49B4F4-4CD0-5019-E7CC-4BD89A2FA021}"/>
                </a:ext>
              </a:extLst>
            </p:cNvPr>
            <p:cNvSpPr/>
            <p:nvPr/>
          </p:nvSpPr>
          <p:spPr>
            <a:xfrm>
              <a:off x="6090462" y="4092822"/>
              <a:ext cx="401777" cy="2261295"/>
            </a:xfrm>
            <a:prstGeom prst="leftBrac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</p:grpSp>
    </p:spTree>
    <p:extLst>
      <p:ext uri="{BB962C8B-B14F-4D97-AF65-F5344CB8AC3E}">
        <p14:creationId xmlns:p14="http://schemas.microsoft.com/office/powerpoint/2010/main" val="385695615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4A8E50-03AE-33B7-CF85-782BE64A98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A4CB7522-DAAB-97ED-30D9-824DFA7E30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Identifying the Memory Structure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260F2906-19D3-9EF5-4846-3B28156FE7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38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392758FD-22EF-DD88-366E-A59358A890CE}"/>
                  </a:ext>
                </a:extLst>
              </p:cNvPr>
              <p:cNvSpPr txBox="1"/>
              <p:nvPr/>
            </p:nvSpPr>
            <p:spPr>
              <a:xfrm>
                <a:off x="1408441" y="1355174"/>
                <a:ext cx="8759049" cy="1512017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0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0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0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0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0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0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0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0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0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0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0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0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0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0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0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0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0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0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0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0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0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0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0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0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392758FD-22EF-DD88-366E-A59358A890C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8441" y="1355174"/>
                <a:ext cx="8759049" cy="151201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B8B9031D-1C30-A7B7-DC0D-066986026390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25925" y="3015518"/>
                <a:ext cx="9347683" cy="3226086"/>
              </a:xfrm>
            </p:spPr>
            <p:txBody>
              <a:bodyPr>
                <a:normAutofit fontScale="92500" lnSpcReduction="10000"/>
              </a:bodyPr>
              <a:lstStyle/>
              <a:p>
                <a:r>
                  <a:rPr lang="en-US" dirty="0"/>
                  <a:t>How many parameters?</a:t>
                </a:r>
              </a:p>
              <a:p>
                <a:pPr lvl="1"/>
                <a:r>
                  <a:rPr lang="en-US" dirty="0"/>
                  <a:t>2</a:t>
                </a:r>
              </a:p>
              <a:p>
                <a:r>
                  <a:rPr lang="en-US" dirty="0"/>
                  <a:t>What does each represent?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dirty="0"/>
                  <a:t>: the length of the path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dirty="0"/>
                  <a:t>: a node</a:t>
                </a:r>
              </a:p>
              <a:p>
                <a:r>
                  <a:rPr lang="en-US" dirty="0"/>
                  <a:t>How many different values?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dirty="0"/>
                  <a:t>: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d>
                  </m:oMath>
                </a14:m>
                <a:r>
                  <a:rPr lang="en-US" dirty="0"/>
                  <a:t> (from length 0 up to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dirty="0"/>
                  <a:t> if the path is simple)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dirty="0"/>
                  <a:t>: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|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|</m:t>
                    </m:r>
                  </m:oMath>
                </a14:m>
                <a:r>
                  <a:rPr lang="en-US" dirty="0"/>
                  <a:t> (one value per node)</a:t>
                </a:r>
              </a:p>
            </p:txBody>
          </p:sp>
        </mc:Choice>
        <mc:Fallback xmlns="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B8B9031D-1C30-A7B7-DC0D-066986026390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25925" y="3015518"/>
                <a:ext cx="9347683" cy="3226086"/>
              </a:xfrm>
              <a:blipFill>
                <a:blip r:embed="rId4"/>
                <a:stretch>
                  <a:fillRect l="-1044" t="-39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5037" name="Group 85036">
            <a:extLst>
              <a:ext uri="{FF2B5EF4-FFF2-40B4-BE49-F238E27FC236}">
                <a16:creationId xmlns:a16="http://schemas.microsoft.com/office/drawing/2014/main" id="{698D91B9-9573-3838-AC35-945C2FEDC195}"/>
              </a:ext>
            </a:extLst>
          </p:cNvPr>
          <p:cNvGrpSpPr/>
          <p:nvPr/>
        </p:nvGrpSpPr>
        <p:grpSpPr>
          <a:xfrm>
            <a:off x="7793395" y="3015518"/>
            <a:ext cx="3560405" cy="2803993"/>
            <a:chOff x="7385596" y="2860628"/>
            <a:chExt cx="3560405" cy="2803993"/>
          </a:xfrm>
        </p:grpSpPr>
        <p:grpSp>
          <p:nvGrpSpPr>
            <p:cNvPr id="85034" name="Group 85033">
              <a:extLst>
                <a:ext uri="{FF2B5EF4-FFF2-40B4-BE49-F238E27FC236}">
                  <a16:creationId xmlns:a16="http://schemas.microsoft.com/office/drawing/2014/main" id="{B2544181-0576-C500-79BA-6A0339D4F179}"/>
                </a:ext>
              </a:extLst>
            </p:cNvPr>
            <p:cNvGrpSpPr/>
            <p:nvPr/>
          </p:nvGrpSpPr>
          <p:grpSpPr>
            <a:xfrm>
              <a:off x="7385596" y="2867191"/>
              <a:ext cx="3560405" cy="2797430"/>
              <a:chOff x="7385596" y="2867191"/>
              <a:chExt cx="3560405" cy="2797430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86A2D5BA-CF12-E292-67ED-1FBECE8D1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8775" y="3228780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1F777997-2DA9-DAA6-EB87-196EA7554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40904" y="3218048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4B569C11-9774-FB17-AF6C-AFDB5F681B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0904" y="3561452"/>
                <a:ext cx="3205097" cy="686807"/>
                <a:chOff x="960" y="1488"/>
                <a:chExt cx="2688" cy="576"/>
              </a:xfrm>
            </p:grpSpPr>
            <p:grpSp>
              <p:nvGrpSpPr>
                <p:cNvPr id="85000" name="Group 84999">
                  <a:extLst>
                    <a:ext uri="{FF2B5EF4-FFF2-40B4-BE49-F238E27FC236}">
                      <a16:creationId xmlns:a16="http://schemas.microsoft.com/office/drawing/2014/main" id="{EE77ED71-6E3A-6A5B-8E4E-67C2BBE15F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018" name="Group 85017">
                    <a:extLst>
                      <a:ext uri="{FF2B5EF4-FFF2-40B4-BE49-F238E27FC236}">
                        <a16:creationId xmlns:a16="http://schemas.microsoft.com/office/drawing/2014/main" id="{796C140D-BCBC-ECD5-1E2E-9B5055CE26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030" name="Group 85029">
                      <a:extLst>
                        <a:ext uri="{FF2B5EF4-FFF2-40B4-BE49-F238E27FC236}">
                          <a16:creationId xmlns:a16="http://schemas.microsoft.com/office/drawing/2014/main" id="{88497164-2F2B-CFD0-AC1A-C9EB56239F9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032" name="Rectangle 85031">
                        <a:extLst>
                          <a:ext uri="{FF2B5EF4-FFF2-40B4-BE49-F238E27FC236}">
                            <a16:creationId xmlns:a16="http://schemas.microsoft.com/office/drawing/2014/main" id="{C3C5BDB1-3D9C-2014-B9D8-112286E6642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033" name="Rectangle 85032">
                        <a:extLst>
                          <a:ext uri="{FF2B5EF4-FFF2-40B4-BE49-F238E27FC236}">
                            <a16:creationId xmlns:a16="http://schemas.microsoft.com/office/drawing/2014/main" id="{F6546702-ECF5-40B9-2D8F-43CFE3DD540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31" name="Rectangle 85030">
                      <a:extLst>
                        <a:ext uri="{FF2B5EF4-FFF2-40B4-BE49-F238E27FC236}">
                          <a16:creationId xmlns:a16="http://schemas.microsoft.com/office/drawing/2014/main" id="{D6FED27B-B1FE-1683-83AF-7390D88AE9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019" name="Group 85018">
                    <a:extLst>
                      <a:ext uri="{FF2B5EF4-FFF2-40B4-BE49-F238E27FC236}">
                        <a16:creationId xmlns:a16="http://schemas.microsoft.com/office/drawing/2014/main" id="{90E4E58D-CADC-60D8-1559-79820B0EC6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020" name="Group 85019">
                      <a:extLst>
                        <a:ext uri="{FF2B5EF4-FFF2-40B4-BE49-F238E27FC236}">
                          <a16:creationId xmlns:a16="http://schemas.microsoft.com/office/drawing/2014/main" id="{978F3B66-C0D1-F1C3-D4ED-C496350CA4E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026" name="Group 85025">
                        <a:extLst>
                          <a:ext uri="{FF2B5EF4-FFF2-40B4-BE49-F238E27FC236}">
                            <a16:creationId xmlns:a16="http://schemas.microsoft.com/office/drawing/2014/main" id="{219F0DD9-1FEF-5B47-76D8-67E297707F4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028" name="Rectangle 85027">
                          <a:extLst>
                            <a:ext uri="{FF2B5EF4-FFF2-40B4-BE49-F238E27FC236}">
                              <a16:creationId xmlns:a16="http://schemas.microsoft.com/office/drawing/2014/main" id="{E72CCF91-C9FD-325F-A1BF-8229ECE2826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029" name="Rectangle 85028">
                          <a:extLst>
                            <a:ext uri="{FF2B5EF4-FFF2-40B4-BE49-F238E27FC236}">
                              <a16:creationId xmlns:a16="http://schemas.microsoft.com/office/drawing/2014/main" id="{B37DEB12-38B2-386A-D351-DEC9B6AB50F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027" name="Rectangle 85026">
                        <a:extLst>
                          <a:ext uri="{FF2B5EF4-FFF2-40B4-BE49-F238E27FC236}">
                            <a16:creationId xmlns:a16="http://schemas.microsoft.com/office/drawing/2014/main" id="{D32649E3-822C-5BEF-38EB-13F49277903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24" name="Rectangle 85023">
                      <a:extLst>
                        <a:ext uri="{FF2B5EF4-FFF2-40B4-BE49-F238E27FC236}">
                          <a16:creationId xmlns:a16="http://schemas.microsoft.com/office/drawing/2014/main" id="{D614B075-E10E-8046-FB02-22CBCE57FCA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001" name="Group 85000">
                  <a:extLst>
                    <a:ext uri="{FF2B5EF4-FFF2-40B4-BE49-F238E27FC236}">
                      <a16:creationId xmlns:a16="http://schemas.microsoft.com/office/drawing/2014/main" id="{12CE5A0A-1C9F-D55B-44EF-5B6698799D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002" name="Group 85001">
                    <a:extLst>
                      <a:ext uri="{FF2B5EF4-FFF2-40B4-BE49-F238E27FC236}">
                        <a16:creationId xmlns:a16="http://schemas.microsoft.com/office/drawing/2014/main" id="{650112F3-4F9E-8CC0-FD35-BBE07FA3D7E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014" name="Group 85013">
                      <a:extLst>
                        <a:ext uri="{FF2B5EF4-FFF2-40B4-BE49-F238E27FC236}">
                          <a16:creationId xmlns:a16="http://schemas.microsoft.com/office/drawing/2014/main" id="{32DC8216-F7E3-CC13-3AA0-017832D106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016" name="Rectangle 85015">
                        <a:extLst>
                          <a:ext uri="{FF2B5EF4-FFF2-40B4-BE49-F238E27FC236}">
                            <a16:creationId xmlns:a16="http://schemas.microsoft.com/office/drawing/2014/main" id="{EDD99DEC-3290-B90A-128C-8CE6F9DD0E2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017" name="Rectangle 85016">
                        <a:extLst>
                          <a:ext uri="{FF2B5EF4-FFF2-40B4-BE49-F238E27FC236}">
                            <a16:creationId xmlns:a16="http://schemas.microsoft.com/office/drawing/2014/main" id="{4B847091-D9C2-A3A5-B7E6-89B76A26D13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15" name="Rectangle 85014">
                      <a:extLst>
                        <a:ext uri="{FF2B5EF4-FFF2-40B4-BE49-F238E27FC236}">
                          <a16:creationId xmlns:a16="http://schemas.microsoft.com/office/drawing/2014/main" id="{48610689-52EF-E1A2-EBE8-A6302FDE39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003" name="Group 85002">
                    <a:extLst>
                      <a:ext uri="{FF2B5EF4-FFF2-40B4-BE49-F238E27FC236}">
                        <a16:creationId xmlns:a16="http://schemas.microsoft.com/office/drawing/2014/main" id="{5F103A91-0A83-63AF-0403-9668C80DF3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004" name="Group 85003">
                      <a:extLst>
                        <a:ext uri="{FF2B5EF4-FFF2-40B4-BE49-F238E27FC236}">
                          <a16:creationId xmlns:a16="http://schemas.microsoft.com/office/drawing/2014/main" id="{7066B4FD-19E4-083C-E6A2-36CDA65CF8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010" name="Group 85009">
                        <a:extLst>
                          <a:ext uri="{FF2B5EF4-FFF2-40B4-BE49-F238E27FC236}">
                            <a16:creationId xmlns:a16="http://schemas.microsoft.com/office/drawing/2014/main" id="{3F96DB87-179A-5667-2DDE-987AFF91C38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012" name="Rectangle 85011">
                          <a:extLst>
                            <a:ext uri="{FF2B5EF4-FFF2-40B4-BE49-F238E27FC236}">
                              <a16:creationId xmlns:a16="http://schemas.microsoft.com/office/drawing/2014/main" id="{DF675A82-710F-47AE-5B5B-B2721607846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013" name="Rectangle 85012">
                          <a:extLst>
                            <a:ext uri="{FF2B5EF4-FFF2-40B4-BE49-F238E27FC236}">
                              <a16:creationId xmlns:a16="http://schemas.microsoft.com/office/drawing/2014/main" id="{8491D42E-D176-0F09-2AF0-9A67BB6A00E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011" name="Rectangle 85010">
                        <a:extLst>
                          <a:ext uri="{FF2B5EF4-FFF2-40B4-BE49-F238E27FC236}">
                            <a16:creationId xmlns:a16="http://schemas.microsoft.com/office/drawing/2014/main" id="{259C23D0-307D-335B-7994-ABAD2D5E118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08" name="Rectangle 85007">
                      <a:extLst>
                        <a:ext uri="{FF2B5EF4-FFF2-40B4-BE49-F238E27FC236}">
                          <a16:creationId xmlns:a16="http://schemas.microsoft.com/office/drawing/2014/main" id="{74168E75-0F82-B86B-7CF1-3AE35620D7F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C7D80A0C-C7E0-5E00-1D56-4A71A01941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0904" y="3218048"/>
                <a:ext cx="3205097" cy="2403823"/>
                <a:chOff x="864" y="1392"/>
                <a:chExt cx="2688" cy="2016"/>
              </a:xfrm>
            </p:grpSpPr>
            <p:grpSp>
              <p:nvGrpSpPr>
                <p:cNvPr id="39" name="Group 38">
                  <a:extLst>
                    <a:ext uri="{FF2B5EF4-FFF2-40B4-BE49-F238E27FC236}">
                      <a16:creationId xmlns:a16="http://schemas.microsoft.com/office/drawing/2014/main" id="{CC934936-E692-4DA0-45D4-5E7606F9CB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64" y="139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175" name="Group 85174">
                    <a:extLst>
                      <a:ext uri="{FF2B5EF4-FFF2-40B4-BE49-F238E27FC236}">
                        <a16:creationId xmlns:a16="http://schemas.microsoft.com/office/drawing/2014/main" id="{98396BE0-2440-C766-33C3-4936395A98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4995" name="Group 84994">
                      <a:extLst>
                        <a:ext uri="{FF2B5EF4-FFF2-40B4-BE49-F238E27FC236}">
                          <a16:creationId xmlns:a16="http://schemas.microsoft.com/office/drawing/2014/main" id="{A1F8C4BA-4598-16AF-0A4E-7D3A7DBF183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28B38F02-C725-07EA-0599-17B2CCFA2AF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4999" name="Rectangle 84998">
                        <a:extLst>
                          <a:ext uri="{FF2B5EF4-FFF2-40B4-BE49-F238E27FC236}">
                            <a16:creationId xmlns:a16="http://schemas.microsoft.com/office/drawing/2014/main" id="{A4F2889A-B782-D560-3B47-D3C16ADC78F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4997" name="Rectangle 84996">
                      <a:extLst>
                        <a:ext uri="{FF2B5EF4-FFF2-40B4-BE49-F238E27FC236}">
                          <a16:creationId xmlns:a16="http://schemas.microsoft.com/office/drawing/2014/main" id="{28B5A81A-B61A-8AA2-BCFC-7B2523F37CA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76" name="Group 85175">
                    <a:extLst>
                      <a:ext uri="{FF2B5EF4-FFF2-40B4-BE49-F238E27FC236}">
                        <a16:creationId xmlns:a16="http://schemas.microsoft.com/office/drawing/2014/main" id="{2A3D91A1-D750-19DF-7CA8-1B79788D9A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177" name="Group 85176">
                      <a:extLst>
                        <a:ext uri="{FF2B5EF4-FFF2-40B4-BE49-F238E27FC236}">
                          <a16:creationId xmlns:a16="http://schemas.microsoft.com/office/drawing/2014/main" id="{F85A6BA6-B373-58E0-0236-46534DD16FC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183" name="Group 85182">
                        <a:extLst>
                          <a:ext uri="{FF2B5EF4-FFF2-40B4-BE49-F238E27FC236}">
                            <a16:creationId xmlns:a16="http://schemas.microsoft.com/office/drawing/2014/main" id="{7C061ECB-B7D0-2EE6-D1D1-44AA95CC4D0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4DDCE820-B699-1EFA-48B9-7F14DDB924E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4994" name="Rectangle 84993">
                          <a:extLst>
                            <a:ext uri="{FF2B5EF4-FFF2-40B4-BE49-F238E27FC236}">
                              <a16:creationId xmlns:a16="http://schemas.microsoft.com/office/drawing/2014/main" id="{7B5CD2CF-D0F5-8D98-23BD-FFACEBE45C7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4992" name="Rectangle 84991">
                        <a:extLst>
                          <a:ext uri="{FF2B5EF4-FFF2-40B4-BE49-F238E27FC236}">
                            <a16:creationId xmlns:a16="http://schemas.microsoft.com/office/drawing/2014/main" id="{3E1748A8-6DB2-D794-90E1-293B72FF707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81" name="Rectangle 85180">
                      <a:extLst>
                        <a:ext uri="{FF2B5EF4-FFF2-40B4-BE49-F238E27FC236}">
                          <a16:creationId xmlns:a16="http://schemas.microsoft.com/office/drawing/2014/main" id="{112D2654-061F-D519-A820-FE4E677857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40" name="Group 39">
                  <a:extLst>
                    <a:ext uri="{FF2B5EF4-FFF2-40B4-BE49-F238E27FC236}">
                      <a16:creationId xmlns:a16="http://schemas.microsoft.com/office/drawing/2014/main" id="{5E59B396-118D-539B-5E71-2346C94FA9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64" y="2256"/>
                  <a:ext cx="2688" cy="576"/>
                  <a:chOff x="960" y="1488"/>
                  <a:chExt cx="2688" cy="576"/>
                </a:xfrm>
              </p:grpSpPr>
              <p:grpSp>
                <p:nvGrpSpPr>
                  <p:cNvPr id="85141" name="Group 85140">
                    <a:extLst>
                      <a:ext uri="{FF2B5EF4-FFF2-40B4-BE49-F238E27FC236}">
                        <a16:creationId xmlns:a16="http://schemas.microsoft.com/office/drawing/2014/main" id="{D2828DA4-81CC-2A31-8CB6-55061992BC7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0" y="1488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159" name="Group 85158">
                      <a:extLst>
                        <a:ext uri="{FF2B5EF4-FFF2-40B4-BE49-F238E27FC236}">
                          <a16:creationId xmlns:a16="http://schemas.microsoft.com/office/drawing/2014/main" id="{1EAED233-6225-E8F2-75E3-344C5C9F89E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84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171" name="Group 85170">
                        <a:extLst>
                          <a:ext uri="{FF2B5EF4-FFF2-40B4-BE49-F238E27FC236}">
                            <a16:creationId xmlns:a16="http://schemas.microsoft.com/office/drawing/2014/main" id="{C7EEEAEA-5ECA-7732-5FF8-1190537FA29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BF8FF91B-6564-6B1E-5CCC-4F099D2393D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74" name="Rectangle 85173">
                          <a:extLst>
                            <a:ext uri="{FF2B5EF4-FFF2-40B4-BE49-F238E27FC236}">
                              <a16:creationId xmlns:a16="http://schemas.microsoft.com/office/drawing/2014/main" id="{D33DEC02-AF11-6D55-C895-2CE2036AEB4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72" name="Rectangle 85171">
                        <a:extLst>
                          <a:ext uri="{FF2B5EF4-FFF2-40B4-BE49-F238E27FC236}">
                            <a16:creationId xmlns:a16="http://schemas.microsoft.com/office/drawing/2014/main" id="{CC4F0C19-9AC0-BE72-5D10-4933B32D601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85160" name="Group 85159">
                      <a:extLst>
                        <a:ext uri="{FF2B5EF4-FFF2-40B4-BE49-F238E27FC236}">
                          <a16:creationId xmlns:a16="http://schemas.microsoft.com/office/drawing/2014/main" id="{751F9E8C-5AFE-4C70-06FF-BD33DB11963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2688" cy="288"/>
                      <a:chOff x="432" y="1152"/>
                      <a:chExt cx="2688" cy="288"/>
                    </a:xfrm>
                  </p:grpSpPr>
                  <p:grpSp>
                    <p:nvGrpSpPr>
                      <p:cNvPr id="85161" name="Group 85160">
                        <a:extLst>
                          <a:ext uri="{FF2B5EF4-FFF2-40B4-BE49-F238E27FC236}">
                            <a16:creationId xmlns:a16="http://schemas.microsoft.com/office/drawing/2014/main" id="{6FCE4305-8B56-B2D7-841C-683B972B82C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85167" name="Group 85166">
                          <a:extLst>
                            <a:ext uri="{FF2B5EF4-FFF2-40B4-BE49-F238E27FC236}">
                              <a16:creationId xmlns:a16="http://schemas.microsoft.com/office/drawing/2014/main" id="{7639D35C-8CF0-D2ED-D0F1-2DB0D48A61C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85169" name="Rectangle 85168">
                            <a:extLst>
                              <a:ext uri="{FF2B5EF4-FFF2-40B4-BE49-F238E27FC236}">
                                <a16:creationId xmlns:a16="http://schemas.microsoft.com/office/drawing/2014/main" id="{E2270866-C0D8-869D-8609-C387A815242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600"/>
                          </a:p>
                        </p:txBody>
                      </p:sp>
                      <p:sp>
                        <p:nvSpPr>
                          <p:cNvPr id="85170" name="Rectangle 85169">
                            <a:extLst>
                              <a:ext uri="{FF2B5EF4-FFF2-40B4-BE49-F238E27FC236}">
                                <a16:creationId xmlns:a16="http://schemas.microsoft.com/office/drawing/2014/main" id="{554E4DA0-44CF-DFD2-A206-7D974D51494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600"/>
                          </a:p>
                        </p:txBody>
                      </p:sp>
                    </p:grpSp>
                    <p:sp>
                      <p:nvSpPr>
                        <p:cNvPr id="85168" name="Rectangle 85167">
                          <a:extLst>
                            <a:ext uri="{FF2B5EF4-FFF2-40B4-BE49-F238E27FC236}">
                              <a16:creationId xmlns:a16="http://schemas.microsoft.com/office/drawing/2014/main" id="{A33F7597-C61C-AE02-AE1F-24567C13809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65" name="Rectangle 85164">
                        <a:extLst>
                          <a:ext uri="{FF2B5EF4-FFF2-40B4-BE49-F238E27FC236}">
                            <a16:creationId xmlns:a16="http://schemas.microsoft.com/office/drawing/2014/main" id="{ACE2B834-92CC-7C3A-3C66-89773CAFCB6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  <p:grpSp>
                <p:nvGrpSpPr>
                  <p:cNvPr id="85142" name="Group 85141">
                    <a:extLst>
                      <a:ext uri="{FF2B5EF4-FFF2-40B4-BE49-F238E27FC236}">
                        <a16:creationId xmlns:a16="http://schemas.microsoft.com/office/drawing/2014/main" id="{AF598EEC-20DC-EC6B-7EB8-392E7B772D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0" y="1776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143" name="Group 85142">
                      <a:extLst>
                        <a:ext uri="{FF2B5EF4-FFF2-40B4-BE49-F238E27FC236}">
                          <a16:creationId xmlns:a16="http://schemas.microsoft.com/office/drawing/2014/main" id="{24377BAE-478D-9BC4-00BC-C9031022F02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84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155" name="Group 85154">
                        <a:extLst>
                          <a:ext uri="{FF2B5EF4-FFF2-40B4-BE49-F238E27FC236}">
                            <a16:creationId xmlns:a16="http://schemas.microsoft.com/office/drawing/2014/main" id="{0F115D80-E816-79DF-D6A5-0D9AE9AA040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157" name="Rectangle 85156">
                          <a:extLst>
                            <a:ext uri="{FF2B5EF4-FFF2-40B4-BE49-F238E27FC236}">
                              <a16:creationId xmlns:a16="http://schemas.microsoft.com/office/drawing/2014/main" id="{DAB4B305-CE4E-FE5B-7E46-1AF4F7139B0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58" name="Rectangle 85157">
                          <a:extLst>
                            <a:ext uri="{FF2B5EF4-FFF2-40B4-BE49-F238E27FC236}">
                              <a16:creationId xmlns:a16="http://schemas.microsoft.com/office/drawing/2014/main" id="{50532A1C-1180-CAC4-25D8-D0A73CE754C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56" name="Rectangle 85155">
                        <a:extLst>
                          <a:ext uri="{FF2B5EF4-FFF2-40B4-BE49-F238E27FC236}">
                            <a16:creationId xmlns:a16="http://schemas.microsoft.com/office/drawing/2014/main" id="{D5110665-EB84-9BB6-B0F1-92E7668D175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85144" name="Group 85143">
                      <a:extLst>
                        <a:ext uri="{FF2B5EF4-FFF2-40B4-BE49-F238E27FC236}">
                          <a16:creationId xmlns:a16="http://schemas.microsoft.com/office/drawing/2014/main" id="{5A6CA771-5A3E-0A1E-B7B2-8AD18F4CCAE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2688" cy="288"/>
                      <a:chOff x="432" y="1152"/>
                      <a:chExt cx="2688" cy="288"/>
                    </a:xfrm>
                  </p:grpSpPr>
                  <p:grpSp>
                    <p:nvGrpSpPr>
                      <p:cNvPr id="85145" name="Group 85144">
                        <a:extLst>
                          <a:ext uri="{FF2B5EF4-FFF2-40B4-BE49-F238E27FC236}">
                            <a16:creationId xmlns:a16="http://schemas.microsoft.com/office/drawing/2014/main" id="{12DEE38F-8832-A34C-E4BF-504997FB239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85151" name="Group 85150">
                          <a:extLst>
                            <a:ext uri="{FF2B5EF4-FFF2-40B4-BE49-F238E27FC236}">
                              <a16:creationId xmlns:a16="http://schemas.microsoft.com/office/drawing/2014/main" id="{68FA9094-2837-B21C-0653-C8C5A562885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85153" name="Rectangle 85152">
                            <a:extLst>
                              <a:ext uri="{FF2B5EF4-FFF2-40B4-BE49-F238E27FC236}">
                                <a16:creationId xmlns:a16="http://schemas.microsoft.com/office/drawing/2014/main" id="{18BFE8CC-C95B-D5BD-CDA9-C251E27E6D8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600"/>
                          </a:p>
                        </p:txBody>
                      </p:sp>
                      <p:sp>
                        <p:nvSpPr>
                          <p:cNvPr id="85154" name="Rectangle 85153">
                            <a:extLst>
                              <a:ext uri="{FF2B5EF4-FFF2-40B4-BE49-F238E27FC236}">
                                <a16:creationId xmlns:a16="http://schemas.microsoft.com/office/drawing/2014/main" id="{6A43726D-BA01-B72E-887C-FB345E2A076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600"/>
                          </a:p>
                        </p:txBody>
                      </p:sp>
                    </p:grpSp>
                    <p:sp>
                      <p:nvSpPr>
                        <p:cNvPr id="85152" name="Rectangle 85151">
                          <a:extLst>
                            <a:ext uri="{FF2B5EF4-FFF2-40B4-BE49-F238E27FC236}">
                              <a16:creationId xmlns:a16="http://schemas.microsoft.com/office/drawing/2014/main" id="{81BAD380-D1FF-39EA-6918-8424970BB19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49" name="Rectangle 85148">
                        <a:extLst>
                          <a:ext uri="{FF2B5EF4-FFF2-40B4-BE49-F238E27FC236}">
                            <a16:creationId xmlns:a16="http://schemas.microsoft.com/office/drawing/2014/main" id="{20DE57FE-16AF-D4C9-D9F4-7F541659230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</p:grpSp>
            <p:grpSp>
              <p:nvGrpSpPr>
                <p:cNvPr id="41" name="Group 40">
                  <a:extLst>
                    <a:ext uri="{FF2B5EF4-FFF2-40B4-BE49-F238E27FC236}">
                      <a16:creationId xmlns:a16="http://schemas.microsoft.com/office/drawing/2014/main" id="{E0C0E9EB-0DE0-F9BE-EDB6-E5EC677C6F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64" y="2832"/>
                  <a:ext cx="2688" cy="576"/>
                  <a:chOff x="960" y="1488"/>
                  <a:chExt cx="2688" cy="576"/>
                </a:xfrm>
              </p:grpSpPr>
              <p:grpSp>
                <p:nvGrpSpPr>
                  <p:cNvPr id="42" name="Group 41">
                    <a:extLst>
                      <a:ext uri="{FF2B5EF4-FFF2-40B4-BE49-F238E27FC236}">
                        <a16:creationId xmlns:a16="http://schemas.microsoft.com/office/drawing/2014/main" id="{D9AE9FC0-5306-E10B-D78B-6B6B6E6B72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0" y="1488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125" name="Group 85124">
                      <a:extLst>
                        <a:ext uri="{FF2B5EF4-FFF2-40B4-BE49-F238E27FC236}">
                          <a16:creationId xmlns:a16="http://schemas.microsoft.com/office/drawing/2014/main" id="{DB472410-729B-D027-9068-47F63ACCC6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84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137" name="Group 85136">
                        <a:extLst>
                          <a:ext uri="{FF2B5EF4-FFF2-40B4-BE49-F238E27FC236}">
                            <a16:creationId xmlns:a16="http://schemas.microsoft.com/office/drawing/2014/main" id="{5C94596D-15B1-487C-A44B-512E34F57F7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139" name="Rectangle 85138">
                          <a:extLst>
                            <a:ext uri="{FF2B5EF4-FFF2-40B4-BE49-F238E27FC236}">
                              <a16:creationId xmlns:a16="http://schemas.microsoft.com/office/drawing/2014/main" id="{8DA18629-D627-25A0-CB5E-793F6C4F4DF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40" name="Rectangle 85139">
                          <a:extLst>
                            <a:ext uri="{FF2B5EF4-FFF2-40B4-BE49-F238E27FC236}">
                              <a16:creationId xmlns:a16="http://schemas.microsoft.com/office/drawing/2014/main" id="{F6BFB873-64F7-BC4D-E5F5-4E6A431E643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38" name="Rectangle 85137">
                        <a:extLst>
                          <a:ext uri="{FF2B5EF4-FFF2-40B4-BE49-F238E27FC236}">
                            <a16:creationId xmlns:a16="http://schemas.microsoft.com/office/drawing/2014/main" id="{473E502B-9540-4496-F794-3A94EDDEDD6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85126" name="Group 85125">
                      <a:extLst>
                        <a:ext uri="{FF2B5EF4-FFF2-40B4-BE49-F238E27FC236}">
                          <a16:creationId xmlns:a16="http://schemas.microsoft.com/office/drawing/2014/main" id="{A27845CC-B49A-44CB-FCAC-B8BD7BF48F9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2688" cy="288"/>
                      <a:chOff x="432" y="1152"/>
                      <a:chExt cx="2688" cy="288"/>
                    </a:xfrm>
                  </p:grpSpPr>
                  <p:grpSp>
                    <p:nvGrpSpPr>
                      <p:cNvPr id="85127" name="Group 85126">
                        <a:extLst>
                          <a:ext uri="{FF2B5EF4-FFF2-40B4-BE49-F238E27FC236}">
                            <a16:creationId xmlns:a16="http://schemas.microsoft.com/office/drawing/2014/main" id="{0DD0F474-9A83-6A28-E3F1-F97F5311748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85133" name="Group 85132">
                          <a:extLst>
                            <a:ext uri="{FF2B5EF4-FFF2-40B4-BE49-F238E27FC236}">
                              <a16:creationId xmlns:a16="http://schemas.microsoft.com/office/drawing/2014/main" id="{BFDBA224-DBA4-2423-7C71-5295842FFA5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85135" name="Rectangle 85134">
                            <a:extLst>
                              <a:ext uri="{FF2B5EF4-FFF2-40B4-BE49-F238E27FC236}">
                                <a16:creationId xmlns:a16="http://schemas.microsoft.com/office/drawing/2014/main" id="{766C235F-6214-CB5F-E4D0-C6A2A54D0C4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600"/>
                          </a:p>
                        </p:txBody>
                      </p:sp>
                      <p:sp>
                        <p:nvSpPr>
                          <p:cNvPr id="85136" name="Rectangle 85135">
                            <a:extLst>
                              <a:ext uri="{FF2B5EF4-FFF2-40B4-BE49-F238E27FC236}">
                                <a16:creationId xmlns:a16="http://schemas.microsoft.com/office/drawing/2014/main" id="{F515E6A6-9DE4-A182-14A8-87D3937CE76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600"/>
                          </a:p>
                        </p:txBody>
                      </p:sp>
                    </p:grpSp>
                    <p:sp>
                      <p:nvSpPr>
                        <p:cNvPr id="85134" name="Rectangle 85133">
                          <a:extLst>
                            <a:ext uri="{FF2B5EF4-FFF2-40B4-BE49-F238E27FC236}">
                              <a16:creationId xmlns:a16="http://schemas.microsoft.com/office/drawing/2014/main" id="{23D74107-4130-0412-5D3D-C1C4D565E87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31" name="Rectangle 85130">
                        <a:extLst>
                          <a:ext uri="{FF2B5EF4-FFF2-40B4-BE49-F238E27FC236}">
                            <a16:creationId xmlns:a16="http://schemas.microsoft.com/office/drawing/2014/main" id="{AF55EC76-2537-6527-BDC4-B38D5509A12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  <p:grpSp>
                <p:nvGrpSpPr>
                  <p:cNvPr id="43" name="Group 42">
                    <a:extLst>
                      <a:ext uri="{FF2B5EF4-FFF2-40B4-BE49-F238E27FC236}">
                        <a16:creationId xmlns:a16="http://schemas.microsoft.com/office/drawing/2014/main" id="{56295286-26FB-9D6D-1212-27F230268ED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0" y="1776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45" name="Group 44">
                      <a:extLst>
                        <a:ext uri="{FF2B5EF4-FFF2-40B4-BE49-F238E27FC236}">
                          <a16:creationId xmlns:a16="http://schemas.microsoft.com/office/drawing/2014/main" id="{8EEE9819-B2E6-BFF4-EE1D-C8003795EC0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84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63" name="Group 62">
                        <a:extLst>
                          <a:ext uri="{FF2B5EF4-FFF2-40B4-BE49-F238E27FC236}">
                            <a16:creationId xmlns:a16="http://schemas.microsoft.com/office/drawing/2014/main" id="{473D9D79-B455-7061-B67C-A721E3687AD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123" name="Rectangle 85122">
                          <a:extLst>
                            <a:ext uri="{FF2B5EF4-FFF2-40B4-BE49-F238E27FC236}">
                              <a16:creationId xmlns:a16="http://schemas.microsoft.com/office/drawing/2014/main" id="{38110832-156F-7389-5997-BEEAC84879C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24" name="Rectangle 85123">
                          <a:extLst>
                            <a:ext uri="{FF2B5EF4-FFF2-40B4-BE49-F238E27FC236}">
                              <a16:creationId xmlns:a16="http://schemas.microsoft.com/office/drawing/2014/main" id="{A9341B6D-C9EB-9F05-8A15-9DEAAD2E2D3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21" name="Rectangle 85120">
                        <a:extLst>
                          <a:ext uri="{FF2B5EF4-FFF2-40B4-BE49-F238E27FC236}">
                            <a16:creationId xmlns:a16="http://schemas.microsoft.com/office/drawing/2014/main" id="{72F97806-D7C6-7316-C9AB-A65F11562C6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grpSp>
                  <p:nvGrpSpPr>
                    <p:cNvPr id="46" name="Group 45">
                      <a:extLst>
                        <a:ext uri="{FF2B5EF4-FFF2-40B4-BE49-F238E27FC236}">
                          <a16:creationId xmlns:a16="http://schemas.microsoft.com/office/drawing/2014/main" id="{E07EA6A3-124D-545A-0F0F-4B282E84456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2688" cy="288"/>
                      <a:chOff x="432" y="1152"/>
                      <a:chExt cx="2688" cy="288"/>
                    </a:xfrm>
                  </p:grpSpPr>
                  <p:grpSp>
                    <p:nvGrpSpPr>
                      <p:cNvPr id="47" name="Group 46">
                        <a:extLst>
                          <a:ext uri="{FF2B5EF4-FFF2-40B4-BE49-F238E27FC236}">
                            <a16:creationId xmlns:a16="http://schemas.microsoft.com/office/drawing/2014/main" id="{2A067079-7765-1D95-C22C-1104E5F320F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1152" cy="288"/>
                        <a:chOff x="432" y="1152"/>
                        <a:chExt cx="1152" cy="288"/>
                      </a:xfrm>
                    </p:grpSpPr>
                    <p:grpSp>
                      <p:nvGrpSpPr>
                        <p:cNvPr id="53" name="Group 52">
                          <a:extLst>
                            <a:ext uri="{FF2B5EF4-FFF2-40B4-BE49-F238E27FC236}">
                              <a16:creationId xmlns:a16="http://schemas.microsoft.com/office/drawing/2014/main" id="{3CFE0EEF-FA0C-3670-FA62-9B5F0B7B592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32" y="1152"/>
                          <a:ext cx="768" cy="288"/>
                          <a:chOff x="432" y="1152"/>
                          <a:chExt cx="768" cy="288"/>
                        </a:xfrm>
                      </p:grpSpPr>
                      <p:sp>
                        <p:nvSpPr>
                          <p:cNvPr id="57" name="Rectangle 56">
                            <a:extLst>
                              <a:ext uri="{FF2B5EF4-FFF2-40B4-BE49-F238E27FC236}">
                                <a16:creationId xmlns:a16="http://schemas.microsoft.com/office/drawing/2014/main" id="{C42449C3-51DE-E0F5-1D1E-B803F2E325F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600"/>
                          </a:p>
                        </p:txBody>
                      </p:sp>
                      <p:sp>
                        <p:nvSpPr>
                          <p:cNvPr id="58" name="Rectangle 57">
                            <a:extLst>
                              <a:ext uri="{FF2B5EF4-FFF2-40B4-BE49-F238E27FC236}">
                                <a16:creationId xmlns:a16="http://schemas.microsoft.com/office/drawing/2014/main" id="{29348D16-75C4-C984-98EF-25E9133CBF9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no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endParaRPr lang="en-US" altLang="en-US" sz="1600"/>
                          </a:p>
                        </p:txBody>
                      </p:sp>
                    </p:grpSp>
                    <p:sp>
                      <p:nvSpPr>
                        <p:cNvPr id="54" name="Rectangle 53">
                          <a:extLst>
                            <a:ext uri="{FF2B5EF4-FFF2-40B4-BE49-F238E27FC236}">
                              <a16:creationId xmlns:a16="http://schemas.microsoft.com/office/drawing/2014/main" id="{ADD30683-584A-CCE8-480F-B9711BD1B8A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51" name="Rectangle 50">
                        <a:extLst>
                          <a:ext uri="{FF2B5EF4-FFF2-40B4-BE49-F238E27FC236}">
                            <a16:creationId xmlns:a16="http://schemas.microsoft.com/office/drawing/2014/main" id="{C4E9DCBD-7666-354E-6843-452DCA0852F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</p:grpSp>
            </p:grpSp>
          </p:grp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AC8834CC-FD8B-5901-BE1B-EE991609B2DF}"/>
                  </a:ext>
                </a:extLst>
              </p:cNvPr>
              <p:cNvGrpSpPr/>
              <p:nvPr/>
            </p:nvGrpSpPr>
            <p:grpSpPr>
              <a:xfrm>
                <a:off x="8270565" y="2867191"/>
                <a:ext cx="2585299" cy="369332"/>
                <a:chOff x="3942261" y="1898872"/>
                <a:chExt cx="3442014" cy="491721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1" name="TextBox 2">
                      <a:extLst>
                        <a:ext uri="{FF2B5EF4-FFF2-40B4-BE49-F238E27FC236}">
                          <a16:creationId xmlns:a16="http://schemas.microsoft.com/office/drawing/2014/main" id="{EE385127-6BBC-E13C-A007-C56B0BF1A37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942261" y="1898872"/>
                      <a:ext cx="487027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31" name="TextBox 2">
                      <a:extLst>
                        <a:ext uri="{FF2B5EF4-FFF2-40B4-BE49-F238E27FC236}">
                          <a16:creationId xmlns:a16="http://schemas.microsoft.com/office/drawing/2014/main" id="{EE385127-6BBC-E13C-A007-C56B0BF1A378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942261" y="1898872"/>
                      <a:ext cx="487027" cy="491721"/>
                    </a:xfrm>
                    <a:prstGeom prst="rect">
                      <a:avLst/>
                    </a:prstGeom>
                    <a:blipFill>
                      <a:blip r:embed="rId5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2" name="TextBox 3">
                      <a:extLst>
                        <a:ext uri="{FF2B5EF4-FFF2-40B4-BE49-F238E27FC236}">
                          <a16:creationId xmlns:a16="http://schemas.microsoft.com/office/drawing/2014/main" id="{401A99FA-BD53-E1A0-FB0A-34560515C8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560389" y="1898872"/>
                      <a:ext cx="487025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32" name="TextBox 3">
                      <a:extLst>
                        <a:ext uri="{FF2B5EF4-FFF2-40B4-BE49-F238E27FC236}">
                          <a16:creationId xmlns:a16="http://schemas.microsoft.com/office/drawing/2014/main" id="{401A99FA-BD53-E1A0-FB0A-34560515C8D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560389" y="1898872"/>
                      <a:ext cx="487025" cy="491721"/>
                    </a:xfrm>
                    <a:prstGeom prst="rect">
                      <a:avLst/>
                    </a:prstGeom>
                    <a:blipFill>
                      <a:blip r:embed="rId6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3" name="TextBox 4">
                      <a:extLst>
                        <a:ext uri="{FF2B5EF4-FFF2-40B4-BE49-F238E27FC236}">
                          <a16:creationId xmlns:a16="http://schemas.microsoft.com/office/drawing/2014/main" id="{B0999679-071A-423C-2D48-E071F2C16318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782217" y="1898872"/>
                      <a:ext cx="487027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5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33" name="TextBox 4">
                      <a:extLst>
                        <a:ext uri="{FF2B5EF4-FFF2-40B4-BE49-F238E27FC236}">
                          <a16:creationId xmlns:a16="http://schemas.microsoft.com/office/drawing/2014/main" id="{B0999679-071A-423C-2D48-E071F2C16318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5782217" y="1898872"/>
                      <a:ext cx="487027" cy="491721"/>
                    </a:xfrm>
                    <a:prstGeom prst="rect">
                      <a:avLst/>
                    </a:prstGeom>
                    <a:blipFill>
                      <a:blip r:embed="rId7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5" name="TextBox 212">
                      <a:extLst>
                        <a:ext uri="{FF2B5EF4-FFF2-40B4-BE49-F238E27FC236}">
                          <a16:creationId xmlns:a16="http://schemas.microsoft.com/office/drawing/2014/main" id="{C56AA61A-5710-5516-0823-1FB34D551750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366680" y="1898872"/>
                      <a:ext cx="487025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6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35" name="TextBox 212">
                      <a:extLst>
                        <a:ext uri="{FF2B5EF4-FFF2-40B4-BE49-F238E27FC236}">
                          <a16:creationId xmlns:a16="http://schemas.microsoft.com/office/drawing/2014/main" id="{C56AA61A-5710-5516-0823-1FB34D551750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366680" y="1898872"/>
                      <a:ext cx="487025" cy="491721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6" name="TextBox 213">
                      <a:extLst>
                        <a:ext uri="{FF2B5EF4-FFF2-40B4-BE49-F238E27FC236}">
                          <a16:creationId xmlns:a16="http://schemas.microsoft.com/office/drawing/2014/main" id="{0C79A043-2EA8-13D7-E4EE-43774409E48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164089" y="1898872"/>
                      <a:ext cx="487025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4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36" name="TextBox 213">
                      <a:extLst>
                        <a:ext uri="{FF2B5EF4-FFF2-40B4-BE49-F238E27FC236}">
                          <a16:creationId xmlns:a16="http://schemas.microsoft.com/office/drawing/2014/main" id="{0C79A043-2EA8-13D7-E4EE-43774409E48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5164089" y="1898872"/>
                      <a:ext cx="487025" cy="491721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8" name="TextBox 215">
                      <a:extLst>
                        <a:ext uri="{FF2B5EF4-FFF2-40B4-BE49-F238E27FC236}">
                          <a16:creationId xmlns:a16="http://schemas.microsoft.com/office/drawing/2014/main" id="{477793E3-D6FA-8E20-7EC0-4CF01626243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984807" y="1898872"/>
                      <a:ext cx="399468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7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38" name="TextBox 215">
                      <a:extLst>
                        <a:ext uri="{FF2B5EF4-FFF2-40B4-BE49-F238E27FC236}">
                          <a16:creationId xmlns:a16="http://schemas.microsoft.com/office/drawing/2014/main" id="{477793E3-D6FA-8E20-7EC0-4CF01626243F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6984807" y="1898872"/>
                      <a:ext cx="399468" cy="491721"/>
                    </a:xfrm>
                    <a:prstGeom prst="rect">
                      <a:avLst/>
                    </a:prstGeom>
                    <a:blipFill>
                      <a:blip r:embed="rId10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F63FE4D8-F83F-AB05-0FEB-7AF07C1829AB}"/>
                  </a:ext>
                </a:extLst>
              </p:cNvPr>
              <p:cNvGrpSpPr/>
              <p:nvPr/>
            </p:nvGrpSpPr>
            <p:grpSpPr>
              <a:xfrm>
                <a:off x="7385596" y="3574762"/>
                <a:ext cx="371222" cy="2089859"/>
                <a:chOff x="2727351" y="2837121"/>
                <a:chExt cx="494238" cy="2782395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5" name="TextBox 218">
                      <a:extLst>
                        <a:ext uri="{FF2B5EF4-FFF2-40B4-BE49-F238E27FC236}">
                          <a16:creationId xmlns:a16="http://schemas.microsoft.com/office/drawing/2014/main" id="{AA7340D4-4B3C-B691-BA2D-B671422B45F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32160" y="4669661"/>
                      <a:ext cx="399468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5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5" name="TextBox 218">
                      <a:extLst>
                        <a:ext uri="{FF2B5EF4-FFF2-40B4-BE49-F238E27FC236}">
                          <a16:creationId xmlns:a16="http://schemas.microsoft.com/office/drawing/2014/main" id="{AA7340D4-4B3C-B691-BA2D-B671422B45F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32160" y="4669661"/>
                      <a:ext cx="399468" cy="491721"/>
                    </a:xfrm>
                    <a:prstGeom prst="rect">
                      <a:avLst/>
                    </a:prstGeom>
                    <a:blipFill>
                      <a:blip r:embed="rId11"/>
                      <a:stretch>
                        <a:fillRect r="-20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6" name="TextBox 219">
                      <a:extLst>
                        <a:ext uri="{FF2B5EF4-FFF2-40B4-BE49-F238E27FC236}">
                          <a16:creationId xmlns:a16="http://schemas.microsoft.com/office/drawing/2014/main" id="{E5F01D0C-E5F5-CB05-3E63-E6FF8838400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34564" y="2837121"/>
                      <a:ext cx="487025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6" name="TextBox 219">
                      <a:extLst>
                        <a:ext uri="{FF2B5EF4-FFF2-40B4-BE49-F238E27FC236}">
                          <a16:creationId xmlns:a16="http://schemas.microsoft.com/office/drawing/2014/main" id="{E5F01D0C-E5F5-CB05-3E63-E6FF8838400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34564" y="2837121"/>
                      <a:ext cx="487025" cy="491721"/>
                    </a:xfrm>
                    <a:prstGeom prst="rect">
                      <a:avLst/>
                    </a:prstGeom>
                    <a:blipFill>
                      <a:blip r:embed="rId12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7" name="TextBox 220">
                      <a:extLst>
                        <a:ext uri="{FF2B5EF4-FFF2-40B4-BE49-F238E27FC236}">
                          <a16:creationId xmlns:a16="http://schemas.microsoft.com/office/drawing/2014/main" id="{13D44E2B-9835-6611-00FF-347B3388D4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27351" y="3295257"/>
                      <a:ext cx="487025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7" name="TextBox 220">
                      <a:extLst>
                        <a:ext uri="{FF2B5EF4-FFF2-40B4-BE49-F238E27FC236}">
                          <a16:creationId xmlns:a16="http://schemas.microsoft.com/office/drawing/2014/main" id="{13D44E2B-9835-6611-00FF-347B3388D42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27351" y="3295257"/>
                      <a:ext cx="487025" cy="491721"/>
                    </a:xfrm>
                    <a:prstGeom prst="rect">
                      <a:avLst/>
                    </a:prstGeom>
                    <a:blipFill>
                      <a:blip r:embed="rId13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8" name="TextBox 222">
                      <a:extLst>
                        <a:ext uri="{FF2B5EF4-FFF2-40B4-BE49-F238E27FC236}">
                          <a16:creationId xmlns:a16="http://schemas.microsoft.com/office/drawing/2014/main" id="{DAF05BAC-823C-6AE3-54F8-0F9C89E19DC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34564" y="3753391"/>
                      <a:ext cx="487025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8" name="TextBox 222">
                      <a:extLst>
                        <a:ext uri="{FF2B5EF4-FFF2-40B4-BE49-F238E27FC236}">
                          <a16:creationId xmlns:a16="http://schemas.microsoft.com/office/drawing/2014/main" id="{DAF05BAC-823C-6AE3-54F8-0F9C89E19DCD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34564" y="3753391"/>
                      <a:ext cx="487025" cy="491721"/>
                    </a:xfrm>
                    <a:prstGeom prst="rect">
                      <a:avLst/>
                    </a:prstGeom>
                    <a:blipFill>
                      <a:blip r:embed="rId14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" name="TextBox 223">
                      <a:extLst>
                        <a:ext uri="{FF2B5EF4-FFF2-40B4-BE49-F238E27FC236}">
                          <a16:creationId xmlns:a16="http://schemas.microsoft.com/office/drawing/2014/main" id="{8548886C-3487-3802-B01F-93E0CC7C921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32160" y="4211526"/>
                      <a:ext cx="399468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4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29" name="TextBox 223">
                      <a:extLst>
                        <a:ext uri="{FF2B5EF4-FFF2-40B4-BE49-F238E27FC236}">
                          <a16:creationId xmlns:a16="http://schemas.microsoft.com/office/drawing/2014/main" id="{8548886C-3487-3802-B01F-93E0CC7C921B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32160" y="4211526"/>
                      <a:ext cx="399468" cy="491721"/>
                    </a:xfrm>
                    <a:prstGeom prst="rect">
                      <a:avLst/>
                    </a:prstGeom>
                    <a:blipFill>
                      <a:blip r:embed="rId15"/>
                      <a:stretch>
                        <a:fillRect r="-2041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" name="TextBox 224">
                      <a:extLst>
                        <a:ext uri="{FF2B5EF4-FFF2-40B4-BE49-F238E27FC236}">
                          <a16:creationId xmlns:a16="http://schemas.microsoft.com/office/drawing/2014/main" id="{B108751C-209A-2335-39F3-D3CDFA8411C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2727351" y="5127795"/>
                      <a:ext cx="487026" cy="491721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6</m:t>
                            </m:r>
                          </m:oMath>
                        </m:oMathPara>
                      </a14:m>
                      <a:endParaRPr lang="en-US" dirty="0"/>
                    </a:p>
                  </p:txBody>
                </p:sp>
              </mc:Choice>
              <mc:Fallback xmlns="">
                <p:sp>
                  <p:nvSpPr>
                    <p:cNvPr id="30" name="TextBox 224">
                      <a:extLst>
                        <a:ext uri="{FF2B5EF4-FFF2-40B4-BE49-F238E27FC236}">
                          <a16:creationId xmlns:a16="http://schemas.microsoft.com/office/drawing/2014/main" id="{B108751C-209A-2335-39F3-D3CDFA8411C2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2727351" y="5127795"/>
                      <a:ext cx="487026" cy="491721"/>
                    </a:xfrm>
                    <a:prstGeom prst="rect">
                      <a:avLst/>
                    </a:prstGeom>
                    <a:blipFill>
                      <a:blip r:embed="rId16"/>
                      <a:stretch>
                        <a:fillRect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5035" name="TextBox 2">
                  <a:extLst>
                    <a:ext uri="{FF2B5EF4-FFF2-40B4-BE49-F238E27FC236}">
                      <a16:creationId xmlns:a16="http://schemas.microsoft.com/office/drawing/2014/main" id="{96EB837C-8E6F-5944-D565-6F40BFB34E82}"/>
                    </a:ext>
                  </a:extLst>
                </p:cNvPr>
                <p:cNvSpPr txBox="1"/>
                <p:nvPr/>
              </p:nvSpPr>
              <p:spPr>
                <a:xfrm>
                  <a:off x="7732280" y="2860628"/>
                  <a:ext cx="36580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5035" name="TextBox 2">
                  <a:extLst>
                    <a:ext uri="{FF2B5EF4-FFF2-40B4-BE49-F238E27FC236}">
                      <a16:creationId xmlns:a16="http://schemas.microsoft.com/office/drawing/2014/main" id="{96EB837C-8E6F-5944-D565-6F40BFB34E8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32280" y="2860628"/>
                  <a:ext cx="365806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5036" name="TextBox 219">
                  <a:extLst>
                    <a:ext uri="{FF2B5EF4-FFF2-40B4-BE49-F238E27FC236}">
                      <a16:creationId xmlns:a16="http://schemas.microsoft.com/office/drawing/2014/main" id="{6C4C0A43-8BA7-F2DC-4D8B-5C6D26F8FFEA}"/>
                    </a:ext>
                  </a:extLst>
                </p:cNvPr>
                <p:cNvSpPr txBox="1"/>
                <p:nvPr/>
              </p:nvSpPr>
              <p:spPr>
                <a:xfrm>
                  <a:off x="7390919" y="3184759"/>
                  <a:ext cx="36580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5036" name="TextBox 219">
                  <a:extLst>
                    <a:ext uri="{FF2B5EF4-FFF2-40B4-BE49-F238E27FC236}">
                      <a16:creationId xmlns:a16="http://schemas.microsoft.com/office/drawing/2014/main" id="{6C4C0A43-8BA7-F2DC-4D8B-5C6D26F8FFE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90919" y="3184759"/>
                  <a:ext cx="365805" cy="369332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83877415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32BAE2-E877-A4A9-B236-19A3CB63B7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6FF837-FA93-36EC-B8D3-37FDDAAF27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574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Top-Down Bellman-Ford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FDFC4A5-3539-2326-6C42-64FA58AB471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0" y="1377791"/>
                <a:ext cx="12016509" cy="5364464"/>
              </a:xfrm>
            </p:spPr>
            <p:txBody>
              <a:bodyPr>
                <a:noAutofit/>
              </a:bodyPr>
              <a:lstStyle/>
              <a:p>
                <a:pPr marL="0" indent="0">
                  <a:buNone/>
                </a:pPr>
                <a:r>
                  <a:rPr lang="en-US" sz="2100" b="1" dirty="0"/>
                  <a:t>BF</a:t>
                </a:r>
                <a:r>
                  <a:rPr lang="en-US" sz="2100" dirty="0"/>
                  <a:t>(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100" dirty="0"/>
                  <a:t>):</a:t>
                </a:r>
              </a:p>
              <a:p>
                <a:pPr marL="0" indent="0">
                  <a:buNone/>
                </a:pPr>
                <a:r>
                  <a:rPr lang="en-US" sz="2100" dirty="0"/>
                  <a:t>	if OPT[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sz="2100" dirty="0"/>
                  <a:t>][</a:t>
                </a:r>
                <a14:m>
                  <m:oMath xmlns:m="http://schemas.openxmlformats.org/officeDocument/2006/math">
                    <m:r>
                      <a:rPr lang="en-US" sz="2100" b="0" i="1" dirty="0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100" dirty="0"/>
                  <a:t>] not blank:    </a:t>
                </a:r>
                <a:r>
                  <a:rPr lang="en-US" sz="2100" dirty="0">
                    <a:solidFill>
                      <a:schemeClr val="accent3"/>
                    </a:solidFill>
                  </a:rPr>
                  <a:t>// Check if we’ve solved this already</a:t>
                </a:r>
              </a:p>
              <a:p>
                <a:pPr marL="0" indent="0">
                  <a:buNone/>
                </a:pPr>
                <a:r>
                  <a:rPr lang="en-US" sz="2100" dirty="0"/>
                  <a:t>		return OPT[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sz="2100" dirty="0"/>
                  <a:t>][</a:t>
                </a:r>
                <a14:m>
                  <m:oMath xmlns:m="http://schemas.openxmlformats.org/officeDocument/2006/math">
                    <m:r>
                      <a:rPr lang="en-US" sz="2100" b="0" i="1" dirty="0" smtClean="0">
                        <a:latin typeface="Cambria Math" panose="02040503050406030204" pitchFamily="18" charset="0"/>
                      </a:rPr>
                      <m:t>𝑗</m:t>
                    </m:r>
                  </m:oMath>
                </a14:m>
                <a:r>
                  <a:rPr lang="en-US" sz="2100" dirty="0"/>
                  <a:t>]</a:t>
                </a:r>
              </a:p>
              <a:p>
                <a:pPr marL="0" indent="0">
                  <a:buNone/>
                </a:pPr>
                <a:r>
                  <a:rPr lang="en-US" sz="2100" dirty="0"/>
                  <a:t>	if 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==0</m:t>
                    </m:r>
                  </m:oMath>
                </a14:m>
                <a:r>
                  <a:rPr lang="en-US" sz="2100" dirty="0"/>
                  <a:t>:    </a:t>
                </a:r>
                <a:r>
                  <a:rPr lang="en-US" sz="2100" dirty="0">
                    <a:solidFill>
                      <a:schemeClr val="accent3"/>
                    </a:solidFill>
                  </a:rPr>
                  <a:t>// Check if this is a base case</a:t>
                </a:r>
                <a:endParaRPr lang="en-US" sz="2100" dirty="0"/>
              </a:p>
              <a:p>
                <a:pPr marL="0" indent="0">
                  <a:buNone/>
                </a:pPr>
                <a:r>
                  <a:rPr lang="en-US" sz="2100" dirty="0"/>
                  <a:t>		</a:t>
                </a:r>
                <a:r>
                  <a:rPr lang="en-US" sz="2100" dirty="0">
                    <a:solidFill>
                      <a:srgbClr val="7030A0"/>
                    </a:solidFill>
                  </a:rPr>
                  <a:t>solution</a:t>
                </a:r>
                <a:r>
                  <a:rPr lang="en-US" sz="2100" dirty="0"/>
                  <a:t> = 0 ? 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==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sz="2100" dirty="0"/>
                  <a:t> : 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∞</m:t>
                    </m:r>
                  </m:oMath>
                </a14:m>
                <a:endParaRPr lang="en-US" sz="2100" dirty="0"/>
              </a:p>
              <a:p>
                <a:pPr marL="0" indent="0">
                  <a:buNone/>
                </a:pPr>
                <a:r>
                  <a:rPr lang="en-US" sz="2100" dirty="0"/>
                  <a:t>		OPT[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sz="2100" dirty="0"/>
                  <a:t>][</a:t>
                </a:r>
                <a14:m>
                  <m:oMath xmlns:m="http://schemas.openxmlformats.org/officeDocument/2006/math">
                    <m:r>
                      <a:rPr lang="en-US" sz="2100" b="0" i="1" dirty="0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100" dirty="0"/>
                  <a:t>] = </a:t>
                </a:r>
                <a:r>
                  <a:rPr lang="en-US" sz="2100" dirty="0">
                    <a:solidFill>
                      <a:srgbClr val="7030A0"/>
                    </a:solidFill>
                  </a:rPr>
                  <a:t>solution    </a:t>
                </a:r>
                <a:r>
                  <a:rPr lang="en-US" sz="2100" dirty="0">
                    <a:solidFill>
                      <a:schemeClr val="accent3"/>
                    </a:solidFill>
                  </a:rPr>
                  <a:t>// Always save your solution before returning </a:t>
                </a:r>
                <a:endParaRPr lang="en-US" sz="2100" dirty="0">
                  <a:solidFill>
                    <a:srgbClr val="7030A0"/>
                  </a:solidFill>
                </a:endParaRPr>
              </a:p>
              <a:p>
                <a:pPr marL="0" indent="0">
                  <a:buNone/>
                </a:pPr>
                <a:r>
                  <a:rPr lang="en-US" sz="2100" dirty="0"/>
                  <a:t>		return </a:t>
                </a:r>
                <a:r>
                  <a:rPr lang="en-US" sz="2100" dirty="0">
                    <a:solidFill>
                      <a:srgbClr val="7030A0"/>
                    </a:solidFill>
                  </a:rPr>
                  <a:t>solution</a:t>
                </a:r>
              </a:p>
              <a:p>
                <a:pPr marL="0" indent="0">
                  <a:buNone/>
                </a:pPr>
                <a:r>
                  <a:rPr lang="en-US" sz="2100" dirty="0">
                    <a:solidFill>
                      <a:srgbClr val="7030A0"/>
                    </a:solidFill>
                  </a:rPr>
                  <a:t>	solution </a:t>
                </a:r>
                <a:r>
                  <a:rPr lang="en-US" sz="2100" dirty="0">
                    <a:solidFill>
                      <a:schemeClr val="tx1"/>
                    </a:solidFill>
                  </a:rPr>
                  <a:t>= 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∞</m:t>
                    </m:r>
                  </m:oMath>
                </a14:m>
                <a:endParaRPr lang="en-US" sz="2100" dirty="0">
                  <a:solidFill>
                    <a:srgbClr val="7030A0"/>
                  </a:solidFill>
                </a:endParaRPr>
              </a:p>
              <a:p>
                <a:pPr marL="0" indent="0">
                  <a:buNone/>
                </a:pPr>
                <a:r>
                  <a:rPr lang="en-US" sz="2100" dirty="0"/>
                  <a:t>	for each 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sz="2100" dirty="0"/>
                  <a:t>:</a:t>
                </a:r>
              </a:p>
              <a:p>
                <a:pPr marL="0" indent="0">
                  <a:buNone/>
                </a:pPr>
                <a:r>
                  <a:rPr lang="en-US" sz="2100" dirty="0"/>
                  <a:t>		</a:t>
                </a:r>
                <a:r>
                  <a:rPr lang="en-US" sz="2100" dirty="0">
                    <a:solidFill>
                      <a:srgbClr val="7030A0"/>
                    </a:solidFill>
                  </a:rPr>
                  <a:t>solution</a:t>
                </a:r>
                <a:r>
                  <a:rPr lang="en-US" sz="2100" dirty="0"/>
                  <a:t> = min(</a:t>
                </a:r>
                <a:r>
                  <a:rPr lang="en-US" sz="2100" dirty="0">
                    <a:solidFill>
                      <a:srgbClr val="7030A0"/>
                    </a:solidFill>
                  </a:rPr>
                  <a:t>solution</a:t>
                </a:r>
                <a:r>
                  <a:rPr lang="en-US" sz="2100" dirty="0"/>
                  <a:t>, BF(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2100" dirty="0"/>
                  <a:t>, 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𝑢</m:t>
                    </m:r>
                  </m:oMath>
                </a14:m>
                <a:r>
                  <a:rPr lang="en-US" sz="2100" dirty="0"/>
                  <a:t>) +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100" dirty="0"/>
                  <a:t>) </a:t>
                </a:r>
                <a:r>
                  <a:rPr lang="en-US" sz="2100" dirty="0">
                    <a:solidFill>
                      <a:schemeClr val="accent3"/>
                    </a:solidFill>
                  </a:rPr>
                  <a:t>// solve each subproblem, pick which to use</a:t>
                </a:r>
              </a:p>
              <a:p>
                <a:pPr marL="0" indent="0">
                  <a:buNone/>
                </a:pPr>
                <a:r>
                  <a:rPr lang="en-US" sz="2100" dirty="0"/>
                  <a:t>	</a:t>
                </a:r>
                <a:r>
                  <a:rPr lang="en-US" sz="2100" dirty="0">
                    <a:solidFill>
                      <a:srgbClr val="7030A0"/>
                    </a:solidFill>
                  </a:rPr>
                  <a:t>solution</a:t>
                </a:r>
                <a:r>
                  <a:rPr lang="en-US" sz="2100" dirty="0"/>
                  <a:t> = min(</a:t>
                </a:r>
                <a:r>
                  <a:rPr lang="en-US" sz="2100" dirty="0">
                    <a:solidFill>
                      <a:srgbClr val="7030A0"/>
                    </a:solidFill>
                  </a:rPr>
                  <a:t>solution</a:t>
                </a:r>
                <a:r>
                  <a:rPr lang="en-US" sz="2100" dirty="0">
                    <a:solidFill>
                      <a:schemeClr val="tx1"/>
                    </a:solidFill>
                  </a:rPr>
                  <a:t>, BF(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sz="21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2100" dirty="0">
                    <a:solidFill>
                      <a:schemeClr val="tx1"/>
                    </a:solidFill>
                  </a:rPr>
                  <a:t>,</a:t>
                </a:r>
                <a14:m>
                  <m:oMath xmlns:m="http://schemas.openxmlformats.org/officeDocument/2006/math">
                    <m:r>
                      <a:rPr lang="en-US" sz="2100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100" dirty="0">
                    <a:solidFill>
                      <a:schemeClr val="tx1"/>
                    </a:solidFill>
                  </a:rPr>
                  <a:t>)) </a:t>
                </a:r>
                <a:r>
                  <a:rPr lang="en-US" sz="2100" dirty="0">
                    <a:solidFill>
                      <a:schemeClr val="accent3"/>
                    </a:solidFill>
                  </a:rPr>
                  <a:t>// solve each subproblem, pick which to use</a:t>
                </a:r>
              </a:p>
              <a:p>
                <a:pPr marL="0" indent="0">
                  <a:buNone/>
                </a:pPr>
                <a:r>
                  <a:rPr lang="en-US" sz="2100" dirty="0"/>
                  <a:t>	OPT[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sz="2100" dirty="0"/>
                  <a:t>][</a:t>
                </a:r>
                <a14:m>
                  <m:oMath xmlns:m="http://schemas.openxmlformats.org/officeDocument/2006/math">
                    <m:r>
                      <a:rPr lang="en-US" sz="2100" b="0" i="1" dirty="0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100" dirty="0"/>
                  <a:t>] = </a:t>
                </a:r>
                <a:r>
                  <a:rPr lang="en-US" sz="2100" dirty="0">
                    <a:solidFill>
                      <a:srgbClr val="7030A0"/>
                    </a:solidFill>
                  </a:rPr>
                  <a:t>solution    </a:t>
                </a:r>
                <a:r>
                  <a:rPr lang="en-US" sz="2100" dirty="0">
                    <a:solidFill>
                      <a:schemeClr val="accent3"/>
                    </a:solidFill>
                  </a:rPr>
                  <a:t>// Always save your solution before returning</a:t>
                </a:r>
                <a:endParaRPr lang="en-US" sz="2100" dirty="0">
                  <a:solidFill>
                    <a:srgbClr val="7030A0"/>
                  </a:solidFill>
                </a:endParaRPr>
              </a:p>
              <a:p>
                <a:pPr marL="0" indent="0">
                  <a:buNone/>
                </a:pPr>
                <a:r>
                  <a:rPr lang="en-US" sz="2100" dirty="0"/>
                  <a:t>	return </a:t>
                </a:r>
                <a:r>
                  <a:rPr lang="en-US" sz="2100" dirty="0">
                    <a:solidFill>
                      <a:srgbClr val="7030A0"/>
                    </a:solidFill>
                  </a:rPr>
                  <a:t>solution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FDFC4A5-3539-2326-6C42-64FA58AB471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0" y="1377791"/>
                <a:ext cx="12016509" cy="5364464"/>
              </a:xfrm>
              <a:blipFill>
                <a:blip r:embed="rId2"/>
                <a:stretch>
                  <a:fillRect l="-609" t="-1250" b="-22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1C20502-B0E3-BBB8-A760-FDDDE31974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BADE50-950A-4D58-BFB2-FA2C6A8B385D}" type="slidenum">
              <a:rPr lang="en-US" smtClean="0"/>
              <a:t>39</a:t>
            </a:fld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4947F7E-ACD0-F800-E421-7CF4041DE5ED}"/>
              </a:ext>
            </a:extLst>
          </p:cNvPr>
          <p:cNvSpPr txBox="1"/>
          <p:nvPr/>
        </p:nvSpPr>
        <p:spPr>
          <a:xfrm>
            <a:off x="6983819" y="669850"/>
            <a:ext cx="4892748" cy="1015663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This algorithm correctly finds shortest paths when there are no negative-cost cycles</a:t>
            </a:r>
          </a:p>
          <a:p>
            <a:r>
              <a:rPr lang="en-US" sz="2000" dirty="0">
                <a:solidFill>
                  <a:srgbClr val="FF0000"/>
                </a:solidFill>
              </a:rPr>
              <a:t>How can we check for negative cost cycles?</a:t>
            </a:r>
          </a:p>
        </p:txBody>
      </p:sp>
    </p:spTree>
    <p:extLst>
      <p:ext uri="{BB962C8B-B14F-4D97-AF65-F5344CB8AC3E}">
        <p14:creationId xmlns:p14="http://schemas.microsoft.com/office/powerpoint/2010/main" val="122275115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Dynamic Programming Patterns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3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marL="0" indent="0">
                  <a:buNone/>
                </a:pPr>
                <a:r>
                  <a:rPr lang="en-US" sz="2400" dirty="0"/>
                  <a:t>Fibonacci pattern:</a:t>
                </a:r>
              </a:p>
              <a:p>
                <a:pPr lvl="1"/>
                <a:r>
                  <a:rPr lang="en-US" sz="2400" dirty="0"/>
                  <a:t>1-D, </a:t>
                </a:r>
                <a14:m>
                  <m:oMath xmlns:m="http://schemas.openxmlformats.org/officeDocument/2006/math"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immediately prior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  <m:r>
                      <a:rPr 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space</a:t>
                </a:r>
                <a:endParaRPr lang="en-US" sz="3200" dirty="0"/>
              </a:p>
              <a:p>
                <a:pPr marL="0" indent="0">
                  <a:buNone/>
                </a:pPr>
                <a:endParaRPr lang="en-US" sz="100" dirty="0"/>
              </a:p>
              <a:p>
                <a:pPr marL="0" indent="0">
                  <a:buNone/>
                </a:pPr>
                <a:r>
                  <a:rPr lang="en-US" sz="2400" dirty="0"/>
                  <a:t>Weighted interval scheduling pattern:</a:t>
                </a:r>
              </a:p>
              <a:p>
                <a:pPr lvl="1"/>
                <a:r>
                  <a:rPr lang="en-US" sz="2400" dirty="0"/>
                  <a:t>1-D, </a:t>
                </a:r>
                <a14:m>
                  <m:oMath xmlns:m="http://schemas.openxmlformats.org/officeDocument/2006/math"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arbitrary prior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𝒏</m:t>
                    </m:r>
                    <m:r>
                      <a:rPr 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space</a:t>
                </a:r>
                <a:endParaRPr lang="en-US" sz="1600" dirty="0"/>
              </a:p>
              <a:p>
                <a:pPr lvl="1"/>
                <a:endParaRPr lang="en-US" sz="700" dirty="0"/>
              </a:p>
              <a:p>
                <a:pPr marL="0" indent="0">
                  <a:buNone/>
                </a:pPr>
                <a:r>
                  <a:rPr lang="en-US" sz="2400" dirty="0"/>
                  <a:t>Longest increasing subsequence pattern:</a:t>
                </a:r>
              </a:p>
              <a:p>
                <a:pPr lvl="1"/>
                <a:r>
                  <a:rPr lang="en-US" sz="2400" dirty="0"/>
                  <a:t>1-D, all </a:t>
                </a:r>
                <a14:m>
                  <m:oMath xmlns:m="http://schemas.openxmlformats.org/officeDocument/2006/math">
                    <m:r>
                      <a:rPr 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𝒏</m:t>
                    </m:r>
                    <m:r>
                      <a:rPr 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r>
                  <a:rPr lang="en-US" sz="2400" dirty="0"/>
                  <a:t> prior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4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𝒏</m:t>
                    </m:r>
                    <m:r>
                      <a:rPr lang="en-US" sz="24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400" dirty="0"/>
                  <a:t> space</a:t>
                </a:r>
                <a:endParaRPr lang="en-US" sz="1600" dirty="0"/>
              </a:p>
            </p:txBody>
          </p:sp>
        </mc:Choice>
        <mc:Fallback xmlns="">
          <p:sp>
            <p:nvSpPr>
              <p:cNvPr id="4" name="Content Placeholder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159" t="-93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767C1-1CFC-4BF3-A3D8-E4104FCBBC17}" type="slidenum">
              <a:rPr lang="en-US" smtClean="0"/>
              <a:t>4</a:t>
            </a:fld>
            <a:endParaRPr lang="en-US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81A1BBA-ECA2-4BFD-AA14-BBF4B555D933}"/>
              </a:ext>
            </a:extLst>
          </p:cNvPr>
          <p:cNvGrpSpPr>
            <a:grpSpLocks noChangeAspect="1"/>
          </p:cNvGrpSpPr>
          <p:nvPr/>
        </p:nvGrpSpPr>
        <p:grpSpPr>
          <a:xfrm>
            <a:off x="5718284" y="2224930"/>
            <a:ext cx="5022179" cy="731520"/>
            <a:chOff x="2822384" y="1707420"/>
            <a:chExt cx="5988100" cy="872214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912C00AC-ABBC-4885-ACB9-2ECA5054E047}"/>
                </a:ext>
              </a:extLst>
            </p:cNvPr>
            <p:cNvGrpSpPr/>
            <p:nvPr/>
          </p:nvGrpSpPr>
          <p:grpSpPr>
            <a:xfrm>
              <a:off x="2822384" y="2208792"/>
              <a:ext cx="5988100" cy="370842"/>
              <a:chOff x="2118377" y="2208792"/>
              <a:chExt cx="5988100" cy="370842"/>
            </a:xfrm>
          </p:grpSpPr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C6663E8A-F767-447F-B3F3-B83CD4F70468}"/>
                  </a:ext>
                </a:extLst>
              </p:cNvPr>
              <p:cNvGrpSpPr/>
              <p:nvPr/>
            </p:nvGrpSpPr>
            <p:grpSpPr>
              <a:xfrm>
                <a:off x="2118377" y="2208794"/>
                <a:ext cx="2395240" cy="370840"/>
                <a:chOff x="2118377" y="2208794"/>
                <a:chExt cx="2395240" cy="370840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E8696734-0754-46DC-BEAC-B3F31D317269}"/>
                    </a:ext>
                  </a:extLst>
                </p:cNvPr>
                <p:cNvGrpSpPr/>
                <p:nvPr/>
              </p:nvGrpSpPr>
              <p:grpSpPr>
                <a:xfrm>
                  <a:off x="2118377" y="2208795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19" name="Rectangle 18">
                    <a:extLst>
                      <a:ext uri="{FF2B5EF4-FFF2-40B4-BE49-F238E27FC236}">
                        <a16:creationId xmlns:a16="http://schemas.microsoft.com/office/drawing/2014/main" id="{2D15AC53-9256-40CD-82E9-9ACD06E43747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Rectangle 19">
                    <a:extLst>
                      <a:ext uri="{FF2B5EF4-FFF2-40B4-BE49-F238E27FC236}">
                        <a16:creationId xmlns:a16="http://schemas.microsoft.com/office/drawing/2014/main" id="{3D0DADCE-DC68-4C6D-8012-8043A6BAE737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9E68F462-6932-4957-8911-D1F23EB04818}"/>
                    </a:ext>
                  </a:extLst>
                </p:cNvPr>
                <p:cNvGrpSpPr/>
                <p:nvPr/>
              </p:nvGrpSpPr>
              <p:grpSpPr>
                <a:xfrm>
                  <a:off x="3315997" y="2208794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35ABB57-E666-4740-A61A-DC9FBD244108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FA207E3A-32FD-448D-AADD-F9B3B75C7F1A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6A7E9E74-51C9-4E6C-AEDB-B93C7B5F919A}"/>
                  </a:ext>
                </a:extLst>
              </p:cNvPr>
              <p:cNvGrpSpPr/>
              <p:nvPr/>
            </p:nvGrpSpPr>
            <p:grpSpPr>
              <a:xfrm>
                <a:off x="4513617" y="2208794"/>
                <a:ext cx="1197620" cy="370839"/>
                <a:chOff x="2118377" y="2208795"/>
                <a:chExt cx="1197620" cy="370839"/>
              </a:xfrm>
            </p:grpSpPr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4D2E351F-DA1C-4BC8-83F1-E8FEBD590A93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ectangle 31">
                  <a:extLst>
                    <a:ext uri="{FF2B5EF4-FFF2-40B4-BE49-F238E27FC236}">
                      <a16:creationId xmlns:a16="http://schemas.microsoft.com/office/drawing/2014/main" id="{8FB04207-F4A0-4D3C-A2CF-C5370D339363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92BFEA6A-BAEA-4558-9E0D-A8FE5884AEF6}"/>
                  </a:ext>
                </a:extLst>
              </p:cNvPr>
              <p:cNvGrpSpPr/>
              <p:nvPr/>
            </p:nvGrpSpPr>
            <p:grpSpPr>
              <a:xfrm>
                <a:off x="5711237" y="2208793"/>
                <a:ext cx="1197620" cy="370839"/>
                <a:chOff x="2118377" y="2208795"/>
                <a:chExt cx="1197620" cy="370839"/>
              </a:xfrm>
            </p:grpSpPr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7AF579EF-40AD-4DDA-959E-136A03D05DCF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Rectangle 29">
                  <a:extLst>
                    <a:ext uri="{FF2B5EF4-FFF2-40B4-BE49-F238E27FC236}">
                      <a16:creationId xmlns:a16="http://schemas.microsoft.com/office/drawing/2014/main" id="{F0A0E666-19A0-473B-A13F-B0B2A48FF7DB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044D53E8-65ED-4E34-AFCD-D3BA51B06146}"/>
                  </a:ext>
                </a:extLst>
              </p:cNvPr>
              <p:cNvGrpSpPr/>
              <p:nvPr/>
            </p:nvGrpSpPr>
            <p:grpSpPr>
              <a:xfrm>
                <a:off x="6908857" y="2208792"/>
                <a:ext cx="1197620" cy="370839"/>
                <a:chOff x="2118377" y="2208795"/>
                <a:chExt cx="1197620" cy="370839"/>
              </a:xfrm>
            </p:grpSpPr>
            <p:sp>
              <p:nvSpPr>
                <p:cNvPr id="35" name="Rectangle 34">
                  <a:extLst>
                    <a:ext uri="{FF2B5EF4-FFF2-40B4-BE49-F238E27FC236}">
                      <a16:creationId xmlns:a16="http://schemas.microsoft.com/office/drawing/2014/main" id="{F84B769A-38DC-4332-82C7-34B93689C315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86571F08-37EA-451B-B350-576087687292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78BA973-FD5D-4B0B-8C7C-D335CDA75D1E}"/>
                </a:ext>
              </a:extLst>
            </p:cNvPr>
            <p:cNvSpPr/>
            <p:nvPr/>
          </p:nvSpPr>
          <p:spPr>
            <a:xfrm>
              <a:off x="7930195" y="1924825"/>
              <a:ext cx="598810" cy="469390"/>
            </a:xfrm>
            <a:custGeom>
              <a:avLst/>
              <a:gdLst>
                <a:gd name="connsiteX0" fmla="*/ 598810 w 598810"/>
                <a:gd name="connsiteY0" fmla="*/ 445114 h 469390"/>
                <a:gd name="connsiteX1" fmla="*/ 509798 w 598810"/>
                <a:gd name="connsiteY1" fmla="*/ 97157 h 469390"/>
                <a:gd name="connsiteX2" fmla="*/ 291313 w 598810"/>
                <a:gd name="connsiteY2" fmla="*/ 52 h 469390"/>
                <a:gd name="connsiteX3" fmla="*/ 89012 w 598810"/>
                <a:gd name="connsiteY3" fmla="*/ 105249 h 469390"/>
                <a:gd name="connsiteX4" fmla="*/ 0 w 598810"/>
                <a:gd name="connsiteY4" fmla="*/ 469390 h 46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810" h="469390">
                  <a:moveTo>
                    <a:pt x="598810" y="445114"/>
                  </a:moveTo>
                  <a:cubicBezTo>
                    <a:pt x="579928" y="308224"/>
                    <a:pt x="561047" y="171334"/>
                    <a:pt x="509798" y="97157"/>
                  </a:cubicBezTo>
                  <a:cubicBezTo>
                    <a:pt x="458549" y="22980"/>
                    <a:pt x="361444" y="-1297"/>
                    <a:pt x="291313" y="52"/>
                  </a:cubicBezTo>
                  <a:cubicBezTo>
                    <a:pt x="221182" y="1401"/>
                    <a:pt x="137564" y="27026"/>
                    <a:pt x="89012" y="105249"/>
                  </a:cubicBezTo>
                  <a:cubicBezTo>
                    <a:pt x="40460" y="183472"/>
                    <a:pt x="20230" y="326431"/>
                    <a:pt x="0" y="469390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518C796-5B15-4370-8E6D-F64AEEDE8B9B}"/>
                </a:ext>
              </a:extLst>
            </p:cNvPr>
            <p:cNvSpPr/>
            <p:nvPr/>
          </p:nvSpPr>
          <p:spPr>
            <a:xfrm>
              <a:off x="7315200" y="1707420"/>
              <a:ext cx="1213805" cy="686796"/>
            </a:xfrm>
            <a:custGeom>
              <a:avLst/>
              <a:gdLst>
                <a:gd name="connsiteX0" fmla="*/ 598810 w 598810"/>
                <a:gd name="connsiteY0" fmla="*/ 445114 h 469390"/>
                <a:gd name="connsiteX1" fmla="*/ 509798 w 598810"/>
                <a:gd name="connsiteY1" fmla="*/ 97157 h 469390"/>
                <a:gd name="connsiteX2" fmla="*/ 291313 w 598810"/>
                <a:gd name="connsiteY2" fmla="*/ 52 h 469390"/>
                <a:gd name="connsiteX3" fmla="*/ 89012 w 598810"/>
                <a:gd name="connsiteY3" fmla="*/ 105249 h 469390"/>
                <a:gd name="connsiteX4" fmla="*/ 0 w 598810"/>
                <a:gd name="connsiteY4" fmla="*/ 469390 h 46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810" h="469390">
                  <a:moveTo>
                    <a:pt x="598810" y="445114"/>
                  </a:moveTo>
                  <a:cubicBezTo>
                    <a:pt x="579928" y="308224"/>
                    <a:pt x="561047" y="171334"/>
                    <a:pt x="509798" y="97157"/>
                  </a:cubicBezTo>
                  <a:cubicBezTo>
                    <a:pt x="458549" y="22980"/>
                    <a:pt x="361444" y="-1297"/>
                    <a:pt x="291313" y="52"/>
                  </a:cubicBezTo>
                  <a:cubicBezTo>
                    <a:pt x="221182" y="1401"/>
                    <a:pt x="137564" y="27026"/>
                    <a:pt x="89012" y="105249"/>
                  </a:cubicBezTo>
                  <a:cubicBezTo>
                    <a:pt x="40460" y="183472"/>
                    <a:pt x="20230" y="326431"/>
                    <a:pt x="0" y="469390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663223D-C951-49C9-B1FD-9728962DCC7B}"/>
              </a:ext>
            </a:extLst>
          </p:cNvPr>
          <p:cNvGrpSpPr>
            <a:grpSpLocks noChangeAspect="1"/>
          </p:cNvGrpSpPr>
          <p:nvPr/>
        </p:nvGrpSpPr>
        <p:grpSpPr>
          <a:xfrm>
            <a:off x="5654848" y="3289047"/>
            <a:ext cx="5085017" cy="822960"/>
            <a:chOff x="2084660" y="3630818"/>
            <a:chExt cx="5988100" cy="969115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C750B70D-D547-4264-8790-AAB0C92AED33}"/>
                </a:ext>
              </a:extLst>
            </p:cNvPr>
            <p:cNvGrpSpPr/>
            <p:nvPr/>
          </p:nvGrpSpPr>
          <p:grpSpPr>
            <a:xfrm>
              <a:off x="2084660" y="4229091"/>
              <a:ext cx="5988100" cy="370842"/>
              <a:chOff x="2118377" y="2208792"/>
              <a:chExt cx="5988100" cy="370842"/>
            </a:xfrm>
          </p:grpSpPr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1C31F76F-AF51-4B78-AFB5-638652292786}"/>
                  </a:ext>
                </a:extLst>
              </p:cNvPr>
              <p:cNvGrpSpPr/>
              <p:nvPr/>
            </p:nvGrpSpPr>
            <p:grpSpPr>
              <a:xfrm>
                <a:off x="2118377" y="2208794"/>
                <a:ext cx="2395240" cy="370840"/>
                <a:chOff x="2118377" y="2208794"/>
                <a:chExt cx="2395240" cy="370840"/>
              </a:xfrm>
            </p:grpSpPr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4ADB2A1B-5D00-4871-8696-2C12A6F4D360}"/>
                    </a:ext>
                  </a:extLst>
                </p:cNvPr>
                <p:cNvGrpSpPr/>
                <p:nvPr/>
              </p:nvGrpSpPr>
              <p:grpSpPr>
                <a:xfrm>
                  <a:off x="2118377" y="2208795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A32A2E16-C2C4-4223-871A-79E80271641E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Rectangle 54">
                    <a:extLst>
                      <a:ext uri="{FF2B5EF4-FFF2-40B4-BE49-F238E27FC236}">
                        <a16:creationId xmlns:a16="http://schemas.microsoft.com/office/drawing/2014/main" id="{D0B52B38-95E3-4878-B5C6-4714CD449527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" name="Group 50">
                  <a:extLst>
                    <a:ext uri="{FF2B5EF4-FFF2-40B4-BE49-F238E27FC236}">
                      <a16:creationId xmlns:a16="http://schemas.microsoft.com/office/drawing/2014/main" id="{77847865-42D3-407C-B23E-F631ED313EF6}"/>
                    </a:ext>
                  </a:extLst>
                </p:cNvPr>
                <p:cNvGrpSpPr/>
                <p:nvPr/>
              </p:nvGrpSpPr>
              <p:grpSpPr>
                <a:xfrm>
                  <a:off x="3315997" y="2208794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52" name="Rectangle 51">
                    <a:extLst>
                      <a:ext uri="{FF2B5EF4-FFF2-40B4-BE49-F238E27FC236}">
                        <a16:creationId xmlns:a16="http://schemas.microsoft.com/office/drawing/2014/main" id="{2D3590C3-391E-4643-AE19-91CD694FBD4E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Rectangle 52">
                    <a:extLst>
                      <a:ext uri="{FF2B5EF4-FFF2-40B4-BE49-F238E27FC236}">
                        <a16:creationId xmlns:a16="http://schemas.microsoft.com/office/drawing/2014/main" id="{D09E4E77-7B9E-45B7-9E33-9CE39B0F74A8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3F896A3C-BF23-4477-BB95-0DA4125FE543}"/>
                  </a:ext>
                </a:extLst>
              </p:cNvPr>
              <p:cNvGrpSpPr/>
              <p:nvPr/>
            </p:nvGrpSpPr>
            <p:grpSpPr>
              <a:xfrm>
                <a:off x="4513617" y="2208794"/>
                <a:ext cx="1197620" cy="370839"/>
                <a:chOff x="2118377" y="2208795"/>
                <a:chExt cx="1197620" cy="370839"/>
              </a:xfrm>
            </p:grpSpPr>
            <p:sp>
              <p:nvSpPr>
                <p:cNvPr id="48" name="Rectangle 47">
                  <a:extLst>
                    <a:ext uri="{FF2B5EF4-FFF2-40B4-BE49-F238E27FC236}">
                      <a16:creationId xmlns:a16="http://schemas.microsoft.com/office/drawing/2014/main" id="{6CE40E0E-1A23-4F1A-BB83-665450040DCC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1EFD0089-9618-45BE-86F5-F623418CB9DA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E1D64425-BE48-43F5-B887-0231FF0CF6F3}"/>
                  </a:ext>
                </a:extLst>
              </p:cNvPr>
              <p:cNvGrpSpPr/>
              <p:nvPr/>
            </p:nvGrpSpPr>
            <p:grpSpPr>
              <a:xfrm>
                <a:off x="5711237" y="2208793"/>
                <a:ext cx="1197620" cy="370839"/>
                <a:chOff x="2118377" y="2208795"/>
                <a:chExt cx="1197620" cy="370839"/>
              </a:xfrm>
            </p:grpSpPr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DF360D75-E156-434A-A57E-1FFA667010EE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D740ACC8-82AB-4EDC-B305-989983A44DB5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B4138E22-7B58-49FE-BCB3-B193ED987116}"/>
                  </a:ext>
                </a:extLst>
              </p:cNvPr>
              <p:cNvGrpSpPr/>
              <p:nvPr/>
            </p:nvGrpSpPr>
            <p:grpSpPr>
              <a:xfrm>
                <a:off x="6908857" y="2208792"/>
                <a:ext cx="1197620" cy="370839"/>
                <a:chOff x="2118377" y="2208795"/>
                <a:chExt cx="1197620" cy="370839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80E6E16-F8E7-465A-A009-9E167BAF6EE2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ectangle 44">
                  <a:extLst>
                    <a:ext uri="{FF2B5EF4-FFF2-40B4-BE49-F238E27FC236}">
                      <a16:creationId xmlns:a16="http://schemas.microsoft.com/office/drawing/2014/main" id="{03C43DD7-1C49-4D42-B330-1B6638628DD1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83B6CA9-1309-4B29-9EDE-3F9B0CAAF0AE}"/>
                </a:ext>
              </a:extLst>
            </p:cNvPr>
            <p:cNvSpPr/>
            <p:nvPr/>
          </p:nvSpPr>
          <p:spPr>
            <a:xfrm>
              <a:off x="7218095" y="3994396"/>
              <a:ext cx="598810" cy="469390"/>
            </a:xfrm>
            <a:custGeom>
              <a:avLst/>
              <a:gdLst>
                <a:gd name="connsiteX0" fmla="*/ 598810 w 598810"/>
                <a:gd name="connsiteY0" fmla="*/ 445114 h 469390"/>
                <a:gd name="connsiteX1" fmla="*/ 509798 w 598810"/>
                <a:gd name="connsiteY1" fmla="*/ 97157 h 469390"/>
                <a:gd name="connsiteX2" fmla="*/ 291313 w 598810"/>
                <a:gd name="connsiteY2" fmla="*/ 52 h 469390"/>
                <a:gd name="connsiteX3" fmla="*/ 89012 w 598810"/>
                <a:gd name="connsiteY3" fmla="*/ 105249 h 469390"/>
                <a:gd name="connsiteX4" fmla="*/ 0 w 598810"/>
                <a:gd name="connsiteY4" fmla="*/ 469390 h 46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810" h="469390">
                  <a:moveTo>
                    <a:pt x="598810" y="445114"/>
                  </a:moveTo>
                  <a:cubicBezTo>
                    <a:pt x="579928" y="308224"/>
                    <a:pt x="561047" y="171334"/>
                    <a:pt x="509798" y="97157"/>
                  </a:cubicBezTo>
                  <a:cubicBezTo>
                    <a:pt x="458549" y="22980"/>
                    <a:pt x="361444" y="-1297"/>
                    <a:pt x="291313" y="52"/>
                  </a:cubicBezTo>
                  <a:cubicBezTo>
                    <a:pt x="221182" y="1401"/>
                    <a:pt x="137564" y="27026"/>
                    <a:pt x="89012" y="105249"/>
                  </a:cubicBezTo>
                  <a:cubicBezTo>
                    <a:pt x="40460" y="183472"/>
                    <a:pt x="20230" y="326431"/>
                    <a:pt x="0" y="469390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43C0625-8E8E-4583-AC1F-4606B6085E9B}"/>
                </a:ext>
              </a:extLst>
            </p:cNvPr>
            <p:cNvSpPr/>
            <p:nvPr/>
          </p:nvSpPr>
          <p:spPr>
            <a:xfrm>
              <a:off x="4175490" y="3630818"/>
              <a:ext cx="3649508" cy="844079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1364C559-E043-4085-A6FC-6887E13FC117}"/>
                  </a:ext>
                </a:extLst>
              </p:cNvPr>
              <p:cNvSpPr txBox="1"/>
              <p:nvPr/>
            </p:nvSpPr>
            <p:spPr>
              <a:xfrm>
                <a:off x="10790416" y="2537029"/>
                <a:ext cx="92474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4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400" b="1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𝒏</m:t>
                      </m:r>
                      <m:r>
                        <a:rPr lang="en-US" sz="24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1364C559-E043-4085-A6FC-6887E13FC1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90416" y="2537029"/>
                <a:ext cx="924740" cy="461665"/>
              </a:xfrm>
              <a:prstGeom prst="rect">
                <a:avLst/>
              </a:prstGeom>
              <a:blipFill>
                <a:blip r:embed="rId3"/>
                <a:stretch>
                  <a:fillRect r="-1316" b="-1710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7B058E25-6F04-40CA-8637-207A7EF603EF}"/>
                  </a:ext>
                </a:extLst>
              </p:cNvPr>
              <p:cNvSpPr txBox="1"/>
              <p:nvPr/>
            </p:nvSpPr>
            <p:spPr>
              <a:xfrm>
                <a:off x="10781573" y="3700527"/>
                <a:ext cx="92474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4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400" b="1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𝒏</m:t>
                      </m:r>
                      <m:r>
                        <a:rPr lang="en-US" sz="24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7B058E25-6F04-40CA-8637-207A7EF603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81573" y="3700527"/>
                <a:ext cx="924740" cy="461665"/>
              </a:xfrm>
              <a:prstGeom prst="rect">
                <a:avLst/>
              </a:prstGeom>
              <a:blipFill>
                <a:blip r:embed="rId4"/>
                <a:stretch>
                  <a:fillRect r="-1325" b="-1710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DB585D18-97F9-4446-92CF-6B545C0CD796}"/>
                  </a:ext>
                </a:extLst>
              </p:cNvPr>
              <p:cNvSpPr txBox="1"/>
              <p:nvPr/>
            </p:nvSpPr>
            <p:spPr>
              <a:xfrm>
                <a:off x="10839792" y="5692604"/>
                <a:ext cx="1072153" cy="47000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4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en-US" sz="2400" b="1" i="1" dirty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400" b="1" i="1" dirty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𝒏</m:t>
                          </m:r>
                        </m:e>
                        <m:sup>
                          <m:r>
                            <a:rPr lang="en-US" sz="2400" b="1" i="1" dirty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n-US" sz="24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4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DB585D18-97F9-4446-92CF-6B545C0CD79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39792" y="5692604"/>
                <a:ext cx="1072153" cy="470000"/>
              </a:xfrm>
              <a:prstGeom prst="rect">
                <a:avLst/>
              </a:prstGeom>
              <a:blipFill>
                <a:blip r:embed="rId5"/>
                <a:stretch>
                  <a:fillRect r="-1705" b="-181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23095302-9D45-4839-97C6-D2C64D71AE84}"/>
              </a:ext>
            </a:extLst>
          </p:cNvPr>
          <p:cNvGrpSpPr/>
          <p:nvPr/>
        </p:nvGrpSpPr>
        <p:grpSpPr>
          <a:xfrm>
            <a:off x="5656137" y="5194484"/>
            <a:ext cx="5085017" cy="929137"/>
            <a:chOff x="5264319" y="3552981"/>
            <a:chExt cx="5085017" cy="929137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34B2DF5-7C98-4036-8B7F-03F4E51C1F75}"/>
                </a:ext>
              </a:extLst>
            </p:cNvPr>
            <p:cNvGrpSpPr/>
            <p:nvPr/>
          </p:nvGrpSpPr>
          <p:grpSpPr>
            <a:xfrm>
              <a:off x="5264319" y="4167204"/>
              <a:ext cx="5085017" cy="314914"/>
              <a:chOff x="2118377" y="2208792"/>
              <a:chExt cx="5988100" cy="370842"/>
            </a:xfrm>
          </p:grpSpPr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07D18A13-6800-4FFD-B3AF-3D2540E64DEE}"/>
                  </a:ext>
                </a:extLst>
              </p:cNvPr>
              <p:cNvGrpSpPr/>
              <p:nvPr/>
            </p:nvGrpSpPr>
            <p:grpSpPr>
              <a:xfrm>
                <a:off x="2118377" y="2208794"/>
                <a:ext cx="2395240" cy="370840"/>
                <a:chOff x="2118377" y="2208794"/>
                <a:chExt cx="2395240" cy="370840"/>
              </a:xfrm>
            </p:grpSpPr>
            <p:grpSp>
              <p:nvGrpSpPr>
                <p:cNvPr id="75" name="Group 74">
                  <a:extLst>
                    <a:ext uri="{FF2B5EF4-FFF2-40B4-BE49-F238E27FC236}">
                      <a16:creationId xmlns:a16="http://schemas.microsoft.com/office/drawing/2014/main" id="{D26ABFB6-6FC6-40CE-AE9E-1CE6D0734623}"/>
                    </a:ext>
                  </a:extLst>
                </p:cNvPr>
                <p:cNvGrpSpPr/>
                <p:nvPr/>
              </p:nvGrpSpPr>
              <p:grpSpPr>
                <a:xfrm>
                  <a:off x="2118377" y="2208795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79" name="Rectangle 78">
                    <a:extLst>
                      <a:ext uri="{FF2B5EF4-FFF2-40B4-BE49-F238E27FC236}">
                        <a16:creationId xmlns:a16="http://schemas.microsoft.com/office/drawing/2014/main" id="{80F930EC-D867-4F2E-B6F2-1A8E1B351A86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Rectangle 79">
                    <a:extLst>
                      <a:ext uri="{FF2B5EF4-FFF2-40B4-BE49-F238E27FC236}">
                        <a16:creationId xmlns:a16="http://schemas.microsoft.com/office/drawing/2014/main" id="{B1CAA165-6B94-499E-B771-56825DB63796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6" name="Group 75">
                  <a:extLst>
                    <a:ext uri="{FF2B5EF4-FFF2-40B4-BE49-F238E27FC236}">
                      <a16:creationId xmlns:a16="http://schemas.microsoft.com/office/drawing/2014/main" id="{E0A23317-8EA8-4746-A611-813DC43AEE8B}"/>
                    </a:ext>
                  </a:extLst>
                </p:cNvPr>
                <p:cNvGrpSpPr/>
                <p:nvPr/>
              </p:nvGrpSpPr>
              <p:grpSpPr>
                <a:xfrm>
                  <a:off x="3315997" y="2208794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77" name="Rectangle 76">
                    <a:extLst>
                      <a:ext uri="{FF2B5EF4-FFF2-40B4-BE49-F238E27FC236}">
                        <a16:creationId xmlns:a16="http://schemas.microsoft.com/office/drawing/2014/main" id="{E24768AF-28E1-4A4F-B236-28C94C7C5153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Rectangle 77">
                    <a:extLst>
                      <a:ext uri="{FF2B5EF4-FFF2-40B4-BE49-F238E27FC236}">
                        <a16:creationId xmlns:a16="http://schemas.microsoft.com/office/drawing/2014/main" id="{2D47E4C5-C5C7-4344-85DC-7EAAF6A4FBA7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F433BA57-E06B-4CAA-8878-D71E7F7D0FF2}"/>
                  </a:ext>
                </a:extLst>
              </p:cNvPr>
              <p:cNvGrpSpPr/>
              <p:nvPr/>
            </p:nvGrpSpPr>
            <p:grpSpPr>
              <a:xfrm>
                <a:off x="4513617" y="2208794"/>
                <a:ext cx="1197620" cy="370839"/>
                <a:chOff x="2118377" y="2208795"/>
                <a:chExt cx="1197620" cy="370839"/>
              </a:xfrm>
            </p:grpSpPr>
            <p:sp>
              <p:nvSpPr>
                <p:cNvPr id="73" name="Rectangle 72">
                  <a:extLst>
                    <a:ext uri="{FF2B5EF4-FFF2-40B4-BE49-F238E27FC236}">
                      <a16:creationId xmlns:a16="http://schemas.microsoft.com/office/drawing/2014/main" id="{DACE1BF5-5819-4E25-B655-D1E951CFEF82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63E8F8B5-1340-432D-B0D8-32BB193DC310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C6A28A75-DC0B-47C0-A9BF-C0750A0B31A0}"/>
                  </a:ext>
                </a:extLst>
              </p:cNvPr>
              <p:cNvGrpSpPr/>
              <p:nvPr/>
            </p:nvGrpSpPr>
            <p:grpSpPr>
              <a:xfrm>
                <a:off x="5711237" y="2208793"/>
                <a:ext cx="1197620" cy="370839"/>
                <a:chOff x="2118377" y="2208795"/>
                <a:chExt cx="1197620" cy="370839"/>
              </a:xfrm>
            </p:grpSpPr>
            <p:sp>
              <p:nvSpPr>
                <p:cNvPr id="71" name="Rectangle 70">
                  <a:extLst>
                    <a:ext uri="{FF2B5EF4-FFF2-40B4-BE49-F238E27FC236}">
                      <a16:creationId xmlns:a16="http://schemas.microsoft.com/office/drawing/2014/main" id="{C1DD2E1B-7AA7-4C5E-8F18-865745E4D195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31842723-ED75-40E9-878B-274E71C8F269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48FDB07F-C04B-4E00-B79F-2898D5837102}"/>
                  </a:ext>
                </a:extLst>
              </p:cNvPr>
              <p:cNvGrpSpPr/>
              <p:nvPr/>
            </p:nvGrpSpPr>
            <p:grpSpPr>
              <a:xfrm>
                <a:off x="6908857" y="2208792"/>
                <a:ext cx="1197620" cy="370839"/>
                <a:chOff x="2118377" y="2208795"/>
                <a:chExt cx="1197620" cy="370839"/>
              </a:xfrm>
            </p:grpSpPr>
            <p:sp>
              <p:nvSpPr>
                <p:cNvPr id="69" name="Rectangle 68">
                  <a:extLst>
                    <a:ext uri="{FF2B5EF4-FFF2-40B4-BE49-F238E27FC236}">
                      <a16:creationId xmlns:a16="http://schemas.microsoft.com/office/drawing/2014/main" id="{84AA014F-59DF-41F2-815E-F94D6C8A9B81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Rectangle 69">
                  <a:extLst>
                    <a:ext uri="{FF2B5EF4-FFF2-40B4-BE49-F238E27FC236}">
                      <a16:creationId xmlns:a16="http://schemas.microsoft.com/office/drawing/2014/main" id="{64951B59-B453-4C8B-9861-EF42E0A18268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DAD11A2-3C66-48A0-BC20-B4DF1F13750A}"/>
                </a:ext>
              </a:extLst>
            </p:cNvPr>
            <p:cNvSpPr/>
            <p:nvPr/>
          </p:nvSpPr>
          <p:spPr>
            <a:xfrm>
              <a:off x="7039825" y="3596134"/>
              <a:ext cx="3099115" cy="779805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94930B1-5B22-4D45-A718-51E94CB91619}"/>
                </a:ext>
              </a:extLst>
            </p:cNvPr>
            <p:cNvSpPr/>
            <p:nvPr/>
          </p:nvSpPr>
          <p:spPr>
            <a:xfrm>
              <a:off x="5543044" y="3552981"/>
              <a:ext cx="4589024" cy="80051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169FD77-3A41-4061-8B44-09330960F6B5}"/>
                </a:ext>
              </a:extLst>
            </p:cNvPr>
            <p:cNvSpPr/>
            <p:nvPr/>
          </p:nvSpPr>
          <p:spPr>
            <a:xfrm>
              <a:off x="6051546" y="3575427"/>
              <a:ext cx="4087394" cy="80051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4B22470-0DCA-4822-A723-B0E6DD6F85C6}"/>
                </a:ext>
              </a:extLst>
            </p:cNvPr>
            <p:cNvSpPr/>
            <p:nvPr/>
          </p:nvSpPr>
          <p:spPr>
            <a:xfrm>
              <a:off x="6560048" y="3552981"/>
              <a:ext cx="3578892" cy="80051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C351861-FE86-4A81-9376-30DA0EF85FCC}"/>
                </a:ext>
              </a:extLst>
            </p:cNvPr>
            <p:cNvSpPr/>
            <p:nvPr/>
          </p:nvSpPr>
          <p:spPr>
            <a:xfrm>
              <a:off x="7528104" y="3656875"/>
              <a:ext cx="2610836" cy="716781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47018A1-F63B-4193-94BC-575429A460E5}"/>
                </a:ext>
              </a:extLst>
            </p:cNvPr>
            <p:cNvSpPr/>
            <p:nvPr/>
          </p:nvSpPr>
          <p:spPr>
            <a:xfrm>
              <a:off x="8036605" y="3695075"/>
              <a:ext cx="2122558" cy="658785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B162E3F-1477-4CA5-A88B-9B4FED2B637D}"/>
                </a:ext>
              </a:extLst>
            </p:cNvPr>
            <p:cNvSpPr/>
            <p:nvPr/>
          </p:nvSpPr>
          <p:spPr>
            <a:xfrm>
              <a:off x="8545106" y="3762265"/>
              <a:ext cx="1616909" cy="597547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B7067B7-038E-405B-8122-99D46CAC9E14}"/>
                </a:ext>
              </a:extLst>
            </p:cNvPr>
            <p:cNvSpPr/>
            <p:nvPr/>
          </p:nvSpPr>
          <p:spPr>
            <a:xfrm>
              <a:off x="9102555" y="3801251"/>
              <a:ext cx="1066695" cy="53282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23BA48-D8E0-4578-86B4-07FC2303D8F5}"/>
                </a:ext>
              </a:extLst>
            </p:cNvPr>
            <p:cNvSpPr/>
            <p:nvPr/>
          </p:nvSpPr>
          <p:spPr>
            <a:xfrm>
              <a:off x="9592207" y="3883741"/>
              <a:ext cx="566956" cy="457254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60907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1A2B75-734C-B259-B4A0-C5DD591EFC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F22376AF-F381-8057-30F6-6B6044A2FC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Checking for Negative Cycles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BE483982-82FB-C1D1-70C6-7F9B4D86B9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40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587D7FDE-68F1-83B8-0AE5-C4FF5CF8A042}"/>
                  </a:ext>
                </a:extLst>
              </p:cNvPr>
              <p:cNvSpPr txBox="1"/>
              <p:nvPr/>
            </p:nvSpPr>
            <p:spPr>
              <a:xfrm>
                <a:off x="1408441" y="1355174"/>
                <a:ext cx="8759049" cy="1512017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0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0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0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0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0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0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0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0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0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0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0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0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0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0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0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0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0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0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0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0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0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0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0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0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0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0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587D7FDE-68F1-83B8-0AE5-C4FF5CF8A04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8441" y="1355174"/>
                <a:ext cx="8759049" cy="1512017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FC86068E-F10C-8824-498A-3187709A5030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25925" y="3015517"/>
                <a:ext cx="7653599" cy="3686377"/>
              </a:xfrm>
            </p:spPr>
            <p:txBody>
              <a:bodyPr>
                <a:normAutofit fontScale="92500" lnSpcReduction="20000"/>
              </a:bodyPr>
              <a:lstStyle/>
              <a:p>
                <a:r>
                  <a:rPr lang="en-US" dirty="0"/>
                  <a:t>How many parameters?</a:t>
                </a:r>
              </a:p>
              <a:p>
                <a:pPr lvl="1"/>
                <a:r>
                  <a:rPr lang="en-US" dirty="0"/>
                  <a:t>2</a:t>
                </a:r>
              </a:p>
              <a:p>
                <a:r>
                  <a:rPr lang="en-US" dirty="0"/>
                  <a:t>What does each represent?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dirty="0"/>
                  <a:t>: the length of the path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dirty="0"/>
                  <a:t>: a node</a:t>
                </a:r>
              </a:p>
              <a:p>
                <a:r>
                  <a:rPr lang="en-US" dirty="0"/>
                  <a:t>How many different values?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b="1" i="1" smtClean="0">
                        <a:latin typeface="Cambria Math" panose="02040503050406030204" pitchFamily="18" charset="0"/>
                      </a:rPr>
                      <m:t>𝒊</m:t>
                    </m:r>
                  </m:oMath>
                </a14:m>
                <a:r>
                  <a:rPr lang="en-US" b="1" dirty="0"/>
                  <a:t>: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b="1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1" i="1" smtClean="0">
                            <a:latin typeface="Cambria Math" panose="02040503050406030204" pitchFamily="18" charset="0"/>
                          </a:rPr>
                          <m:t>𝑽</m:t>
                        </m:r>
                      </m:e>
                    </m:d>
                  </m:oMath>
                </a14:m>
                <a:r>
                  <a:rPr lang="en-US" b="1" dirty="0">
                    <a:solidFill>
                      <a:srgbClr val="7030A0"/>
                    </a:solidFill>
                  </a:rPr>
                  <a:t>+1</a:t>
                </a:r>
                <a:r>
                  <a:rPr lang="en-US" b="1" dirty="0"/>
                  <a:t> </a:t>
                </a:r>
              </a:p>
              <a:p>
                <a:pPr lvl="2"/>
                <a:r>
                  <a:rPr lang="en-US" b="1" dirty="0">
                    <a:solidFill>
                      <a:srgbClr val="7030A0"/>
                    </a:solidFill>
                  </a:rPr>
                  <a:t>a path of </a:t>
                </a:r>
                <a14:m>
                  <m:oMath xmlns:m="http://schemas.openxmlformats.org/officeDocument/2006/math">
                    <m:r>
                      <a:rPr lang="en-US" b="1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|</m:t>
                    </m:r>
                    <m:r>
                      <a:rPr lang="en-US" b="1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𝑽</m:t>
                    </m:r>
                    <m:r>
                      <a:rPr lang="en-US" b="1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|</m:t>
                    </m:r>
                  </m:oMath>
                </a14:m>
                <a:r>
                  <a:rPr lang="en-US" b="1" dirty="0">
                    <a:solidFill>
                      <a:srgbClr val="7030A0"/>
                    </a:solidFill>
                  </a:rPr>
                  <a:t> edges is not simple, so if any </a:t>
                </a:r>
                <a14:m>
                  <m:oMath xmlns:m="http://schemas.openxmlformats.org/officeDocument/2006/math">
                    <m:r>
                      <a:rPr lang="en-US" b="1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|</m:t>
                    </m:r>
                    <m:r>
                      <a:rPr lang="en-US" b="1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𝑽</m:t>
                    </m:r>
                    <m:r>
                      <a:rPr lang="en-US" b="1" i="1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|</m:t>
                    </m:r>
                  </m:oMath>
                </a14:m>
                <a:r>
                  <a:rPr lang="en-US" b="1" dirty="0">
                    <a:solidFill>
                      <a:srgbClr val="7030A0"/>
                    </a:solidFill>
                  </a:rPr>
                  <a:t>-edge path is shorter than one with fewer edges, there must be a negative cycle!</a:t>
                </a:r>
                <a:endParaRPr lang="en-US" b="1" dirty="0"/>
              </a:p>
              <a:p>
                <a:pPr lvl="1"/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dirty="0"/>
                  <a:t>: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|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|</m:t>
                    </m:r>
                  </m:oMath>
                </a14:m>
                <a:r>
                  <a:rPr lang="en-US" dirty="0"/>
                  <a:t> (one value per node)</a:t>
                </a:r>
              </a:p>
            </p:txBody>
          </p:sp>
        </mc:Choice>
        <mc:Fallback xmlns="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FC86068E-F10C-8824-498A-3187709A5030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25925" y="3015517"/>
                <a:ext cx="7653599" cy="3686377"/>
              </a:xfrm>
              <a:blipFill>
                <a:blip r:embed="rId4"/>
                <a:stretch>
                  <a:fillRect l="-1275" t="-430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5129" name="Group 85128">
            <a:extLst>
              <a:ext uri="{FF2B5EF4-FFF2-40B4-BE49-F238E27FC236}">
                <a16:creationId xmlns:a16="http://schemas.microsoft.com/office/drawing/2014/main" id="{EF44D9BC-CAC0-2673-F9D5-863360A43A71}"/>
              </a:ext>
            </a:extLst>
          </p:cNvPr>
          <p:cNvGrpSpPr/>
          <p:nvPr/>
        </p:nvGrpSpPr>
        <p:grpSpPr>
          <a:xfrm>
            <a:off x="7793394" y="3015518"/>
            <a:ext cx="3560406" cy="3113868"/>
            <a:chOff x="7793394" y="3015518"/>
            <a:chExt cx="3560406" cy="3113868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EA86470-2211-701B-3637-B2BD24FCC678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" name="TextBox 2">
                    <a:extLst>
                      <a:ext uri="{FF2B5EF4-FFF2-40B4-BE49-F238E27FC236}">
                        <a16:creationId xmlns:a16="http://schemas.microsoft.com/office/drawing/2014/main" id="{58920AF2-8312-6C1A-D060-844F8AA425B3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31" name="TextBox 2">
                    <a:extLst>
                      <a:ext uri="{FF2B5EF4-FFF2-40B4-BE49-F238E27FC236}">
                        <a16:creationId xmlns:a16="http://schemas.microsoft.com/office/drawing/2014/main" id="{58920AF2-8312-6C1A-D060-844F8AA425B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2" name="TextBox 3">
                    <a:extLst>
                      <a:ext uri="{FF2B5EF4-FFF2-40B4-BE49-F238E27FC236}">
                        <a16:creationId xmlns:a16="http://schemas.microsoft.com/office/drawing/2014/main" id="{70B3EA49-EE41-8A7B-0C6C-144FE10C1A19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32" name="TextBox 3">
                    <a:extLst>
                      <a:ext uri="{FF2B5EF4-FFF2-40B4-BE49-F238E27FC236}">
                        <a16:creationId xmlns:a16="http://schemas.microsoft.com/office/drawing/2014/main" id="{70B3EA49-EE41-8A7B-0C6C-144FE10C1A1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3" name="TextBox 4">
                    <a:extLst>
                      <a:ext uri="{FF2B5EF4-FFF2-40B4-BE49-F238E27FC236}">
                        <a16:creationId xmlns:a16="http://schemas.microsoft.com/office/drawing/2014/main" id="{72C67885-FAC9-7F90-9D17-8493C46BDF6B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33" name="TextBox 4">
                    <a:extLst>
                      <a:ext uri="{FF2B5EF4-FFF2-40B4-BE49-F238E27FC236}">
                        <a16:creationId xmlns:a16="http://schemas.microsoft.com/office/drawing/2014/main" id="{72C67885-FAC9-7F90-9D17-8493C46BDF6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" name="TextBox 212">
                    <a:extLst>
                      <a:ext uri="{FF2B5EF4-FFF2-40B4-BE49-F238E27FC236}">
                        <a16:creationId xmlns:a16="http://schemas.microsoft.com/office/drawing/2014/main" id="{6971DAA8-88E5-1C48-3F8E-E0E3C2FF04E8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35" name="TextBox 212">
                    <a:extLst>
                      <a:ext uri="{FF2B5EF4-FFF2-40B4-BE49-F238E27FC236}">
                        <a16:creationId xmlns:a16="http://schemas.microsoft.com/office/drawing/2014/main" id="{6971DAA8-88E5-1C48-3F8E-E0E3C2FF04E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6" name="TextBox 213">
                    <a:extLst>
                      <a:ext uri="{FF2B5EF4-FFF2-40B4-BE49-F238E27FC236}">
                        <a16:creationId xmlns:a16="http://schemas.microsoft.com/office/drawing/2014/main" id="{DA144108-965A-E22C-A6E3-CDF24827BEDD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36" name="TextBox 213">
                    <a:extLst>
                      <a:ext uri="{FF2B5EF4-FFF2-40B4-BE49-F238E27FC236}">
                        <a16:creationId xmlns:a16="http://schemas.microsoft.com/office/drawing/2014/main" id="{DA144108-965A-E22C-A6E3-CDF24827BED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8" name="TextBox 215">
                    <a:extLst>
                      <a:ext uri="{FF2B5EF4-FFF2-40B4-BE49-F238E27FC236}">
                        <a16:creationId xmlns:a16="http://schemas.microsoft.com/office/drawing/2014/main" id="{3842258D-AA87-31C4-60C8-2D692C97EFE5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38" name="TextBox 215">
                    <a:extLst>
                      <a:ext uri="{FF2B5EF4-FFF2-40B4-BE49-F238E27FC236}">
                        <a16:creationId xmlns:a16="http://schemas.microsoft.com/office/drawing/2014/main" id="{3842258D-AA87-31C4-60C8-2D692C97EFE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04DC2B61-5972-8DCF-8F27-B9E08F13AFE8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5" name="TextBox 218">
                    <a:extLst>
                      <a:ext uri="{FF2B5EF4-FFF2-40B4-BE49-F238E27FC236}">
                        <a16:creationId xmlns:a16="http://schemas.microsoft.com/office/drawing/2014/main" id="{4C277A3B-C643-8739-3F04-8BEC78C5790F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5" name="TextBox 218">
                    <a:extLst>
                      <a:ext uri="{FF2B5EF4-FFF2-40B4-BE49-F238E27FC236}">
                        <a16:creationId xmlns:a16="http://schemas.microsoft.com/office/drawing/2014/main" id="{4C277A3B-C643-8739-3F04-8BEC78C5790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" name="TextBox 219">
                    <a:extLst>
                      <a:ext uri="{FF2B5EF4-FFF2-40B4-BE49-F238E27FC236}">
                        <a16:creationId xmlns:a16="http://schemas.microsoft.com/office/drawing/2014/main" id="{B6215B71-CBF3-1897-333F-A4582BB40234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6" name="TextBox 219">
                    <a:extLst>
                      <a:ext uri="{FF2B5EF4-FFF2-40B4-BE49-F238E27FC236}">
                        <a16:creationId xmlns:a16="http://schemas.microsoft.com/office/drawing/2014/main" id="{B6215B71-CBF3-1897-333F-A4582BB4023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7" name="TextBox 220">
                    <a:extLst>
                      <a:ext uri="{FF2B5EF4-FFF2-40B4-BE49-F238E27FC236}">
                        <a16:creationId xmlns:a16="http://schemas.microsoft.com/office/drawing/2014/main" id="{BF5AD65E-4CF0-8E7A-4161-D0CE0055099A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7" name="TextBox 220">
                    <a:extLst>
                      <a:ext uri="{FF2B5EF4-FFF2-40B4-BE49-F238E27FC236}">
                        <a16:creationId xmlns:a16="http://schemas.microsoft.com/office/drawing/2014/main" id="{BF5AD65E-4CF0-8E7A-4161-D0CE0055099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" name="TextBox 222">
                    <a:extLst>
                      <a:ext uri="{FF2B5EF4-FFF2-40B4-BE49-F238E27FC236}">
                        <a16:creationId xmlns:a16="http://schemas.microsoft.com/office/drawing/2014/main" id="{48DF0C9C-A306-F85B-6B45-AF1EF72AE1BB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8" name="TextBox 222">
                    <a:extLst>
                      <a:ext uri="{FF2B5EF4-FFF2-40B4-BE49-F238E27FC236}">
                        <a16:creationId xmlns:a16="http://schemas.microsoft.com/office/drawing/2014/main" id="{48DF0C9C-A306-F85B-6B45-AF1EF72AE1B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9" name="TextBox 223">
                    <a:extLst>
                      <a:ext uri="{FF2B5EF4-FFF2-40B4-BE49-F238E27FC236}">
                        <a16:creationId xmlns:a16="http://schemas.microsoft.com/office/drawing/2014/main" id="{8700C76F-B60A-B37D-9CEE-4E101D37FB2E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29" name="TextBox 223">
                    <a:extLst>
                      <a:ext uri="{FF2B5EF4-FFF2-40B4-BE49-F238E27FC236}">
                        <a16:creationId xmlns:a16="http://schemas.microsoft.com/office/drawing/2014/main" id="{8700C76F-B60A-B37D-9CEE-4E101D37FB2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0" name="TextBox 224">
                    <a:extLst>
                      <a:ext uri="{FF2B5EF4-FFF2-40B4-BE49-F238E27FC236}">
                        <a16:creationId xmlns:a16="http://schemas.microsoft.com/office/drawing/2014/main" id="{35738C81-359D-9986-ADA7-6361097BDDA0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30" name="TextBox 224">
                    <a:extLst>
                      <a:ext uri="{FF2B5EF4-FFF2-40B4-BE49-F238E27FC236}">
                        <a16:creationId xmlns:a16="http://schemas.microsoft.com/office/drawing/2014/main" id="{35738C81-359D-9986-ADA7-6361097BDDA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5035" name="TextBox 2">
                  <a:extLst>
                    <a:ext uri="{FF2B5EF4-FFF2-40B4-BE49-F238E27FC236}">
                      <a16:creationId xmlns:a16="http://schemas.microsoft.com/office/drawing/2014/main" id="{3BF5EC2E-A8E4-C90B-3AAD-A701D5AB380B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5035" name="TextBox 2">
                  <a:extLst>
                    <a:ext uri="{FF2B5EF4-FFF2-40B4-BE49-F238E27FC236}">
                      <a16:creationId xmlns:a16="http://schemas.microsoft.com/office/drawing/2014/main" id="{3BF5EC2E-A8E4-C90B-3AAD-A701D5AB38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5036" name="TextBox 219">
                  <a:extLst>
                    <a:ext uri="{FF2B5EF4-FFF2-40B4-BE49-F238E27FC236}">
                      <a16:creationId xmlns:a16="http://schemas.microsoft.com/office/drawing/2014/main" id="{3CB1A2B1-3C0D-277A-4069-0C7AFFD22D58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5036" name="TextBox 219">
                  <a:extLst>
                    <a:ext uri="{FF2B5EF4-FFF2-40B4-BE49-F238E27FC236}">
                      <a16:creationId xmlns:a16="http://schemas.microsoft.com/office/drawing/2014/main" id="{3CB1A2B1-3C0D-277A-4069-0C7AFFD22D5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85128" name="Group 85127">
              <a:extLst>
                <a:ext uri="{FF2B5EF4-FFF2-40B4-BE49-F238E27FC236}">
                  <a16:creationId xmlns:a16="http://schemas.microsoft.com/office/drawing/2014/main" id="{D72FF339-D06A-91E1-8804-66220A195B72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4AFE41A3-49D0-6C8D-F221-EC25D352F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6D732CE6-1EEB-2222-71AE-AC2F48E92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BF71C753-1007-5509-ACCE-40C11ADBBD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</p:grpSpPr>
            <p:grpSp>
              <p:nvGrpSpPr>
                <p:cNvPr id="85000" name="Group 84999">
                  <a:extLst>
                    <a:ext uri="{FF2B5EF4-FFF2-40B4-BE49-F238E27FC236}">
                      <a16:creationId xmlns:a16="http://schemas.microsoft.com/office/drawing/2014/main" id="{52493DB0-CF5D-EE57-BA96-0021913B0E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018" name="Group 85017">
                    <a:extLst>
                      <a:ext uri="{FF2B5EF4-FFF2-40B4-BE49-F238E27FC236}">
                        <a16:creationId xmlns:a16="http://schemas.microsoft.com/office/drawing/2014/main" id="{96B1843A-08CD-DCC7-0334-8F78857C2A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030" name="Group 85029">
                      <a:extLst>
                        <a:ext uri="{FF2B5EF4-FFF2-40B4-BE49-F238E27FC236}">
                          <a16:creationId xmlns:a16="http://schemas.microsoft.com/office/drawing/2014/main" id="{73906FA2-E9F8-FBB3-6166-11CE12CCA52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032" name="Rectangle 85031">
                        <a:extLst>
                          <a:ext uri="{FF2B5EF4-FFF2-40B4-BE49-F238E27FC236}">
                            <a16:creationId xmlns:a16="http://schemas.microsoft.com/office/drawing/2014/main" id="{FE99A97E-973E-D761-7294-D39AAFB2EA9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033" name="Rectangle 85032">
                        <a:extLst>
                          <a:ext uri="{FF2B5EF4-FFF2-40B4-BE49-F238E27FC236}">
                            <a16:creationId xmlns:a16="http://schemas.microsoft.com/office/drawing/2014/main" id="{B7C2D0D5-7957-9E3C-5245-F2719ECB5D4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31" name="Rectangle 85030">
                      <a:extLst>
                        <a:ext uri="{FF2B5EF4-FFF2-40B4-BE49-F238E27FC236}">
                          <a16:creationId xmlns:a16="http://schemas.microsoft.com/office/drawing/2014/main" id="{481F8F2F-9BEB-17DD-5D0E-599A2C6B00A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019" name="Group 85018">
                    <a:extLst>
                      <a:ext uri="{FF2B5EF4-FFF2-40B4-BE49-F238E27FC236}">
                        <a16:creationId xmlns:a16="http://schemas.microsoft.com/office/drawing/2014/main" id="{B8F16A4F-5C20-AADC-CADA-42D057D50B1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020" name="Group 85019">
                      <a:extLst>
                        <a:ext uri="{FF2B5EF4-FFF2-40B4-BE49-F238E27FC236}">
                          <a16:creationId xmlns:a16="http://schemas.microsoft.com/office/drawing/2014/main" id="{FB9A2F1D-B7E3-7F7A-C548-B946CA2AA9A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026" name="Group 85025">
                        <a:extLst>
                          <a:ext uri="{FF2B5EF4-FFF2-40B4-BE49-F238E27FC236}">
                            <a16:creationId xmlns:a16="http://schemas.microsoft.com/office/drawing/2014/main" id="{C7617673-776D-0C11-0939-599CB274CBC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028" name="Rectangle 85027">
                          <a:extLst>
                            <a:ext uri="{FF2B5EF4-FFF2-40B4-BE49-F238E27FC236}">
                              <a16:creationId xmlns:a16="http://schemas.microsoft.com/office/drawing/2014/main" id="{07A2AA08-5AF6-FD4E-0BA3-914DD987F87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029" name="Rectangle 85028">
                          <a:extLst>
                            <a:ext uri="{FF2B5EF4-FFF2-40B4-BE49-F238E27FC236}">
                              <a16:creationId xmlns:a16="http://schemas.microsoft.com/office/drawing/2014/main" id="{B333A232-15F5-EE00-582D-EAC86524DE7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027" name="Rectangle 85026">
                        <a:extLst>
                          <a:ext uri="{FF2B5EF4-FFF2-40B4-BE49-F238E27FC236}">
                            <a16:creationId xmlns:a16="http://schemas.microsoft.com/office/drawing/2014/main" id="{5B7D6F83-EFBA-56CF-D3FE-3F528C77B51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24" name="Rectangle 85023">
                      <a:extLst>
                        <a:ext uri="{FF2B5EF4-FFF2-40B4-BE49-F238E27FC236}">
                          <a16:creationId xmlns:a16="http://schemas.microsoft.com/office/drawing/2014/main" id="{1CF76C65-D47B-2E2D-63C7-CA7B4434845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001" name="Group 85000">
                  <a:extLst>
                    <a:ext uri="{FF2B5EF4-FFF2-40B4-BE49-F238E27FC236}">
                      <a16:creationId xmlns:a16="http://schemas.microsoft.com/office/drawing/2014/main" id="{0BD94309-B55C-10AE-C7E6-B230E70EBF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002" name="Group 85001">
                    <a:extLst>
                      <a:ext uri="{FF2B5EF4-FFF2-40B4-BE49-F238E27FC236}">
                        <a16:creationId xmlns:a16="http://schemas.microsoft.com/office/drawing/2014/main" id="{4EC845E9-460B-51E2-A156-3CDE3376908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014" name="Group 85013">
                      <a:extLst>
                        <a:ext uri="{FF2B5EF4-FFF2-40B4-BE49-F238E27FC236}">
                          <a16:creationId xmlns:a16="http://schemas.microsoft.com/office/drawing/2014/main" id="{682C1D17-0141-7C15-5CD7-585E1C984C4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016" name="Rectangle 85015">
                        <a:extLst>
                          <a:ext uri="{FF2B5EF4-FFF2-40B4-BE49-F238E27FC236}">
                            <a16:creationId xmlns:a16="http://schemas.microsoft.com/office/drawing/2014/main" id="{84095F30-94C3-6CCC-A972-CEC167638B1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017" name="Rectangle 85016">
                        <a:extLst>
                          <a:ext uri="{FF2B5EF4-FFF2-40B4-BE49-F238E27FC236}">
                            <a16:creationId xmlns:a16="http://schemas.microsoft.com/office/drawing/2014/main" id="{5AFEA9DB-0D4F-2A63-F480-1C290902C55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15" name="Rectangle 85014">
                      <a:extLst>
                        <a:ext uri="{FF2B5EF4-FFF2-40B4-BE49-F238E27FC236}">
                          <a16:creationId xmlns:a16="http://schemas.microsoft.com/office/drawing/2014/main" id="{E512A515-4BC9-22C1-03B1-85E0B303E96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003" name="Group 85002">
                    <a:extLst>
                      <a:ext uri="{FF2B5EF4-FFF2-40B4-BE49-F238E27FC236}">
                        <a16:creationId xmlns:a16="http://schemas.microsoft.com/office/drawing/2014/main" id="{24B7FC29-28C8-E52B-1835-B4189636D6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004" name="Group 85003">
                      <a:extLst>
                        <a:ext uri="{FF2B5EF4-FFF2-40B4-BE49-F238E27FC236}">
                          <a16:creationId xmlns:a16="http://schemas.microsoft.com/office/drawing/2014/main" id="{B70274B0-4CB7-47A6-147C-61723AD18A3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010" name="Group 85009">
                        <a:extLst>
                          <a:ext uri="{FF2B5EF4-FFF2-40B4-BE49-F238E27FC236}">
                            <a16:creationId xmlns:a16="http://schemas.microsoft.com/office/drawing/2014/main" id="{5CA57C3B-408F-3B63-AE56-8CE50457D4F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012" name="Rectangle 85011">
                          <a:extLst>
                            <a:ext uri="{FF2B5EF4-FFF2-40B4-BE49-F238E27FC236}">
                              <a16:creationId xmlns:a16="http://schemas.microsoft.com/office/drawing/2014/main" id="{14A3244B-743F-F39A-4A79-FA55313668F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013" name="Rectangle 85012">
                          <a:extLst>
                            <a:ext uri="{FF2B5EF4-FFF2-40B4-BE49-F238E27FC236}">
                              <a16:creationId xmlns:a16="http://schemas.microsoft.com/office/drawing/2014/main" id="{6B18877E-A113-537C-8773-24BE697BF4D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011" name="Rectangle 85010">
                        <a:extLst>
                          <a:ext uri="{FF2B5EF4-FFF2-40B4-BE49-F238E27FC236}">
                            <a16:creationId xmlns:a16="http://schemas.microsoft.com/office/drawing/2014/main" id="{DE03E885-B3E6-15C9-BE62-560F1704018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08" name="Rectangle 85007">
                      <a:extLst>
                        <a:ext uri="{FF2B5EF4-FFF2-40B4-BE49-F238E27FC236}">
                          <a16:creationId xmlns:a16="http://schemas.microsoft.com/office/drawing/2014/main" id="{0FFB9C8E-AF42-B0D4-D712-5077B837F27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6CC13ACE-B1D8-2B3F-93EA-FD24E3E6A2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</p:grpSpPr>
            <p:grpSp>
              <p:nvGrpSpPr>
                <p:cNvPr id="85175" name="Group 85174">
                  <a:extLst>
                    <a:ext uri="{FF2B5EF4-FFF2-40B4-BE49-F238E27FC236}">
                      <a16:creationId xmlns:a16="http://schemas.microsoft.com/office/drawing/2014/main" id="{3D2A4D07-6DCA-01B4-7853-2296799B62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84995" name="Group 84994">
                    <a:extLst>
                      <a:ext uri="{FF2B5EF4-FFF2-40B4-BE49-F238E27FC236}">
                        <a16:creationId xmlns:a16="http://schemas.microsoft.com/office/drawing/2014/main" id="{1E25240B-B197-F824-5707-99BF44A614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84998" name="Rectangle 84997">
                      <a:extLst>
                        <a:ext uri="{FF2B5EF4-FFF2-40B4-BE49-F238E27FC236}">
                          <a16:creationId xmlns:a16="http://schemas.microsoft.com/office/drawing/2014/main" id="{18BB6708-E7F0-804A-4793-57778BE2ED1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84999" name="Rectangle 84998">
                      <a:extLst>
                        <a:ext uri="{FF2B5EF4-FFF2-40B4-BE49-F238E27FC236}">
                          <a16:creationId xmlns:a16="http://schemas.microsoft.com/office/drawing/2014/main" id="{876B455B-A5C9-F2F2-98F7-673BDD03E3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4997" name="Rectangle 84996">
                    <a:extLst>
                      <a:ext uri="{FF2B5EF4-FFF2-40B4-BE49-F238E27FC236}">
                        <a16:creationId xmlns:a16="http://schemas.microsoft.com/office/drawing/2014/main" id="{FF66B79B-C84F-441A-950B-6355ACD108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85176" name="Group 85175">
                  <a:extLst>
                    <a:ext uri="{FF2B5EF4-FFF2-40B4-BE49-F238E27FC236}">
                      <a16:creationId xmlns:a16="http://schemas.microsoft.com/office/drawing/2014/main" id="{F87C1032-0B52-3B58-07EE-CEA1FC247A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177" name="Group 85176">
                    <a:extLst>
                      <a:ext uri="{FF2B5EF4-FFF2-40B4-BE49-F238E27FC236}">
                        <a16:creationId xmlns:a16="http://schemas.microsoft.com/office/drawing/2014/main" id="{6C70CAD4-04AF-ACCE-9F75-6E87DD2B100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183" name="Group 85182">
                      <a:extLst>
                        <a:ext uri="{FF2B5EF4-FFF2-40B4-BE49-F238E27FC236}">
                          <a16:creationId xmlns:a16="http://schemas.microsoft.com/office/drawing/2014/main" id="{7079BB0F-7D90-4FAF-96AE-65C00D894AE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4993" name="Rectangle 84992">
                        <a:extLst>
                          <a:ext uri="{FF2B5EF4-FFF2-40B4-BE49-F238E27FC236}">
                            <a16:creationId xmlns:a16="http://schemas.microsoft.com/office/drawing/2014/main" id="{6D949E49-2A3C-6D79-59FD-A8694B9A351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4994" name="Rectangle 84993">
                        <a:extLst>
                          <a:ext uri="{FF2B5EF4-FFF2-40B4-BE49-F238E27FC236}">
                            <a16:creationId xmlns:a16="http://schemas.microsoft.com/office/drawing/2014/main" id="{40B3B199-D674-F939-A201-00A241A9391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4992" name="Rectangle 84991">
                      <a:extLst>
                        <a:ext uri="{FF2B5EF4-FFF2-40B4-BE49-F238E27FC236}">
                          <a16:creationId xmlns:a16="http://schemas.microsoft.com/office/drawing/2014/main" id="{FCFBBDA3-3ABE-7250-9917-F80A6766E02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5181" name="Rectangle 85180">
                    <a:extLst>
                      <a:ext uri="{FF2B5EF4-FFF2-40B4-BE49-F238E27FC236}">
                        <a16:creationId xmlns:a16="http://schemas.microsoft.com/office/drawing/2014/main" id="{2392E3CB-2F99-C8BB-E220-D209916FD7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24B93B22-853D-96E0-F957-BE7358B46E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</p:grpSpPr>
            <p:grpSp>
              <p:nvGrpSpPr>
                <p:cNvPr id="85141" name="Group 85140">
                  <a:extLst>
                    <a:ext uri="{FF2B5EF4-FFF2-40B4-BE49-F238E27FC236}">
                      <a16:creationId xmlns:a16="http://schemas.microsoft.com/office/drawing/2014/main" id="{B0F6D0B3-9D19-2DC1-E2A9-75D8B3EF40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159" name="Group 85158">
                    <a:extLst>
                      <a:ext uri="{FF2B5EF4-FFF2-40B4-BE49-F238E27FC236}">
                        <a16:creationId xmlns:a16="http://schemas.microsoft.com/office/drawing/2014/main" id="{466C31EF-3CFD-2AAF-FB24-369140C3742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171" name="Group 85170">
                      <a:extLst>
                        <a:ext uri="{FF2B5EF4-FFF2-40B4-BE49-F238E27FC236}">
                          <a16:creationId xmlns:a16="http://schemas.microsoft.com/office/drawing/2014/main" id="{4B83E9DD-35E5-31BC-9D0F-8C8DA3444BA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173" name="Rectangle 85172">
                        <a:extLst>
                          <a:ext uri="{FF2B5EF4-FFF2-40B4-BE49-F238E27FC236}">
                            <a16:creationId xmlns:a16="http://schemas.microsoft.com/office/drawing/2014/main" id="{F100A8A2-A2A0-49E7-1361-2A743A5CED2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74" name="Rectangle 85173">
                        <a:extLst>
                          <a:ext uri="{FF2B5EF4-FFF2-40B4-BE49-F238E27FC236}">
                            <a16:creationId xmlns:a16="http://schemas.microsoft.com/office/drawing/2014/main" id="{EE27937F-5951-1F97-8157-19C273AF804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72" name="Rectangle 85171">
                      <a:extLst>
                        <a:ext uri="{FF2B5EF4-FFF2-40B4-BE49-F238E27FC236}">
                          <a16:creationId xmlns:a16="http://schemas.microsoft.com/office/drawing/2014/main" id="{F4F44EC0-ED85-7406-DE3B-EAC1CB2635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60" name="Group 85159">
                    <a:extLst>
                      <a:ext uri="{FF2B5EF4-FFF2-40B4-BE49-F238E27FC236}">
                        <a16:creationId xmlns:a16="http://schemas.microsoft.com/office/drawing/2014/main" id="{D93DD9B7-E1AA-5D8E-8774-70ADA853639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161" name="Group 85160">
                      <a:extLst>
                        <a:ext uri="{FF2B5EF4-FFF2-40B4-BE49-F238E27FC236}">
                          <a16:creationId xmlns:a16="http://schemas.microsoft.com/office/drawing/2014/main" id="{4C7289EA-6A38-0BE9-C556-5EA8CB8B71A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167" name="Group 85166">
                        <a:extLst>
                          <a:ext uri="{FF2B5EF4-FFF2-40B4-BE49-F238E27FC236}">
                            <a16:creationId xmlns:a16="http://schemas.microsoft.com/office/drawing/2014/main" id="{4FF6880D-E46C-4C19-47F1-A4A06FBD3D7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169" name="Rectangle 85168">
                          <a:extLst>
                            <a:ext uri="{FF2B5EF4-FFF2-40B4-BE49-F238E27FC236}">
                              <a16:creationId xmlns:a16="http://schemas.microsoft.com/office/drawing/2014/main" id="{8A4E3BDA-D96E-AD1D-DFCF-45189FDB0F8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70" name="Rectangle 85169">
                          <a:extLst>
                            <a:ext uri="{FF2B5EF4-FFF2-40B4-BE49-F238E27FC236}">
                              <a16:creationId xmlns:a16="http://schemas.microsoft.com/office/drawing/2014/main" id="{5032865F-7926-85E1-AB9A-48A08749798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68" name="Rectangle 85167">
                        <a:extLst>
                          <a:ext uri="{FF2B5EF4-FFF2-40B4-BE49-F238E27FC236}">
                            <a16:creationId xmlns:a16="http://schemas.microsoft.com/office/drawing/2014/main" id="{78DB0D48-F859-7002-4BAD-FF1D15775A2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65" name="Rectangle 85164">
                      <a:extLst>
                        <a:ext uri="{FF2B5EF4-FFF2-40B4-BE49-F238E27FC236}">
                          <a16:creationId xmlns:a16="http://schemas.microsoft.com/office/drawing/2014/main" id="{A279C46E-083F-B60A-BB1F-7A507C16075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142" name="Group 85141">
                  <a:extLst>
                    <a:ext uri="{FF2B5EF4-FFF2-40B4-BE49-F238E27FC236}">
                      <a16:creationId xmlns:a16="http://schemas.microsoft.com/office/drawing/2014/main" id="{B769A0ED-5B56-7CD7-996B-9C0272156F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143" name="Group 85142">
                    <a:extLst>
                      <a:ext uri="{FF2B5EF4-FFF2-40B4-BE49-F238E27FC236}">
                        <a16:creationId xmlns:a16="http://schemas.microsoft.com/office/drawing/2014/main" id="{00CA33F1-DEA9-9464-FBB0-B336512EE9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155" name="Group 85154">
                      <a:extLst>
                        <a:ext uri="{FF2B5EF4-FFF2-40B4-BE49-F238E27FC236}">
                          <a16:creationId xmlns:a16="http://schemas.microsoft.com/office/drawing/2014/main" id="{A9BD75A3-6EDA-D0B1-0085-3F338AAD90F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157" name="Rectangle 85156">
                        <a:extLst>
                          <a:ext uri="{FF2B5EF4-FFF2-40B4-BE49-F238E27FC236}">
                            <a16:creationId xmlns:a16="http://schemas.microsoft.com/office/drawing/2014/main" id="{5DEF60EC-CB28-7C9D-1B0B-EF1593C56AF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58" name="Rectangle 85157">
                        <a:extLst>
                          <a:ext uri="{FF2B5EF4-FFF2-40B4-BE49-F238E27FC236}">
                            <a16:creationId xmlns:a16="http://schemas.microsoft.com/office/drawing/2014/main" id="{0BEA824F-EF47-8148-E90E-DF7C88305B7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56" name="Rectangle 85155">
                      <a:extLst>
                        <a:ext uri="{FF2B5EF4-FFF2-40B4-BE49-F238E27FC236}">
                          <a16:creationId xmlns:a16="http://schemas.microsoft.com/office/drawing/2014/main" id="{BBA24783-1A48-DA2D-1D94-01E5D6BA15D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44" name="Group 85143">
                    <a:extLst>
                      <a:ext uri="{FF2B5EF4-FFF2-40B4-BE49-F238E27FC236}">
                        <a16:creationId xmlns:a16="http://schemas.microsoft.com/office/drawing/2014/main" id="{FCAAB3AE-2799-AD38-9AAA-A2C7FFB421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145" name="Group 85144">
                      <a:extLst>
                        <a:ext uri="{FF2B5EF4-FFF2-40B4-BE49-F238E27FC236}">
                          <a16:creationId xmlns:a16="http://schemas.microsoft.com/office/drawing/2014/main" id="{DE731B5E-30BF-2032-20F3-F9CDDC0F1D8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151" name="Group 85150">
                        <a:extLst>
                          <a:ext uri="{FF2B5EF4-FFF2-40B4-BE49-F238E27FC236}">
                            <a16:creationId xmlns:a16="http://schemas.microsoft.com/office/drawing/2014/main" id="{23B4D0D1-22C7-B3A5-2CF7-6F81B7CBE1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153" name="Rectangle 85152">
                          <a:extLst>
                            <a:ext uri="{FF2B5EF4-FFF2-40B4-BE49-F238E27FC236}">
                              <a16:creationId xmlns:a16="http://schemas.microsoft.com/office/drawing/2014/main" id="{0CDF949E-BCDF-7208-6B8F-2DE7FAE1F7A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54" name="Rectangle 85153">
                          <a:extLst>
                            <a:ext uri="{FF2B5EF4-FFF2-40B4-BE49-F238E27FC236}">
                              <a16:creationId xmlns:a16="http://schemas.microsoft.com/office/drawing/2014/main" id="{E0B576D3-7EB1-4EC6-B690-F64F08117AA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52" name="Rectangle 85151">
                        <a:extLst>
                          <a:ext uri="{FF2B5EF4-FFF2-40B4-BE49-F238E27FC236}">
                            <a16:creationId xmlns:a16="http://schemas.microsoft.com/office/drawing/2014/main" id="{50CAAE57-9EE8-2902-131D-589E6E073E3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49" name="Rectangle 85148">
                      <a:extLst>
                        <a:ext uri="{FF2B5EF4-FFF2-40B4-BE49-F238E27FC236}">
                          <a16:creationId xmlns:a16="http://schemas.microsoft.com/office/drawing/2014/main" id="{89E419DA-7896-ECB5-8096-4AA6EE2577F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B0D66A1E-E442-311A-2874-A1941697FA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</p:grpSpPr>
            <p:grpSp>
              <p:nvGrpSpPr>
                <p:cNvPr id="42" name="Group 41">
                  <a:extLst>
                    <a:ext uri="{FF2B5EF4-FFF2-40B4-BE49-F238E27FC236}">
                      <a16:creationId xmlns:a16="http://schemas.microsoft.com/office/drawing/2014/main" id="{176A31EB-70C6-53DB-1182-B37C26ABF9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125" name="Group 85124">
                    <a:extLst>
                      <a:ext uri="{FF2B5EF4-FFF2-40B4-BE49-F238E27FC236}">
                        <a16:creationId xmlns:a16="http://schemas.microsoft.com/office/drawing/2014/main" id="{324F6598-37E4-279C-7FC4-07D5423EF2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137" name="Group 85136">
                      <a:extLst>
                        <a:ext uri="{FF2B5EF4-FFF2-40B4-BE49-F238E27FC236}">
                          <a16:creationId xmlns:a16="http://schemas.microsoft.com/office/drawing/2014/main" id="{8C56C99B-4143-A463-54AD-025F2AAC15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139" name="Rectangle 85138">
                        <a:extLst>
                          <a:ext uri="{FF2B5EF4-FFF2-40B4-BE49-F238E27FC236}">
                            <a16:creationId xmlns:a16="http://schemas.microsoft.com/office/drawing/2014/main" id="{877B4A6F-43BF-D400-BBE6-CFA052BB450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40" name="Rectangle 85139">
                        <a:extLst>
                          <a:ext uri="{FF2B5EF4-FFF2-40B4-BE49-F238E27FC236}">
                            <a16:creationId xmlns:a16="http://schemas.microsoft.com/office/drawing/2014/main" id="{6922D397-BCCE-49F1-69CE-84EB49FA7C9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8" name="Rectangle 85137">
                      <a:extLst>
                        <a:ext uri="{FF2B5EF4-FFF2-40B4-BE49-F238E27FC236}">
                          <a16:creationId xmlns:a16="http://schemas.microsoft.com/office/drawing/2014/main" id="{996B67B4-70E6-E231-D61C-3E78360619B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26" name="Group 85125">
                    <a:extLst>
                      <a:ext uri="{FF2B5EF4-FFF2-40B4-BE49-F238E27FC236}">
                        <a16:creationId xmlns:a16="http://schemas.microsoft.com/office/drawing/2014/main" id="{DF3C7982-AA4A-CF7D-E453-745A168469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127" name="Group 85126">
                      <a:extLst>
                        <a:ext uri="{FF2B5EF4-FFF2-40B4-BE49-F238E27FC236}">
                          <a16:creationId xmlns:a16="http://schemas.microsoft.com/office/drawing/2014/main" id="{CDFBF310-9773-CF3A-F808-80032BB95C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133" name="Group 85132">
                        <a:extLst>
                          <a:ext uri="{FF2B5EF4-FFF2-40B4-BE49-F238E27FC236}">
                            <a16:creationId xmlns:a16="http://schemas.microsoft.com/office/drawing/2014/main" id="{F9BD3889-8305-0C1C-2B50-A72CE0A2389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135" name="Rectangle 85134">
                          <a:extLst>
                            <a:ext uri="{FF2B5EF4-FFF2-40B4-BE49-F238E27FC236}">
                              <a16:creationId xmlns:a16="http://schemas.microsoft.com/office/drawing/2014/main" id="{160392F6-B9E2-1F48-4371-6222A890D32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36" name="Rectangle 85135">
                          <a:extLst>
                            <a:ext uri="{FF2B5EF4-FFF2-40B4-BE49-F238E27FC236}">
                              <a16:creationId xmlns:a16="http://schemas.microsoft.com/office/drawing/2014/main" id="{0879761C-A496-C9ED-2FAF-31437635CFD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34" name="Rectangle 85133">
                        <a:extLst>
                          <a:ext uri="{FF2B5EF4-FFF2-40B4-BE49-F238E27FC236}">
                            <a16:creationId xmlns:a16="http://schemas.microsoft.com/office/drawing/2014/main" id="{3B6EB6AB-B1C8-69D6-49D6-096BB05325A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1" name="Rectangle 85130">
                      <a:extLst>
                        <a:ext uri="{FF2B5EF4-FFF2-40B4-BE49-F238E27FC236}">
                          <a16:creationId xmlns:a16="http://schemas.microsoft.com/office/drawing/2014/main" id="{6AC6DA33-FC5E-96AB-B6C2-2E0C8E60F9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43" name="Group 42">
                  <a:extLst>
                    <a:ext uri="{FF2B5EF4-FFF2-40B4-BE49-F238E27FC236}">
                      <a16:creationId xmlns:a16="http://schemas.microsoft.com/office/drawing/2014/main" id="{3B7EF260-CF53-D0A6-3C83-AF55A4249D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45" name="Group 44">
                    <a:extLst>
                      <a:ext uri="{FF2B5EF4-FFF2-40B4-BE49-F238E27FC236}">
                        <a16:creationId xmlns:a16="http://schemas.microsoft.com/office/drawing/2014/main" id="{D0673DFC-CD3D-4FC5-65C1-83FA6448ECA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3" name="Group 62">
                      <a:extLst>
                        <a:ext uri="{FF2B5EF4-FFF2-40B4-BE49-F238E27FC236}">
                          <a16:creationId xmlns:a16="http://schemas.microsoft.com/office/drawing/2014/main" id="{F82D3B8C-1DAE-9323-A0F2-0B35C952D9B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123" name="Rectangle 85122">
                        <a:extLst>
                          <a:ext uri="{FF2B5EF4-FFF2-40B4-BE49-F238E27FC236}">
                            <a16:creationId xmlns:a16="http://schemas.microsoft.com/office/drawing/2014/main" id="{8C2ECCA5-F318-A3E8-8D9B-7F9913F497B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24" name="Rectangle 85123">
                        <a:extLst>
                          <a:ext uri="{FF2B5EF4-FFF2-40B4-BE49-F238E27FC236}">
                            <a16:creationId xmlns:a16="http://schemas.microsoft.com/office/drawing/2014/main" id="{EAD17FF1-F820-A043-5CD7-75187BF4289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21" name="Rectangle 85120">
                      <a:extLst>
                        <a:ext uri="{FF2B5EF4-FFF2-40B4-BE49-F238E27FC236}">
                          <a16:creationId xmlns:a16="http://schemas.microsoft.com/office/drawing/2014/main" id="{E1DFEA7C-DC68-E6A6-F9A2-74E015EF5C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46" name="Group 45">
                    <a:extLst>
                      <a:ext uri="{FF2B5EF4-FFF2-40B4-BE49-F238E27FC236}">
                        <a16:creationId xmlns:a16="http://schemas.microsoft.com/office/drawing/2014/main" id="{72805FB6-2A09-B6A1-1059-EB7D81E381F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47" name="Group 46">
                      <a:extLst>
                        <a:ext uri="{FF2B5EF4-FFF2-40B4-BE49-F238E27FC236}">
                          <a16:creationId xmlns:a16="http://schemas.microsoft.com/office/drawing/2014/main" id="{8BE1D5A4-98D0-497F-0176-5AF72C09A0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53" name="Group 52">
                        <a:extLst>
                          <a:ext uri="{FF2B5EF4-FFF2-40B4-BE49-F238E27FC236}">
                            <a16:creationId xmlns:a16="http://schemas.microsoft.com/office/drawing/2014/main" id="{0D8FAF82-70F9-7D84-B1CF-869767645CC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57" name="Rectangle 56">
                          <a:extLst>
                            <a:ext uri="{FF2B5EF4-FFF2-40B4-BE49-F238E27FC236}">
                              <a16:creationId xmlns:a16="http://schemas.microsoft.com/office/drawing/2014/main" id="{0A51AF5A-6B8A-8FEE-4C78-2F3EAFC2122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58" name="Rectangle 57">
                          <a:extLst>
                            <a:ext uri="{FF2B5EF4-FFF2-40B4-BE49-F238E27FC236}">
                              <a16:creationId xmlns:a16="http://schemas.microsoft.com/office/drawing/2014/main" id="{DB4FBCBE-2F99-831F-59A8-B076DE8756E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54" name="Rectangle 53">
                        <a:extLst>
                          <a:ext uri="{FF2B5EF4-FFF2-40B4-BE49-F238E27FC236}">
                            <a16:creationId xmlns:a16="http://schemas.microsoft.com/office/drawing/2014/main" id="{4C308EF9-08F2-93DE-A2C6-B0BFBB48CC3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51" name="Rectangle 50">
                      <a:extLst>
                        <a:ext uri="{FF2B5EF4-FFF2-40B4-BE49-F238E27FC236}">
                          <a16:creationId xmlns:a16="http://schemas.microsoft.com/office/drawing/2014/main" id="{3A147350-A86F-A7BB-C9EF-F2CB855CF4D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23532499-C250-6E34-1EE3-70D139F5C5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</p:grpSpPr>
            <p:grpSp>
              <p:nvGrpSpPr>
                <p:cNvPr id="7" name="Group 6">
                  <a:extLst>
                    <a:ext uri="{FF2B5EF4-FFF2-40B4-BE49-F238E27FC236}">
                      <a16:creationId xmlns:a16="http://schemas.microsoft.com/office/drawing/2014/main" id="{B07779CA-11EC-4F33-39C5-AA55AD11F3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8" name="Group 17">
                    <a:extLst>
                      <a:ext uri="{FF2B5EF4-FFF2-40B4-BE49-F238E27FC236}">
                        <a16:creationId xmlns:a16="http://schemas.microsoft.com/office/drawing/2014/main" id="{3346E572-1244-3871-7F40-266ABC5DA7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21" name="Rectangle 20">
                      <a:extLst>
                        <a:ext uri="{FF2B5EF4-FFF2-40B4-BE49-F238E27FC236}">
                          <a16:creationId xmlns:a16="http://schemas.microsoft.com/office/drawing/2014/main" id="{15B5DB87-5F4E-DD40-4B2C-D6747B22ED6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22" name="Rectangle 21">
                      <a:extLst>
                        <a:ext uri="{FF2B5EF4-FFF2-40B4-BE49-F238E27FC236}">
                          <a16:creationId xmlns:a16="http://schemas.microsoft.com/office/drawing/2014/main" id="{2046FD63-469B-486D-6722-4D3EED6AA7C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20" name="Rectangle 19">
                    <a:extLst>
                      <a:ext uri="{FF2B5EF4-FFF2-40B4-BE49-F238E27FC236}">
                        <a16:creationId xmlns:a16="http://schemas.microsoft.com/office/drawing/2014/main" id="{97BFC926-0996-D60A-FD9E-E455F72334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8" name="Group 7">
                  <a:extLst>
                    <a:ext uri="{FF2B5EF4-FFF2-40B4-BE49-F238E27FC236}">
                      <a16:creationId xmlns:a16="http://schemas.microsoft.com/office/drawing/2014/main" id="{6878DBE4-A804-FDB0-7F2E-0991007D81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9" name="Group 8">
                    <a:extLst>
                      <a:ext uri="{FF2B5EF4-FFF2-40B4-BE49-F238E27FC236}">
                        <a16:creationId xmlns:a16="http://schemas.microsoft.com/office/drawing/2014/main" id="{AF7E4861-8700-CA2D-DC6C-9EEB355EDE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1" name="Group 10">
                      <a:extLst>
                        <a:ext uri="{FF2B5EF4-FFF2-40B4-BE49-F238E27FC236}">
                          <a16:creationId xmlns:a16="http://schemas.microsoft.com/office/drawing/2014/main" id="{9FE3F916-0C7F-BBB0-E468-C327D9E1AD6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" name="Rectangle 12">
                        <a:extLst>
                          <a:ext uri="{FF2B5EF4-FFF2-40B4-BE49-F238E27FC236}">
                            <a16:creationId xmlns:a16="http://schemas.microsoft.com/office/drawing/2014/main" id="{E3767749-6EEA-F374-648E-7DC4EDA416D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4" name="Rectangle 13">
                        <a:extLst>
                          <a:ext uri="{FF2B5EF4-FFF2-40B4-BE49-F238E27FC236}">
                            <a16:creationId xmlns:a16="http://schemas.microsoft.com/office/drawing/2014/main" id="{FBBD2E7A-2EEB-249F-A523-D4B9D145158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2" name="Rectangle 11">
                      <a:extLst>
                        <a:ext uri="{FF2B5EF4-FFF2-40B4-BE49-F238E27FC236}">
                          <a16:creationId xmlns:a16="http://schemas.microsoft.com/office/drawing/2014/main" id="{CFF8CD00-2DDC-3E6B-7BFA-A7A5AFB193E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0" name="Rectangle 9">
                    <a:extLst>
                      <a:ext uri="{FF2B5EF4-FFF2-40B4-BE49-F238E27FC236}">
                        <a16:creationId xmlns:a16="http://schemas.microsoft.com/office/drawing/2014/main" id="{70BD825F-7A81-BEF7-BB12-DDAE0FD868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5120" name="TextBox 224">
                  <a:extLst>
                    <a:ext uri="{FF2B5EF4-FFF2-40B4-BE49-F238E27FC236}">
                      <a16:creationId xmlns:a16="http://schemas.microsoft.com/office/drawing/2014/main" id="{91FDA215-4476-FEF5-DC86-F03B9CC86628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5120" name="TextBox 224">
                  <a:extLst>
                    <a:ext uri="{FF2B5EF4-FFF2-40B4-BE49-F238E27FC236}">
                      <a16:creationId xmlns:a16="http://schemas.microsoft.com/office/drawing/2014/main" id="{91FDA215-4476-FEF5-DC86-F03B9CC8662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51572723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8BFC5-847D-708F-599B-C24893CD9E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>
            <a:extLst>
              <a:ext uri="{FF2B5EF4-FFF2-40B4-BE49-F238E27FC236}">
                <a16:creationId xmlns:a16="http://schemas.microsoft.com/office/drawing/2014/main" id="{238B3C67-5BF2-758F-01C5-113FC2B4A9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88818" y="-115166"/>
            <a:ext cx="10515600" cy="13255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 Bellman Ford– Four Steps</a:t>
            </a: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7624CCFF-7779-6FB4-998A-D24ACCD46C6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011055" y="979054"/>
            <a:ext cx="9180945" cy="5878945"/>
          </a:xfrm>
        </p:spPr>
        <p:txBody>
          <a:bodyPr>
            <a:normAutofit/>
          </a:bodyPr>
          <a:lstStyle/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Formulate the answer with a recursive structure</a:t>
            </a:r>
          </a:p>
          <a:p>
            <a:pPr lvl="1"/>
            <a:r>
              <a:rPr lang="en-US" altLang="en-US" sz="2000" dirty="0"/>
              <a:t>What are the options for the last choice?</a:t>
            </a:r>
          </a:p>
          <a:p>
            <a:pPr lvl="1"/>
            <a:r>
              <a:rPr lang="en-US" altLang="en-US" sz="2000" dirty="0"/>
              <a:t>For each such option, what does the subproblem look like? How do we use it?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Choose a memory structure.</a:t>
            </a:r>
            <a:endParaRPr lang="en-US" altLang="en-US" sz="2000" dirty="0"/>
          </a:p>
          <a:p>
            <a:pPr lvl="1"/>
            <a:r>
              <a:rPr lang="en-US" altLang="en-US" sz="2000" dirty="0"/>
              <a:t>Figure out the possible values of all parameters in the recursive calls.</a:t>
            </a:r>
          </a:p>
          <a:p>
            <a:pPr lvl="1"/>
            <a:r>
              <a:rPr lang="en-US" altLang="en-US" sz="2000" dirty="0"/>
              <a:t>How many subproblems (options for last choice) are there?</a:t>
            </a:r>
          </a:p>
          <a:p>
            <a:pPr lvl="1"/>
            <a:r>
              <a:rPr lang="en-US" altLang="en-US" sz="2000" dirty="0"/>
              <a:t>What are the parameters needed to identify each?</a:t>
            </a:r>
          </a:p>
          <a:p>
            <a:pPr lvl="1"/>
            <a:r>
              <a:rPr lang="en-US" altLang="en-US" sz="2000" dirty="0"/>
              <a:t>How many different values could there be per parameter?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Specify an order of evaluation. </a:t>
            </a:r>
            <a:endParaRPr lang="en-US" altLang="en-US" sz="2000" dirty="0"/>
          </a:p>
          <a:p>
            <a:pPr lvl="1"/>
            <a:r>
              <a:rPr lang="en-US" altLang="en-US" sz="2000" dirty="0"/>
              <a:t>Want to guarantee that the necessary subproblem solutions are in memory when you need them.</a:t>
            </a:r>
          </a:p>
          <a:p>
            <a:pPr lvl="1"/>
            <a:r>
              <a:rPr lang="en-US" altLang="en-US" sz="2000" dirty="0"/>
              <a:t>With this step: a “Bottom-up” (iterative) algorithm</a:t>
            </a:r>
          </a:p>
          <a:p>
            <a:pPr lvl="1"/>
            <a:r>
              <a:rPr lang="en-US" altLang="en-US" sz="2000" dirty="0"/>
              <a:t>Without this step: a “Top-down” (recursive) algorithm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/>
              <a:t>See if there’s a way to save space</a:t>
            </a:r>
          </a:p>
          <a:p>
            <a:pPr lvl="1"/>
            <a:r>
              <a:rPr lang="en-US" altLang="en-US" sz="2000" dirty="0"/>
              <a:t>Is it possible to reuse some memory locations?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4B42034-DCDD-8A83-552A-D9D32B9B2051}"/>
              </a:ext>
            </a:extLst>
          </p:cNvPr>
          <p:cNvGrpSpPr/>
          <p:nvPr/>
        </p:nvGrpSpPr>
        <p:grpSpPr>
          <a:xfrm>
            <a:off x="-26807" y="691431"/>
            <a:ext cx="3068114" cy="1483598"/>
            <a:chOff x="5320336" y="4019423"/>
            <a:chExt cx="5907194" cy="285644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79E2DE-1086-FAD6-A2DF-71D876D93B91}"/>
                </a:ext>
              </a:extLst>
            </p:cNvPr>
            <p:cNvGrpSpPr/>
            <p:nvPr/>
          </p:nvGrpSpPr>
          <p:grpSpPr>
            <a:xfrm>
              <a:off x="6782738" y="4019423"/>
              <a:ext cx="4444792" cy="1299896"/>
              <a:chOff x="902323" y="4597231"/>
              <a:chExt cx="4444792" cy="129989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" name="Oval 23">
                    <a:extLst>
                      <a:ext uri="{FF2B5EF4-FFF2-40B4-BE49-F238E27FC236}">
                        <a16:creationId xmlns:a16="http://schemas.microsoft.com/office/drawing/2014/main" id="{19373891-90B3-F998-033C-EF60E1067B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4144571" y="5108966"/>
                    <a:ext cx="381000" cy="381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2" name="Oval 23">
                    <a:extLst>
                      <a:ext uri="{FF2B5EF4-FFF2-40B4-BE49-F238E27FC236}">
                        <a16:creationId xmlns:a16="http://schemas.microsoft.com/office/drawing/2014/main" id="{19373891-90B3-F998-033C-EF60E1067B1A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4144571" y="5108966"/>
                    <a:ext cx="381000" cy="381000"/>
                  </a:xfrm>
                  <a:prstGeom prst="ellipse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" name="Oval 23">
                    <a:extLst>
                      <a:ext uri="{FF2B5EF4-FFF2-40B4-BE49-F238E27FC236}">
                        <a16:creationId xmlns:a16="http://schemas.microsoft.com/office/drawing/2014/main" id="{7029B575-E0F1-C00F-B607-0549D482D0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902323" y="4866457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3" name="Oval 23">
                    <a:extLst>
                      <a:ext uri="{FF2B5EF4-FFF2-40B4-BE49-F238E27FC236}">
                        <a16:creationId xmlns:a16="http://schemas.microsoft.com/office/drawing/2014/main" id="{7029B575-E0F1-C00F-B607-0549D482D094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902323" y="4866457"/>
                    <a:ext cx="381000" cy="381000"/>
                  </a:xfrm>
                  <a:prstGeom prst="ellipse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" name="Oval 23">
                    <a:extLst>
                      <a:ext uri="{FF2B5EF4-FFF2-40B4-BE49-F238E27FC236}">
                        <a16:creationId xmlns:a16="http://schemas.microsoft.com/office/drawing/2014/main" id="{B65C6686-033A-06BC-CD9B-936AC6CE21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4966115" y="5060454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4" name="Oval 23">
                    <a:extLst>
                      <a:ext uri="{FF2B5EF4-FFF2-40B4-BE49-F238E27FC236}">
                        <a16:creationId xmlns:a16="http://schemas.microsoft.com/office/drawing/2014/main" id="{B65C6686-033A-06BC-CD9B-936AC6CE2151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4966115" y="5060454"/>
                    <a:ext cx="381000" cy="381000"/>
                  </a:xfrm>
                  <a:prstGeom prst="ellipse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32CD6F9-8928-3037-EA88-E06AB4CAAE29}"/>
                  </a:ext>
                </a:extLst>
              </p:cNvPr>
              <p:cNvSpPr/>
              <p:nvPr/>
            </p:nvSpPr>
            <p:spPr>
              <a:xfrm>
                <a:off x="1286768" y="4597231"/>
                <a:ext cx="2854305" cy="943896"/>
              </a:xfrm>
              <a:custGeom>
                <a:avLst/>
                <a:gdLst>
                  <a:gd name="connsiteX0" fmla="*/ 0 w 3662149"/>
                  <a:gd name="connsiteY0" fmla="*/ 458100 h 943896"/>
                  <a:gd name="connsiteX1" fmla="*/ 291152 w 3662149"/>
                  <a:gd name="connsiteY1" fmla="*/ 221539 h 943896"/>
                  <a:gd name="connsiteX2" fmla="*/ 832513 w 3662149"/>
                  <a:gd name="connsiteY2" fmla="*/ 135103 h 943896"/>
                  <a:gd name="connsiteX3" fmla="*/ 1178256 w 3662149"/>
                  <a:gd name="connsiteY3" fmla="*/ 417157 h 943896"/>
                  <a:gd name="connsiteX4" fmla="*/ 1264692 w 3662149"/>
                  <a:gd name="connsiteY4" fmla="*/ 717407 h 943896"/>
                  <a:gd name="connsiteX5" fmla="*/ 1551295 w 3662149"/>
                  <a:gd name="connsiteY5" fmla="*/ 853885 h 943896"/>
                  <a:gd name="connsiteX6" fmla="*/ 1806053 w 3662149"/>
                  <a:gd name="connsiteY6" fmla="*/ 662816 h 943896"/>
                  <a:gd name="connsiteX7" fmla="*/ 1806053 w 3662149"/>
                  <a:gd name="connsiteY7" fmla="*/ 444452 h 943896"/>
                  <a:gd name="connsiteX8" fmla="*/ 1578591 w 3662149"/>
                  <a:gd name="connsiteY8" fmla="*/ 198792 h 943896"/>
                  <a:gd name="connsiteX9" fmla="*/ 1737815 w 3662149"/>
                  <a:gd name="connsiteY9" fmla="*/ 3175 h 943896"/>
                  <a:gd name="connsiteX10" fmla="*/ 2024418 w 3662149"/>
                  <a:gd name="connsiteY10" fmla="*/ 98709 h 943896"/>
                  <a:gd name="connsiteX11" fmla="*/ 2342865 w 3662149"/>
                  <a:gd name="connsiteY11" fmla="*/ 367115 h 943896"/>
                  <a:gd name="connsiteX12" fmla="*/ 2411104 w 3662149"/>
                  <a:gd name="connsiteY12" fmla="*/ 521789 h 943896"/>
                  <a:gd name="connsiteX13" fmla="*/ 2420203 w 3662149"/>
                  <a:gd name="connsiteY13" fmla="*/ 908476 h 943896"/>
                  <a:gd name="connsiteX14" fmla="*/ 2920621 w 3662149"/>
                  <a:gd name="connsiteY14" fmla="*/ 890279 h 943896"/>
                  <a:gd name="connsiteX15" fmla="*/ 3421038 w 3662149"/>
                  <a:gd name="connsiteY15" fmla="*/ 590028 h 943896"/>
                  <a:gd name="connsiteX16" fmla="*/ 3662149 w 3662149"/>
                  <a:gd name="connsiteY16" fmla="*/ 630972 h 94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2149" h="943896">
                    <a:moveTo>
                      <a:pt x="0" y="458100"/>
                    </a:moveTo>
                    <a:cubicBezTo>
                      <a:pt x="76200" y="366736"/>
                      <a:pt x="152400" y="275372"/>
                      <a:pt x="291152" y="221539"/>
                    </a:cubicBezTo>
                    <a:cubicBezTo>
                      <a:pt x="429904" y="167706"/>
                      <a:pt x="684662" y="102500"/>
                      <a:pt x="832513" y="135103"/>
                    </a:cubicBezTo>
                    <a:cubicBezTo>
                      <a:pt x="980364" y="167706"/>
                      <a:pt x="1106226" y="320106"/>
                      <a:pt x="1178256" y="417157"/>
                    </a:cubicBezTo>
                    <a:cubicBezTo>
                      <a:pt x="1250286" y="514208"/>
                      <a:pt x="1202519" y="644619"/>
                      <a:pt x="1264692" y="717407"/>
                    </a:cubicBezTo>
                    <a:cubicBezTo>
                      <a:pt x="1326865" y="790195"/>
                      <a:pt x="1461068" y="862984"/>
                      <a:pt x="1551295" y="853885"/>
                    </a:cubicBezTo>
                    <a:cubicBezTo>
                      <a:pt x="1641522" y="844787"/>
                      <a:pt x="1763593" y="731055"/>
                      <a:pt x="1806053" y="662816"/>
                    </a:cubicBezTo>
                    <a:cubicBezTo>
                      <a:pt x="1848513" y="594577"/>
                      <a:pt x="1843963" y="521789"/>
                      <a:pt x="1806053" y="444452"/>
                    </a:cubicBezTo>
                    <a:cubicBezTo>
                      <a:pt x="1768143" y="367115"/>
                      <a:pt x="1589964" y="272338"/>
                      <a:pt x="1578591" y="198792"/>
                    </a:cubicBezTo>
                    <a:cubicBezTo>
                      <a:pt x="1567218" y="125246"/>
                      <a:pt x="1663511" y="19855"/>
                      <a:pt x="1737815" y="3175"/>
                    </a:cubicBezTo>
                    <a:cubicBezTo>
                      <a:pt x="1812119" y="-13505"/>
                      <a:pt x="1923576" y="38052"/>
                      <a:pt x="2024418" y="98709"/>
                    </a:cubicBezTo>
                    <a:cubicBezTo>
                      <a:pt x="2125260" y="159366"/>
                      <a:pt x="2278417" y="296602"/>
                      <a:pt x="2342865" y="367115"/>
                    </a:cubicBezTo>
                    <a:cubicBezTo>
                      <a:pt x="2407313" y="437628"/>
                      <a:pt x="2398214" y="431562"/>
                      <a:pt x="2411104" y="521789"/>
                    </a:cubicBezTo>
                    <a:cubicBezTo>
                      <a:pt x="2423994" y="612016"/>
                      <a:pt x="2335283" y="847061"/>
                      <a:pt x="2420203" y="908476"/>
                    </a:cubicBezTo>
                    <a:cubicBezTo>
                      <a:pt x="2505123" y="969891"/>
                      <a:pt x="2753815" y="943354"/>
                      <a:pt x="2920621" y="890279"/>
                    </a:cubicBezTo>
                    <a:cubicBezTo>
                      <a:pt x="3087427" y="837204"/>
                      <a:pt x="3297450" y="633246"/>
                      <a:pt x="3421038" y="590028"/>
                    </a:cubicBezTo>
                    <a:cubicBezTo>
                      <a:pt x="3544626" y="546810"/>
                      <a:pt x="3603387" y="588891"/>
                      <a:pt x="3662149" y="630972"/>
                    </a:cubicBezTo>
                  </a:path>
                </a:pathLst>
              </a:custGeom>
              <a:noFill/>
              <a:ln w="28575">
                <a:solidFill>
                  <a:schemeClr val="accent1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050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6" name="TextBox 15">
                    <a:extLst>
                      <a:ext uri="{FF2B5EF4-FFF2-40B4-BE49-F238E27FC236}">
                        <a16:creationId xmlns:a16="http://schemas.microsoft.com/office/drawing/2014/main" id="{079CDBE7-6741-3FDA-F0AE-C9D6023A6DE1}"/>
                      </a:ext>
                    </a:extLst>
                  </p:cNvPr>
                  <p:cNvSpPr txBox="1"/>
                  <p:nvPr/>
                </p:nvSpPr>
                <p:spPr>
                  <a:xfrm>
                    <a:off x="1860772" y="5393436"/>
                    <a:ext cx="1633045" cy="50369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sz="1050" b="0" i="1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050" b="0" i="1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oMath>
                    </a14:m>
                    <a:r>
                      <a:rPr lang="en-US" sz="1050" dirty="0">
                        <a:solidFill>
                          <a:schemeClr val="accent1"/>
                        </a:solidFill>
                      </a:rPr>
                      <a:t> edges</a:t>
                    </a:r>
                  </a:p>
                </p:txBody>
              </p:sp>
            </mc:Choice>
            <mc:Fallback xmlns="">
              <p:sp>
                <p:nvSpPr>
                  <p:cNvPr id="16" name="TextBox 15">
                    <a:extLst>
                      <a:ext uri="{FF2B5EF4-FFF2-40B4-BE49-F238E27FC236}">
                        <a16:creationId xmlns:a16="http://schemas.microsoft.com/office/drawing/2014/main" id="{079CDBE7-6741-3FDA-F0AE-C9D6023A6DE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60772" y="5393436"/>
                    <a:ext cx="1633045" cy="50369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b="-1162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77BC28FD-AAAA-AFFB-1A8E-98E4FE32D0C9}"/>
                  </a:ext>
                </a:extLst>
              </p:cNvPr>
              <p:cNvCxnSpPr>
                <a:cxnSpLocks/>
                <a:stCxn id="12" idx="6"/>
                <a:endCxn id="14" idx="2"/>
              </p:cNvCxnSpPr>
              <p:nvPr/>
            </p:nvCxnSpPr>
            <p:spPr>
              <a:xfrm flipV="1">
                <a:off x="4525538" y="5254484"/>
                <a:ext cx="440610" cy="41452"/>
              </a:xfrm>
              <a:prstGeom prst="straightConnector1">
                <a:avLst/>
              </a:prstGeom>
              <a:ln w="28575">
                <a:solidFill>
                  <a:schemeClr val="accent2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3EAB334-7463-27CE-A7A8-9C083A2DE365}"/>
                </a:ext>
              </a:extLst>
            </p:cNvPr>
            <p:cNvGrpSpPr/>
            <p:nvPr/>
          </p:nvGrpSpPr>
          <p:grpSpPr>
            <a:xfrm>
              <a:off x="6740068" y="5506397"/>
              <a:ext cx="4444792" cy="1369471"/>
              <a:chOff x="1923719" y="1947546"/>
              <a:chExt cx="4444792" cy="1369471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5C5A295B-033A-965F-CBAE-22832C3FBF0D}"/>
                  </a:ext>
                </a:extLst>
              </p:cNvPr>
              <p:cNvGrpSpPr/>
              <p:nvPr/>
            </p:nvGrpSpPr>
            <p:grpSpPr>
              <a:xfrm>
                <a:off x="1923719" y="1947546"/>
                <a:ext cx="4444792" cy="943896"/>
                <a:chOff x="989430" y="2157721"/>
                <a:chExt cx="4444792" cy="94389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9" name="Oval 23">
                      <a:extLst>
                        <a:ext uri="{FF2B5EF4-FFF2-40B4-BE49-F238E27FC236}">
                          <a16:creationId xmlns:a16="http://schemas.microsoft.com/office/drawing/2014/main" id="{DF937AA1-CB0E-DA95-A0B0-4AE308E4055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536301">
                      <a:off x="989430" y="2426947"/>
                      <a:ext cx="381000" cy="381000"/>
                    </a:xfrm>
                    <a:prstGeom prst="ellips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altLang="en-US" sz="1200" b="0" i="1" smtClean="0">
                                <a:latin typeface="Cambria Math" panose="02040503050406030204" pitchFamily="18" charset="0"/>
                              </a:rPr>
                              <m:t>𝑠</m:t>
                            </m:r>
                          </m:oMath>
                        </m:oMathPara>
                      </a14:m>
                      <a:endParaRPr lang="en-US" altLang="en-US" sz="1200" dirty="0">
                        <a:latin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9" name="Oval 23">
                      <a:extLst>
                        <a:ext uri="{FF2B5EF4-FFF2-40B4-BE49-F238E27FC236}">
                          <a16:creationId xmlns:a16="http://schemas.microsoft.com/office/drawing/2014/main" id="{DF937AA1-CB0E-DA95-A0B0-4AE308E40557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 rot="21536301">
                      <a:off x="989430" y="2426947"/>
                      <a:ext cx="381000" cy="381000"/>
                    </a:xfrm>
                    <a:prstGeom prst="ellipse">
                      <a:avLst/>
                    </a:prstGeom>
                    <a:blipFill>
                      <a:blip r:embed="rId7"/>
                      <a:stretch>
                        <a:fillRect/>
                      </a:stretch>
                    </a:blipFill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0" name="Oval 23">
                      <a:extLst>
                        <a:ext uri="{FF2B5EF4-FFF2-40B4-BE49-F238E27FC236}">
                          <a16:creationId xmlns:a16="http://schemas.microsoft.com/office/drawing/2014/main" id="{F285DBE0-861C-B755-61FB-4C6228C511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536301">
                      <a:off x="5053222" y="2620944"/>
                      <a:ext cx="381000" cy="381000"/>
                    </a:xfrm>
                    <a:prstGeom prst="ellips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altLang="en-US" sz="1200" b="0" i="1" smtClean="0">
                                <a:latin typeface="Cambria Math" panose="02040503050406030204" pitchFamily="18" charset="0"/>
                              </a:rPr>
                              <m:t>𝑡</m:t>
                            </m:r>
                          </m:oMath>
                        </m:oMathPara>
                      </a14:m>
                      <a:endParaRPr lang="en-US" altLang="en-US" sz="1200" dirty="0">
                        <a:latin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10" name="Oval 23">
                      <a:extLst>
                        <a:ext uri="{FF2B5EF4-FFF2-40B4-BE49-F238E27FC236}">
                          <a16:creationId xmlns:a16="http://schemas.microsoft.com/office/drawing/2014/main" id="{F285DBE0-861C-B755-61FB-4C6228C51116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 rot="21536301">
                      <a:off x="5053222" y="2620944"/>
                      <a:ext cx="381000" cy="381000"/>
                    </a:xfrm>
                    <a:prstGeom prst="ellipse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EE1D01DA-0928-32E4-67B3-6F80F4A0B15C}"/>
                    </a:ext>
                  </a:extLst>
                </p:cNvPr>
                <p:cNvSpPr/>
                <p:nvPr/>
              </p:nvSpPr>
              <p:spPr>
                <a:xfrm>
                  <a:off x="1373875" y="2157721"/>
                  <a:ext cx="3662149" cy="943896"/>
                </a:xfrm>
                <a:custGeom>
                  <a:avLst/>
                  <a:gdLst>
                    <a:gd name="connsiteX0" fmla="*/ 0 w 3662149"/>
                    <a:gd name="connsiteY0" fmla="*/ 458100 h 943896"/>
                    <a:gd name="connsiteX1" fmla="*/ 291152 w 3662149"/>
                    <a:gd name="connsiteY1" fmla="*/ 221539 h 943896"/>
                    <a:gd name="connsiteX2" fmla="*/ 832513 w 3662149"/>
                    <a:gd name="connsiteY2" fmla="*/ 135103 h 943896"/>
                    <a:gd name="connsiteX3" fmla="*/ 1178256 w 3662149"/>
                    <a:gd name="connsiteY3" fmla="*/ 417157 h 943896"/>
                    <a:gd name="connsiteX4" fmla="*/ 1264692 w 3662149"/>
                    <a:gd name="connsiteY4" fmla="*/ 717407 h 943896"/>
                    <a:gd name="connsiteX5" fmla="*/ 1551295 w 3662149"/>
                    <a:gd name="connsiteY5" fmla="*/ 853885 h 943896"/>
                    <a:gd name="connsiteX6" fmla="*/ 1806053 w 3662149"/>
                    <a:gd name="connsiteY6" fmla="*/ 662816 h 943896"/>
                    <a:gd name="connsiteX7" fmla="*/ 1806053 w 3662149"/>
                    <a:gd name="connsiteY7" fmla="*/ 444452 h 943896"/>
                    <a:gd name="connsiteX8" fmla="*/ 1578591 w 3662149"/>
                    <a:gd name="connsiteY8" fmla="*/ 198792 h 943896"/>
                    <a:gd name="connsiteX9" fmla="*/ 1737815 w 3662149"/>
                    <a:gd name="connsiteY9" fmla="*/ 3175 h 943896"/>
                    <a:gd name="connsiteX10" fmla="*/ 2024418 w 3662149"/>
                    <a:gd name="connsiteY10" fmla="*/ 98709 h 943896"/>
                    <a:gd name="connsiteX11" fmla="*/ 2342865 w 3662149"/>
                    <a:gd name="connsiteY11" fmla="*/ 367115 h 943896"/>
                    <a:gd name="connsiteX12" fmla="*/ 2411104 w 3662149"/>
                    <a:gd name="connsiteY12" fmla="*/ 521789 h 943896"/>
                    <a:gd name="connsiteX13" fmla="*/ 2420203 w 3662149"/>
                    <a:gd name="connsiteY13" fmla="*/ 908476 h 943896"/>
                    <a:gd name="connsiteX14" fmla="*/ 2920621 w 3662149"/>
                    <a:gd name="connsiteY14" fmla="*/ 890279 h 943896"/>
                    <a:gd name="connsiteX15" fmla="*/ 3421038 w 3662149"/>
                    <a:gd name="connsiteY15" fmla="*/ 590028 h 943896"/>
                    <a:gd name="connsiteX16" fmla="*/ 3662149 w 3662149"/>
                    <a:gd name="connsiteY16" fmla="*/ 630972 h 94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62149" h="943896">
                      <a:moveTo>
                        <a:pt x="0" y="458100"/>
                      </a:moveTo>
                      <a:cubicBezTo>
                        <a:pt x="76200" y="366736"/>
                        <a:pt x="152400" y="275372"/>
                        <a:pt x="291152" y="221539"/>
                      </a:cubicBezTo>
                      <a:cubicBezTo>
                        <a:pt x="429904" y="167706"/>
                        <a:pt x="684662" y="102500"/>
                        <a:pt x="832513" y="135103"/>
                      </a:cubicBezTo>
                      <a:cubicBezTo>
                        <a:pt x="980364" y="167706"/>
                        <a:pt x="1106226" y="320106"/>
                        <a:pt x="1178256" y="417157"/>
                      </a:cubicBezTo>
                      <a:cubicBezTo>
                        <a:pt x="1250286" y="514208"/>
                        <a:pt x="1202519" y="644619"/>
                        <a:pt x="1264692" y="717407"/>
                      </a:cubicBezTo>
                      <a:cubicBezTo>
                        <a:pt x="1326865" y="790195"/>
                        <a:pt x="1461068" y="862984"/>
                        <a:pt x="1551295" y="853885"/>
                      </a:cubicBezTo>
                      <a:cubicBezTo>
                        <a:pt x="1641522" y="844787"/>
                        <a:pt x="1763593" y="731055"/>
                        <a:pt x="1806053" y="662816"/>
                      </a:cubicBezTo>
                      <a:cubicBezTo>
                        <a:pt x="1848513" y="594577"/>
                        <a:pt x="1843963" y="521789"/>
                        <a:pt x="1806053" y="444452"/>
                      </a:cubicBezTo>
                      <a:cubicBezTo>
                        <a:pt x="1768143" y="367115"/>
                        <a:pt x="1589964" y="272338"/>
                        <a:pt x="1578591" y="198792"/>
                      </a:cubicBezTo>
                      <a:cubicBezTo>
                        <a:pt x="1567218" y="125246"/>
                        <a:pt x="1663511" y="19855"/>
                        <a:pt x="1737815" y="3175"/>
                      </a:cubicBezTo>
                      <a:cubicBezTo>
                        <a:pt x="1812119" y="-13505"/>
                        <a:pt x="1923576" y="38052"/>
                        <a:pt x="2024418" y="98709"/>
                      </a:cubicBezTo>
                      <a:cubicBezTo>
                        <a:pt x="2125260" y="159366"/>
                        <a:pt x="2278417" y="296602"/>
                        <a:pt x="2342865" y="367115"/>
                      </a:cubicBezTo>
                      <a:cubicBezTo>
                        <a:pt x="2407313" y="437628"/>
                        <a:pt x="2398214" y="431562"/>
                        <a:pt x="2411104" y="521789"/>
                      </a:cubicBezTo>
                      <a:cubicBezTo>
                        <a:pt x="2423994" y="612016"/>
                        <a:pt x="2335283" y="847061"/>
                        <a:pt x="2420203" y="908476"/>
                      </a:cubicBezTo>
                      <a:cubicBezTo>
                        <a:pt x="2505123" y="969891"/>
                        <a:pt x="2753815" y="943354"/>
                        <a:pt x="2920621" y="890279"/>
                      </a:cubicBezTo>
                      <a:cubicBezTo>
                        <a:pt x="3087427" y="837204"/>
                        <a:pt x="3297450" y="633246"/>
                        <a:pt x="3421038" y="590028"/>
                      </a:cubicBezTo>
                      <a:cubicBezTo>
                        <a:pt x="3544626" y="546810"/>
                        <a:pt x="3603387" y="588891"/>
                        <a:pt x="3662149" y="630972"/>
                      </a:cubicBezTo>
                    </a:path>
                  </a:pathLst>
                </a:custGeom>
                <a:noFill/>
                <a:ln w="28575">
                  <a:solidFill>
                    <a:srgbClr val="00B050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050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" name="TextBox 7">
                    <a:extLst>
                      <a:ext uri="{FF2B5EF4-FFF2-40B4-BE49-F238E27FC236}">
                        <a16:creationId xmlns:a16="http://schemas.microsoft.com/office/drawing/2014/main" id="{F50CBF10-E8F5-3847-255A-52603AFD9CC5}"/>
                      </a:ext>
                    </a:extLst>
                  </p:cNvPr>
                  <p:cNvSpPr txBox="1"/>
                  <p:nvPr/>
                </p:nvSpPr>
                <p:spPr>
                  <a:xfrm>
                    <a:off x="3264575" y="2813326"/>
                    <a:ext cx="1912175" cy="50369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≤</m:t>
                        </m:r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oMath>
                    </a14:m>
                    <a:r>
                      <a:rPr lang="en-US" sz="1050" dirty="0">
                        <a:solidFill>
                          <a:srgbClr val="006600"/>
                        </a:solidFill>
                      </a:rPr>
                      <a:t> edges</a:t>
                    </a:r>
                  </a:p>
                </p:txBody>
              </p:sp>
            </mc:Choice>
            <mc:Fallback xmlns="">
              <p:sp>
                <p:nvSpPr>
                  <p:cNvPr id="8" name="TextBox 7">
                    <a:extLst>
                      <a:ext uri="{FF2B5EF4-FFF2-40B4-BE49-F238E27FC236}">
                        <a16:creationId xmlns:a16="http://schemas.microsoft.com/office/drawing/2014/main" id="{F50CBF10-E8F5-3847-255A-52603AFD9CC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264575" y="2813326"/>
                    <a:ext cx="1912175" cy="50369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b="-1162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5A99C13A-5A26-A6AE-25D8-7377DD15A1A1}"/>
                    </a:ext>
                  </a:extLst>
                </p:cNvPr>
                <p:cNvSpPr txBox="1"/>
                <p:nvPr/>
              </p:nvSpPr>
              <p:spPr>
                <a:xfrm>
                  <a:off x="5320336" y="4934249"/>
                  <a:ext cx="1009852" cy="59257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sz="1400" b="0" i="0" smtClean="0">
                            <a:latin typeface="Cambria Math" panose="02040503050406030204" pitchFamily="18" charset="0"/>
                          </a:rPr>
                          <m:t>min</m:t>
                        </m:r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5A99C13A-5A26-A6AE-25D8-7377DD15A1A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20336" y="4934249"/>
                  <a:ext cx="1009852" cy="592578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" name="Left Brace 5">
              <a:extLst>
                <a:ext uri="{FF2B5EF4-FFF2-40B4-BE49-F238E27FC236}">
                  <a16:creationId xmlns:a16="http://schemas.microsoft.com/office/drawing/2014/main" id="{4DFDB370-613D-EE69-99C9-58D50DE021B3}"/>
                </a:ext>
              </a:extLst>
            </p:cNvPr>
            <p:cNvSpPr/>
            <p:nvPr/>
          </p:nvSpPr>
          <p:spPr>
            <a:xfrm>
              <a:off x="6090462" y="4092822"/>
              <a:ext cx="401777" cy="2261295"/>
            </a:xfrm>
            <a:prstGeom prst="leftBrac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</p:grpSp>
      <p:grpSp>
        <p:nvGrpSpPr>
          <p:cNvPr id="13383" name="Group 13382">
            <a:extLst>
              <a:ext uri="{FF2B5EF4-FFF2-40B4-BE49-F238E27FC236}">
                <a16:creationId xmlns:a16="http://schemas.microsoft.com/office/drawing/2014/main" id="{B5F61B1A-62DF-2646-2A35-FF392F40A2A1}"/>
              </a:ext>
            </a:extLst>
          </p:cNvPr>
          <p:cNvGrpSpPr/>
          <p:nvPr/>
        </p:nvGrpSpPr>
        <p:grpSpPr>
          <a:xfrm>
            <a:off x="1314352" y="2418893"/>
            <a:ext cx="1178459" cy="1010107"/>
            <a:chOff x="8148702" y="3372938"/>
            <a:chExt cx="3205098" cy="2747226"/>
          </a:xfrm>
        </p:grpSpPr>
        <p:sp>
          <p:nvSpPr>
            <p:cNvPr id="13384" name="Rectangle 13383">
              <a:extLst>
                <a:ext uri="{FF2B5EF4-FFF2-40B4-BE49-F238E27FC236}">
                  <a16:creationId xmlns:a16="http://schemas.microsoft.com/office/drawing/2014/main" id="{D796E40C-A397-F9C6-0665-14EFEBE08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6574" y="3383670"/>
              <a:ext cx="457871" cy="314786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600"/>
            </a:p>
          </p:txBody>
        </p:sp>
        <p:sp>
          <p:nvSpPr>
            <p:cNvPr id="13385" name="Rectangle 13384">
              <a:extLst>
                <a:ext uri="{FF2B5EF4-FFF2-40B4-BE49-F238E27FC236}">
                  <a16:creationId xmlns:a16="http://schemas.microsoft.com/office/drawing/2014/main" id="{E6714FFC-8C57-A251-B245-3601E8980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8703" y="3372938"/>
              <a:ext cx="457871" cy="314786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600"/>
            </a:p>
          </p:txBody>
        </p:sp>
        <p:grpSp>
          <p:nvGrpSpPr>
            <p:cNvPr id="13386" name="Group 13385">
              <a:extLst>
                <a:ext uri="{FF2B5EF4-FFF2-40B4-BE49-F238E27FC236}">
                  <a16:creationId xmlns:a16="http://schemas.microsoft.com/office/drawing/2014/main" id="{9E7015CD-6C61-7578-78BF-D3944AB21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3716342"/>
              <a:ext cx="3205097" cy="686807"/>
              <a:chOff x="960" y="1488"/>
              <a:chExt cx="2688" cy="576"/>
            </a:xfrm>
          </p:grpSpPr>
          <p:grpSp>
            <p:nvGrpSpPr>
              <p:cNvPr id="13467" name="Group 13466">
                <a:extLst>
                  <a:ext uri="{FF2B5EF4-FFF2-40B4-BE49-F238E27FC236}">
                    <a16:creationId xmlns:a16="http://schemas.microsoft.com/office/drawing/2014/main" id="{1C2849E3-1089-E02B-CA70-4349039F79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2688" cy="288"/>
                <a:chOff x="432" y="1152"/>
                <a:chExt cx="2688" cy="288"/>
              </a:xfrm>
            </p:grpSpPr>
            <p:grpSp>
              <p:nvGrpSpPr>
                <p:cNvPr id="13481" name="Group 13480">
                  <a:extLst>
                    <a:ext uri="{FF2B5EF4-FFF2-40B4-BE49-F238E27FC236}">
                      <a16:creationId xmlns:a16="http://schemas.microsoft.com/office/drawing/2014/main" id="{47B5A43B-C255-5EFC-4379-B247CB7AA8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89" name="Group 13488">
                    <a:extLst>
                      <a:ext uri="{FF2B5EF4-FFF2-40B4-BE49-F238E27FC236}">
                        <a16:creationId xmlns:a16="http://schemas.microsoft.com/office/drawing/2014/main" id="{5EF32AB9-26EC-7529-B75F-47F735F0D1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91" name="Rectangle 13490">
                      <a:extLst>
                        <a:ext uri="{FF2B5EF4-FFF2-40B4-BE49-F238E27FC236}">
                          <a16:creationId xmlns:a16="http://schemas.microsoft.com/office/drawing/2014/main" id="{167A8D5A-A72E-9799-D6A4-F3FFBF32C25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92" name="Rectangle 13491">
                      <a:extLst>
                        <a:ext uri="{FF2B5EF4-FFF2-40B4-BE49-F238E27FC236}">
                          <a16:creationId xmlns:a16="http://schemas.microsoft.com/office/drawing/2014/main" id="{13C44330-8389-38A1-82A2-E4FFE3C16A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90" name="Rectangle 13489">
                    <a:extLst>
                      <a:ext uri="{FF2B5EF4-FFF2-40B4-BE49-F238E27FC236}">
                        <a16:creationId xmlns:a16="http://schemas.microsoft.com/office/drawing/2014/main" id="{01760E60-54D4-B01D-4D18-7831250F5A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82" name="Group 13481">
                  <a:extLst>
                    <a:ext uri="{FF2B5EF4-FFF2-40B4-BE49-F238E27FC236}">
                      <a16:creationId xmlns:a16="http://schemas.microsoft.com/office/drawing/2014/main" id="{7CBA9C72-30B7-9F2E-0F90-22BAE610DE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83" name="Group 13482">
                    <a:extLst>
                      <a:ext uri="{FF2B5EF4-FFF2-40B4-BE49-F238E27FC236}">
                        <a16:creationId xmlns:a16="http://schemas.microsoft.com/office/drawing/2014/main" id="{525272E8-14CE-6850-0EF3-354843975E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85" name="Group 13484">
                      <a:extLst>
                        <a:ext uri="{FF2B5EF4-FFF2-40B4-BE49-F238E27FC236}">
                          <a16:creationId xmlns:a16="http://schemas.microsoft.com/office/drawing/2014/main" id="{0D6C125E-413D-C0E1-FB17-636568C12A2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87" name="Rectangle 13486">
                        <a:extLst>
                          <a:ext uri="{FF2B5EF4-FFF2-40B4-BE49-F238E27FC236}">
                            <a16:creationId xmlns:a16="http://schemas.microsoft.com/office/drawing/2014/main" id="{7012EEBD-7BDE-958B-3139-7ED03353A2D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88" name="Rectangle 13487">
                        <a:extLst>
                          <a:ext uri="{FF2B5EF4-FFF2-40B4-BE49-F238E27FC236}">
                            <a16:creationId xmlns:a16="http://schemas.microsoft.com/office/drawing/2014/main" id="{7B2B0560-595F-C0DD-932A-1D071603E76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86" name="Rectangle 13485">
                      <a:extLst>
                        <a:ext uri="{FF2B5EF4-FFF2-40B4-BE49-F238E27FC236}">
                          <a16:creationId xmlns:a16="http://schemas.microsoft.com/office/drawing/2014/main" id="{BE04BEF3-2532-1A4A-9050-EB95FEA77FE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84" name="Rectangle 13483">
                    <a:extLst>
                      <a:ext uri="{FF2B5EF4-FFF2-40B4-BE49-F238E27FC236}">
                        <a16:creationId xmlns:a16="http://schemas.microsoft.com/office/drawing/2014/main" id="{154C2322-B75C-1CE8-D1F2-CD326DF43A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13468" name="Group 13467">
                <a:extLst>
                  <a:ext uri="{FF2B5EF4-FFF2-40B4-BE49-F238E27FC236}">
                    <a16:creationId xmlns:a16="http://schemas.microsoft.com/office/drawing/2014/main" id="{964224B8-DAB8-E074-7EAD-16DC9C87B2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2688" cy="288"/>
                <a:chOff x="432" y="1152"/>
                <a:chExt cx="2688" cy="288"/>
              </a:xfrm>
            </p:grpSpPr>
            <p:grpSp>
              <p:nvGrpSpPr>
                <p:cNvPr id="13469" name="Group 13468">
                  <a:extLst>
                    <a:ext uri="{FF2B5EF4-FFF2-40B4-BE49-F238E27FC236}">
                      <a16:creationId xmlns:a16="http://schemas.microsoft.com/office/drawing/2014/main" id="{5CBAD193-DB7A-7488-A751-033067E972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77" name="Group 13476">
                    <a:extLst>
                      <a:ext uri="{FF2B5EF4-FFF2-40B4-BE49-F238E27FC236}">
                        <a16:creationId xmlns:a16="http://schemas.microsoft.com/office/drawing/2014/main" id="{EDF9ED3D-0FB3-A929-ECC8-574AF25657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79" name="Rectangle 13478">
                      <a:extLst>
                        <a:ext uri="{FF2B5EF4-FFF2-40B4-BE49-F238E27FC236}">
                          <a16:creationId xmlns:a16="http://schemas.microsoft.com/office/drawing/2014/main" id="{B5E13CD1-3246-4661-7725-F8559F0E02E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80" name="Rectangle 13479">
                      <a:extLst>
                        <a:ext uri="{FF2B5EF4-FFF2-40B4-BE49-F238E27FC236}">
                          <a16:creationId xmlns:a16="http://schemas.microsoft.com/office/drawing/2014/main" id="{39D3772E-F37A-BFDF-335C-F9BB0B618F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78" name="Rectangle 13477">
                    <a:extLst>
                      <a:ext uri="{FF2B5EF4-FFF2-40B4-BE49-F238E27FC236}">
                        <a16:creationId xmlns:a16="http://schemas.microsoft.com/office/drawing/2014/main" id="{6107292B-EE81-D06F-3DF9-0379572951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70" name="Group 13469">
                  <a:extLst>
                    <a:ext uri="{FF2B5EF4-FFF2-40B4-BE49-F238E27FC236}">
                      <a16:creationId xmlns:a16="http://schemas.microsoft.com/office/drawing/2014/main" id="{9AB6850F-C88C-CE85-96F3-C186F864B9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71" name="Group 13470">
                    <a:extLst>
                      <a:ext uri="{FF2B5EF4-FFF2-40B4-BE49-F238E27FC236}">
                        <a16:creationId xmlns:a16="http://schemas.microsoft.com/office/drawing/2014/main" id="{64212D9C-3880-B7B5-D440-6B68CA47AF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73" name="Group 13472">
                      <a:extLst>
                        <a:ext uri="{FF2B5EF4-FFF2-40B4-BE49-F238E27FC236}">
                          <a16:creationId xmlns:a16="http://schemas.microsoft.com/office/drawing/2014/main" id="{C081C355-B318-919E-9A1B-BFB013605E8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75" name="Rectangle 13474">
                        <a:extLst>
                          <a:ext uri="{FF2B5EF4-FFF2-40B4-BE49-F238E27FC236}">
                            <a16:creationId xmlns:a16="http://schemas.microsoft.com/office/drawing/2014/main" id="{722DF1BD-89B3-2D1F-D597-1DD77E6126E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76" name="Rectangle 13475">
                        <a:extLst>
                          <a:ext uri="{FF2B5EF4-FFF2-40B4-BE49-F238E27FC236}">
                            <a16:creationId xmlns:a16="http://schemas.microsoft.com/office/drawing/2014/main" id="{432A766C-0BA2-E638-FF54-ECFAD4F0430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74" name="Rectangle 13473">
                      <a:extLst>
                        <a:ext uri="{FF2B5EF4-FFF2-40B4-BE49-F238E27FC236}">
                          <a16:creationId xmlns:a16="http://schemas.microsoft.com/office/drawing/2014/main" id="{4E74F4A0-A096-77FD-8F27-104B31039C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72" name="Rectangle 13471">
                    <a:extLst>
                      <a:ext uri="{FF2B5EF4-FFF2-40B4-BE49-F238E27FC236}">
                        <a16:creationId xmlns:a16="http://schemas.microsoft.com/office/drawing/2014/main" id="{FEDC7CE1-9734-731D-A815-71520DFE79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p:grpSp>
          <p:nvGrpSpPr>
            <p:cNvPr id="13387" name="Group 13386">
              <a:extLst>
                <a:ext uri="{FF2B5EF4-FFF2-40B4-BE49-F238E27FC236}">
                  <a16:creationId xmlns:a16="http://schemas.microsoft.com/office/drawing/2014/main" id="{9D95BB47-6DFF-56A3-C2BD-AC725676CF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3372938"/>
              <a:ext cx="3205097" cy="343403"/>
              <a:chOff x="432" y="1152"/>
              <a:chExt cx="2688" cy="288"/>
            </a:xfrm>
          </p:grpSpPr>
          <p:grpSp>
            <p:nvGrpSpPr>
              <p:cNvPr id="13455" name="Group 13454">
                <a:extLst>
                  <a:ext uri="{FF2B5EF4-FFF2-40B4-BE49-F238E27FC236}">
                    <a16:creationId xmlns:a16="http://schemas.microsoft.com/office/drawing/2014/main" id="{2036A043-BA39-FB98-BEC2-9A6D03154F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13463" name="Group 13462">
                  <a:extLst>
                    <a:ext uri="{FF2B5EF4-FFF2-40B4-BE49-F238E27FC236}">
                      <a16:creationId xmlns:a16="http://schemas.microsoft.com/office/drawing/2014/main" id="{A4B8B72E-8EE9-2688-0F1F-2AEA6DCF75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13465" name="Rectangle 13464">
                    <a:extLst>
                      <a:ext uri="{FF2B5EF4-FFF2-40B4-BE49-F238E27FC236}">
                        <a16:creationId xmlns:a16="http://schemas.microsoft.com/office/drawing/2014/main" id="{AB7C0CBE-E083-75B9-9B4E-9AE56CF47E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  <p:sp>
                <p:nvSpPr>
                  <p:cNvPr id="13466" name="Rectangle 13465">
                    <a:extLst>
                      <a:ext uri="{FF2B5EF4-FFF2-40B4-BE49-F238E27FC236}">
                        <a16:creationId xmlns:a16="http://schemas.microsoft.com/office/drawing/2014/main" id="{CF83DDA9-6978-751E-E8EB-1DB1642579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464" name="Rectangle 13463">
                  <a:extLst>
                    <a:ext uri="{FF2B5EF4-FFF2-40B4-BE49-F238E27FC236}">
                      <a16:creationId xmlns:a16="http://schemas.microsoft.com/office/drawing/2014/main" id="{4655F464-5AA0-6C8E-E52E-0F40C0F1D6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  <p:grpSp>
            <p:nvGrpSpPr>
              <p:cNvPr id="13456" name="Group 13455">
                <a:extLst>
                  <a:ext uri="{FF2B5EF4-FFF2-40B4-BE49-F238E27FC236}">
                    <a16:creationId xmlns:a16="http://schemas.microsoft.com/office/drawing/2014/main" id="{4DCB3C11-19E4-700E-A509-92FEAA403D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2" y="1152"/>
                <a:ext cx="2688" cy="288"/>
                <a:chOff x="432" y="1152"/>
                <a:chExt cx="2688" cy="288"/>
              </a:xfrm>
            </p:grpSpPr>
            <p:grpSp>
              <p:nvGrpSpPr>
                <p:cNvPr id="13457" name="Group 13456">
                  <a:extLst>
                    <a:ext uri="{FF2B5EF4-FFF2-40B4-BE49-F238E27FC236}">
                      <a16:creationId xmlns:a16="http://schemas.microsoft.com/office/drawing/2014/main" id="{789502CA-13BF-CA61-4DE4-1B3ADB5443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59" name="Group 13458">
                    <a:extLst>
                      <a:ext uri="{FF2B5EF4-FFF2-40B4-BE49-F238E27FC236}">
                        <a16:creationId xmlns:a16="http://schemas.microsoft.com/office/drawing/2014/main" id="{1E9AEDAE-8E89-2434-D72D-C548089E5BD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61" name="Rectangle 13460">
                      <a:extLst>
                        <a:ext uri="{FF2B5EF4-FFF2-40B4-BE49-F238E27FC236}">
                          <a16:creationId xmlns:a16="http://schemas.microsoft.com/office/drawing/2014/main" id="{C419C924-3319-344C-8624-5DFC643B7A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62" name="Rectangle 13461">
                      <a:extLst>
                        <a:ext uri="{FF2B5EF4-FFF2-40B4-BE49-F238E27FC236}">
                          <a16:creationId xmlns:a16="http://schemas.microsoft.com/office/drawing/2014/main" id="{D095A9CF-7DF9-05A6-A931-DCA431A92B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60" name="Rectangle 13459">
                    <a:extLst>
                      <a:ext uri="{FF2B5EF4-FFF2-40B4-BE49-F238E27FC236}">
                        <a16:creationId xmlns:a16="http://schemas.microsoft.com/office/drawing/2014/main" id="{29530D8D-D861-1F62-EB15-E4FF91F6E1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458" name="Rectangle 13457">
                  <a:extLst>
                    <a:ext uri="{FF2B5EF4-FFF2-40B4-BE49-F238E27FC236}">
                      <a16:creationId xmlns:a16="http://schemas.microsoft.com/office/drawing/2014/main" id="{A726907F-D028-63B1-20ED-15B3C4C708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6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</p:grpSp>
        <p:grpSp>
          <p:nvGrpSpPr>
            <p:cNvPr id="13388" name="Group 13387">
              <a:extLst>
                <a:ext uri="{FF2B5EF4-FFF2-40B4-BE49-F238E27FC236}">
                  <a16:creationId xmlns:a16="http://schemas.microsoft.com/office/drawing/2014/main" id="{C96AF14C-4AB2-1277-092D-E2B4222AD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4403148"/>
              <a:ext cx="3205097" cy="686807"/>
              <a:chOff x="960" y="1488"/>
              <a:chExt cx="2688" cy="576"/>
            </a:xfrm>
          </p:grpSpPr>
          <p:grpSp>
            <p:nvGrpSpPr>
              <p:cNvPr id="13429" name="Group 13428">
                <a:extLst>
                  <a:ext uri="{FF2B5EF4-FFF2-40B4-BE49-F238E27FC236}">
                    <a16:creationId xmlns:a16="http://schemas.microsoft.com/office/drawing/2014/main" id="{480F29CA-1B46-EDB2-47CC-DB75CF395A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2688" cy="288"/>
                <a:chOff x="432" y="1152"/>
                <a:chExt cx="2688" cy="288"/>
              </a:xfrm>
            </p:grpSpPr>
            <p:grpSp>
              <p:nvGrpSpPr>
                <p:cNvPr id="13443" name="Group 13442">
                  <a:extLst>
                    <a:ext uri="{FF2B5EF4-FFF2-40B4-BE49-F238E27FC236}">
                      <a16:creationId xmlns:a16="http://schemas.microsoft.com/office/drawing/2014/main" id="{86E5A88D-8A78-59A9-47C4-6E2042C887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51" name="Group 13450">
                    <a:extLst>
                      <a:ext uri="{FF2B5EF4-FFF2-40B4-BE49-F238E27FC236}">
                        <a16:creationId xmlns:a16="http://schemas.microsoft.com/office/drawing/2014/main" id="{5DC68ED9-9DDF-58A3-5CCA-D9ACAF608B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53" name="Rectangle 13452">
                      <a:extLst>
                        <a:ext uri="{FF2B5EF4-FFF2-40B4-BE49-F238E27FC236}">
                          <a16:creationId xmlns:a16="http://schemas.microsoft.com/office/drawing/2014/main" id="{F79D49D7-E3FC-EA3C-14FD-1762BF8750B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54" name="Rectangle 13453">
                      <a:extLst>
                        <a:ext uri="{FF2B5EF4-FFF2-40B4-BE49-F238E27FC236}">
                          <a16:creationId xmlns:a16="http://schemas.microsoft.com/office/drawing/2014/main" id="{E0D3E106-E0E1-4278-1254-3B62EF6DF7F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52" name="Rectangle 13451">
                    <a:extLst>
                      <a:ext uri="{FF2B5EF4-FFF2-40B4-BE49-F238E27FC236}">
                        <a16:creationId xmlns:a16="http://schemas.microsoft.com/office/drawing/2014/main" id="{E5D307FD-9558-F4BA-D4B9-54F1F53F17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44" name="Group 13443">
                  <a:extLst>
                    <a:ext uri="{FF2B5EF4-FFF2-40B4-BE49-F238E27FC236}">
                      <a16:creationId xmlns:a16="http://schemas.microsoft.com/office/drawing/2014/main" id="{E34637D8-B73D-D28B-67AE-8EAE97FE99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45" name="Group 13444">
                    <a:extLst>
                      <a:ext uri="{FF2B5EF4-FFF2-40B4-BE49-F238E27FC236}">
                        <a16:creationId xmlns:a16="http://schemas.microsoft.com/office/drawing/2014/main" id="{26C47B46-9114-3AD3-8AF7-67406FA098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47" name="Group 13446">
                      <a:extLst>
                        <a:ext uri="{FF2B5EF4-FFF2-40B4-BE49-F238E27FC236}">
                          <a16:creationId xmlns:a16="http://schemas.microsoft.com/office/drawing/2014/main" id="{DC33C0D5-9CA3-0F44-FB47-96635B9ADB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49" name="Rectangle 13448">
                        <a:extLst>
                          <a:ext uri="{FF2B5EF4-FFF2-40B4-BE49-F238E27FC236}">
                            <a16:creationId xmlns:a16="http://schemas.microsoft.com/office/drawing/2014/main" id="{A00BA31E-66C4-25B2-C6B0-973D207E37B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50" name="Rectangle 13449">
                        <a:extLst>
                          <a:ext uri="{FF2B5EF4-FFF2-40B4-BE49-F238E27FC236}">
                            <a16:creationId xmlns:a16="http://schemas.microsoft.com/office/drawing/2014/main" id="{F0C4A223-0999-CB95-D01E-12802DF57E2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48" name="Rectangle 13447">
                      <a:extLst>
                        <a:ext uri="{FF2B5EF4-FFF2-40B4-BE49-F238E27FC236}">
                          <a16:creationId xmlns:a16="http://schemas.microsoft.com/office/drawing/2014/main" id="{768A2B07-526E-8F2F-4A25-60269545F8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46" name="Rectangle 13445">
                    <a:extLst>
                      <a:ext uri="{FF2B5EF4-FFF2-40B4-BE49-F238E27FC236}">
                        <a16:creationId xmlns:a16="http://schemas.microsoft.com/office/drawing/2014/main" id="{78FBD237-06AE-1386-9FB5-E3239E285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13430" name="Group 13429">
                <a:extLst>
                  <a:ext uri="{FF2B5EF4-FFF2-40B4-BE49-F238E27FC236}">
                    <a16:creationId xmlns:a16="http://schemas.microsoft.com/office/drawing/2014/main" id="{9C47495B-21B4-C08C-788D-863DE74492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2688" cy="288"/>
                <a:chOff x="432" y="1152"/>
                <a:chExt cx="2688" cy="288"/>
              </a:xfrm>
            </p:grpSpPr>
            <p:grpSp>
              <p:nvGrpSpPr>
                <p:cNvPr id="13431" name="Group 13430">
                  <a:extLst>
                    <a:ext uri="{FF2B5EF4-FFF2-40B4-BE49-F238E27FC236}">
                      <a16:creationId xmlns:a16="http://schemas.microsoft.com/office/drawing/2014/main" id="{2D71A590-347F-CACE-A8E3-08232792F8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39" name="Group 13438">
                    <a:extLst>
                      <a:ext uri="{FF2B5EF4-FFF2-40B4-BE49-F238E27FC236}">
                        <a16:creationId xmlns:a16="http://schemas.microsoft.com/office/drawing/2014/main" id="{E71BC68C-68E1-E644-148B-5786FDC894B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41" name="Rectangle 13440">
                      <a:extLst>
                        <a:ext uri="{FF2B5EF4-FFF2-40B4-BE49-F238E27FC236}">
                          <a16:creationId xmlns:a16="http://schemas.microsoft.com/office/drawing/2014/main" id="{135CC2B3-3217-CF8E-212F-5D25EAA6FAD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42" name="Rectangle 13441">
                      <a:extLst>
                        <a:ext uri="{FF2B5EF4-FFF2-40B4-BE49-F238E27FC236}">
                          <a16:creationId xmlns:a16="http://schemas.microsoft.com/office/drawing/2014/main" id="{D40DC1DB-07A5-880D-96C7-35100340820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40" name="Rectangle 13439">
                    <a:extLst>
                      <a:ext uri="{FF2B5EF4-FFF2-40B4-BE49-F238E27FC236}">
                        <a16:creationId xmlns:a16="http://schemas.microsoft.com/office/drawing/2014/main" id="{D10B4F42-D32B-EA80-6DD9-0B4E65A992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32" name="Group 13431">
                  <a:extLst>
                    <a:ext uri="{FF2B5EF4-FFF2-40B4-BE49-F238E27FC236}">
                      <a16:creationId xmlns:a16="http://schemas.microsoft.com/office/drawing/2014/main" id="{DF3E0692-AF6E-F59E-CF1E-8DEE6A5725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33" name="Group 13432">
                    <a:extLst>
                      <a:ext uri="{FF2B5EF4-FFF2-40B4-BE49-F238E27FC236}">
                        <a16:creationId xmlns:a16="http://schemas.microsoft.com/office/drawing/2014/main" id="{C6CE4D4C-0FE2-CAEE-10D9-739BDF6004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35" name="Group 13434">
                      <a:extLst>
                        <a:ext uri="{FF2B5EF4-FFF2-40B4-BE49-F238E27FC236}">
                          <a16:creationId xmlns:a16="http://schemas.microsoft.com/office/drawing/2014/main" id="{696DDD53-EF92-2661-83DA-AEE2B7A8ECC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37" name="Rectangle 13436">
                        <a:extLst>
                          <a:ext uri="{FF2B5EF4-FFF2-40B4-BE49-F238E27FC236}">
                            <a16:creationId xmlns:a16="http://schemas.microsoft.com/office/drawing/2014/main" id="{1BA0BD56-2C52-9869-8B50-8B11F6258E5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38" name="Rectangle 13437">
                        <a:extLst>
                          <a:ext uri="{FF2B5EF4-FFF2-40B4-BE49-F238E27FC236}">
                            <a16:creationId xmlns:a16="http://schemas.microsoft.com/office/drawing/2014/main" id="{2FD7731D-EE6D-BB5D-51C4-786879C7BFB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36" name="Rectangle 13435">
                      <a:extLst>
                        <a:ext uri="{FF2B5EF4-FFF2-40B4-BE49-F238E27FC236}">
                          <a16:creationId xmlns:a16="http://schemas.microsoft.com/office/drawing/2014/main" id="{5E84F78D-3350-BB1A-5C07-EF07865B9DB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34" name="Rectangle 13433">
                    <a:extLst>
                      <a:ext uri="{FF2B5EF4-FFF2-40B4-BE49-F238E27FC236}">
                        <a16:creationId xmlns:a16="http://schemas.microsoft.com/office/drawing/2014/main" id="{5CF55992-E253-3E94-42FF-58F7103A85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p:grpSp>
          <p:nvGrpSpPr>
            <p:cNvPr id="13389" name="Group 13388">
              <a:extLst>
                <a:ext uri="{FF2B5EF4-FFF2-40B4-BE49-F238E27FC236}">
                  <a16:creationId xmlns:a16="http://schemas.microsoft.com/office/drawing/2014/main" id="{F0A3464D-B75A-4C4B-A408-116BF56B44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5089954"/>
              <a:ext cx="3205097" cy="686807"/>
              <a:chOff x="960" y="1488"/>
              <a:chExt cx="2688" cy="576"/>
            </a:xfrm>
          </p:grpSpPr>
          <p:grpSp>
            <p:nvGrpSpPr>
              <p:cNvPr id="13403" name="Group 13402">
                <a:extLst>
                  <a:ext uri="{FF2B5EF4-FFF2-40B4-BE49-F238E27FC236}">
                    <a16:creationId xmlns:a16="http://schemas.microsoft.com/office/drawing/2014/main" id="{A1D5E470-4BEF-BFF0-0CEF-6F01A1D5C9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2688" cy="288"/>
                <a:chOff x="432" y="1152"/>
                <a:chExt cx="2688" cy="288"/>
              </a:xfrm>
            </p:grpSpPr>
            <p:grpSp>
              <p:nvGrpSpPr>
                <p:cNvPr id="13417" name="Group 13416">
                  <a:extLst>
                    <a:ext uri="{FF2B5EF4-FFF2-40B4-BE49-F238E27FC236}">
                      <a16:creationId xmlns:a16="http://schemas.microsoft.com/office/drawing/2014/main" id="{671A77A0-6E48-2389-4EB8-C84D165C27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25" name="Group 13424">
                    <a:extLst>
                      <a:ext uri="{FF2B5EF4-FFF2-40B4-BE49-F238E27FC236}">
                        <a16:creationId xmlns:a16="http://schemas.microsoft.com/office/drawing/2014/main" id="{412E5587-439A-6C89-2612-30EB06E165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27" name="Rectangle 13426">
                      <a:extLst>
                        <a:ext uri="{FF2B5EF4-FFF2-40B4-BE49-F238E27FC236}">
                          <a16:creationId xmlns:a16="http://schemas.microsoft.com/office/drawing/2014/main" id="{A05D5D78-5DC2-501B-7525-264C0833064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28" name="Rectangle 13427">
                      <a:extLst>
                        <a:ext uri="{FF2B5EF4-FFF2-40B4-BE49-F238E27FC236}">
                          <a16:creationId xmlns:a16="http://schemas.microsoft.com/office/drawing/2014/main" id="{B4F12AA2-9C7D-6C89-C50E-CB95EB5EDBE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26" name="Rectangle 13425">
                    <a:extLst>
                      <a:ext uri="{FF2B5EF4-FFF2-40B4-BE49-F238E27FC236}">
                        <a16:creationId xmlns:a16="http://schemas.microsoft.com/office/drawing/2014/main" id="{4F4BEE70-8B8D-676A-843F-23E0CE1552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18" name="Group 13417">
                  <a:extLst>
                    <a:ext uri="{FF2B5EF4-FFF2-40B4-BE49-F238E27FC236}">
                      <a16:creationId xmlns:a16="http://schemas.microsoft.com/office/drawing/2014/main" id="{657834C3-98BB-1CDC-E782-C3EB3DB945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19" name="Group 13418">
                    <a:extLst>
                      <a:ext uri="{FF2B5EF4-FFF2-40B4-BE49-F238E27FC236}">
                        <a16:creationId xmlns:a16="http://schemas.microsoft.com/office/drawing/2014/main" id="{83EF4437-B08A-E621-6F96-2BEDD64E703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21" name="Group 13420">
                      <a:extLst>
                        <a:ext uri="{FF2B5EF4-FFF2-40B4-BE49-F238E27FC236}">
                          <a16:creationId xmlns:a16="http://schemas.microsoft.com/office/drawing/2014/main" id="{7EB65BA3-11A6-26D7-6F19-D3CADC9E110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23" name="Rectangle 13422">
                        <a:extLst>
                          <a:ext uri="{FF2B5EF4-FFF2-40B4-BE49-F238E27FC236}">
                            <a16:creationId xmlns:a16="http://schemas.microsoft.com/office/drawing/2014/main" id="{B74972B0-E142-AD1C-EB09-BAAE1E54CC1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24" name="Rectangle 13423">
                        <a:extLst>
                          <a:ext uri="{FF2B5EF4-FFF2-40B4-BE49-F238E27FC236}">
                            <a16:creationId xmlns:a16="http://schemas.microsoft.com/office/drawing/2014/main" id="{D223BD4A-B421-3C4B-ED4C-D44CEF046B3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22" name="Rectangle 13421">
                      <a:extLst>
                        <a:ext uri="{FF2B5EF4-FFF2-40B4-BE49-F238E27FC236}">
                          <a16:creationId xmlns:a16="http://schemas.microsoft.com/office/drawing/2014/main" id="{896E8928-0F9A-9A6D-41A1-1529B81BEA6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20" name="Rectangle 13419">
                    <a:extLst>
                      <a:ext uri="{FF2B5EF4-FFF2-40B4-BE49-F238E27FC236}">
                        <a16:creationId xmlns:a16="http://schemas.microsoft.com/office/drawing/2014/main" id="{91A5F391-513E-14DF-A27F-589E28D59B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13404" name="Group 13403">
                <a:extLst>
                  <a:ext uri="{FF2B5EF4-FFF2-40B4-BE49-F238E27FC236}">
                    <a16:creationId xmlns:a16="http://schemas.microsoft.com/office/drawing/2014/main" id="{6C874F37-4006-8290-5C7C-A2841693D4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2688" cy="288"/>
                <a:chOff x="432" y="1152"/>
                <a:chExt cx="2688" cy="288"/>
              </a:xfrm>
            </p:grpSpPr>
            <p:grpSp>
              <p:nvGrpSpPr>
                <p:cNvPr id="13405" name="Group 13404">
                  <a:extLst>
                    <a:ext uri="{FF2B5EF4-FFF2-40B4-BE49-F238E27FC236}">
                      <a16:creationId xmlns:a16="http://schemas.microsoft.com/office/drawing/2014/main" id="{873ECD6E-F374-32E8-723A-CF465C7D13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13" name="Group 13412">
                    <a:extLst>
                      <a:ext uri="{FF2B5EF4-FFF2-40B4-BE49-F238E27FC236}">
                        <a16:creationId xmlns:a16="http://schemas.microsoft.com/office/drawing/2014/main" id="{D08056F9-8736-9AFC-9E24-082CDD4AB9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15" name="Rectangle 13414">
                      <a:extLst>
                        <a:ext uri="{FF2B5EF4-FFF2-40B4-BE49-F238E27FC236}">
                          <a16:creationId xmlns:a16="http://schemas.microsoft.com/office/drawing/2014/main" id="{90D1D8DC-CB25-9F0E-AC33-442BF17B2C1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16" name="Rectangle 13415">
                      <a:extLst>
                        <a:ext uri="{FF2B5EF4-FFF2-40B4-BE49-F238E27FC236}">
                          <a16:creationId xmlns:a16="http://schemas.microsoft.com/office/drawing/2014/main" id="{A4CF9C5F-BA20-74E7-720A-12BDB6FBB48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14" name="Rectangle 13413">
                    <a:extLst>
                      <a:ext uri="{FF2B5EF4-FFF2-40B4-BE49-F238E27FC236}">
                        <a16:creationId xmlns:a16="http://schemas.microsoft.com/office/drawing/2014/main" id="{7A9B0BD3-A90B-6395-2AFF-C85AAD847E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06" name="Group 13405">
                  <a:extLst>
                    <a:ext uri="{FF2B5EF4-FFF2-40B4-BE49-F238E27FC236}">
                      <a16:creationId xmlns:a16="http://schemas.microsoft.com/office/drawing/2014/main" id="{C25385E7-639E-A8B6-F841-74FBA4FCDC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07" name="Group 13406">
                    <a:extLst>
                      <a:ext uri="{FF2B5EF4-FFF2-40B4-BE49-F238E27FC236}">
                        <a16:creationId xmlns:a16="http://schemas.microsoft.com/office/drawing/2014/main" id="{35BFB327-2058-E351-70C5-C44D7E2384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09" name="Group 13408">
                      <a:extLst>
                        <a:ext uri="{FF2B5EF4-FFF2-40B4-BE49-F238E27FC236}">
                          <a16:creationId xmlns:a16="http://schemas.microsoft.com/office/drawing/2014/main" id="{BAB3AF06-D4BC-F1C7-041A-B9BD69EE60C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11" name="Rectangle 13410">
                        <a:extLst>
                          <a:ext uri="{FF2B5EF4-FFF2-40B4-BE49-F238E27FC236}">
                            <a16:creationId xmlns:a16="http://schemas.microsoft.com/office/drawing/2014/main" id="{9333962F-F135-9B72-BD60-3E4B156FC73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12" name="Rectangle 13411">
                        <a:extLst>
                          <a:ext uri="{FF2B5EF4-FFF2-40B4-BE49-F238E27FC236}">
                            <a16:creationId xmlns:a16="http://schemas.microsoft.com/office/drawing/2014/main" id="{6A2101B3-12F1-3E34-F98D-94554400D2E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10" name="Rectangle 13409">
                      <a:extLst>
                        <a:ext uri="{FF2B5EF4-FFF2-40B4-BE49-F238E27FC236}">
                          <a16:creationId xmlns:a16="http://schemas.microsoft.com/office/drawing/2014/main" id="{2764DC54-EE8C-F34D-5837-D16FC253F26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08" name="Rectangle 13407">
                    <a:extLst>
                      <a:ext uri="{FF2B5EF4-FFF2-40B4-BE49-F238E27FC236}">
                        <a16:creationId xmlns:a16="http://schemas.microsoft.com/office/drawing/2014/main" id="{CC96D4F7-A73D-D254-DE8E-6D220F41E7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p:grpSp>
          <p:nvGrpSpPr>
            <p:cNvPr id="13390" name="Group 13389">
              <a:extLst>
                <a:ext uri="{FF2B5EF4-FFF2-40B4-BE49-F238E27FC236}">
                  <a16:creationId xmlns:a16="http://schemas.microsoft.com/office/drawing/2014/main" id="{4C9AF66E-8D6C-DD4C-ABEB-280226F849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2" y="5776760"/>
              <a:ext cx="3205097" cy="343404"/>
              <a:chOff x="432" y="1152"/>
              <a:chExt cx="2688" cy="288"/>
            </a:xfrm>
          </p:grpSpPr>
          <p:grpSp>
            <p:nvGrpSpPr>
              <p:cNvPr id="13391" name="Group 13390">
                <a:extLst>
                  <a:ext uri="{FF2B5EF4-FFF2-40B4-BE49-F238E27FC236}">
                    <a16:creationId xmlns:a16="http://schemas.microsoft.com/office/drawing/2014/main" id="{405DFC4E-ABD0-8219-DF87-DFEB896526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13399" name="Group 13398">
                  <a:extLst>
                    <a:ext uri="{FF2B5EF4-FFF2-40B4-BE49-F238E27FC236}">
                      <a16:creationId xmlns:a16="http://schemas.microsoft.com/office/drawing/2014/main" id="{51EEF6AE-A76D-54DF-AA16-326D6DE271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13401" name="Rectangle 13400">
                    <a:extLst>
                      <a:ext uri="{FF2B5EF4-FFF2-40B4-BE49-F238E27FC236}">
                        <a16:creationId xmlns:a16="http://schemas.microsoft.com/office/drawing/2014/main" id="{F78FC559-BE50-0ED0-8EB5-8AB1471EA8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  <p:sp>
                <p:nvSpPr>
                  <p:cNvPr id="13402" name="Rectangle 13401">
                    <a:extLst>
                      <a:ext uri="{FF2B5EF4-FFF2-40B4-BE49-F238E27FC236}">
                        <a16:creationId xmlns:a16="http://schemas.microsoft.com/office/drawing/2014/main" id="{91C75D76-C4A8-18F4-9358-DA5E562ABA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400" name="Rectangle 13399">
                  <a:extLst>
                    <a:ext uri="{FF2B5EF4-FFF2-40B4-BE49-F238E27FC236}">
                      <a16:creationId xmlns:a16="http://schemas.microsoft.com/office/drawing/2014/main" id="{8F37D753-0917-FA1F-C3A7-0C4CCD13DC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703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  <p:grpSp>
            <p:nvGrpSpPr>
              <p:cNvPr id="13392" name="Group 13391">
                <a:extLst>
                  <a:ext uri="{FF2B5EF4-FFF2-40B4-BE49-F238E27FC236}">
                    <a16:creationId xmlns:a16="http://schemas.microsoft.com/office/drawing/2014/main" id="{C5B0CCB4-AA5F-B55A-6505-7205D61E5C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2" y="1152"/>
                <a:ext cx="2688" cy="288"/>
                <a:chOff x="432" y="1152"/>
                <a:chExt cx="2688" cy="288"/>
              </a:xfrm>
            </p:grpSpPr>
            <p:grpSp>
              <p:nvGrpSpPr>
                <p:cNvPr id="13393" name="Group 13392">
                  <a:extLst>
                    <a:ext uri="{FF2B5EF4-FFF2-40B4-BE49-F238E27FC236}">
                      <a16:creationId xmlns:a16="http://schemas.microsoft.com/office/drawing/2014/main" id="{2D881B31-27E6-58EE-0422-41FD6444AC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395" name="Group 13394">
                    <a:extLst>
                      <a:ext uri="{FF2B5EF4-FFF2-40B4-BE49-F238E27FC236}">
                        <a16:creationId xmlns:a16="http://schemas.microsoft.com/office/drawing/2014/main" id="{D40607F1-8E35-54E3-D811-81195F9597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397" name="Rectangle 13396">
                      <a:extLst>
                        <a:ext uri="{FF2B5EF4-FFF2-40B4-BE49-F238E27FC236}">
                          <a16:creationId xmlns:a16="http://schemas.microsoft.com/office/drawing/2014/main" id="{508827A7-55F0-E2F9-229C-F39A9A757C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398" name="Rectangle 13397">
                      <a:extLst>
                        <a:ext uri="{FF2B5EF4-FFF2-40B4-BE49-F238E27FC236}">
                          <a16:creationId xmlns:a16="http://schemas.microsoft.com/office/drawing/2014/main" id="{0F14D64F-166C-3F26-239E-DC90388D537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396" name="Rectangle 13395">
                    <a:extLst>
                      <a:ext uri="{FF2B5EF4-FFF2-40B4-BE49-F238E27FC236}">
                        <a16:creationId xmlns:a16="http://schemas.microsoft.com/office/drawing/2014/main" id="{6CDC3C11-5ADC-8768-4103-B5B98ABC9E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394" name="Rectangle 13393">
                  <a:extLst>
                    <a:ext uri="{FF2B5EF4-FFF2-40B4-BE49-F238E27FC236}">
                      <a16:creationId xmlns:a16="http://schemas.microsoft.com/office/drawing/2014/main" id="{C8C23451-9E69-5F4D-A0F3-944D4B484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6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703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28944928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A35B5F-1A73-755B-E497-1E6009BE99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2B2818CC-003E-075C-C293-A9B3810AB9C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Order of Evaluations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BFA8B594-C263-84E4-42C2-2CC820EA0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42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31A9833-1846-5C29-1E83-CEBD39FF5AFE}"/>
                  </a:ext>
                </a:extLst>
              </p:cNvPr>
              <p:cNvSpPr txBox="1"/>
              <p:nvPr/>
            </p:nvSpPr>
            <p:spPr>
              <a:xfrm>
                <a:off x="1408441" y="1355174"/>
                <a:ext cx="8759049" cy="179600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4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4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4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4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4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4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4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4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4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31A9833-1846-5C29-1E83-CEBD39FF5AF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8441" y="1355174"/>
                <a:ext cx="8759049" cy="179600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601DF106-96D0-BE59-0A08-D96449B13714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25925" y="3888044"/>
                <a:ext cx="7107036" cy="3226086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dirty="0"/>
                  <a:t>Each cell depends on every value in the previous row</a:t>
                </a:r>
              </a:p>
              <a:p>
                <a:pPr marL="0" indent="0">
                  <a:buNone/>
                </a:pPr>
                <a:endParaRPr lang="en-US" dirty="0"/>
              </a:p>
              <a:p>
                <a:pPr marL="0" indent="0">
                  <a:buNone/>
                </a:pPr>
                <a:r>
                  <a:rPr lang="en-US" dirty="0"/>
                  <a:t>Solve in order of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601DF106-96D0-BE59-0A08-D96449B13714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25925" y="3888044"/>
                <a:ext cx="7107036" cy="3226086"/>
              </a:xfrm>
              <a:blipFill>
                <a:blip r:embed="rId4"/>
                <a:stretch>
                  <a:fillRect l="-1801" t="-321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Arrow: Right 1">
            <a:extLst>
              <a:ext uri="{FF2B5EF4-FFF2-40B4-BE49-F238E27FC236}">
                <a16:creationId xmlns:a16="http://schemas.microsoft.com/office/drawing/2014/main" id="{935A11FA-D807-9E28-24DB-6DADC2A24F6A}"/>
              </a:ext>
            </a:extLst>
          </p:cNvPr>
          <p:cNvSpPr/>
          <p:nvPr/>
        </p:nvSpPr>
        <p:spPr>
          <a:xfrm rot="5400000">
            <a:off x="6381095" y="4874824"/>
            <a:ext cx="2524559" cy="300041"/>
          </a:xfrm>
          <a:prstGeom prst="rightArrow">
            <a:avLst>
              <a:gd name="adj1" fmla="val 26413"/>
              <a:gd name="adj2" fmla="val 83287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484B380-23FB-DBB5-9DD4-6606D382D6DC}"/>
              </a:ext>
            </a:extLst>
          </p:cNvPr>
          <p:cNvGrpSpPr/>
          <p:nvPr/>
        </p:nvGrpSpPr>
        <p:grpSpPr>
          <a:xfrm>
            <a:off x="7793394" y="3319346"/>
            <a:ext cx="3560406" cy="3113868"/>
            <a:chOff x="7793394" y="3015518"/>
            <a:chExt cx="3560406" cy="311386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FA3A933-5467-DDF5-012C-EFED1AD24ABF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6" name="TextBox 2">
                    <a:extLst>
                      <a:ext uri="{FF2B5EF4-FFF2-40B4-BE49-F238E27FC236}">
                        <a16:creationId xmlns:a16="http://schemas.microsoft.com/office/drawing/2014/main" id="{65DD3CEC-143D-F67D-63B3-DB1636D1F1D1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6" name="TextBox 2">
                    <a:extLst>
                      <a:ext uri="{FF2B5EF4-FFF2-40B4-BE49-F238E27FC236}">
                        <a16:creationId xmlns:a16="http://schemas.microsoft.com/office/drawing/2014/main" id="{65DD3CEC-143D-F67D-63B3-DB1636D1F1D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7" name="TextBox 3">
                    <a:extLst>
                      <a:ext uri="{FF2B5EF4-FFF2-40B4-BE49-F238E27FC236}">
                        <a16:creationId xmlns:a16="http://schemas.microsoft.com/office/drawing/2014/main" id="{4228D69B-115C-5FD4-8566-F173FEC8CB3D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7" name="TextBox 3">
                    <a:extLst>
                      <a:ext uri="{FF2B5EF4-FFF2-40B4-BE49-F238E27FC236}">
                        <a16:creationId xmlns:a16="http://schemas.microsoft.com/office/drawing/2014/main" id="{4228D69B-115C-5FD4-8566-F173FEC8CB3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8" name="TextBox 4">
                    <a:extLst>
                      <a:ext uri="{FF2B5EF4-FFF2-40B4-BE49-F238E27FC236}">
                        <a16:creationId xmlns:a16="http://schemas.microsoft.com/office/drawing/2014/main" id="{402B2341-76B6-2711-F5CB-92AB1DC02D98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8" name="TextBox 4">
                    <a:extLst>
                      <a:ext uri="{FF2B5EF4-FFF2-40B4-BE49-F238E27FC236}">
                        <a16:creationId xmlns:a16="http://schemas.microsoft.com/office/drawing/2014/main" id="{402B2341-76B6-2711-F5CB-92AB1DC02D9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9" name="TextBox 212">
                    <a:extLst>
                      <a:ext uri="{FF2B5EF4-FFF2-40B4-BE49-F238E27FC236}">
                        <a16:creationId xmlns:a16="http://schemas.microsoft.com/office/drawing/2014/main" id="{CA1D6273-4544-C7DD-2907-860487783D77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9" name="TextBox 212">
                    <a:extLst>
                      <a:ext uri="{FF2B5EF4-FFF2-40B4-BE49-F238E27FC236}">
                        <a16:creationId xmlns:a16="http://schemas.microsoft.com/office/drawing/2014/main" id="{CA1D6273-4544-C7DD-2907-860487783D7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0" name="TextBox 213">
                    <a:extLst>
                      <a:ext uri="{FF2B5EF4-FFF2-40B4-BE49-F238E27FC236}">
                        <a16:creationId xmlns:a16="http://schemas.microsoft.com/office/drawing/2014/main" id="{172D2B2F-89B2-C28A-FDB1-3CE2C51F8F92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0" name="TextBox 213">
                    <a:extLst>
                      <a:ext uri="{FF2B5EF4-FFF2-40B4-BE49-F238E27FC236}">
                        <a16:creationId xmlns:a16="http://schemas.microsoft.com/office/drawing/2014/main" id="{172D2B2F-89B2-C28A-FDB1-3CE2C51F8F9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1" name="TextBox 215">
                    <a:extLst>
                      <a:ext uri="{FF2B5EF4-FFF2-40B4-BE49-F238E27FC236}">
                        <a16:creationId xmlns:a16="http://schemas.microsoft.com/office/drawing/2014/main" id="{32C0E6FD-2805-BB67-5003-AC1C255ACF13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1" name="TextBox 215">
                    <a:extLst>
                      <a:ext uri="{FF2B5EF4-FFF2-40B4-BE49-F238E27FC236}">
                        <a16:creationId xmlns:a16="http://schemas.microsoft.com/office/drawing/2014/main" id="{32C0E6FD-2805-BB67-5003-AC1C255ACF1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32974EA-E53F-A443-64F3-A5D77FA0528B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0" name="TextBox 218">
                    <a:extLst>
                      <a:ext uri="{FF2B5EF4-FFF2-40B4-BE49-F238E27FC236}">
                        <a16:creationId xmlns:a16="http://schemas.microsoft.com/office/drawing/2014/main" id="{CEA78A60-DA7B-0614-E4E6-8787D6666FB2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0" name="TextBox 218">
                    <a:extLst>
                      <a:ext uri="{FF2B5EF4-FFF2-40B4-BE49-F238E27FC236}">
                        <a16:creationId xmlns:a16="http://schemas.microsoft.com/office/drawing/2014/main" id="{CEA78A60-DA7B-0614-E4E6-8787D6666FB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1" name="TextBox 219">
                    <a:extLst>
                      <a:ext uri="{FF2B5EF4-FFF2-40B4-BE49-F238E27FC236}">
                        <a16:creationId xmlns:a16="http://schemas.microsoft.com/office/drawing/2014/main" id="{7332244C-E0DA-884A-E9DD-FB18F1D7C90A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1" name="TextBox 219">
                    <a:extLst>
                      <a:ext uri="{FF2B5EF4-FFF2-40B4-BE49-F238E27FC236}">
                        <a16:creationId xmlns:a16="http://schemas.microsoft.com/office/drawing/2014/main" id="{7332244C-E0DA-884A-E9DD-FB18F1D7C90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2" name="TextBox 220">
                    <a:extLst>
                      <a:ext uri="{FF2B5EF4-FFF2-40B4-BE49-F238E27FC236}">
                        <a16:creationId xmlns:a16="http://schemas.microsoft.com/office/drawing/2014/main" id="{FAF5ECA2-3E85-9645-135B-5BA20CDF1C52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2" name="TextBox 220">
                    <a:extLst>
                      <a:ext uri="{FF2B5EF4-FFF2-40B4-BE49-F238E27FC236}">
                        <a16:creationId xmlns:a16="http://schemas.microsoft.com/office/drawing/2014/main" id="{FAF5ECA2-3E85-9645-135B-5BA20CDF1C5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3" name="TextBox 222">
                    <a:extLst>
                      <a:ext uri="{FF2B5EF4-FFF2-40B4-BE49-F238E27FC236}">
                        <a16:creationId xmlns:a16="http://schemas.microsoft.com/office/drawing/2014/main" id="{E7C0B20C-AC85-0D67-0BFE-33EC2E94FC0C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3" name="TextBox 222">
                    <a:extLst>
                      <a:ext uri="{FF2B5EF4-FFF2-40B4-BE49-F238E27FC236}">
                        <a16:creationId xmlns:a16="http://schemas.microsoft.com/office/drawing/2014/main" id="{E7C0B20C-AC85-0D67-0BFE-33EC2E94FC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4" name="TextBox 223">
                    <a:extLst>
                      <a:ext uri="{FF2B5EF4-FFF2-40B4-BE49-F238E27FC236}">
                        <a16:creationId xmlns:a16="http://schemas.microsoft.com/office/drawing/2014/main" id="{48F509D1-51D2-775C-CC8D-039AABD98A74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4" name="TextBox 223">
                    <a:extLst>
                      <a:ext uri="{FF2B5EF4-FFF2-40B4-BE49-F238E27FC236}">
                        <a16:creationId xmlns:a16="http://schemas.microsoft.com/office/drawing/2014/main" id="{48F509D1-51D2-775C-CC8D-039AABD98A7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5" name="TextBox 224">
                    <a:extLst>
                      <a:ext uri="{FF2B5EF4-FFF2-40B4-BE49-F238E27FC236}">
                        <a16:creationId xmlns:a16="http://schemas.microsoft.com/office/drawing/2014/main" id="{55F08BA0-F057-7D57-D992-D873E8AC8A88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5" name="TextBox 224">
                    <a:extLst>
                      <a:ext uri="{FF2B5EF4-FFF2-40B4-BE49-F238E27FC236}">
                        <a16:creationId xmlns:a16="http://schemas.microsoft.com/office/drawing/2014/main" id="{55F08BA0-F057-7D57-D992-D873E8AC8A8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2">
                  <a:extLst>
                    <a:ext uri="{FF2B5EF4-FFF2-40B4-BE49-F238E27FC236}">
                      <a16:creationId xmlns:a16="http://schemas.microsoft.com/office/drawing/2014/main" id="{DA890271-C67F-BEF1-F74D-314C8764A2E2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" name="TextBox 2">
                  <a:extLst>
                    <a:ext uri="{FF2B5EF4-FFF2-40B4-BE49-F238E27FC236}">
                      <a16:creationId xmlns:a16="http://schemas.microsoft.com/office/drawing/2014/main" id="{DA890271-C67F-BEF1-F74D-314C8764A2E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219">
                  <a:extLst>
                    <a:ext uri="{FF2B5EF4-FFF2-40B4-BE49-F238E27FC236}">
                      <a16:creationId xmlns:a16="http://schemas.microsoft.com/office/drawing/2014/main" id="{FC0F7CC5-1841-C1C9-390A-94886D448CE5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" name="TextBox 219">
                  <a:extLst>
                    <a:ext uri="{FF2B5EF4-FFF2-40B4-BE49-F238E27FC236}">
                      <a16:creationId xmlns:a16="http://schemas.microsoft.com/office/drawing/2014/main" id="{FC0F7CC5-1841-C1C9-390A-94886D448CE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484D4A2-142B-DBEF-533C-6A439ACCD699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A868511A-1837-C37A-2952-9C43AC330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1CB45885-0BD6-F98B-955F-C6458427C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219FAF9D-F38D-057B-B826-E7D11A5D48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</p:grpSpPr>
            <p:grpSp>
              <p:nvGrpSpPr>
                <p:cNvPr id="85204" name="Group 85203">
                  <a:extLst>
                    <a:ext uri="{FF2B5EF4-FFF2-40B4-BE49-F238E27FC236}">
                      <a16:creationId xmlns:a16="http://schemas.microsoft.com/office/drawing/2014/main" id="{427F2FE1-4EC8-8277-F061-72FC364026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218" name="Group 85217">
                    <a:extLst>
                      <a:ext uri="{FF2B5EF4-FFF2-40B4-BE49-F238E27FC236}">
                        <a16:creationId xmlns:a16="http://schemas.microsoft.com/office/drawing/2014/main" id="{98ED0B1C-C085-D627-04FD-31A73BB399F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26" name="Group 85225">
                      <a:extLst>
                        <a:ext uri="{FF2B5EF4-FFF2-40B4-BE49-F238E27FC236}">
                          <a16:creationId xmlns:a16="http://schemas.microsoft.com/office/drawing/2014/main" id="{76E49FA3-2A1D-BE85-2868-45287DBB013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28" name="Rectangle 85227">
                        <a:extLst>
                          <a:ext uri="{FF2B5EF4-FFF2-40B4-BE49-F238E27FC236}">
                            <a16:creationId xmlns:a16="http://schemas.microsoft.com/office/drawing/2014/main" id="{48091BD4-1715-2511-D4DC-9DDCD266F60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29" name="Rectangle 85228">
                        <a:extLst>
                          <a:ext uri="{FF2B5EF4-FFF2-40B4-BE49-F238E27FC236}">
                            <a16:creationId xmlns:a16="http://schemas.microsoft.com/office/drawing/2014/main" id="{FBD2DC19-0EAC-25B2-3147-5361A310414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27" name="Rectangle 85226">
                      <a:extLst>
                        <a:ext uri="{FF2B5EF4-FFF2-40B4-BE49-F238E27FC236}">
                          <a16:creationId xmlns:a16="http://schemas.microsoft.com/office/drawing/2014/main" id="{A5595DC9-062E-3CF0-6E59-AEBA2920F29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19" name="Group 85218">
                    <a:extLst>
                      <a:ext uri="{FF2B5EF4-FFF2-40B4-BE49-F238E27FC236}">
                        <a16:creationId xmlns:a16="http://schemas.microsoft.com/office/drawing/2014/main" id="{1B3F17B3-83CD-01EB-5500-21336CFD895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220" name="Group 85219">
                      <a:extLst>
                        <a:ext uri="{FF2B5EF4-FFF2-40B4-BE49-F238E27FC236}">
                          <a16:creationId xmlns:a16="http://schemas.microsoft.com/office/drawing/2014/main" id="{CF62582E-047A-E39E-85C0-020C59BE232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22" name="Group 85221">
                        <a:extLst>
                          <a:ext uri="{FF2B5EF4-FFF2-40B4-BE49-F238E27FC236}">
                            <a16:creationId xmlns:a16="http://schemas.microsoft.com/office/drawing/2014/main" id="{9107C5BF-69A0-06F6-D26F-08E61DA5243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24" name="Rectangle 85223">
                          <a:extLst>
                            <a:ext uri="{FF2B5EF4-FFF2-40B4-BE49-F238E27FC236}">
                              <a16:creationId xmlns:a16="http://schemas.microsoft.com/office/drawing/2014/main" id="{B507B545-DE02-4685-7632-2687674A85C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25" name="Rectangle 85224">
                          <a:extLst>
                            <a:ext uri="{FF2B5EF4-FFF2-40B4-BE49-F238E27FC236}">
                              <a16:creationId xmlns:a16="http://schemas.microsoft.com/office/drawing/2014/main" id="{F6C3F2D3-1F24-2E71-08AD-8FEF34996F7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23" name="Rectangle 85222">
                        <a:extLst>
                          <a:ext uri="{FF2B5EF4-FFF2-40B4-BE49-F238E27FC236}">
                            <a16:creationId xmlns:a16="http://schemas.microsoft.com/office/drawing/2014/main" id="{21E62ED8-9812-B8F9-10BE-CE89E4886B8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21" name="Rectangle 85220">
                      <a:extLst>
                        <a:ext uri="{FF2B5EF4-FFF2-40B4-BE49-F238E27FC236}">
                          <a16:creationId xmlns:a16="http://schemas.microsoft.com/office/drawing/2014/main" id="{053FA5C5-3AB5-490E-F773-BD35ED27F65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205" name="Group 85204">
                  <a:extLst>
                    <a:ext uri="{FF2B5EF4-FFF2-40B4-BE49-F238E27FC236}">
                      <a16:creationId xmlns:a16="http://schemas.microsoft.com/office/drawing/2014/main" id="{DF9372D9-81E6-0F91-3442-7B264DF90A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206" name="Group 85205">
                    <a:extLst>
                      <a:ext uri="{FF2B5EF4-FFF2-40B4-BE49-F238E27FC236}">
                        <a16:creationId xmlns:a16="http://schemas.microsoft.com/office/drawing/2014/main" id="{B8332A39-323A-41C1-3E6C-7B0B73F7786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14" name="Group 85213">
                      <a:extLst>
                        <a:ext uri="{FF2B5EF4-FFF2-40B4-BE49-F238E27FC236}">
                          <a16:creationId xmlns:a16="http://schemas.microsoft.com/office/drawing/2014/main" id="{28530354-F378-BC58-A170-BB47BC1D103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16" name="Rectangle 85215">
                        <a:extLst>
                          <a:ext uri="{FF2B5EF4-FFF2-40B4-BE49-F238E27FC236}">
                            <a16:creationId xmlns:a16="http://schemas.microsoft.com/office/drawing/2014/main" id="{C265923C-99A1-825A-0DE9-52BBCCE79AD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17" name="Rectangle 85216">
                        <a:extLst>
                          <a:ext uri="{FF2B5EF4-FFF2-40B4-BE49-F238E27FC236}">
                            <a16:creationId xmlns:a16="http://schemas.microsoft.com/office/drawing/2014/main" id="{63AC5DBC-706F-75E9-DFCD-2C6FCC62E63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15" name="Rectangle 85214">
                      <a:extLst>
                        <a:ext uri="{FF2B5EF4-FFF2-40B4-BE49-F238E27FC236}">
                          <a16:creationId xmlns:a16="http://schemas.microsoft.com/office/drawing/2014/main" id="{D021FFEE-1AC0-B6C8-7E09-42F4671CBC1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07" name="Group 85206">
                    <a:extLst>
                      <a:ext uri="{FF2B5EF4-FFF2-40B4-BE49-F238E27FC236}">
                        <a16:creationId xmlns:a16="http://schemas.microsoft.com/office/drawing/2014/main" id="{A9D740A6-2BC4-74A2-A4C4-26D965659F5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208" name="Group 85207">
                      <a:extLst>
                        <a:ext uri="{FF2B5EF4-FFF2-40B4-BE49-F238E27FC236}">
                          <a16:creationId xmlns:a16="http://schemas.microsoft.com/office/drawing/2014/main" id="{337A6A38-CB10-9591-A7CD-F3E424328D5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10" name="Group 85209">
                        <a:extLst>
                          <a:ext uri="{FF2B5EF4-FFF2-40B4-BE49-F238E27FC236}">
                            <a16:creationId xmlns:a16="http://schemas.microsoft.com/office/drawing/2014/main" id="{C70148E5-FFC1-EE60-2B08-0B273718FBC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12" name="Rectangle 85211">
                          <a:extLst>
                            <a:ext uri="{FF2B5EF4-FFF2-40B4-BE49-F238E27FC236}">
                              <a16:creationId xmlns:a16="http://schemas.microsoft.com/office/drawing/2014/main" id="{6F61C93E-C98F-A406-D154-D764EFB9231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13" name="Rectangle 85212">
                          <a:extLst>
                            <a:ext uri="{FF2B5EF4-FFF2-40B4-BE49-F238E27FC236}">
                              <a16:creationId xmlns:a16="http://schemas.microsoft.com/office/drawing/2014/main" id="{D134737E-9679-1E55-3720-A716BA1D9E6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11" name="Rectangle 85210">
                        <a:extLst>
                          <a:ext uri="{FF2B5EF4-FFF2-40B4-BE49-F238E27FC236}">
                            <a16:creationId xmlns:a16="http://schemas.microsoft.com/office/drawing/2014/main" id="{91125097-43C0-D611-7C38-016C81AAA1E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09" name="Rectangle 85208">
                      <a:extLst>
                        <a:ext uri="{FF2B5EF4-FFF2-40B4-BE49-F238E27FC236}">
                          <a16:creationId xmlns:a16="http://schemas.microsoft.com/office/drawing/2014/main" id="{FA092A93-4397-E131-F9F2-5CA0C3BF875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54C7A98D-EFAF-BEE7-7214-B0922BF09A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</p:grpSpPr>
            <p:grpSp>
              <p:nvGrpSpPr>
                <p:cNvPr id="85192" name="Group 85191">
                  <a:extLst>
                    <a:ext uri="{FF2B5EF4-FFF2-40B4-BE49-F238E27FC236}">
                      <a16:creationId xmlns:a16="http://schemas.microsoft.com/office/drawing/2014/main" id="{0E434E07-C8EB-38F5-5331-108A6C8B94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85200" name="Group 85199">
                    <a:extLst>
                      <a:ext uri="{FF2B5EF4-FFF2-40B4-BE49-F238E27FC236}">
                        <a16:creationId xmlns:a16="http://schemas.microsoft.com/office/drawing/2014/main" id="{C842DC30-6608-C47D-D946-32A6E4C4EE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85202" name="Rectangle 85201">
                      <a:extLst>
                        <a:ext uri="{FF2B5EF4-FFF2-40B4-BE49-F238E27FC236}">
                          <a16:creationId xmlns:a16="http://schemas.microsoft.com/office/drawing/2014/main" id="{9AD03AEC-88C2-668D-7B17-1558A0FFE6C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85203" name="Rectangle 85202">
                      <a:extLst>
                        <a:ext uri="{FF2B5EF4-FFF2-40B4-BE49-F238E27FC236}">
                          <a16:creationId xmlns:a16="http://schemas.microsoft.com/office/drawing/2014/main" id="{4AAD8C15-E053-4FF2-AF74-9866CD4FB66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5201" name="Rectangle 85200">
                    <a:extLst>
                      <a:ext uri="{FF2B5EF4-FFF2-40B4-BE49-F238E27FC236}">
                        <a16:creationId xmlns:a16="http://schemas.microsoft.com/office/drawing/2014/main" id="{D3F39EE2-B2C8-6ED6-34AE-AC3983E505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85193" name="Group 85192">
                  <a:extLst>
                    <a:ext uri="{FF2B5EF4-FFF2-40B4-BE49-F238E27FC236}">
                      <a16:creationId xmlns:a16="http://schemas.microsoft.com/office/drawing/2014/main" id="{A476114C-7440-FC13-9683-14773DC529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194" name="Group 85193">
                    <a:extLst>
                      <a:ext uri="{FF2B5EF4-FFF2-40B4-BE49-F238E27FC236}">
                        <a16:creationId xmlns:a16="http://schemas.microsoft.com/office/drawing/2014/main" id="{FEE3032F-FCB4-DC78-6A9E-B685CA7FA7A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196" name="Group 85195">
                      <a:extLst>
                        <a:ext uri="{FF2B5EF4-FFF2-40B4-BE49-F238E27FC236}">
                          <a16:creationId xmlns:a16="http://schemas.microsoft.com/office/drawing/2014/main" id="{B70BDD0A-1C1D-2F0F-9F83-D99CD22C947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198" name="Rectangle 85197">
                        <a:extLst>
                          <a:ext uri="{FF2B5EF4-FFF2-40B4-BE49-F238E27FC236}">
                            <a16:creationId xmlns:a16="http://schemas.microsoft.com/office/drawing/2014/main" id="{86752488-91C4-EC5F-A3F1-C4D446305C6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99" name="Rectangle 85198">
                        <a:extLst>
                          <a:ext uri="{FF2B5EF4-FFF2-40B4-BE49-F238E27FC236}">
                            <a16:creationId xmlns:a16="http://schemas.microsoft.com/office/drawing/2014/main" id="{8FE71CDE-C7D6-9326-DC07-C34B76D161C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97" name="Rectangle 85196">
                      <a:extLst>
                        <a:ext uri="{FF2B5EF4-FFF2-40B4-BE49-F238E27FC236}">
                          <a16:creationId xmlns:a16="http://schemas.microsoft.com/office/drawing/2014/main" id="{01059EBD-25CB-90EC-4325-4097D075500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5195" name="Rectangle 85194">
                    <a:extLst>
                      <a:ext uri="{FF2B5EF4-FFF2-40B4-BE49-F238E27FC236}">
                        <a16:creationId xmlns:a16="http://schemas.microsoft.com/office/drawing/2014/main" id="{A552574F-954B-1E81-DEEB-BD9F4C335A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775374C3-E046-7A95-D751-B93EA031FA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</p:grpSpPr>
            <p:grpSp>
              <p:nvGrpSpPr>
                <p:cNvPr id="85038" name="Group 85037">
                  <a:extLst>
                    <a:ext uri="{FF2B5EF4-FFF2-40B4-BE49-F238E27FC236}">
                      <a16:creationId xmlns:a16="http://schemas.microsoft.com/office/drawing/2014/main" id="{A4565A70-F614-D355-DBBE-1DF9B3DEBF0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052" name="Group 85051">
                    <a:extLst>
                      <a:ext uri="{FF2B5EF4-FFF2-40B4-BE49-F238E27FC236}">
                        <a16:creationId xmlns:a16="http://schemas.microsoft.com/office/drawing/2014/main" id="{668A7640-D064-A96F-3F1A-35486010E9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188" name="Group 85187">
                      <a:extLst>
                        <a:ext uri="{FF2B5EF4-FFF2-40B4-BE49-F238E27FC236}">
                          <a16:creationId xmlns:a16="http://schemas.microsoft.com/office/drawing/2014/main" id="{354B851F-D325-FBCC-2612-6179ABF8488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190" name="Rectangle 85189">
                        <a:extLst>
                          <a:ext uri="{FF2B5EF4-FFF2-40B4-BE49-F238E27FC236}">
                            <a16:creationId xmlns:a16="http://schemas.microsoft.com/office/drawing/2014/main" id="{C06C415B-52E6-17D3-E580-A98780E640C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91" name="Rectangle 85190">
                        <a:extLst>
                          <a:ext uri="{FF2B5EF4-FFF2-40B4-BE49-F238E27FC236}">
                            <a16:creationId xmlns:a16="http://schemas.microsoft.com/office/drawing/2014/main" id="{4FE5EF68-D38C-DAEA-24F3-7ED86131D61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89" name="Rectangle 85188">
                      <a:extLst>
                        <a:ext uri="{FF2B5EF4-FFF2-40B4-BE49-F238E27FC236}">
                          <a16:creationId xmlns:a16="http://schemas.microsoft.com/office/drawing/2014/main" id="{5AA8812B-A3DB-EF70-8A02-B8B720CCF68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053" name="Group 85052">
                    <a:extLst>
                      <a:ext uri="{FF2B5EF4-FFF2-40B4-BE49-F238E27FC236}">
                        <a16:creationId xmlns:a16="http://schemas.microsoft.com/office/drawing/2014/main" id="{830EE279-AEE3-A13B-B85C-DC78C77FFA5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054" name="Group 85053">
                      <a:extLst>
                        <a:ext uri="{FF2B5EF4-FFF2-40B4-BE49-F238E27FC236}">
                          <a16:creationId xmlns:a16="http://schemas.microsoft.com/office/drawing/2014/main" id="{B03916F9-79FC-D536-E116-AE30A285D6C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184" name="Group 85183">
                        <a:extLst>
                          <a:ext uri="{FF2B5EF4-FFF2-40B4-BE49-F238E27FC236}">
                            <a16:creationId xmlns:a16="http://schemas.microsoft.com/office/drawing/2014/main" id="{161CBC9E-6312-6225-C559-A23306CFF8D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186" name="Rectangle 85185">
                          <a:extLst>
                            <a:ext uri="{FF2B5EF4-FFF2-40B4-BE49-F238E27FC236}">
                              <a16:creationId xmlns:a16="http://schemas.microsoft.com/office/drawing/2014/main" id="{C78586D2-CAC0-24AC-B272-CCB95D5F498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87" name="Rectangle 85186">
                          <a:extLst>
                            <a:ext uri="{FF2B5EF4-FFF2-40B4-BE49-F238E27FC236}">
                              <a16:creationId xmlns:a16="http://schemas.microsoft.com/office/drawing/2014/main" id="{D77CB837-1868-4C33-3F88-BAA13DBB84A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85" name="Rectangle 85184">
                        <a:extLst>
                          <a:ext uri="{FF2B5EF4-FFF2-40B4-BE49-F238E27FC236}">
                            <a16:creationId xmlns:a16="http://schemas.microsoft.com/office/drawing/2014/main" id="{EC09ED1F-89B9-314C-79FF-74D370418DF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55" name="Rectangle 85054">
                      <a:extLst>
                        <a:ext uri="{FF2B5EF4-FFF2-40B4-BE49-F238E27FC236}">
                          <a16:creationId xmlns:a16="http://schemas.microsoft.com/office/drawing/2014/main" id="{C2A23823-D70A-3F2E-E401-A980D66D2F9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039" name="Group 85038">
                  <a:extLst>
                    <a:ext uri="{FF2B5EF4-FFF2-40B4-BE49-F238E27FC236}">
                      <a16:creationId xmlns:a16="http://schemas.microsoft.com/office/drawing/2014/main" id="{2FEAD31F-9CD9-2DE1-BB24-47EA377345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040" name="Group 85039">
                    <a:extLst>
                      <a:ext uri="{FF2B5EF4-FFF2-40B4-BE49-F238E27FC236}">
                        <a16:creationId xmlns:a16="http://schemas.microsoft.com/office/drawing/2014/main" id="{F3F4D3FD-4395-6A47-7547-25B41A0EA2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048" name="Group 85047">
                      <a:extLst>
                        <a:ext uri="{FF2B5EF4-FFF2-40B4-BE49-F238E27FC236}">
                          <a16:creationId xmlns:a16="http://schemas.microsoft.com/office/drawing/2014/main" id="{902B837C-1053-170E-A75D-43B75875272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050" name="Rectangle 85049">
                        <a:extLst>
                          <a:ext uri="{FF2B5EF4-FFF2-40B4-BE49-F238E27FC236}">
                            <a16:creationId xmlns:a16="http://schemas.microsoft.com/office/drawing/2014/main" id="{9F14CB87-168B-B078-D298-A5D7D917CF5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051" name="Rectangle 85050">
                        <a:extLst>
                          <a:ext uri="{FF2B5EF4-FFF2-40B4-BE49-F238E27FC236}">
                            <a16:creationId xmlns:a16="http://schemas.microsoft.com/office/drawing/2014/main" id="{950FB75B-3D4B-57B8-02F9-70A2955C0FF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49" name="Rectangle 85048">
                      <a:extLst>
                        <a:ext uri="{FF2B5EF4-FFF2-40B4-BE49-F238E27FC236}">
                          <a16:creationId xmlns:a16="http://schemas.microsoft.com/office/drawing/2014/main" id="{B0242704-5035-E7F2-0083-3A736714397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041" name="Group 85040">
                    <a:extLst>
                      <a:ext uri="{FF2B5EF4-FFF2-40B4-BE49-F238E27FC236}">
                        <a16:creationId xmlns:a16="http://schemas.microsoft.com/office/drawing/2014/main" id="{9491EEAB-3034-3663-C49D-E8A3EB48E7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042" name="Group 85041">
                      <a:extLst>
                        <a:ext uri="{FF2B5EF4-FFF2-40B4-BE49-F238E27FC236}">
                          <a16:creationId xmlns:a16="http://schemas.microsoft.com/office/drawing/2014/main" id="{F42E1F14-FB16-E77D-B430-D57F030B254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044" name="Group 85043">
                        <a:extLst>
                          <a:ext uri="{FF2B5EF4-FFF2-40B4-BE49-F238E27FC236}">
                            <a16:creationId xmlns:a16="http://schemas.microsoft.com/office/drawing/2014/main" id="{D4ADD845-4E78-CC53-FF25-2364D5A59A4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046" name="Rectangle 85045">
                          <a:extLst>
                            <a:ext uri="{FF2B5EF4-FFF2-40B4-BE49-F238E27FC236}">
                              <a16:creationId xmlns:a16="http://schemas.microsoft.com/office/drawing/2014/main" id="{063B17EB-60A1-99EA-1AEA-522F982BE7B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solidFill>
                          <a:schemeClr val="accent1"/>
                        </a:solid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047" name="Rectangle 85046">
                          <a:extLst>
                            <a:ext uri="{FF2B5EF4-FFF2-40B4-BE49-F238E27FC236}">
                              <a16:creationId xmlns:a16="http://schemas.microsoft.com/office/drawing/2014/main" id="{863DA783-2968-2136-7230-08219C086AA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solidFill>
                          <a:schemeClr val="accent1"/>
                        </a:solid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045" name="Rectangle 85044">
                        <a:extLst>
                          <a:ext uri="{FF2B5EF4-FFF2-40B4-BE49-F238E27FC236}">
                            <a16:creationId xmlns:a16="http://schemas.microsoft.com/office/drawing/2014/main" id="{8BB95389-F9C9-3227-F4E2-F4DF510A283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43" name="Rectangle 85042">
                      <a:extLst>
                        <a:ext uri="{FF2B5EF4-FFF2-40B4-BE49-F238E27FC236}">
                          <a16:creationId xmlns:a16="http://schemas.microsoft.com/office/drawing/2014/main" id="{6B60D931-FE4F-DC5E-2F56-C84E99159A6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85ABAE53-458A-12D9-07BA-3E8D9348CD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</p:grpSpPr>
            <p:grpSp>
              <p:nvGrpSpPr>
                <p:cNvPr id="85120" name="Group 85119">
                  <a:extLst>
                    <a:ext uri="{FF2B5EF4-FFF2-40B4-BE49-F238E27FC236}">
                      <a16:creationId xmlns:a16="http://schemas.microsoft.com/office/drawing/2014/main" id="{35837FFC-AF4B-C416-91EA-B16EAFFF2BE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178" name="Group 85177">
                    <a:extLst>
                      <a:ext uri="{FF2B5EF4-FFF2-40B4-BE49-F238E27FC236}">
                        <a16:creationId xmlns:a16="http://schemas.microsoft.com/office/drawing/2014/main" id="{0724A82D-2FD1-B016-B835-479F236DDE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021" name="Group 85020">
                      <a:extLst>
                        <a:ext uri="{FF2B5EF4-FFF2-40B4-BE49-F238E27FC236}">
                          <a16:creationId xmlns:a16="http://schemas.microsoft.com/office/drawing/2014/main" id="{97F41295-4F9E-68A7-BBC8-31C891C4FD3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023" name="Rectangle 85022">
                        <a:extLst>
                          <a:ext uri="{FF2B5EF4-FFF2-40B4-BE49-F238E27FC236}">
                            <a16:creationId xmlns:a16="http://schemas.microsoft.com/office/drawing/2014/main" id="{FC02F9DE-7BD2-A754-93E9-4FDC0601FC3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025" name="Rectangle 85024">
                        <a:extLst>
                          <a:ext uri="{FF2B5EF4-FFF2-40B4-BE49-F238E27FC236}">
                            <a16:creationId xmlns:a16="http://schemas.microsoft.com/office/drawing/2014/main" id="{46F383D9-733B-5B54-BD23-1F2E2452C9E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22" name="Rectangle 85021">
                      <a:extLst>
                        <a:ext uri="{FF2B5EF4-FFF2-40B4-BE49-F238E27FC236}">
                          <a16:creationId xmlns:a16="http://schemas.microsoft.com/office/drawing/2014/main" id="{82DBC9A9-696C-9C2E-C94A-81CDF3342EC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79" name="Group 85178">
                    <a:extLst>
                      <a:ext uri="{FF2B5EF4-FFF2-40B4-BE49-F238E27FC236}">
                        <a16:creationId xmlns:a16="http://schemas.microsoft.com/office/drawing/2014/main" id="{F7C17871-7BB7-7158-45BF-E8DE9F2254B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180" name="Group 85179">
                      <a:extLst>
                        <a:ext uri="{FF2B5EF4-FFF2-40B4-BE49-F238E27FC236}">
                          <a16:creationId xmlns:a16="http://schemas.microsoft.com/office/drawing/2014/main" id="{A6D8DAF9-8ED6-4EFA-79E1-3D1A816643A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005" name="Group 85004">
                        <a:extLst>
                          <a:ext uri="{FF2B5EF4-FFF2-40B4-BE49-F238E27FC236}">
                            <a16:creationId xmlns:a16="http://schemas.microsoft.com/office/drawing/2014/main" id="{5BFB6028-0EA0-CDE9-B027-37E809510C2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007" name="Rectangle 85006">
                          <a:extLst>
                            <a:ext uri="{FF2B5EF4-FFF2-40B4-BE49-F238E27FC236}">
                              <a16:creationId xmlns:a16="http://schemas.microsoft.com/office/drawing/2014/main" id="{9BE32A6C-233E-7319-B240-54D8BD810CE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009" name="Rectangle 85008">
                          <a:extLst>
                            <a:ext uri="{FF2B5EF4-FFF2-40B4-BE49-F238E27FC236}">
                              <a16:creationId xmlns:a16="http://schemas.microsoft.com/office/drawing/2014/main" id="{560A3347-AB48-8837-D271-23D3C362A06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006" name="Rectangle 85005">
                        <a:extLst>
                          <a:ext uri="{FF2B5EF4-FFF2-40B4-BE49-F238E27FC236}">
                            <a16:creationId xmlns:a16="http://schemas.microsoft.com/office/drawing/2014/main" id="{E9919CFA-D67F-2EA9-6E33-F1584822B63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82" name="Rectangle 85181">
                      <a:extLst>
                        <a:ext uri="{FF2B5EF4-FFF2-40B4-BE49-F238E27FC236}">
                          <a16:creationId xmlns:a16="http://schemas.microsoft.com/office/drawing/2014/main" id="{8923FC52-D8B9-DD43-41C0-75530E406FC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122" name="Group 85121">
                  <a:extLst>
                    <a:ext uri="{FF2B5EF4-FFF2-40B4-BE49-F238E27FC236}">
                      <a16:creationId xmlns:a16="http://schemas.microsoft.com/office/drawing/2014/main" id="{C8350C87-670A-6092-3903-FF9AE15F81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128" name="Group 85127">
                    <a:extLst>
                      <a:ext uri="{FF2B5EF4-FFF2-40B4-BE49-F238E27FC236}">
                        <a16:creationId xmlns:a16="http://schemas.microsoft.com/office/drawing/2014/main" id="{7E6779CD-3E8E-0D6E-D5B7-8810D68209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162" name="Group 85161">
                      <a:extLst>
                        <a:ext uri="{FF2B5EF4-FFF2-40B4-BE49-F238E27FC236}">
                          <a16:creationId xmlns:a16="http://schemas.microsoft.com/office/drawing/2014/main" id="{50D54A41-A25F-C6EF-5482-B3769C306F6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164" name="Rectangle 85163">
                        <a:extLst>
                          <a:ext uri="{FF2B5EF4-FFF2-40B4-BE49-F238E27FC236}">
                            <a16:creationId xmlns:a16="http://schemas.microsoft.com/office/drawing/2014/main" id="{85201AB0-53E0-E8E2-BEB5-BE833C7087A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66" name="Rectangle 85165">
                        <a:extLst>
                          <a:ext uri="{FF2B5EF4-FFF2-40B4-BE49-F238E27FC236}">
                            <a16:creationId xmlns:a16="http://schemas.microsoft.com/office/drawing/2014/main" id="{BA32C867-18FD-D772-4745-97D65CEBF6A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63" name="Rectangle 85162">
                      <a:extLst>
                        <a:ext uri="{FF2B5EF4-FFF2-40B4-BE49-F238E27FC236}">
                          <a16:creationId xmlns:a16="http://schemas.microsoft.com/office/drawing/2014/main" id="{44EF35E2-75AD-3C67-6A0C-B9FF0B47632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29" name="Group 85128">
                    <a:extLst>
                      <a:ext uri="{FF2B5EF4-FFF2-40B4-BE49-F238E27FC236}">
                        <a16:creationId xmlns:a16="http://schemas.microsoft.com/office/drawing/2014/main" id="{C9E71E2C-FD2B-8231-4FAF-3EF7E54E91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130" name="Group 85129">
                      <a:extLst>
                        <a:ext uri="{FF2B5EF4-FFF2-40B4-BE49-F238E27FC236}">
                          <a16:creationId xmlns:a16="http://schemas.microsoft.com/office/drawing/2014/main" id="{D42EAEF1-4813-11F9-3388-3E70F43E5B6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146" name="Group 85145">
                        <a:extLst>
                          <a:ext uri="{FF2B5EF4-FFF2-40B4-BE49-F238E27FC236}">
                            <a16:creationId xmlns:a16="http://schemas.microsoft.com/office/drawing/2014/main" id="{2BC09161-5CA5-B136-CA43-46728BC7A17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148" name="Rectangle 85147">
                          <a:extLst>
                            <a:ext uri="{FF2B5EF4-FFF2-40B4-BE49-F238E27FC236}">
                              <a16:creationId xmlns:a16="http://schemas.microsoft.com/office/drawing/2014/main" id="{93185792-2F78-0398-E241-FAC168940A0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50" name="Rectangle 85149">
                          <a:extLst>
                            <a:ext uri="{FF2B5EF4-FFF2-40B4-BE49-F238E27FC236}">
                              <a16:creationId xmlns:a16="http://schemas.microsoft.com/office/drawing/2014/main" id="{FE20BD5A-FB7D-C2EC-030B-1C373050FC3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47" name="Rectangle 85146">
                        <a:extLst>
                          <a:ext uri="{FF2B5EF4-FFF2-40B4-BE49-F238E27FC236}">
                            <a16:creationId xmlns:a16="http://schemas.microsoft.com/office/drawing/2014/main" id="{48BC3EAD-7A45-648A-F929-FE5B92783CB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2" name="Rectangle 85131">
                      <a:extLst>
                        <a:ext uri="{FF2B5EF4-FFF2-40B4-BE49-F238E27FC236}">
                          <a16:creationId xmlns:a16="http://schemas.microsoft.com/office/drawing/2014/main" id="{8147D3E5-0B97-6CDD-FA5A-2328C235019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44554EB8-D528-E9F3-19EA-17FE480CC7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</p:grpSpPr>
            <p:grpSp>
              <p:nvGrpSpPr>
                <p:cNvPr id="34" name="Group 33">
                  <a:extLst>
                    <a:ext uri="{FF2B5EF4-FFF2-40B4-BE49-F238E27FC236}">
                      <a16:creationId xmlns:a16="http://schemas.microsoft.com/office/drawing/2014/main" id="{94254223-3F40-1411-CD6B-60CD124CF6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59" name="Group 58">
                    <a:extLst>
                      <a:ext uri="{FF2B5EF4-FFF2-40B4-BE49-F238E27FC236}">
                        <a16:creationId xmlns:a16="http://schemas.microsoft.com/office/drawing/2014/main" id="{5A4681DB-7240-7F8C-5B0D-A8F78086F7C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1" name="Rectangle 60">
                      <a:extLst>
                        <a:ext uri="{FF2B5EF4-FFF2-40B4-BE49-F238E27FC236}">
                          <a16:creationId xmlns:a16="http://schemas.microsoft.com/office/drawing/2014/main" id="{27A411F1-9353-BBB3-2669-9FC8A3C921D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62" name="Rectangle 61">
                      <a:extLst>
                        <a:ext uri="{FF2B5EF4-FFF2-40B4-BE49-F238E27FC236}">
                          <a16:creationId xmlns:a16="http://schemas.microsoft.com/office/drawing/2014/main" id="{9D850761-94D7-8011-9816-CF5CFF1B97D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60" name="Rectangle 59">
                    <a:extLst>
                      <a:ext uri="{FF2B5EF4-FFF2-40B4-BE49-F238E27FC236}">
                        <a16:creationId xmlns:a16="http://schemas.microsoft.com/office/drawing/2014/main" id="{1507BDE1-6A1F-02B8-0094-42DB535ED3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37" name="Group 36">
                  <a:extLst>
                    <a:ext uri="{FF2B5EF4-FFF2-40B4-BE49-F238E27FC236}">
                      <a16:creationId xmlns:a16="http://schemas.microsoft.com/office/drawing/2014/main" id="{8989557B-5001-5966-4076-EB180563BE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48" name="Group 47">
                    <a:extLst>
                      <a:ext uri="{FF2B5EF4-FFF2-40B4-BE49-F238E27FC236}">
                        <a16:creationId xmlns:a16="http://schemas.microsoft.com/office/drawing/2014/main" id="{AF3CAA16-D7F7-421A-91BB-F04AB2B002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50" name="Group 49">
                      <a:extLst>
                        <a:ext uri="{FF2B5EF4-FFF2-40B4-BE49-F238E27FC236}">
                          <a16:creationId xmlns:a16="http://schemas.microsoft.com/office/drawing/2014/main" id="{06024FBA-3E85-FC6F-3BDF-9D0CAEA1EFB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55" name="Rectangle 54">
                        <a:extLst>
                          <a:ext uri="{FF2B5EF4-FFF2-40B4-BE49-F238E27FC236}">
                            <a16:creationId xmlns:a16="http://schemas.microsoft.com/office/drawing/2014/main" id="{6C26FA8D-C457-83DF-A6FB-5E68BB1C2D0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56" name="Rectangle 55">
                        <a:extLst>
                          <a:ext uri="{FF2B5EF4-FFF2-40B4-BE49-F238E27FC236}">
                            <a16:creationId xmlns:a16="http://schemas.microsoft.com/office/drawing/2014/main" id="{0C043350-D1A0-511A-DE30-44A7D4C1EB2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52" name="Rectangle 51">
                      <a:extLst>
                        <a:ext uri="{FF2B5EF4-FFF2-40B4-BE49-F238E27FC236}">
                          <a16:creationId xmlns:a16="http://schemas.microsoft.com/office/drawing/2014/main" id="{3A4BE985-0FC6-71E4-880F-E08CD35D8AF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9" name="Rectangle 48">
                    <a:extLst>
                      <a:ext uri="{FF2B5EF4-FFF2-40B4-BE49-F238E27FC236}">
                        <a16:creationId xmlns:a16="http://schemas.microsoft.com/office/drawing/2014/main" id="{0F044F9C-9E21-EB94-3839-9D559FDD99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224">
                  <a:extLst>
                    <a:ext uri="{FF2B5EF4-FFF2-40B4-BE49-F238E27FC236}">
                      <a16:creationId xmlns:a16="http://schemas.microsoft.com/office/drawing/2014/main" id="{EB62B584-508B-2679-C863-79BA7F24C1D2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1" name="TextBox 224">
                  <a:extLst>
                    <a:ext uri="{FF2B5EF4-FFF2-40B4-BE49-F238E27FC236}">
                      <a16:creationId xmlns:a16="http://schemas.microsoft.com/office/drawing/2014/main" id="{EB62B584-508B-2679-C863-79BA7F24C1D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89543100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EEC552-ADFD-A9FF-B163-20CA02DAD5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3E2BF1-FD4E-3E83-2D8D-B91AD0E278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574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Bottom-Up Bellman-Ford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D7C7852-605F-B2BB-C3A0-178D383DD4D8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82417" y="1377791"/>
                <a:ext cx="12009583" cy="5198500"/>
              </a:xfrm>
            </p:spPr>
            <p:txBody>
              <a:bodyPr>
                <a:normAutofit fontScale="85000" lnSpcReduction="20000"/>
              </a:bodyPr>
              <a:lstStyle/>
              <a:p>
                <a:pPr marL="0" indent="0">
                  <a:buNone/>
                </a:pPr>
                <a:r>
                  <a:rPr lang="en-US" b="1" dirty="0"/>
                  <a:t>BF</a:t>
                </a:r>
                <a:r>
                  <a:rPr lang="en-US" dirty="0"/>
                  <a:t>(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dirty="0"/>
                  <a:t>):</a:t>
                </a:r>
              </a:p>
              <a:p>
                <a:pPr marL="0" indent="0">
                  <a:buNone/>
                </a:pPr>
                <a:r>
                  <a:rPr lang="en-US" dirty="0"/>
                  <a:t>	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0</m:t>
                    </m:r>
                  </m:oMath>
                </a14:m>
                <a:r>
                  <a:rPr lang="en-US" dirty="0"/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] = 0</a:t>
                </a:r>
                <a:r>
                  <a:rPr lang="en-US" dirty="0">
                    <a:solidFill>
                      <a:srgbClr val="7030A0"/>
                    </a:solidFill>
                  </a:rPr>
                  <a:t>  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and save base cases</a:t>
                </a:r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accent3"/>
                    </a:solidFill>
                  </a:rPr>
                  <a:t>	</a:t>
                </a:r>
                <a:r>
                  <a:rPr lang="en-US" dirty="0"/>
                  <a:t>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∖{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}</m:t>
                    </m:r>
                  </m:oMath>
                </a14:m>
                <a:r>
                  <a:rPr lang="en-US" dirty="0"/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OPT[0][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𝑢</m:t>
                    </m:r>
                  </m:oMath>
                </a14:m>
                <a:r>
                  <a:rPr lang="en-US" dirty="0"/>
                  <a:t>] =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∞</m:t>
                    </m:r>
                  </m:oMath>
                </a14:m>
                <a:r>
                  <a:rPr lang="en-US" dirty="0">
                    <a:solidFill>
                      <a:srgbClr val="7030A0"/>
                    </a:solidFill>
                  </a:rPr>
                  <a:t>  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and save base cases</a:t>
                </a:r>
                <a:endParaRPr lang="en-US" dirty="0">
                  <a:solidFill>
                    <a:srgbClr val="7030A0"/>
                  </a:solidFill>
                </a:endParaRPr>
              </a:p>
              <a:p>
                <a:pPr marL="0" indent="0">
                  <a:buNone/>
                </a:pPr>
                <a:r>
                  <a:rPr lang="en-US" dirty="0"/>
                  <a:t>	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dirty="0"/>
                  <a:t> up to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d>
                  </m:oMath>
                </a14:m>
                <a:r>
                  <a:rPr lang="en-US" dirty="0"/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	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𝑣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∈</m:t>
                    </m:r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neighbors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		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</m:d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min</m:t>
                        </m:r>
                      </m:fName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𝑂𝑃𝑇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</m:e>
                        </m:d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, 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𝑂𝑃𝑇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[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−1][</m:t>
                        </m:r>
                      </m:e>
                    </m:func>
                    <m:r>
                      <a:rPr lang="en-US" b="0" i="1" smtClean="0">
                        <a:latin typeface="Cambria Math" panose="02040503050406030204" pitchFamily="18" charset="0"/>
                      </a:rPr>
                      <m:t>𝑣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])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and pick</a:t>
                </a:r>
                <a:endParaRPr lang="en-US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en-US" dirty="0"/>
                  <a:t>			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</m:d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min</m:t>
                        </m:r>
                      </m:fName>
                      <m:e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𝑂𝑃𝑇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d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𝑢</m:t>
                                </m:r>
                              </m:e>
                            </m:d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𝑂𝑃𝑇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e>
                            </m:d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[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]</m:t>
                            </m:r>
                          </m:e>
                        </m:d>
                      </m:e>
                    </m:func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and pick</a:t>
                </a:r>
                <a:endParaRPr lang="en-US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tx1"/>
                    </a:solidFill>
                  </a:rPr>
                  <a:t>	for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:</a:t>
                </a:r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tx1"/>
                    </a:solidFill>
                  </a:rPr>
                  <a:t>		if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|</m:t>
                        </m:r>
                      </m:e>
                    </m:d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d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&lt;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d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e>
                    </m:d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[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: </a:t>
                </a:r>
                <a:r>
                  <a:rPr lang="en-US" dirty="0">
                    <a:solidFill>
                      <a:schemeClr val="accent3"/>
                    </a:solidFill>
                  </a:rPr>
                  <a:t>// check for negative cycles</a:t>
                </a:r>
                <a:endParaRPr lang="en-US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tx1"/>
                    </a:solidFill>
                  </a:rPr>
                  <a:t>			return “</a:t>
                </a:r>
                <a:r>
                  <a:rPr lang="en-US" dirty="0"/>
                  <a:t>negative cycle”</a:t>
                </a:r>
                <a:endParaRPr lang="en-US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en-US" dirty="0"/>
                  <a:t>	return 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] </a:t>
                </a:r>
                <a:r>
                  <a:rPr lang="en-US" dirty="0">
                    <a:solidFill>
                      <a:schemeClr val="accent3"/>
                    </a:solidFill>
                  </a:rPr>
                  <a:t>// return the final answer</a:t>
                </a:r>
                <a:endParaRPr lang="en-US" dirty="0">
                  <a:solidFill>
                    <a:srgbClr val="7030A0"/>
                  </a:solidFill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DD7C7852-605F-B2BB-C3A0-178D383DD4D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82417" y="1377791"/>
                <a:ext cx="12009583" cy="5198500"/>
              </a:xfrm>
              <a:blipFill>
                <a:blip r:embed="rId2"/>
                <a:stretch>
                  <a:fillRect l="-812" t="-26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541D81-B8C6-3BA2-5BA8-20AD96AC08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BADE50-950A-4D58-BFB2-FA2C6A8B385D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916014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1DEBF2-53AA-ED5A-A09B-80E5C951A1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408A50-AADF-D17D-7122-B3A3AE67A4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574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Bottom-Up Bellman-Ford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1563456-40E3-F45A-248C-CD6E43BEF3C5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82417" y="1377791"/>
                <a:ext cx="12009583" cy="5198500"/>
              </a:xfrm>
            </p:spPr>
            <p:txBody>
              <a:bodyPr>
                <a:normAutofit fontScale="85000" lnSpcReduction="20000"/>
              </a:bodyPr>
              <a:lstStyle/>
              <a:p>
                <a:pPr marL="0" indent="0">
                  <a:buNone/>
                </a:pPr>
                <a:r>
                  <a:rPr lang="en-US" b="1" dirty="0"/>
                  <a:t>BF</a:t>
                </a:r>
                <a:r>
                  <a:rPr lang="en-US" dirty="0"/>
                  <a:t>(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dirty="0"/>
                  <a:t>):</a:t>
                </a:r>
              </a:p>
              <a:p>
                <a:pPr marL="0" indent="0">
                  <a:buNone/>
                </a:pPr>
                <a:r>
                  <a:rPr lang="en-US" dirty="0"/>
                  <a:t>	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0</m:t>
                    </m:r>
                  </m:oMath>
                </a14:m>
                <a:r>
                  <a:rPr lang="en-US" dirty="0"/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/>
                  <a:t>] = 0</a:t>
                </a:r>
                <a:r>
                  <a:rPr lang="en-US" dirty="0">
                    <a:solidFill>
                      <a:srgbClr val="7030A0"/>
                    </a:solidFill>
                  </a:rPr>
                  <a:t>  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and save base cases</a:t>
                </a:r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accent3"/>
                    </a:solidFill>
                  </a:rPr>
                  <a:t>	</a:t>
                </a:r>
                <a:r>
                  <a:rPr lang="en-US" dirty="0"/>
                  <a:t>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∖{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}</m:t>
                    </m:r>
                  </m:oMath>
                </a14:m>
                <a:r>
                  <a:rPr lang="en-US" dirty="0"/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OPT[0][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𝑢</m:t>
                    </m:r>
                  </m:oMath>
                </a14:m>
                <a:r>
                  <a:rPr lang="en-US" dirty="0"/>
                  <a:t>] =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∞</m:t>
                    </m:r>
                  </m:oMath>
                </a14:m>
                <a:r>
                  <a:rPr lang="en-US" dirty="0">
                    <a:solidFill>
                      <a:srgbClr val="7030A0"/>
                    </a:solidFill>
                  </a:rPr>
                  <a:t>  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and save base cases</a:t>
                </a:r>
                <a:endParaRPr lang="en-US" dirty="0">
                  <a:solidFill>
                    <a:srgbClr val="7030A0"/>
                  </a:solidFill>
                </a:endParaRPr>
              </a:p>
              <a:p>
                <a:pPr marL="0" indent="0">
                  <a:buNone/>
                </a:pPr>
                <a:r>
                  <a:rPr lang="en-US" dirty="0"/>
                  <a:t>	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=0</m:t>
                    </m:r>
                  </m:oMath>
                </a14:m>
                <a:r>
                  <a:rPr lang="en-US" dirty="0"/>
                  <a:t> up to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𝑉</m:t>
                        </m:r>
                      </m:e>
                    </m:d>
                  </m:oMath>
                </a14:m>
                <a:r>
                  <a:rPr lang="en-US" dirty="0"/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	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𝑣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∈</m:t>
                    </m:r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neighbors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:</a:t>
                </a:r>
              </a:p>
              <a:p>
                <a:pPr marL="0" indent="0">
                  <a:buNone/>
                </a:pPr>
                <a:r>
                  <a:rPr lang="en-US" dirty="0"/>
                  <a:t>				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</m:d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min</m:t>
                        </m:r>
                      </m:fName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𝑂𝑃𝑇</m:t>
                        </m:r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𝑖</m:t>
                            </m:r>
                          </m:e>
                        </m:d>
                        <m:d>
                          <m:dPr>
                            <m:begChr m:val="["/>
                            <m:endChr m:val="]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</m:d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, 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𝑂𝑃𝑇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[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−1][</m:t>
                        </m:r>
                      </m:e>
                    </m:func>
                    <m:r>
                      <a:rPr lang="en-US" b="0" i="1" smtClean="0">
                        <a:latin typeface="Cambria Math" panose="02040503050406030204" pitchFamily="18" charset="0"/>
                      </a:rPr>
                      <m:t>𝑣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])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and pick</a:t>
                </a:r>
                <a:endParaRPr lang="en-US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en-US" dirty="0"/>
                  <a:t>			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</m:d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func>
                      <m:func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min</m:t>
                        </m:r>
                      </m:fName>
                      <m:e>
                        <m:d>
                          <m:d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𝑂𝑃𝑇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d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𝑢</m:t>
                                </m:r>
                              </m:e>
                            </m:d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,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𝑂𝑃𝑇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e>
                            </m:d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[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]</m:t>
                            </m:r>
                          </m:e>
                        </m:d>
                      </m:e>
                    </m:func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 </a:t>
                </a:r>
                <a:r>
                  <a:rPr lang="en-US" dirty="0">
                    <a:solidFill>
                      <a:schemeClr val="accent3"/>
                    </a:solidFill>
                  </a:rPr>
                  <a:t>// solve and pick</a:t>
                </a:r>
                <a:endParaRPr lang="en-US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tx1"/>
                    </a:solidFill>
                  </a:rPr>
                  <a:t>	for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∈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:</a:t>
                </a:r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tx1"/>
                    </a:solidFill>
                  </a:rPr>
                  <a:t>		if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|</m:t>
                        </m:r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𝑉</m:t>
                        </m:r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|</m:t>
                        </m:r>
                      </m:e>
                    </m:d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d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&lt;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𝑂𝑃𝑇</m:t>
                    </m:r>
                    <m:d>
                      <m:dPr>
                        <m:begChr m:val="["/>
                        <m:endChr m:val="]"/>
                        <m:ctrlP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𝑉</m:t>
                            </m:r>
                          </m:e>
                        </m:d>
                        <m:r>
                          <a:rPr lang="en-US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e>
                    </m:d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[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𝑢</m:t>
                    </m:r>
                    <m:r>
                      <a:rPr lang="en-US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: </a:t>
                </a:r>
                <a:r>
                  <a:rPr lang="en-US" dirty="0">
                    <a:solidFill>
                      <a:schemeClr val="accent3"/>
                    </a:solidFill>
                  </a:rPr>
                  <a:t>// check for negative cycles</a:t>
                </a:r>
                <a:endParaRPr lang="en-US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en-US" dirty="0">
                    <a:solidFill>
                      <a:schemeClr val="tx1"/>
                    </a:solidFill>
                  </a:rPr>
                  <a:t>			return “</a:t>
                </a:r>
                <a:r>
                  <a:rPr lang="en-US" dirty="0"/>
                  <a:t>negative cycle”</a:t>
                </a:r>
                <a:endParaRPr lang="en-US" dirty="0">
                  <a:solidFill>
                    <a:schemeClr val="tx1"/>
                  </a:solidFill>
                </a:endParaRPr>
              </a:p>
              <a:p>
                <a:pPr marL="0" indent="0">
                  <a:buNone/>
                </a:pPr>
                <a:r>
                  <a:rPr lang="en-US" dirty="0"/>
                  <a:t>	return OPT[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𝑠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][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] </a:t>
                </a:r>
                <a:r>
                  <a:rPr lang="en-US" dirty="0">
                    <a:solidFill>
                      <a:schemeClr val="accent3"/>
                    </a:solidFill>
                  </a:rPr>
                  <a:t>// return the final answer</a:t>
                </a:r>
                <a:endParaRPr lang="en-US" dirty="0">
                  <a:solidFill>
                    <a:srgbClr val="7030A0"/>
                  </a:solidFill>
                </a:endParaRP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81563456-40E3-F45A-248C-CD6E43BEF3C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82417" y="1377791"/>
                <a:ext cx="12009583" cy="5198500"/>
              </a:xfrm>
              <a:blipFill>
                <a:blip r:embed="rId2"/>
                <a:stretch>
                  <a:fillRect l="-812" t="-26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4652141-BCD8-8B1F-FF3E-E487A8ABBF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BADE50-950A-4D58-BFB2-FA2C6A8B385D}" type="slidenum">
              <a:rPr lang="en-US" smtClean="0"/>
              <a:t>44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145E911-C25F-4DF1-BDF6-5A5EAF20CDBB}"/>
                  </a:ext>
                </a:extLst>
              </p:cNvPr>
              <p:cNvSpPr txBox="1"/>
              <p:nvPr/>
            </p:nvSpPr>
            <p:spPr>
              <a:xfrm>
                <a:off x="6681216" y="1651620"/>
                <a:ext cx="880369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Θ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(1)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145E911-C25F-4DF1-BDF6-5A5EAF20CDB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81216" y="1651620"/>
                <a:ext cx="880369" cy="461665"/>
              </a:xfrm>
              <a:prstGeom prst="rect">
                <a:avLst/>
              </a:prstGeom>
              <a:blipFill>
                <a:blip r:embed="rId3"/>
                <a:stretch>
                  <a:fillRect r="-2083" b="-1710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12C76489-1369-8F37-5E5F-14D3615DCA4D}"/>
                  </a:ext>
                </a:extLst>
              </p:cNvPr>
              <p:cNvSpPr txBox="1"/>
              <p:nvPr/>
            </p:nvSpPr>
            <p:spPr>
              <a:xfrm>
                <a:off x="7561585" y="2323597"/>
                <a:ext cx="110812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Θ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(|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|)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12C76489-1369-8F37-5E5F-14D3615DCA4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585" y="2323597"/>
                <a:ext cx="1108124" cy="461665"/>
              </a:xfrm>
              <a:prstGeom prst="rect">
                <a:avLst/>
              </a:prstGeom>
              <a:blipFill>
                <a:blip r:embed="rId4"/>
                <a:stretch>
                  <a:fillRect r="-1099" b="-1710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3F1B395-27C6-6069-13DB-6B59B4636FED}"/>
                  </a:ext>
                </a:extLst>
              </p:cNvPr>
              <p:cNvSpPr txBox="1"/>
              <p:nvPr/>
            </p:nvSpPr>
            <p:spPr>
              <a:xfrm>
                <a:off x="9865180" y="3429000"/>
                <a:ext cx="150810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Θ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(|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||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𝐸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|)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3F1B395-27C6-6069-13DB-6B59B4636FE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865180" y="3429000"/>
                <a:ext cx="1508105" cy="461665"/>
              </a:xfrm>
              <a:prstGeom prst="rect">
                <a:avLst/>
              </a:prstGeom>
              <a:blipFill>
                <a:blip r:embed="rId5"/>
                <a:stretch>
                  <a:fillRect r="-806" b="-17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C27C369A-1F59-C66B-B1DC-21818B351A72}"/>
                  </a:ext>
                </a:extLst>
              </p:cNvPr>
              <p:cNvSpPr txBox="1"/>
              <p:nvPr/>
            </p:nvSpPr>
            <p:spPr>
              <a:xfrm>
                <a:off x="10137145" y="5249376"/>
                <a:ext cx="110812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Θ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(|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|)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C27C369A-1F59-C66B-B1DC-21818B351A7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37145" y="5249376"/>
                <a:ext cx="1108124" cy="461665"/>
              </a:xfrm>
              <a:prstGeom prst="rect">
                <a:avLst/>
              </a:prstGeom>
              <a:blipFill>
                <a:blip r:embed="rId6"/>
                <a:stretch>
                  <a:fillRect r="-549" b="-1710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C7B46239-4CB9-FE03-89B9-A64736C16F40}"/>
                  </a:ext>
                </a:extLst>
              </p:cNvPr>
              <p:cNvSpPr txBox="1"/>
              <p:nvPr/>
            </p:nvSpPr>
            <p:spPr>
              <a:xfrm>
                <a:off x="6513576" y="5894685"/>
                <a:ext cx="880369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Θ</m:t>
                      </m:r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(1)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C7B46239-4CB9-FE03-89B9-A64736C16F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13576" y="5894685"/>
                <a:ext cx="880369" cy="461665"/>
              </a:xfrm>
              <a:prstGeom prst="rect">
                <a:avLst/>
              </a:prstGeom>
              <a:blipFill>
                <a:blip r:embed="rId7"/>
                <a:stretch>
                  <a:fillRect r="-2083" b="-1710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271227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60749E-529F-9F02-C65D-20C53B1627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>
            <a:extLst>
              <a:ext uri="{FF2B5EF4-FFF2-40B4-BE49-F238E27FC236}">
                <a16:creationId xmlns:a16="http://schemas.microsoft.com/office/drawing/2014/main" id="{9C93ED83-FEDF-950F-039A-2BBCF3CFF55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88818" y="-115166"/>
            <a:ext cx="10515600" cy="13255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 Bellman Ford– Four Steps</a:t>
            </a: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7F51E518-EF40-22D1-C639-B9D2D33F419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011055" y="979054"/>
            <a:ext cx="9180945" cy="5878945"/>
          </a:xfrm>
        </p:spPr>
        <p:txBody>
          <a:bodyPr>
            <a:normAutofit/>
          </a:bodyPr>
          <a:lstStyle/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Formulate the answer with a recursive structure</a:t>
            </a:r>
          </a:p>
          <a:p>
            <a:pPr lvl="1"/>
            <a:r>
              <a:rPr lang="en-US" altLang="en-US" sz="2000" dirty="0"/>
              <a:t>What are the options for the last choice?</a:t>
            </a:r>
          </a:p>
          <a:p>
            <a:pPr lvl="1"/>
            <a:r>
              <a:rPr lang="en-US" altLang="en-US" sz="2000" dirty="0"/>
              <a:t>For each such option, what does the subproblem look like? How do we use it?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Choose a memory structure.</a:t>
            </a:r>
            <a:endParaRPr lang="en-US" altLang="en-US" sz="2000" dirty="0"/>
          </a:p>
          <a:p>
            <a:pPr lvl="1"/>
            <a:r>
              <a:rPr lang="en-US" altLang="en-US" sz="2000" dirty="0"/>
              <a:t>Figure out the possible values of all parameters in the recursive calls.</a:t>
            </a:r>
          </a:p>
          <a:p>
            <a:pPr lvl="1"/>
            <a:r>
              <a:rPr lang="en-US" altLang="en-US" sz="2000" dirty="0"/>
              <a:t>How many subproblems (options for last choice) are there?</a:t>
            </a:r>
          </a:p>
          <a:p>
            <a:pPr lvl="1"/>
            <a:r>
              <a:rPr lang="en-US" altLang="en-US" sz="2000" dirty="0"/>
              <a:t>What are the parameters needed to identify each?</a:t>
            </a:r>
          </a:p>
          <a:p>
            <a:pPr lvl="1"/>
            <a:r>
              <a:rPr lang="en-US" altLang="en-US" sz="2000" dirty="0"/>
              <a:t>How many different values could there be per parameter?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Specify an order of evaluation. </a:t>
            </a:r>
            <a:endParaRPr lang="en-US" altLang="en-US" sz="2000" dirty="0"/>
          </a:p>
          <a:p>
            <a:pPr lvl="1"/>
            <a:r>
              <a:rPr lang="en-US" altLang="en-US" sz="2000" dirty="0"/>
              <a:t>Want to guarantee that the necessary subproblem solutions are in memory when you need them.</a:t>
            </a:r>
          </a:p>
          <a:p>
            <a:pPr lvl="1"/>
            <a:r>
              <a:rPr lang="en-US" altLang="en-US" sz="2000" dirty="0"/>
              <a:t>With this step: a “Bottom-up” (iterative) algorithm</a:t>
            </a:r>
          </a:p>
          <a:p>
            <a:pPr lvl="1"/>
            <a:r>
              <a:rPr lang="en-US" altLang="en-US" sz="2000" dirty="0"/>
              <a:t>Without this step: a “Top-down” (recursive) algorithm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/>
              <a:t>See if there’s a way to save space</a:t>
            </a:r>
          </a:p>
          <a:p>
            <a:pPr lvl="1"/>
            <a:r>
              <a:rPr lang="en-US" altLang="en-US" sz="2000" dirty="0"/>
              <a:t>Is it possible to reuse some memory locations?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38C7CA4-2D64-F833-1DE2-1E5C8B42D31B}"/>
              </a:ext>
            </a:extLst>
          </p:cNvPr>
          <p:cNvGrpSpPr/>
          <p:nvPr/>
        </p:nvGrpSpPr>
        <p:grpSpPr>
          <a:xfrm>
            <a:off x="-26807" y="691431"/>
            <a:ext cx="3068114" cy="1483598"/>
            <a:chOff x="5320336" y="4019423"/>
            <a:chExt cx="5907194" cy="285644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FC5ADD01-B3B1-0394-E4C2-06C68CF38CF1}"/>
                </a:ext>
              </a:extLst>
            </p:cNvPr>
            <p:cNvGrpSpPr/>
            <p:nvPr/>
          </p:nvGrpSpPr>
          <p:grpSpPr>
            <a:xfrm>
              <a:off x="6782738" y="4019423"/>
              <a:ext cx="4444792" cy="1299896"/>
              <a:chOff x="902323" y="4597231"/>
              <a:chExt cx="4444792" cy="129989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" name="Oval 23">
                    <a:extLst>
                      <a:ext uri="{FF2B5EF4-FFF2-40B4-BE49-F238E27FC236}">
                        <a16:creationId xmlns:a16="http://schemas.microsoft.com/office/drawing/2014/main" id="{4075FAA8-E4F6-43E2-DD21-5254FC4BF6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4144571" y="5108966"/>
                    <a:ext cx="381000" cy="381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2" name="Oval 23">
                    <a:extLst>
                      <a:ext uri="{FF2B5EF4-FFF2-40B4-BE49-F238E27FC236}">
                        <a16:creationId xmlns:a16="http://schemas.microsoft.com/office/drawing/2014/main" id="{4075FAA8-E4F6-43E2-DD21-5254FC4BF6B3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4144571" y="5108966"/>
                    <a:ext cx="381000" cy="381000"/>
                  </a:xfrm>
                  <a:prstGeom prst="ellipse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" name="Oval 23">
                    <a:extLst>
                      <a:ext uri="{FF2B5EF4-FFF2-40B4-BE49-F238E27FC236}">
                        <a16:creationId xmlns:a16="http://schemas.microsoft.com/office/drawing/2014/main" id="{02A16C49-B73F-B3A2-DCDC-F3BF044149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902323" y="4866457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3" name="Oval 23">
                    <a:extLst>
                      <a:ext uri="{FF2B5EF4-FFF2-40B4-BE49-F238E27FC236}">
                        <a16:creationId xmlns:a16="http://schemas.microsoft.com/office/drawing/2014/main" id="{02A16C49-B73F-B3A2-DCDC-F3BF0441497A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902323" y="4866457"/>
                    <a:ext cx="381000" cy="381000"/>
                  </a:xfrm>
                  <a:prstGeom prst="ellipse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" name="Oval 23">
                    <a:extLst>
                      <a:ext uri="{FF2B5EF4-FFF2-40B4-BE49-F238E27FC236}">
                        <a16:creationId xmlns:a16="http://schemas.microsoft.com/office/drawing/2014/main" id="{AC1F676F-75B4-08CD-60B2-9A3DCC4872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4966115" y="5060454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4" name="Oval 23">
                    <a:extLst>
                      <a:ext uri="{FF2B5EF4-FFF2-40B4-BE49-F238E27FC236}">
                        <a16:creationId xmlns:a16="http://schemas.microsoft.com/office/drawing/2014/main" id="{AC1F676F-75B4-08CD-60B2-9A3DCC487264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4966115" y="5060454"/>
                    <a:ext cx="381000" cy="381000"/>
                  </a:xfrm>
                  <a:prstGeom prst="ellipse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722183FB-E37C-23BE-E734-A7133F8197F6}"/>
                  </a:ext>
                </a:extLst>
              </p:cNvPr>
              <p:cNvSpPr/>
              <p:nvPr/>
            </p:nvSpPr>
            <p:spPr>
              <a:xfrm>
                <a:off x="1286768" y="4597231"/>
                <a:ext cx="2854305" cy="943896"/>
              </a:xfrm>
              <a:custGeom>
                <a:avLst/>
                <a:gdLst>
                  <a:gd name="connsiteX0" fmla="*/ 0 w 3662149"/>
                  <a:gd name="connsiteY0" fmla="*/ 458100 h 943896"/>
                  <a:gd name="connsiteX1" fmla="*/ 291152 w 3662149"/>
                  <a:gd name="connsiteY1" fmla="*/ 221539 h 943896"/>
                  <a:gd name="connsiteX2" fmla="*/ 832513 w 3662149"/>
                  <a:gd name="connsiteY2" fmla="*/ 135103 h 943896"/>
                  <a:gd name="connsiteX3" fmla="*/ 1178256 w 3662149"/>
                  <a:gd name="connsiteY3" fmla="*/ 417157 h 943896"/>
                  <a:gd name="connsiteX4" fmla="*/ 1264692 w 3662149"/>
                  <a:gd name="connsiteY4" fmla="*/ 717407 h 943896"/>
                  <a:gd name="connsiteX5" fmla="*/ 1551295 w 3662149"/>
                  <a:gd name="connsiteY5" fmla="*/ 853885 h 943896"/>
                  <a:gd name="connsiteX6" fmla="*/ 1806053 w 3662149"/>
                  <a:gd name="connsiteY6" fmla="*/ 662816 h 943896"/>
                  <a:gd name="connsiteX7" fmla="*/ 1806053 w 3662149"/>
                  <a:gd name="connsiteY7" fmla="*/ 444452 h 943896"/>
                  <a:gd name="connsiteX8" fmla="*/ 1578591 w 3662149"/>
                  <a:gd name="connsiteY8" fmla="*/ 198792 h 943896"/>
                  <a:gd name="connsiteX9" fmla="*/ 1737815 w 3662149"/>
                  <a:gd name="connsiteY9" fmla="*/ 3175 h 943896"/>
                  <a:gd name="connsiteX10" fmla="*/ 2024418 w 3662149"/>
                  <a:gd name="connsiteY10" fmla="*/ 98709 h 943896"/>
                  <a:gd name="connsiteX11" fmla="*/ 2342865 w 3662149"/>
                  <a:gd name="connsiteY11" fmla="*/ 367115 h 943896"/>
                  <a:gd name="connsiteX12" fmla="*/ 2411104 w 3662149"/>
                  <a:gd name="connsiteY12" fmla="*/ 521789 h 943896"/>
                  <a:gd name="connsiteX13" fmla="*/ 2420203 w 3662149"/>
                  <a:gd name="connsiteY13" fmla="*/ 908476 h 943896"/>
                  <a:gd name="connsiteX14" fmla="*/ 2920621 w 3662149"/>
                  <a:gd name="connsiteY14" fmla="*/ 890279 h 943896"/>
                  <a:gd name="connsiteX15" fmla="*/ 3421038 w 3662149"/>
                  <a:gd name="connsiteY15" fmla="*/ 590028 h 943896"/>
                  <a:gd name="connsiteX16" fmla="*/ 3662149 w 3662149"/>
                  <a:gd name="connsiteY16" fmla="*/ 630972 h 94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2149" h="943896">
                    <a:moveTo>
                      <a:pt x="0" y="458100"/>
                    </a:moveTo>
                    <a:cubicBezTo>
                      <a:pt x="76200" y="366736"/>
                      <a:pt x="152400" y="275372"/>
                      <a:pt x="291152" y="221539"/>
                    </a:cubicBezTo>
                    <a:cubicBezTo>
                      <a:pt x="429904" y="167706"/>
                      <a:pt x="684662" y="102500"/>
                      <a:pt x="832513" y="135103"/>
                    </a:cubicBezTo>
                    <a:cubicBezTo>
                      <a:pt x="980364" y="167706"/>
                      <a:pt x="1106226" y="320106"/>
                      <a:pt x="1178256" y="417157"/>
                    </a:cubicBezTo>
                    <a:cubicBezTo>
                      <a:pt x="1250286" y="514208"/>
                      <a:pt x="1202519" y="644619"/>
                      <a:pt x="1264692" y="717407"/>
                    </a:cubicBezTo>
                    <a:cubicBezTo>
                      <a:pt x="1326865" y="790195"/>
                      <a:pt x="1461068" y="862984"/>
                      <a:pt x="1551295" y="853885"/>
                    </a:cubicBezTo>
                    <a:cubicBezTo>
                      <a:pt x="1641522" y="844787"/>
                      <a:pt x="1763593" y="731055"/>
                      <a:pt x="1806053" y="662816"/>
                    </a:cubicBezTo>
                    <a:cubicBezTo>
                      <a:pt x="1848513" y="594577"/>
                      <a:pt x="1843963" y="521789"/>
                      <a:pt x="1806053" y="444452"/>
                    </a:cubicBezTo>
                    <a:cubicBezTo>
                      <a:pt x="1768143" y="367115"/>
                      <a:pt x="1589964" y="272338"/>
                      <a:pt x="1578591" y="198792"/>
                    </a:cubicBezTo>
                    <a:cubicBezTo>
                      <a:pt x="1567218" y="125246"/>
                      <a:pt x="1663511" y="19855"/>
                      <a:pt x="1737815" y="3175"/>
                    </a:cubicBezTo>
                    <a:cubicBezTo>
                      <a:pt x="1812119" y="-13505"/>
                      <a:pt x="1923576" y="38052"/>
                      <a:pt x="2024418" y="98709"/>
                    </a:cubicBezTo>
                    <a:cubicBezTo>
                      <a:pt x="2125260" y="159366"/>
                      <a:pt x="2278417" y="296602"/>
                      <a:pt x="2342865" y="367115"/>
                    </a:cubicBezTo>
                    <a:cubicBezTo>
                      <a:pt x="2407313" y="437628"/>
                      <a:pt x="2398214" y="431562"/>
                      <a:pt x="2411104" y="521789"/>
                    </a:cubicBezTo>
                    <a:cubicBezTo>
                      <a:pt x="2423994" y="612016"/>
                      <a:pt x="2335283" y="847061"/>
                      <a:pt x="2420203" y="908476"/>
                    </a:cubicBezTo>
                    <a:cubicBezTo>
                      <a:pt x="2505123" y="969891"/>
                      <a:pt x="2753815" y="943354"/>
                      <a:pt x="2920621" y="890279"/>
                    </a:cubicBezTo>
                    <a:cubicBezTo>
                      <a:pt x="3087427" y="837204"/>
                      <a:pt x="3297450" y="633246"/>
                      <a:pt x="3421038" y="590028"/>
                    </a:cubicBezTo>
                    <a:cubicBezTo>
                      <a:pt x="3544626" y="546810"/>
                      <a:pt x="3603387" y="588891"/>
                      <a:pt x="3662149" y="630972"/>
                    </a:cubicBezTo>
                  </a:path>
                </a:pathLst>
              </a:custGeom>
              <a:noFill/>
              <a:ln w="28575">
                <a:solidFill>
                  <a:schemeClr val="accent1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050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6" name="TextBox 15">
                    <a:extLst>
                      <a:ext uri="{FF2B5EF4-FFF2-40B4-BE49-F238E27FC236}">
                        <a16:creationId xmlns:a16="http://schemas.microsoft.com/office/drawing/2014/main" id="{1EBBC577-0015-8B76-9A1B-6DF07747DBF6}"/>
                      </a:ext>
                    </a:extLst>
                  </p:cNvPr>
                  <p:cNvSpPr txBox="1"/>
                  <p:nvPr/>
                </p:nvSpPr>
                <p:spPr>
                  <a:xfrm>
                    <a:off x="1860772" y="5393436"/>
                    <a:ext cx="1633045" cy="50369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sz="1050" b="0" i="1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050" b="0" i="1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oMath>
                    </a14:m>
                    <a:r>
                      <a:rPr lang="en-US" sz="1050" dirty="0">
                        <a:solidFill>
                          <a:schemeClr val="accent1"/>
                        </a:solidFill>
                      </a:rPr>
                      <a:t> edges</a:t>
                    </a:r>
                  </a:p>
                </p:txBody>
              </p:sp>
            </mc:Choice>
            <mc:Fallback xmlns="">
              <p:sp>
                <p:nvSpPr>
                  <p:cNvPr id="16" name="TextBox 15">
                    <a:extLst>
                      <a:ext uri="{FF2B5EF4-FFF2-40B4-BE49-F238E27FC236}">
                        <a16:creationId xmlns:a16="http://schemas.microsoft.com/office/drawing/2014/main" id="{1EBBC577-0015-8B76-9A1B-6DF07747DBF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60772" y="5393436"/>
                    <a:ext cx="1633045" cy="50369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b="-1162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43886D43-8841-AEF0-80CD-51ACEC341491}"/>
                  </a:ext>
                </a:extLst>
              </p:cNvPr>
              <p:cNvCxnSpPr>
                <a:cxnSpLocks/>
                <a:stCxn id="12" idx="6"/>
                <a:endCxn id="14" idx="2"/>
              </p:cNvCxnSpPr>
              <p:nvPr/>
            </p:nvCxnSpPr>
            <p:spPr>
              <a:xfrm flipV="1">
                <a:off x="4525538" y="5254484"/>
                <a:ext cx="440610" cy="41452"/>
              </a:xfrm>
              <a:prstGeom prst="straightConnector1">
                <a:avLst/>
              </a:prstGeom>
              <a:ln w="28575">
                <a:solidFill>
                  <a:schemeClr val="accent2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BC59EBE0-148D-97BC-0A2C-7B63C1CAB1AA}"/>
                </a:ext>
              </a:extLst>
            </p:cNvPr>
            <p:cNvGrpSpPr/>
            <p:nvPr/>
          </p:nvGrpSpPr>
          <p:grpSpPr>
            <a:xfrm>
              <a:off x="6740068" y="5506397"/>
              <a:ext cx="4444792" cy="1369471"/>
              <a:chOff x="1923719" y="1947546"/>
              <a:chExt cx="4444792" cy="1369471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0F1CDA32-3BC0-7AA3-EC2C-CB18E8E04DA5}"/>
                  </a:ext>
                </a:extLst>
              </p:cNvPr>
              <p:cNvGrpSpPr/>
              <p:nvPr/>
            </p:nvGrpSpPr>
            <p:grpSpPr>
              <a:xfrm>
                <a:off x="1923719" y="1947546"/>
                <a:ext cx="4444792" cy="943896"/>
                <a:chOff x="989430" y="2157721"/>
                <a:chExt cx="4444792" cy="94389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9" name="Oval 23">
                      <a:extLst>
                        <a:ext uri="{FF2B5EF4-FFF2-40B4-BE49-F238E27FC236}">
                          <a16:creationId xmlns:a16="http://schemas.microsoft.com/office/drawing/2014/main" id="{B0B0CB38-131C-BC36-34B1-82C971A7D69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536301">
                      <a:off x="989430" y="2426947"/>
                      <a:ext cx="381000" cy="381000"/>
                    </a:xfrm>
                    <a:prstGeom prst="ellips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altLang="en-US" sz="1200" b="0" i="1" smtClean="0">
                                <a:latin typeface="Cambria Math" panose="02040503050406030204" pitchFamily="18" charset="0"/>
                              </a:rPr>
                              <m:t>𝑠</m:t>
                            </m:r>
                          </m:oMath>
                        </m:oMathPara>
                      </a14:m>
                      <a:endParaRPr lang="en-US" altLang="en-US" sz="1200" dirty="0">
                        <a:latin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9" name="Oval 23">
                      <a:extLst>
                        <a:ext uri="{FF2B5EF4-FFF2-40B4-BE49-F238E27FC236}">
                          <a16:creationId xmlns:a16="http://schemas.microsoft.com/office/drawing/2014/main" id="{B0B0CB38-131C-BC36-34B1-82C971A7D693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 rot="21536301">
                      <a:off x="989430" y="2426947"/>
                      <a:ext cx="381000" cy="381000"/>
                    </a:xfrm>
                    <a:prstGeom prst="ellipse">
                      <a:avLst/>
                    </a:prstGeom>
                    <a:blipFill>
                      <a:blip r:embed="rId7"/>
                      <a:stretch>
                        <a:fillRect/>
                      </a:stretch>
                    </a:blipFill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0" name="Oval 23">
                      <a:extLst>
                        <a:ext uri="{FF2B5EF4-FFF2-40B4-BE49-F238E27FC236}">
                          <a16:creationId xmlns:a16="http://schemas.microsoft.com/office/drawing/2014/main" id="{7F47C080-36BC-E5AB-E5F0-D078A2F1B13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536301">
                      <a:off x="5053222" y="2620944"/>
                      <a:ext cx="381000" cy="381000"/>
                    </a:xfrm>
                    <a:prstGeom prst="ellips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altLang="en-US" sz="1200" b="0" i="1" smtClean="0">
                                <a:latin typeface="Cambria Math" panose="02040503050406030204" pitchFamily="18" charset="0"/>
                              </a:rPr>
                              <m:t>𝑡</m:t>
                            </m:r>
                          </m:oMath>
                        </m:oMathPara>
                      </a14:m>
                      <a:endParaRPr lang="en-US" altLang="en-US" sz="1200" dirty="0">
                        <a:latin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10" name="Oval 23">
                      <a:extLst>
                        <a:ext uri="{FF2B5EF4-FFF2-40B4-BE49-F238E27FC236}">
                          <a16:creationId xmlns:a16="http://schemas.microsoft.com/office/drawing/2014/main" id="{7F47C080-36BC-E5AB-E5F0-D078A2F1B131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 rot="21536301">
                      <a:off x="5053222" y="2620944"/>
                      <a:ext cx="381000" cy="381000"/>
                    </a:xfrm>
                    <a:prstGeom prst="ellipse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9389DD52-AE3C-D73E-E85D-7870803AE2EE}"/>
                    </a:ext>
                  </a:extLst>
                </p:cNvPr>
                <p:cNvSpPr/>
                <p:nvPr/>
              </p:nvSpPr>
              <p:spPr>
                <a:xfrm>
                  <a:off x="1373875" y="2157721"/>
                  <a:ext cx="3662149" cy="943896"/>
                </a:xfrm>
                <a:custGeom>
                  <a:avLst/>
                  <a:gdLst>
                    <a:gd name="connsiteX0" fmla="*/ 0 w 3662149"/>
                    <a:gd name="connsiteY0" fmla="*/ 458100 h 943896"/>
                    <a:gd name="connsiteX1" fmla="*/ 291152 w 3662149"/>
                    <a:gd name="connsiteY1" fmla="*/ 221539 h 943896"/>
                    <a:gd name="connsiteX2" fmla="*/ 832513 w 3662149"/>
                    <a:gd name="connsiteY2" fmla="*/ 135103 h 943896"/>
                    <a:gd name="connsiteX3" fmla="*/ 1178256 w 3662149"/>
                    <a:gd name="connsiteY3" fmla="*/ 417157 h 943896"/>
                    <a:gd name="connsiteX4" fmla="*/ 1264692 w 3662149"/>
                    <a:gd name="connsiteY4" fmla="*/ 717407 h 943896"/>
                    <a:gd name="connsiteX5" fmla="*/ 1551295 w 3662149"/>
                    <a:gd name="connsiteY5" fmla="*/ 853885 h 943896"/>
                    <a:gd name="connsiteX6" fmla="*/ 1806053 w 3662149"/>
                    <a:gd name="connsiteY6" fmla="*/ 662816 h 943896"/>
                    <a:gd name="connsiteX7" fmla="*/ 1806053 w 3662149"/>
                    <a:gd name="connsiteY7" fmla="*/ 444452 h 943896"/>
                    <a:gd name="connsiteX8" fmla="*/ 1578591 w 3662149"/>
                    <a:gd name="connsiteY8" fmla="*/ 198792 h 943896"/>
                    <a:gd name="connsiteX9" fmla="*/ 1737815 w 3662149"/>
                    <a:gd name="connsiteY9" fmla="*/ 3175 h 943896"/>
                    <a:gd name="connsiteX10" fmla="*/ 2024418 w 3662149"/>
                    <a:gd name="connsiteY10" fmla="*/ 98709 h 943896"/>
                    <a:gd name="connsiteX11" fmla="*/ 2342865 w 3662149"/>
                    <a:gd name="connsiteY11" fmla="*/ 367115 h 943896"/>
                    <a:gd name="connsiteX12" fmla="*/ 2411104 w 3662149"/>
                    <a:gd name="connsiteY12" fmla="*/ 521789 h 943896"/>
                    <a:gd name="connsiteX13" fmla="*/ 2420203 w 3662149"/>
                    <a:gd name="connsiteY13" fmla="*/ 908476 h 943896"/>
                    <a:gd name="connsiteX14" fmla="*/ 2920621 w 3662149"/>
                    <a:gd name="connsiteY14" fmla="*/ 890279 h 943896"/>
                    <a:gd name="connsiteX15" fmla="*/ 3421038 w 3662149"/>
                    <a:gd name="connsiteY15" fmla="*/ 590028 h 943896"/>
                    <a:gd name="connsiteX16" fmla="*/ 3662149 w 3662149"/>
                    <a:gd name="connsiteY16" fmla="*/ 630972 h 94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62149" h="943896">
                      <a:moveTo>
                        <a:pt x="0" y="458100"/>
                      </a:moveTo>
                      <a:cubicBezTo>
                        <a:pt x="76200" y="366736"/>
                        <a:pt x="152400" y="275372"/>
                        <a:pt x="291152" y="221539"/>
                      </a:cubicBezTo>
                      <a:cubicBezTo>
                        <a:pt x="429904" y="167706"/>
                        <a:pt x="684662" y="102500"/>
                        <a:pt x="832513" y="135103"/>
                      </a:cubicBezTo>
                      <a:cubicBezTo>
                        <a:pt x="980364" y="167706"/>
                        <a:pt x="1106226" y="320106"/>
                        <a:pt x="1178256" y="417157"/>
                      </a:cubicBezTo>
                      <a:cubicBezTo>
                        <a:pt x="1250286" y="514208"/>
                        <a:pt x="1202519" y="644619"/>
                        <a:pt x="1264692" y="717407"/>
                      </a:cubicBezTo>
                      <a:cubicBezTo>
                        <a:pt x="1326865" y="790195"/>
                        <a:pt x="1461068" y="862984"/>
                        <a:pt x="1551295" y="853885"/>
                      </a:cubicBezTo>
                      <a:cubicBezTo>
                        <a:pt x="1641522" y="844787"/>
                        <a:pt x="1763593" y="731055"/>
                        <a:pt x="1806053" y="662816"/>
                      </a:cubicBezTo>
                      <a:cubicBezTo>
                        <a:pt x="1848513" y="594577"/>
                        <a:pt x="1843963" y="521789"/>
                        <a:pt x="1806053" y="444452"/>
                      </a:cubicBezTo>
                      <a:cubicBezTo>
                        <a:pt x="1768143" y="367115"/>
                        <a:pt x="1589964" y="272338"/>
                        <a:pt x="1578591" y="198792"/>
                      </a:cubicBezTo>
                      <a:cubicBezTo>
                        <a:pt x="1567218" y="125246"/>
                        <a:pt x="1663511" y="19855"/>
                        <a:pt x="1737815" y="3175"/>
                      </a:cubicBezTo>
                      <a:cubicBezTo>
                        <a:pt x="1812119" y="-13505"/>
                        <a:pt x="1923576" y="38052"/>
                        <a:pt x="2024418" y="98709"/>
                      </a:cubicBezTo>
                      <a:cubicBezTo>
                        <a:pt x="2125260" y="159366"/>
                        <a:pt x="2278417" y="296602"/>
                        <a:pt x="2342865" y="367115"/>
                      </a:cubicBezTo>
                      <a:cubicBezTo>
                        <a:pt x="2407313" y="437628"/>
                        <a:pt x="2398214" y="431562"/>
                        <a:pt x="2411104" y="521789"/>
                      </a:cubicBezTo>
                      <a:cubicBezTo>
                        <a:pt x="2423994" y="612016"/>
                        <a:pt x="2335283" y="847061"/>
                        <a:pt x="2420203" y="908476"/>
                      </a:cubicBezTo>
                      <a:cubicBezTo>
                        <a:pt x="2505123" y="969891"/>
                        <a:pt x="2753815" y="943354"/>
                        <a:pt x="2920621" y="890279"/>
                      </a:cubicBezTo>
                      <a:cubicBezTo>
                        <a:pt x="3087427" y="837204"/>
                        <a:pt x="3297450" y="633246"/>
                        <a:pt x="3421038" y="590028"/>
                      </a:cubicBezTo>
                      <a:cubicBezTo>
                        <a:pt x="3544626" y="546810"/>
                        <a:pt x="3603387" y="588891"/>
                        <a:pt x="3662149" y="630972"/>
                      </a:cubicBezTo>
                    </a:path>
                  </a:pathLst>
                </a:custGeom>
                <a:noFill/>
                <a:ln w="28575">
                  <a:solidFill>
                    <a:srgbClr val="00B050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050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" name="TextBox 7">
                    <a:extLst>
                      <a:ext uri="{FF2B5EF4-FFF2-40B4-BE49-F238E27FC236}">
                        <a16:creationId xmlns:a16="http://schemas.microsoft.com/office/drawing/2014/main" id="{983D4878-E7D2-A65E-1E37-45200ABFC4CF}"/>
                      </a:ext>
                    </a:extLst>
                  </p:cNvPr>
                  <p:cNvSpPr txBox="1"/>
                  <p:nvPr/>
                </p:nvSpPr>
                <p:spPr>
                  <a:xfrm>
                    <a:off x="3264575" y="2813326"/>
                    <a:ext cx="1912175" cy="50369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≤</m:t>
                        </m:r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oMath>
                    </a14:m>
                    <a:r>
                      <a:rPr lang="en-US" sz="1050" dirty="0">
                        <a:solidFill>
                          <a:srgbClr val="006600"/>
                        </a:solidFill>
                      </a:rPr>
                      <a:t> edges</a:t>
                    </a:r>
                  </a:p>
                </p:txBody>
              </p:sp>
            </mc:Choice>
            <mc:Fallback xmlns="">
              <p:sp>
                <p:nvSpPr>
                  <p:cNvPr id="8" name="TextBox 7">
                    <a:extLst>
                      <a:ext uri="{FF2B5EF4-FFF2-40B4-BE49-F238E27FC236}">
                        <a16:creationId xmlns:a16="http://schemas.microsoft.com/office/drawing/2014/main" id="{983D4878-E7D2-A65E-1E37-45200ABFC4C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264575" y="2813326"/>
                    <a:ext cx="1912175" cy="50369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b="-1162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45EC7AF5-9294-C977-87FB-576173C5BB10}"/>
                    </a:ext>
                  </a:extLst>
                </p:cNvPr>
                <p:cNvSpPr txBox="1"/>
                <p:nvPr/>
              </p:nvSpPr>
              <p:spPr>
                <a:xfrm>
                  <a:off x="5320336" y="4934249"/>
                  <a:ext cx="1009852" cy="59257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sz="1400" b="0" i="0" smtClean="0">
                            <a:latin typeface="Cambria Math" panose="02040503050406030204" pitchFamily="18" charset="0"/>
                          </a:rPr>
                          <m:t>min</m:t>
                        </m:r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45EC7AF5-9294-C977-87FB-576173C5BB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20336" y="4934249"/>
                  <a:ext cx="1009852" cy="592578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" name="Left Brace 5">
              <a:extLst>
                <a:ext uri="{FF2B5EF4-FFF2-40B4-BE49-F238E27FC236}">
                  <a16:creationId xmlns:a16="http://schemas.microsoft.com/office/drawing/2014/main" id="{4CF57DF2-7BC6-9820-4509-0BF74A35AB6C}"/>
                </a:ext>
              </a:extLst>
            </p:cNvPr>
            <p:cNvSpPr/>
            <p:nvPr/>
          </p:nvSpPr>
          <p:spPr>
            <a:xfrm>
              <a:off x="6090462" y="4092822"/>
              <a:ext cx="401777" cy="2261295"/>
            </a:xfrm>
            <a:prstGeom prst="leftBrac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</p:grpSp>
      <p:grpSp>
        <p:nvGrpSpPr>
          <p:cNvPr id="13383" name="Group 13382">
            <a:extLst>
              <a:ext uri="{FF2B5EF4-FFF2-40B4-BE49-F238E27FC236}">
                <a16:creationId xmlns:a16="http://schemas.microsoft.com/office/drawing/2014/main" id="{EE090CA2-379A-EF70-662F-880441E1F85A}"/>
              </a:ext>
            </a:extLst>
          </p:cNvPr>
          <p:cNvGrpSpPr/>
          <p:nvPr/>
        </p:nvGrpSpPr>
        <p:grpSpPr>
          <a:xfrm>
            <a:off x="1314352" y="2418893"/>
            <a:ext cx="1178459" cy="1010107"/>
            <a:chOff x="8148702" y="3372938"/>
            <a:chExt cx="3205098" cy="2747226"/>
          </a:xfrm>
        </p:grpSpPr>
        <p:sp>
          <p:nvSpPr>
            <p:cNvPr id="13384" name="Rectangle 13383">
              <a:extLst>
                <a:ext uri="{FF2B5EF4-FFF2-40B4-BE49-F238E27FC236}">
                  <a16:creationId xmlns:a16="http://schemas.microsoft.com/office/drawing/2014/main" id="{A7320C21-733A-292E-5A1C-452A9CF69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6574" y="3383670"/>
              <a:ext cx="457871" cy="314786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600"/>
            </a:p>
          </p:txBody>
        </p:sp>
        <p:sp>
          <p:nvSpPr>
            <p:cNvPr id="13385" name="Rectangle 13384">
              <a:extLst>
                <a:ext uri="{FF2B5EF4-FFF2-40B4-BE49-F238E27FC236}">
                  <a16:creationId xmlns:a16="http://schemas.microsoft.com/office/drawing/2014/main" id="{95046991-F90F-479C-FF77-4AFE55AFF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8703" y="3372938"/>
              <a:ext cx="457871" cy="314786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600"/>
            </a:p>
          </p:txBody>
        </p:sp>
        <p:grpSp>
          <p:nvGrpSpPr>
            <p:cNvPr id="13386" name="Group 13385">
              <a:extLst>
                <a:ext uri="{FF2B5EF4-FFF2-40B4-BE49-F238E27FC236}">
                  <a16:creationId xmlns:a16="http://schemas.microsoft.com/office/drawing/2014/main" id="{D8089428-3CE5-A883-BE86-2067CBD4F6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3716342"/>
              <a:ext cx="3205097" cy="686807"/>
              <a:chOff x="960" y="1488"/>
              <a:chExt cx="2688" cy="576"/>
            </a:xfrm>
          </p:grpSpPr>
          <p:grpSp>
            <p:nvGrpSpPr>
              <p:cNvPr id="13467" name="Group 13466">
                <a:extLst>
                  <a:ext uri="{FF2B5EF4-FFF2-40B4-BE49-F238E27FC236}">
                    <a16:creationId xmlns:a16="http://schemas.microsoft.com/office/drawing/2014/main" id="{418B4FFA-D623-6AFD-B50A-F9B1115660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2688" cy="288"/>
                <a:chOff x="432" y="1152"/>
                <a:chExt cx="2688" cy="288"/>
              </a:xfrm>
            </p:grpSpPr>
            <p:grpSp>
              <p:nvGrpSpPr>
                <p:cNvPr id="13481" name="Group 13480">
                  <a:extLst>
                    <a:ext uri="{FF2B5EF4-FFF2-40B4-BE49-F238E27FC236}">
                      <a16:creationId xmlns:a16="http://schemas.microsoft.com/office/drawing/2014/main" id="{29B500B8-AA03-F08B-CCA9-B3E2FE0B64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89" name="Group 13488">
                    <a:extLst>
                      <a:ext uri="{FF2B5EF4-FFF2-40B4-BE49-F238E27FC236}">
                        <a16:creationId xmlns:a16="http://schemas.microsoft.com/office/drawing/2014/main" id="{9890C9AF-70A4-2DDF-AC79-6BEA04C1D6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91" name="Rectangle 13490">
                      <a:extLst>
                        <a:ext uri="{FF2B5EF4-FFF2-40B4-BE49-F238E27FC236}">
                          <a16:creationId xmlns:a16="http://schemas.microsoft.com/office/drawing/2014/main" id="{86DE5BE2-A63E-457C-4E39-FF556389E4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92" name="Rectangle 13491">
                      <a:extLst>
                        <a:ext uri="{FF2B5EF4-FFF2-40B4-BE49-F238E27FC236}">
                          <a16:creationId xmlns:a16="http://schemas.microsoft.com/office/drawing/2014/main" id="{AB4FC87F-A80B-FBFB-F7EC-6425A303EF2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90" name="Rectangle 13489">
                    <a:extLst>
                      <a:ext uri="{FF2B5EF4-FFF2-40B4-BE49-F238E27FC236}">
                        <a16:creationId xmlns:a16="http://schemas.microsoft.com/office/drawing/2014/main" id="{E15B8F2B-36E9-9D65-6DF0-48CF309779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82" name="Group 13481">
                  <a:extLst>
                    <a:ext uri="{FF2B5EF4-FFF2-40B4-BE49-F238E27FC236}">
                      <a16:creationId xmlns:a16="http://schemas.microsoft.com/office/drawing/2014/main" id="{8B7BF746-B121-CEFF-6620-FD15A50106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83" name="Group 13482">
                    <a:extLst>
                      <a:ext uri="{FF2B5EF4-FFF2-40B4-BE49-F238E27FC236}">
                        <a16:creationId xmlns:a16="http://schemas.microsoft.com/office/drawing/2014/main" id="{F399687F-18B5-CF47-C369-7F73B5B8A5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85" name="Group 13484">
                      <a:extLst>
                        <a:ext uri="{FF2B5EF4-FFF2-40B4-BE49-F238E27FC236}">
                          <a16:creationId xmlns:a16="http://schemas.microsoft.com/office/drawing/2014/main" id="{F425ED60-8A3D-3471-DE66-B6BCAE2D967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87" name="Rectangle 13486">
                        <a:extLst>
                          <a:ext uri="{FF2B5EF4-FFF2-40B4-BE49-F238E27FC236}">
                            <a16:creationId xmlns:a16="http://schemas.microsoft.com/office/drawing/2014/main" id="{60F12B03-2800-AB0E-1C59-E0BCF41D875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88" name="Rectangle 13487">
                        <a:extLst>
                          <a:ext uri="{FF2B5EF4-FFF2-40B4-BE49-F238E27FC236}">
                            <a16:creationId xmlns:a16="http://schemas.microsoft.com/office/drawing/2014/main" id="{B98278D3-2B52-77C8-307F-46D94A12216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86" name="Rectangle 13485">
                      <a:extLst>
                        <a:ext uri="{FF2B5EF4-FFF2-40B4-BE49-F238E27FC236}">
                          <a16:creationId xmlns:a16="http://schemas.microsoft.com/office/drawing/2014/main" id="{E96E4060-835E-B7D9-EE7C-8F36E5D551D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84" name="Rectangle 13483">
                    <a:extLst>
                      <a:ext uri="{FF2B5EF4-FFF2-40B4-BE49-F238E27FC236}">
                        <a16:creationId xmlns:a16="http://schemas.microsoft.com/office/drawing/2014/main" id="{F5E428CF-6179-FE83-6BFB-52C6EFF2BA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13468" name="Group 13467">
                <a:extLst>
                  <a:ext uri="{FF2B5EF4-FFF2-40B4-BE49-F238E27FC236}">
                    <a16:creationId xmlns:a16="http://schemas.microsoft.com/office/drawing/2014/main" id="{4BBAC819-AC9A-3D3E-B541-2DDE81377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2688" cy="288"/>
                <a:chOff x="432" y="1152"/>
                <a:chExt cx="2688" cy="288"/>
              </a:xfrm>
            </p:grpSpPr>
            <p:grpSp>
              <p:nvGrpSpPr>
                <p:cNvPr id="13469" name="Group 13468">
                  <a:extLst>
                    <a:ext uri="{FF2B5EF4-FFF2-40B4-BE49-F238E27FC236}">
                      <a16:creationId xmlns:a16="http://schemas.microsoft.com/office/drawing/2014/main" id="{D4D83D96-4537-D4BF-8A70-87726E0E4D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77" name="Group 13476">
                    <a:extLst>
                      <a:ext uri="{FF2B5EF4-FFF2-40B4-BE49-F238E27FC236}">
                        <a16:creationId xmlns:a16="http://schemas.microsoft.com/office/drawing/2014/main" id="{F8A396C9-59D2-A1FB-C695-D294D78ADD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79" name="Rectangle 13478">
                      <a:extLst>
                        <a:ext uri="{FF2B5EF4-FFF2-40B4-BE49-F238E27FC236}">
                          <a16:creationId xmlns:a16="http://schemas.microsoft.com/office/drawing/2014/main" id="{27A8EF05-EA06-E84B-5843-10B9600D7AE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80" name="Rectangle 13479">
                      <a:extLst>
                        <a:ext uri="{FF2B5EF4-FFF2-40B4-BE49-F238E27FC236}">
                          <a16:creationId xmlns:a16="http://schemas.microsoft.com/office/drawing/2014/main" id="{C50C3B02-88CE-6B7A-4AA9-713B7A1BD2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78" name="Rectangle 13477">
                    <a:extLst>
                      <a:ext uri="{FF2B5EF4-FFF2-40B4-BE49-F238E27FC236}">
                        <a16:creationId xmlns:a16="http://schemas.microsoft.com/office/drawing/2014/main" id="{84E2E9E0-66BF-67FF-D0BD-A0A81E5D3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70" name="Group 13469">
                  <a:extLst>
                    <a:ext uri="{FF2B5EF4-FFF2-40B4-BE49-F238E27FC236}">
                      <a16:creationId xmlns:a16="http://schemas.microsoft.com/office/drawing/2014/main" id="{BAA4C542-90AA-55CE-27CC-506884398E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71" name="Group 13470">
                    <a:extLst>
                      <a:ext uri="{FF2B5EF4-FFF2-40B4-BE49-F238E27FC236}">
                        <a16:creationId xmlns:a16="http://schemas.microsoft.com/office/drawing/2014/main" id="{AC9A97BF-9043-61C4-EF53-8323A822BE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73" name="Group 13472">
                      <a:extLst>
                        <a:ext uri="{FF2B5EF4-FFF2-40B4-BE49-F238E27FC236}">
                          <a16:creationId xmlns:a16="http://schemas.microsoft.com/office/drawing/2014/main" id="{E16E78CE-C9BB-6622-E27B-2FF7AAB3715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75" name="Rectangle 13474">
                        <a:extLst>
                          <a:ext uri="{FF2B5EF4-FFF2-40B4-BE49-F238E27FC236}">
                            <a16:creationId xmlns:a16="http://schemas.microsoft.com/office/drawing/2014/main" id="{9E5C411D-541A-DD15-4DE5-9A06B9CFA13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76" name="Rectangle 13475">
                        <a:extLst>
                          <a:ext uri="{FF2B5EF4-FFF2-40B4-BE49-F238E27FC236}">
                            <a16:creationId xmlns:a16="http://schemas.microsoft.com/office/drawing/2014/main" id="{23A81421-C22A-B6EC-C2BF-588D1E46000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74" name="Rectangle 13473">
                      <a:extLst>
                        <a:ext uri="{FF2B5EF4-FFF2-40B4-BE49-F238E27FC236}">
                          <a16:creationId xmlns:a16="http://schemas.microsoft.com/office/drawing/2014/main" id="{87055DCF-3E28-87A1-F1C4-237B56C6E4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72" name="Rectangle 13471">
                    <a:extLst>
                      <a:ext uri="{FF2B5EF4-FFF2-40B4-BE49-F238E27FC236}">
                        <a16:creationId xmlns:a16="http://schemas.microsoft.com/office/drawing/2014/main" id="{512A969D-E5E7-24D0-915C-F91FC4594A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p:grpSp>
          <p:nvGrpSpPr>
            <p:cNvPr id="13387" name="Group 13386">
              <a:extLst>
                <a:ext uri="{FF2B5EF4-FFF2-40B4-BE49-F238E27FC236}">
                  <a16:creationId xmlns:a16="http://schemas.microsoft.com/office/drawing/2014/main" id="{0FB9632D-00E0-A1A5-0665-FD1280A1E4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3372938"/>
              <a:ext cx="3205097" cy="343403"/>
              <a:chOff x="432" y="1152"/>
              <a:chExt cx="2688" cy="288"/>
            </a:xfrm>
          </p:grpSpPr>
          <p:grpSp>
            <p:nvGrpSpPr>
              <p:cNvPr id="13455" name="Group 13454">
                <a:extLst>
                  <a:ext uri="{FF2B5EF4-FFF2-40B4-BE49-F238E27FC236}">
                    <a16:creationId xmlns:a16="http://schemas.microsoft.com/office/drawing/2014/main" id="{728F204B-27B5-0256-BE03-D23134EF7E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13463" name="Group 13462">
                  <a:extLst>
                    <a:ext uri="{FF2B5EF4-FFF2-40B4-BE49-F238E27FC236}">
                      <a16:creationId xmlns:a16="http://schemas.microsoft.com/office/drawing/2014/main" id="{5747DC2A-900F-4881-72A7-4AD16818B1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13465" name="Rectangle 13464">
                    <a:extLst>
                      <a:ext uri="{FF2B5EF4-FFF2-40B4-BE49-F238E27FC236}">
                        <a16:creationId xmlns:a16="http://schemas.microsoft.com/office/drawing/2014/main" id="{F0E290F9-EE9C-77D7-3E43-029042C89A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  <p:sp>
                <p:nvSpPr>
                  <p:cNvPr id="13466" name="Rectangle 13465">
                    <a:extLst>
                      <a:ext uri="{FF2B5EF4-FFF2-40B4-BE49-F238E27FC236}">
                        <a16:creationId xmlns:a16="http://schemas.microsoft.com/office/drawing/2014/main" id="{B215DF50-B4EA-9027-F961-F3E242B164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464" name="Rectangle 13463">
                  <a:extLst>
                    <a:ext uri="{FF2B5EF4-FFF2-40B4-BE49-F238E27FC236}">
                      <a16:creationId xmlns:a16="http://schemas.microsoft.com/office/drawing/2014/main" id="{AB658A51-0F41-E977-F335-DB77DBC5E4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  <p:grpSp>
            <p:nvGrpSpPr>
              <p:cNvPr id="13456" name="Group 13455">
                <a:extLst>
                  <a:ext uri="{FF2B5EF4-FFF2-40B4-BE49-F238E27FC236}">
                    <a16:creationId xmlns:a16="http://schemas.microsoft.com/office/drawing/2014/main" id="{B16A2CCA-077A-BEF8-A13C-DC1E79EBBC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2" y="1152"/>
                <a:ext cx="2688" cy="288"/>
                <a:chOff x="432" y="1152"/>
                <a:chExt cx="2688" cy="288"/>
              </a:xfrm>
            </p:grpSpPr>
            <p:grpSp>
              <p:nvGrpSpPr>
                <p:cNvPr id="13457" name="Group 13456">
                  <a:extLst>
                    <a:ext uri="{FF2B5EF4-FFF2-40B4-BE49-F238E27FC236}">
                      <a16:creationId xmlns:a16="http://schemas.microsoft.com/office/drawing/2014/main" id="{06C2FD23-C9DD-C20B-4BAE-E06D4D8C90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59" name="Group 13458">
                    <a:extLst>
                      <a:ext uri="{FF2B5EF4-FFF2-40B4-BE49-F238E27FC236}">
                        <a16:creationId xmlns:a16="http://schemas.microsoft.com/office/drawing/2014/main" id="{FBAF5394-626A-0839-7B20-556245F05A2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61" name="Rectangle 13460">
                      <a:extLst>
                        <a:ext uri="{FF2B5EF4-FFF2-40B4-BE49-F238E27FC236}">
                          <a16:creationId xmlns:a16="http://schemas.microsoft.com/office/drawing/2014/main" id="{C9366192-8163-9ADF-F0D4-D252A54C29C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62" name="Rectangle 13461">
                      <a:extLst>
                        <a:ext uri="{FF2B5EF4-FFF2-40B4-BE49-F238E27FC236}">
                          <a16:creationId xmlns:a16="http://schemas.microsoft.com/office/drawing/2014/main" id="{E7215F8B-E769-D123-6578-0E021F7B7CF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60" name="Rectangle 13459">
                    <a:extLst>
                      <a:ext uri="{FF2B5EF4-FFF2-40B4-BE49-F238E27FC236}">
                        <a16:creationId xmlns:a16="http://schemas.microsoft.com/office/drawing/2014/main" id="{3E537C97-C35F-9CB2-0618-909283A144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458" name="Rectangle 13457">
                  <a:extLst>
                    <a:ext uri="{FF2B5EF4-FFF2-40B4-BE49-F238E27FC236}">
                      <a16:creationId xmlns:a16="http://schemas.microsoft.com/office/drawing/2014/main" id="{C743D885-C9CC-1785-849F-05DA3A9E63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6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</p:grpSp>
        <p:grpSp>
          <p:nvGrpSpPr>
            <p:cNvPr id="13388" name="Group 13387">
              <a:extLst>
                <a:ext uri="{FF2B5EF4-FFF2-40B4-BE49-F238E27FC236}">
                  <a16:creationId xmlns:a16="http://schemas.microsoft.com/office/drawing/2014/main" id="{700A2096-642A-A694-C64C-4C5D02A8F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4403148"/>
              <a:ext cx="3205097" cy="686807"/>
              <a:chOff x="960" y="1488"/>
              <a:chExt cx="2688" cy="576"/>
            </a:xfrm>
          </p:grpSpPr>
          <p:grpSp>
            <p:nvGrpSpPr>
              <p:cNvPr id="13429" name="Group 13428">
                <a:extLst>
                  <a:ext uri="{FF2B5EF4-FFF2-40B4-BE49-F238E27FC236}">
                    <a16:creationId xmlns:a16="http://schemas.microsoft.com/office/drawing/2014/main" id="{80E313AB-8D83-0F9C-24E2-FC2FF5C638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2688" cy="288"/>
                <a:chOff x="432" y="1152"/>
                <a:chExt cx="2688" cy="288"/>
              </a:xfrm>
            </p:grpSpPr>
            <p:grpSp>
              <p:nvGrpSpPr>
                <p:cNvPr id="13443" name="Group 13442">
                  <a:extLst>
                    <a:ext uri="{FF2B5EF4-FFF2-40B4-BE49-F238E27FC236}">
                      <a16:creationId xmlns:a16="http://schemas.microsoft.com/office/drawing/2014/main" id="{39D5DCC1-D3B7-DC54-BE55-D4AD5328B8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51" name="Group 13450">
                    <a:extLst>
                      <a:ext uri="{FF2B5EF4-FFF2-40B4-BE49-F238E27FC236}">
                        <a16:creationId xmlns:a16="http://schemas.microsoft.com/office/drawing/2014/main" id="{150213BE-B6E0-E461-719C-E6CCCB6EEB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53" name="Rectangle 13452">
                      <a:extLst>
                        <a:ext uri="{FF2B5EF4-FFF2-40B4-BE49-F238E27FC236}">
                          <a16:creationId xmlns:a16="http://schemas.microsoft.com/office/drawing/2014/main" id="{2018C1FD-A5ED-BAA9-4085-511AEF0206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54" name="Rectangle 13453">
                      <a:extLst>
                        <a:ext uri="{FF2B5EF4-FFF2-40B4-BE49-F238E27FC236}">
                          <a16:creationId xmlns:a16="http://schemas.microsoft.com/office/drawing/2014/main" id="{2080DE5F-D8A2-2A45-29E6-75DAC9FF8B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52" name="Rectangle 13451">
                    <a:extLst>
                      <a:ext uri="{FF2B5EF4-FFF2-40B4-BE49-F238E27FC236}">
                        <a16:creationId xmlns:a16="http://schemas.microsoft.com/office/drawing/2014/main" id="{4C8E1E3D-FFC3-ABED-DCD4-B890D3F506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44" name="Group 13443">
                  <a:extLst>
                    <a:ext uri="{FF2B5EF4-FFF2-40B4-BE49-F238E27FC236}">
                      <a16:creationId xmlns:a16="http://schemas.microsoft.com/office/drawing/2014/main" id="{2F04CB97-3B97-A2CF-1B1D-CC1DB11E8D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45" name="Group 13444">
                    <a:extLst>
                      <a:ext uri="{FF2B5EF4-FFF2-40B4-BE49-F238E27FC236}">
                        <a16:creationId xmlns:a16="http://schemas.microsoft.com/office/drawing/2014/main" id="{B7B2C469-684D-C4A1-D181-8F90AEF18D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47" name="Group 13446">
                      <a:extLst>
                        <a:ext uri="{FF2B5EF4-FFF2-40B4-BE49-F238E27FC236}">
                          <a16:creationId xmlns:a16="http://schemas.microsoft.com/office/drawing/2014/main" id="{61A1784D-3A7F-85CB-18B5-6FD867EFE84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49" name="Rectangle 13448">
                        <a:extLst>
                          <a:ext uri="{FF2B5EF4-FFF2-40B4-BE49-F238E27FC236}">
                            <a16:creationId xmlns:a16="http://schemas.microsoft.com/office/drawing/2014/main" id="{9D95A325-8772-DA51-5B09-8C7B32148EE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50" name="Rectangle 13449">
                        <a:extLst>
                          <a:ext uri="{FF2B5EF4-FFF2-40B4-BE49-F238E27FC236}">
                            <a16:creationId xmlns:a16="http://schemas.microsoft.com/office/drawing/2014/main" id="{EAEEE1FB-A6B4-F25B-EC8D-B6B156F8C69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48" name="Rectangle 13447">
                      <a:extLst>
                        <a:ext uri="{FF2B5EF4-FFF2-40B4-BE49-F238E27FC236}">
                          <a16:creationId xmlns:a16="http://schemas.microsoft.com/office/drawing/2014/main" id="{FC79C6CC-CF18-90A9-E58B-81D3F67CCF5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46" name="Rectangle 13445">
                    <a:extLst>
                      <a:ext uri="{FF2B5EF4-FFF2-40B4-BE49-F238E27FC236}">
                        <a16:creationId xmlns:a16="http://schemas.microsoft.com/office/drawing/2014/main" id="{BB44D9E9-B71B-CC15-F3EA-4FF39114A3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13430" name="Group 13429">
                <a:extLst>
                  <a:ext uri="{FF2B5EF4-FFF2-40B4-BE49-F238E27FC236}">
                    <a16:creationId xmlns:a16="http://schemas.microsoft.com/office/drawing/2014/main" id="{9F5D2177-68AD-3AAB-9FDB-D8FECED41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2688" cy="288"/>
                <a:chOff x="432" y="1152"/>
                <a:chExt cx="2688" cy="288"/>
              </a:xfrm>
            </p:grpSpPr>
            <p:grpSp>
              <p:nvGrpSpPr>
                <p:cNvPr id="13431" name="Group 13430">
                  <a:extLst>
                    <a:ext uri="{FF2B5EF4-FFF2-40B4-BE49-F238E27FC236}">
                      <a16:creationId xmlns:a16="http://schemas.microsoft.com/office/drawing/2014/main" id="{7E82948E-EBB2-EABD-EADC-996BC8EC7B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39" name="Group 13438">
                    <a:extLst>
                      <a:ext uri="{FF2B5EF4-FFF2-40B4-BE49-F238E27FC236}">
                        <a16:creationId xmlns:a16="http://schemas.microsoft.com/office/drawing/2014/main" id="{15D77A06-5F2E-54E4-685B-804A1D12A1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41" name="Rectangle 13440">
                      <a:extLst>
                        <a:ext uri="{FF2B5EF4-FFF2-40B4-BE49-F238E27FC236}">
                          <a16:creationId xmlns:a16="http://schemas.microsoft.com/office/drawing/2014/main" id="{092DD7D3-39B3-6684-184A-BCD19323811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42" name="Rectangle 13441">
                      <a:extLst>
                        <a:ext uri="{FF2B5EF4-FFF2-40B4-BE49-F238E27FC236}">
                          <a16:creationId xmlns:a16="http://schemas.microsoft.com/office/drawing/2014/main" id="{69959685-6DD2-7A63-BD4F-224E1058D6E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40" name="Rectangle 13439">
                    <a:extLst>
                      <a:ext uri="{FF2B5EF4-FFF2-40B4-BE49-F238E27FC236}">
                        <a16:creationId xmlns:a16="http://schemas.microsoft.com/office/drawing/2014/main" id="{C9CAB7BA-C303-D6DF-02FD-CDE627D33F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32" name="Group 13431">
                  <a:extLst>
                    <a:ext uri="{FF2B5EF4-FFF2-40B4-BE49-F238E27FC236}">
                      <a16:creationId xmlns:a16="http://schemas.microsoft.com/office/drawing/2014/main" id="{7BF8E398-7B38-AA21-3B13-A43918E338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33" name="Group 13432">
                    <a:extLst>
                      <a:ext uri="{FF2B5EF4-FFF2-40B4-BE49-F238E27FC236}">
                        <a16:creationId xmlns:a16="http://schemas.microsoft.com/office/drawing/2014/main" id="{5612C4D1-26AA-04D5-0047-8571382861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35" name="Group 13434">
                      <a:extLst>
                        <a:ext uri="{FF2B5EF4-FFF2-40B4-BE49-F238E27FC236}">
                          <a16:creationId xmlns:a16="http://schemas.microsoft.com/office/drawing/2014/main" id="{79B5EBA5-54F6-DC65-8BA3-85BB6DBEAA3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37" name="Rectangle 13436">
                        <a:extLst>
                          <a:ext uri="{FF2B5EF4-FFF2-40B4-BE49-F238E27FC236}">
                            <a16:creationId xmlns:a16="http://schemas.microsoft.com/office/drawing/2014/main" id="{B4FA9260-2D99-711D-97D2-6C32E4A82C1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38" name="Rectangle 13437">
                        <a:extLst>
                          <a:ext uri="{FF2B5EF4-FFF2-40B4-BE49-F238E27FC236}">
                            <a16:creationId xmlns:a16="http://schemas.microsoft.com/office/drawing/2014/main" id="{CA52DCED-0BE8-98F2-4A40-DA5B3813FF1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36" name="Rectangle 13435">
                      <a:extLst>
                        <a:ext uri="{FF2B5EF4-FFF2-40B4-BE49-F238E27FC236}">
                          <a16:creationId xmlns:a16="http://schemas.microsoft.com/office/drawing/2014/main" id="{C4A89BAB-237D-4823-8ACA-D1685E32E8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34" name="Rectangle 13433">
                    <a:extLst>
                      <a:ext uri="{FF2B5EF4-FFF2-40B4-BE49-F238E27FC236}">
                        <a16:creationId xmlns:a16="http://schemas.microsoft.com/office/drawing/2014/main" id="{E7B8CA50-7358-18A1-2224-D79B7E79A9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p:grpSp>
          <p:nvGrpSpPr>
            <p:cNvPr id="13389" name="Group 13388">
              <a:extLst>
                <a:ext uri="{FF2B5EF4-FFF2-40B4-BE49-F238E27FC236}">
                  <a16:creationId xmlns:a16="http://schemas.microsoft.com/office/drawing/2014/main" id="{34763622-5CA4-7180-2635-2F6D08F41E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5089954"/>
              <a:ext cx="3205097" cy="686807"/>
              <a:chOff x="960" y="1488"/>
              <a:chExt cx="2688" cy="576"/>
            </a:xfrm>
          </p:grpSpPr>
          <p:grpSp>
            <p:nvGrpSpPr>
              <p:cNvPr id="13403" name="Group 13402">
                <a:extLst>
                  <a:ext uri="{FF2B5EF4-FFF2-40B4-BE49-F238E27FC236}">
                    <a16:creationId xmlns:a16="http://schemas.microsoft.com/office/drawing/2014/main" id="{F4E71B0F-83AF-EB75-EA2B-C942600586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2688" cy="288"/>
                <a:chOff x="432" y="1152"/>
                <a:chExt cx="2688" cy="288"/>
              </a:xfrm>
            </p:grpSpPr>
            <p:grpSp>
              <p:nvGrpSpPr>
                <p:cNvPr id="13417" name="Group 13416">
                  <a:extLst>
                    <a:ext uri="{FF2B5EF4-FFF2-40B4-BE49-F238E27FC236}">
                      <a16:creationId xmlns:a16="http://schemas.microsoft.com/office/drawing/2014/main" id="{FDB26121-FCDE-AC66-73A6-454CA76A81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25" name="Group 13424">
                    <a:extLst>
                      <a:ext uri="{FF2B5EF4-FFF2-40B4-BE49-F238E27FC236}">
                        <a16:creationId xmlns:a16="http://schemas.microsoft.com/office/drawing/2014/main" id="{2A180ADD-E644-BFA8-277E-B03BF994AD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27" name="Rectangle 13426">
                      <a:extLst>
                        <a:ext uri="{FF2B5EF4-FFF2-40B4-BE49-F238E27FC236}">
                          <a16:creationId xmlns:a16="http://schemas.microsoft.com/office/drawing/2014/main" id="{45816137-8EB0-4E59-E7F3-E21D2AABE8A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28" name="Rectangle 13427">
                      <a:extLst>
                        <a:ext uri="{FF2B5EF4-FFF2-40B4-BE49-F238E27FC236}">
                          <a16:creationId xmlns:a16="http://schemas.microsoft.com/office/drawing/2014/main" id="{98CAC753-8C92-A067-A195-730B7395F44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26" name="Rectangle 13425">
                    <a:extLst>
                      <a:ext uri="{FF2B5EF4-FFF2-40B4-BE49-F238E27FC236}">
                        <a16:creationId xmlns:a16="http://schemas.microsoft.com/office/drawing/2014/main" id="{B38CAC57-8024-5D15-F46C-2F27F1F07D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18" name="Group 13417">
                  <a:extLst>
                    <a:ext uri="{FF2B5EF4-FFF2-40B4-BE49-F238E27FC236}">
                      <a16:creationId xmlns:a16="http://schemas.microsoft.com/office/drawing/2014/main" id="{055D2719-8D81-E702-8A7D-EE0DCE7423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19" name="Group 13418">
                    <a:extLst>
                      <a:ext uri="{FF2B5EF4-FFF2-40B4-BE49-F238E27FC236}">
                        <a16:creationId xmlns:a16="http://schemas.microsoft.com/office/drawing/2014/main" id="{7DA37291-059B-A9D3-21DF-0BE3FBA4CC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21" name="Group 13420">
                      <a:extLst>
                        <a:ext uri="{FF2B5EF4-FFF2-40B4-BE49-F238E27FC236}">
                          <a16:creationId xmlns:a16="http://schemas.microsoft.com/office/drawing/2014/main" id="{03C086DC-4485-4DB0-3D4C-92BFA111A60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23" name="Rectangle 13422">
                        <a:extLst>
                          <a:ext uri="{FF2B5EF4-FFF2-40B4-BE49-F238E27FC236}">
                            <a16:creationId xmlns:a16="http://schemas.microsoft.com/office/drawing/2014/main" id="{995768E2-5599-8AF3-F635-14108419F71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24" name="Rectangle 13423">
                        <a:extLst>
                          <a:ext uri="{FF2B5EF4-FFF2-40B4-BE49-F238E27FC236}">
                            <a16:creationId xmlns:a16="http://schemas.microsoft.com/office/drawing/2014/main" id="{A37E5309-C0AC-BF20-F5A8-865BBBB8C51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22" name="Rectangle 13421">
                      <a:extLst>
                        <a:ext uri="{FF2B5EF4-FFF2-40B4-BE49-F238E27FC236}">
                          <a16:creationId xmlns:a16="http://schemas.microsoft.com/office/drawing/2014/main" id="{6AD67262-4913-B756-D4A6-7BBC3097E7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20" name="Rectangle 13419">
                    <a:extLst>
                      <a:ext uri="{FF2B5EF4-FFF2-40B4-BE49-F238E27FC236}">
                        <a16:creationId xmlns:a16="http://schemas.microsoft.com/office/drawing/2014/main" id="{A41F38B1-0217-4D27-976B-2C0C4A0BA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13404" name="Group 13403">
                <a:extLst>
                  <a:ext uri="{FF2B5EF4-FFF2-40B4-BE49-F238E27FC236}">
                    <a16:creationId xmlns:a16="http://schemas.microsoft.com/office/drawing/2014/main" id="{4796B5D7-2D8D-EA19-01E3-AAF44A094E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2688" cy="288"/>
                <a:chOff x="432" y="1152"/>
                <a:chExt cx="2688" cy="288"/>
              </a:xfrm>
            </p:grpSpPr>
            <p:grpSp>
              <p:nvGrpSpPr>
                <p:cNvPr id="13405" name="Group 13404">
                  <a:extLst>
                    <a:ext uri="{FF2B5EF4-FFF2-40B4-BE49-F238E27FC236}">
                      <a16:creationId xmlns:a16="http://schemas.microsoft.com/office/drawing/2014/main" id="{7D9B2AA7-C805-392F-5831-5BAC58687B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13" name="Group 13412">
                    <a:extLst>
                      <a:ext uri="{FF2B5EF4-FFF2-40B4-BE49-F238E27FC236}">
                        <a16:creationId xmlns:a16="http://schemas.microsoft.com/office/drawing/2014/main" id="{0E4F88CB-DDE3-78C5-8BDE-32FAFB823F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15" name="Rectangle 13414">
                      <a:extLst>
                        <a:ext uri="{FF2B5EF4-FFF2-40B4-BE49-F238E27FC236}">
                          <a16:creationId xmlns:a16="http://schemas.microsoft.com/office/drawing/2014/main" id="{08F3AB2A-9BE2-FC64-E892-129A3769FEF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16" name="Rectangle 13415">
                      <a:extLst>
                        <a:ext uri="{FF2B5EF4-FFF2-40B4-BE49-F238E27FC236}">
                          <a16:creationId xmlns:a16="http://schemas.microsoft.com/office/drawing/2014/main" id="{424002E8-33E0-3FE5-A352-D0BC948DA45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14" name="Rectangle 13413">
                    <a:extLst>
                      <a:ext uri="{FF2B5EF4-FFF2-40B4-BE49-F238E27FC236}">
                        <a16:creationId xmlns:a16="http://schemas.microsoft.com/office/drawing/2014/main" id="{6B0DEF48-282F-A66B-779B-41B2E60212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06" name="Group 13405">
                  <a:extLst>
                    <a:ext uri="{FF2B5EF4-FFF2-40B4-BE49-F238E27FC236}">
                      <a16:creationId xmlns:a16="http://schemas.microsoft.com/office/drawing/2014/main" id="{33873AAA-9659-FD81-CACB-83C7C9D51D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07" name="Group 13406">
                    <a:extLst>
                      <a:ext uri="{FF2B5EF4-FFF2-40B4-BE49-F238E27FC236}">
                        <a16:creationId xmlns:a16="http://schemas.microsoft.com/office/drawing/2014/main" id="{07DF9D3F-F31B-F571-DF0A-26296CD4A5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09" name="Group 13408">
                      <a:extLst>
                        <a:ext uri="{FF2B5EF4-FFF2-40B4-BE49-F238E27FC236}">
                          <a16:creationId xmlns:a16="http://schemas.microsoft.com/office/drawing/2014/main" id="{F4EED1D3-90C1-4F0B-E19A-24F2E299618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11" name="Rectangle 13410">
                        <a:extLst>
                          <a:ext uri="{FF2B5EF4-FFF2-40B4-BE49-F238E27FC236}">
                            <a16:creationId xmlns:a16="http://schemas.microsoft.com/office/drawing/2014/main" id="{7C16871D-006D-8CC0-A2AB-EF34660CC30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12" name="Rectangle 13411">
                        <a:extLst>
                          <a:ext uri="{FF2B5EF4-FFF2-40B4-BE49-F238E27FC236}">
                            <a16:creationId xmlns:a16="http://schemas.microsoft.com/office/drawing/2014/main" id="{26BA0D34-C2A6-7F56-896B-46EB4A07B2D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10" name="Rectangle 13409">
                      <a:extLst>
                        <a:ext uri="{FF2B5EF4-FFF2-40B4-BE49-F238E27FC236}">
                          <a16:creationId xmlns:a16="http://schemas.microsoft.com/office/drawing/2014/main" id="{4513D968-C1AA-E19B-6733-D4B45A0B102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08" name="Rectangle 13407">
                    <a:extLst>
                      <a:ext uri="{FF2B5EF4-FFF2-40B4-BE49-F238E27FC236}">
                        <a16:creationId xmlns:a16="http://schemas.microsoft.com/office/drawing/2014/main" id="{C5567051-2585-7766-B929-948A2C3B54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p:grpSp>
          <p:nvGrpSpPr>
            <p:cNvPr id="13390" name="Group 13389">
              <a:extLst>
                <a:ext uri="{FF2B5EF4-FFF2-40B4-BE49-F238E27FC236}">
                  <a16:creationId xmlns:a16="http://schemas.microsoft.com/office/drawing/2014/main" id="{F9F83ECE-F12B-DCE0-18B4-EC3EBF81B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2" y="5776760"/>
              <a:ext cx="3205097" cy="343404"/>
              <a:chOff x="432" y="1152"/>
              <a:chExt cx="2688" cy="288"/>
            </a:xfrm>
          </p:grpSpPr>
          <p:grpSp>
            <p:nvGrpSpPr>
              <p:cNvPr id="13391" name="Group 13390">
                <a:extLst>
                  <a:ext uri="{FF2B5EF4-FFF2-40B4-BE49-F238E27FC236}">
                    <a16:creationId xmlns:a16="http://schemas.microsoft.com/office/drawing/2014/main" id="{8310B94E-8D76-21AA-20E1-77BB3B9D02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13399" name="Group 13398">
                  <a:extLst>
                    <a:ext uri="{FF2B5EF4-FFF2-40B4-BE49-F238E27FC236}">
                      <a16:creationId xmlns:a16="http://schemas.microsoft.com/office/drawing/2014/main" id="{CE4458E0-8550-6CD2-88AD-6D00E316E0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13401" name="Rectangle 13400">
                    <a:extLst>
                      <a:ext uri="{FF2B5EF4-FFF2-40B4-BE49-F238E27FC236}">
                        <a16:creationId xmlns:a16="http://schemas.microsoft.com/office/drawing/2014/main" id="{FBBFDE70-FF1D-D814-841E-92399385D4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  <p:sp>
                <p:nvSpPr>
                  <p:cNvPr id="13402" name="Rectangle 13401">
                    <a:extLst>
                      <a:ext uri="{FF2B5EF4-FFF2-40B4-BE49-F238E27FC236}">
                        <a16:creationId xmlns:a16="http://schemas.microsoft.com/office/drawing/2014/main" id="{C223F0F2-03F6-A4C7-D16C-418DCED8F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400" name="Rectangle 13399">
                  <a:extLst>
                    <a:ext uri="{FF2B5EF4-FFF2-40B4-BE49-F238E27FC236}">
                      <a16:creationId xmlns:a16="http://schemas.microsoft.com/office/drawing/2014/main" id="{4D6EA21E-1B72-7EA4-9554-968B29225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703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  <p:grpSp>
            <p:nvGrpSpPr>
              <p:cNvPr id="13392" name="Group 13391">
                <a:extLst>
                  <a:ext uri="{FF2B5EF4-FFF2-40B4-BE49-F238E27FC236}">
                    <a16:creationId xmlns:a16="http://schemas.microsoft.com/office/drawing/2014/main" id="{87ABBC48-E05B-AA9F-5235-9C181A71F4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2" y="1152"/>
                <a:ext cx="2688" cy="288"/>
                <a:chOff x="432" y="1152"/>
                <a:chExt cx="2688" cy="288"/>
              </a:xfrm>
            </p:grpSpPr>
            <p:grpSp>
              <p:nvGrpSpPr>
                <p:cNvPr id="13393" name="Group 13392">
                  <a:extLst>
                    <a:ext uri="{FF2B5EF4-FFF2-40B4-BE49-F238E27FC236}">
                      <a16:creationId xmlns:a16="http://schemas.microsoft.com/office/drawing/2014/main" id="{F533C915-F667-77C1-5BA6-D50CBE630E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395" name="Group 13394">
                    <a:extLst>
                      <a:ext uri="{FF2B5EF4-FFF2-40B4-BE49-F238E27FC236}">
                        <a16:creationId xmlns:a16="http://schemas.microsoft.com/office/drawing/2014/main" id="{05B83E02-30A7-3A4E-8DDE-0B09C7D37E7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397" name="Rectangle 13396">
                      <a:extLst>
                        <a:ext uri="{FF2B5EF4-FFF2-40B4-BE49-F238E27FC236}">
                          <a16:creationId xmlns:a16="http://schemas.microsoft.com/office/drawing/2014/main" id="{B99110DB-F244-E6FC-690C-A44FBF5D97C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398" name="Rectangle 13397">
                      <a:extLst>
                        <a:ext uri="{FF2B5EF4-FFF2-40B4-BE49-F238E27FC236}">
                          <a16:creationId xmlns:a16="http://schemas.microsoft.com/office/drawing/2014/main" id="{0AD74D86-C303-57AC-668C-6356A56E96A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396" name="Rectangle 13395">
                    <a:extLst>
                      <a:ext uri="{FF2B5EF4-FFF2-40B4-BE49-F238E27FC236}">
                        <a16:creationId xmlns:a16="http://schemas.microsoft.com/office/drawing/2014/main" id="{68911B7B-8DB3-E695-732C-0906380F4C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394" name="Rectangle 13393">
                  <a:extLst>
                    <a:ext uri="{FF2B5EF4-FFF2-40B4-BE49-F238E27FC236}">
                      <a16:creationId xmlns:a16="http://schemas.microsoft.com/office/drawing/2014/main" id="{E4BF2E5F-BE64-981E-E43A-13C0DE0D5D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6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703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</p:grpSp>
      </p:grpSp>
      <p:grpSp>
        <p:nvGrpSpPr>
          <p:cNvPr id="13368" name="Group 13367">
            <a:extLst>
              <a:ext uri="{FF2B5EF4-FFF2-40B4-BE49-F238E27FC236}">
                <a16:creationId xmlns:a16="http://schemas.microsoft.com/office/drawing/2014/main" id="{E8E5B78B-5EAB-11BF-F374-E8F5F8C44606}"/>
              </a:ext>
            </a:extLst>
          </p:cNvPr>
          <p:cNvGrpSpPr/>
          <p:nvPr/>
        </p:nvGrpSpPr>
        <p:grpSpPr>
          <a:xfrm>
            <a:off x="1056471" y="4290979"/>
            <a:ext cx="1343690" cy="1010107"/>
            <a:chOff x="1056471" y="4290979"/>
            <a:chExt cx="1343690" cy="101010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1F81B59B-057C-9C8F-1E33-35F1428AA430}"/>
                </a:ext>
              </a:extLst>
            </p:cNvPr>
            <p:cNvGrpSpPr/>
            <p:nvPr/>
          </p:nvGrpSpPr>
          <p:grpSpPr>
            <a:xfrm>
              <a:off x="1221702" y="4290979"/>
              <a:ext cx="1178459" cy="1010107"/>
              <a:chOff x="8148702" y="3372938"/>
              <a:chExt cx="3205098" cy="2747226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D8A79234-3869-DA7C-4663-E2D1D1D4F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D6F1CDCB-0D5F-BD25-5F3A-79869E1FB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D04D6906-F656-B92C-A2FC-A1D9E495A6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</p:grpSpPr>
            <p:grpSp>
              <p:nvGrpSpPr>
                <p:cNvPr id="13341" name="Group 13340">
                  <a:extLst>
                    <a:ext uri="{FF2B5EF4-FFF2-40B4-BE49-F238E27FC236}">
                      <a16:creationId xmlns:a16="http://schemas.microsoft.com/office/drawing/2014/main" id="{A99C2E6E-0F1B-F5B7-34B2-7AD18D74A81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355" name="Group 13354">
                    <a:extLst>
                      <a:ext uri="{FF2B5EF4-FFF2-40B4-BE49-F238E27FC236}">
                        <a16:creationId xmlns:a16="http://schemas.microsoft.com/office/drawing/2014/main" id="{89897C5E-86A6-B5DA-2F9A-46751EFA661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63" name="Group 13362">
                      <a:extLst>
                        <a:ext uri="{FF2B5EF4-FFF2-40B4-BE49-F238E27FC236}">
                          <a16:creationId xmlns:a16="http://schemas.microsoft.com/office/drawing/2014/main" id="{2F2669B9-C39E-6799-6E9D-0704DB971BD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65" name="Rectangle 13364">
                        <a:extLst>
                          <a:ext uri="{FF2B5EF4-FFF2-40B4-BE49-F238E27FC236}">
                            <a16:creationId xmlns:a16="http://schemas.microsoft.com/office/drawing/2014/main" id="{806FA931-42CD-3242-0EBB-B5943FA9E97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366" name="Rectangle 13365">
                        <a:extLst>
                          <a:ext uri="{FF2B5EF4-FFF2-40B4-BE49-F238E27FC236}">
                            <a16:creationId xmlns:a16="http://schemas.microsoft.com/office/drawing/2014/main" id="{5D743AE6-2709-B263-6480-C80395E78B9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64" name="Rectangle 13363">
                      <a:extLst>
                        <a:ext uri="{FF2B5EF4-FFF2-40B4-BE49-F238E27FC236}">
                          <a16:creationId xmlns:a16="http://schemas.microsoft.com/office/drawing/2014/main" id="{4C7827C6-6403-C377-E1DB-643648B477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13356" name="Group 13355">
                    <a:extLst>
                      <a:ext uri="{FF2B5EF4-FFF2-40B4-BE49-F238E27FC236}">
                        <a16:creationId xmlns:a16="http://schemas.microsoft.com/office/drawing/2014/main" id="{91F4BF80-8291-A660-AD07-7798ABFC1E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13357" name="Group 13356">
                      <a:extLst>
                        <a:ext uri="{FF2B5EF4-FFF2-40B4-BE49-F238E27FC236}">
                          <a16:creationId xmlns:a16="http://schemas.microsoft.com/office/drawing/2014/main" id="{8E93EDDC-A901-E37D-5946-7055F651257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59" name="Group 13358">
                        <a:extLst>
                          <a:ext uri="{FF2B5EF4-FFF2-40B4-BE49-F238E27FC236}">
                            <a16:creationId xmlns:a16="http://schemas.microsoft.com/office/drawing/2014/main" id="{61959229-E784-D851-9F3A-827A3F7D6B2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61" name="Rectangle 13360">
                          <a:extLst>
                            <a:ext uri="{FF2B5EF4-FFF2-40B4-BE49-F238E27FC236}">
                              <a16:creationId xmlns:a16="http://schemas.microsoft.com/office/drawing/2014/main" id="{324C25FD-24BC-8777-4954-1A49144152A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13362" name="Rectangle 13361">
                          <a:extLst>
                            <a:ext uri="{FF2B5EF4-FFF2-40B4-BE49-F238E27FC236}">
                              <a16:creationId xmlns:a16="http://schemas.microsoft.com/office/drawing/2014/main" id="{A7912FEE-9E28-FAB8-9075-59F1053F21A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13360" name="Rectangle 13359">
                        <a:extLst>
                          <a:ext uri="{FF2B5EF4-FFF2-40B4-BE49-F238E27FC236}">
                            <a16:creationId xmlns:a16="http://schemas.microsoft.com/office/drawing/2014/main" id="{CB76C2FD-C8D4-726C-C8AB-10595CA0DEE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58" name="Rectangle 13357">
                      <a:extLst>
                        <a:ext uri="{FF2B5EF4-FFF2-40B4-BE49-F238E27FC236}">
                          <a16:creationId xmlns:a16="http://schemas.microsoft.com/office/drawing/2014/main" id="{C97ABBB9-DCD8-861C-260F-76B66EFBB76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13342" name="Group 13341">
                  <a:extLst>
                    <a:ext uri="{FF2B5EF4-FFF2-40B4-BE49-F238E27FC236}">
                      <a16:creationId xmlns:a16="http://schemas.microsoft.com/office/drawing/2014/main" id="{03C8BAB9-C25A-C3D3-1CC7-A06B355AC2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343" name="Group 13342">
                    <a:extLst>
                      <a:ext uri="{FF2B5EF4-FFF2-40B4-BE49-F238E27FC236}">
                        <a16:creationId xmlns:a16="http://schemas.microsoft.com/office/drawing/2014/main" id="{04658858-F019-143F-024C-30E9BB52686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51" name="Group 13350">
                      <a:extLst>
                        <a:ext uri="{FF2B5EF4-FFF2-40B4-BE49-F238E27FC236}">
                          <a16:creationId xmlns:a16="http://schemas.microsoft.com/office/drawing/2014/main" id="{4F7892CE-88D1-4806-12BE-3B3E8E9F5D4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53" name="Rectangle 13352">
                        <a:extLst>
                          <a:ext uri="{FF2B5EF4-FFF2-40B4-BE49-F238E27FC236}">
                            <a16:creationId xmlns:a16="http://schemas.microsoft.com/office/drawing/2014/main" id="{2E3DB381-A7A7-7B02-D6F6-D49EA89ECD0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354" name="Rectangle 13353">
                        <a:extLst>
                          <a:ext uri="{FF2B5EF4-FFF2-40B4-BE49-F238E27FC236}">
                            <a16:creationId xmlns:a16="http://schemas.microsoft.com/office/drawing/2014/main" id="{3855361A-5D45-5528-C96B-36BA4543A54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52" name="Rectangle 13351">
                      <a:extLst>
                        <a:ext uri="{FF2B5EF4-FFF2-40B4-BE49-F238E27FC236}">
                          <a16:creationId xmlns:a16="http://schemas.microsoft.com/office/drawing/2014/main" id="{26A12E65-4643-1404-A349-7AC889CDDC8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13344" name="Group 13343">
                    <a:extLst>
                      <a:ext uri="{FF2B5EF4-FFF2-40B4-BE49-F238E27FC236}">
                        <a16:creationId xmlns:a16="http://schemas.microsoft.com/office/drawing/2014/main" id="{AF836694-9C42-9A63-8231-9AAC486BE72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13345" name="Group 13344">
                      <a:extLst>
                        <a:ext uri="{FF2B5EF4-FFF2-40B4-BE49-F238E27FC236}">
                          <a16:creationId xmlns:a16="http://schemas.microsoft.com/office/drawing/2014/main" id="{E56EBB3C-0FA4-C139-A0AD-8B0AC2B9048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47" name="Group 13346">
                        <a:extLst>
                          <a:ext uri="{FF2B5EF4-FFF2-40B4-BE49-F238E27FC236}">
                            <a16:creationId xmlns:a16="http://schemas.microsoft.com/office/drawing/2014/main" id="{DAF77410-129F-CD3B-01C6-93A584AF0A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49" name="Rectangle 13348">
                          <a:extLst>
                            <a:ext uri="{FF2B5EF4-FFF2-40B4-BE49-F238E27FC236}">
                              <a16:creationId xmlns:a16="http://schemas.microsoft.com/office/drawing/2014/main" id="{84543E6B-AEFD-0F75-315E-57665624050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13350" name="Rectangle 13349">
                          <a:extLst>
                            <a:ext uri="{FF2B5EF4-FFF2-40B4-BE49-F238E27FC236}">
                              <a16:creationId xmlns:a16="http://schemas.microsoft.com/office/drawing/2014/main" id="{49D67E93-A34F-1709-9930-759133634EC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13348" name="Rectangle 13347">
                        <a:extLst>
                          <a:ext uri="{FF2B5EF4-FFF2-40B4-BE49-F238E27FC236}">
                            <a16:creationId xmlns:a16="http://schemas.microsoft.com/office/drawing/2014/main" id="{4DA4CF2F-84C9-258D-DBFC-F89903D856B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46" name="Rectangle 13345">
                      <a:extLst>
                        <a:ext uri="{FF2B5EF4-FFF2-40B4-BE49-F238E27FC236}">
                          <a16:creationId xmlns:a16="http://schemas.microsoft.com/office/drawing/2014/main" id="{2B191B64-1EE8-63F5-0425-1B8E8269B66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57764A88-5DDD-547A-71FC-CC514C4C7B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</p:grpSpPr>
            <p:grpSp>
              <p:nvGrpSpPr>
                <p:cNvPr id="13329" name="Group 13328">
                  <a:extLst>
                    <a:ext uri="{FF2B5EF4-FFF2-40B4-BE49-F238E27FC236}">
                      <a16:creationId xmlns:a16="http://schemas.microsoft.com/office/drawing/2014/main" id="{BF7F740A-31A7-6F6B-67BD-4F35C58DB0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337" name="Group 13336">
                    <a:extLst>
                      <a:ext uri="{FF2B5EF4-FFF2-40B4-BE49-F238E27FC236}">
                        <a16:creationId xmlns:a16="http://schemas.microsoft.com/office/drawing/2014/main" id="{D8CBA361-7FA4-5D71-A2D6-5C717DCE32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339" name="Rectangle 13338">
                      <a:extLst>
                        <a:ext uri="{FF2B5EF4-FFF2-40B4-BE49-F238E27FC236}">
                          <a16:creationId xmlns:a16="http://schemas.microsoft.com/office/drawing/2014/main" id="{883598B0-4CCF-3E6C-B731-DCF12923ED2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340" name="Rectangle 13339">
                      <a:extLst>
                        <a:ext uri="{FF2B5EF4-FFF2-40B4-BE49-F238E27FC236}">
                          <a16:creationId xmlns:a16="http://schemas.microsoft.com/office/drawing/2014/main" id="{CEB1EACD-CCF7-85AC-9DC0-D31AF7420A6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338" name="Rectangle 13337">
                    <a:extLst>
                      <a:ext uri="{FF2B5EF4-FFF2-40B4-BE49-F238E27FC236}">
                        <a16:creationId xmlns:a16="http://schemas.microsoft.com/office/drawing/2014/main" id="{678225E6-A080-F7DA-4EEE-EE257AA5D5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330" name="Group 13329">
                  <a:extLst>
                    <a:ext uri="{FF2B5EF4-FFF2-40B4-BE49-F238E27FC236}">
                      <a16:creationId xmlns:a16="http://schemas.microsoft.com/office/drawing/2014/main" id="{4C330238-13CE-B87F-D198-685D4F0864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331" name="Group 13330">
                    <a:extLst>
                      <a:ext uri="{FF2B5EF4-FFF2-40B4-BE49-F238E27FC236}">
                        <a16:creationId xmlns:a16="http://schemas.microsoft.com/office/drawing/2014/main" id="{88CD810A-679C-1A82-D3B7-BB436C6CF0E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33" name="Group 13332">
                      <a:extLst>
                        <a:ext uri="{FF2B5EF4-FFF2-40B4-BE49-F238E27FC236}">
                          <a16:creationId xmlns:a16="http://schemas.microsoft.com/office/drawing/2014/main" id="{72783692-5A71-ED9E-9543-DD5E86A3743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35" name="Rectangle 13334">
                        <a:extLst>
                          <a:ext uri="{FF2B5EF4-FFF2-40B4-BE49-F238E27FC236}">
                            <a16:creationId xmlns:a16="http://schemas.microsoft.com/office/drawing/2014/main" id="{912FA43D-EEF6-EC60-6D83-FA149CDD21E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336" name="Rectangle 13335">
                        <a:extLst>
                          <a:ext uri="{FF2B5EF4-FFF2-40B4-BE49-F238E27FC236}">
                            <a16:creationId xmlns:a16="http://schemas.microsoft.com/office/drawing/2014/main" id="{F0DB9241-2118-8C5D-04E5-E43274A5C92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34" name="Rectangle 13333">
                      <a:extLst>
                        <a:ext uri="{FF2B5EF4-FFF2-40B4-BE49-F238E27FC236}">
                          <a16:creationId xmlns:a16="http://schemas.microsoft.com/office/drawing/2014/main" id="{EAFA0280-D07F-7FF6-E3FE-58D2443A08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332" name="Rectangle 13331">
                    <a:extLst>
                      <a:ext uri="{FF2B5EF4-FFF2-40B4-BE49-F238E27FC236}">
                        <a16:creationId xmlns:a16="http://schemas.microsoft.com/office/drawing/2014/main" id="{2DEC93CF-793D-3E66-D9B6-599603C92A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915D4463-D7C1-5579-AA6B-A0AC3F4A77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</p:grpSpPr>
            <p:grpSp>
              <p:nvGrpSpPr>
                <p:cNvPr id="13493" name="Group 13492">
                  <a:extLst>
                    <a:ext uri="{FF2B5EF4-FFF2-40B4-BE49-F238E27FC236}">
                      <a16:creationId xmlns:a16="http://schemas.microsoft.com/office/drawing/2014/main" id="{302054E1-92EA-F9E4-31E5-3444E46A43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317" name="Group 13316">
                    <a:extLst>
                      <a:ext uri="{FF2B5EF4-FFF2-40B4-BE49-F238E27FC236}">
                        <a16:creationId xmlns:a16="http://schemas.microsoft.com/office/drawing/2014/main" id="{D291977B-AB02-8F02-0515-8B8974D3E5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25" name="Group 13324">
                      <a:extLst>
                        <a:ext uri="{FF2B5EF4-FFF2-40B4-BE49-F238E27FC236}">
                          <a16:creationId xmlns:a16="http://schemas.microsoft.com/office/drawing/2014/main" id="{85DCB527-3BD9-775F-7434-3AA669F8F2C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27" name="Rectangle 13326">
                        <a:extLst>
                          <a:ext uri="{FF2B5EF4-FFF2-40B4-BE49-F238E27FC236}">
                            <a16:creationId xmlns:a16="http://schemas.microsoft.com/office/drawing/2014/main" id="{E0940834-41D3-D5AF-27E9-62C67874ED2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328" name="Rectangle 13327">
                        <a:extLst>
                          <a:ext uri="{FF2B5EF4-FFF2-40B4-BE49-F238E27FC236}">
                            <a16:creationId xmlns:a16="http://schemas.microsoft.com/office/drawing/2014/main" id="{06CCF30D-EBDB-9B69-72C6-D38FC2ADA0D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26" name="Rectangle 13325">
                      <a:extLst>
                        <a:ext uri="{FF2B5EF4-FFF2-40B4-BE49-F238E27FC236}">
                          <a16:creationId xmlns:a16="http://schemas.microsoft.com/office/drawing/2014/main" id="{C19846AE-F4E0-6CA3-FB72-CE1684CFDD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13318" name="Group 13317">
                    <a:extLst>
                      <a:ext uri="{FF2B5EF4-FFF2-40B4-BE49-F238E27FC236}">
                        <a16:creationId xmlns:a16="http://schemas.microsoft.com/office/drawing/2014/main" id="{D667C6BA-D245-5D71-831D-533E1B7DE7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13319" name="Group 13318">
                      <a:extLst>
                        <a:ext uri="{FF2B5EF4-FFF2-40B4-BE49-F238E27FC236}">
                          <a16:creationId xmlns:a16="http://schemas.microsoft.com/office/drawing/2014/main" id="{F3CBF57B-B150-2F47-B527-42B6C94C967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21" name="Group 13320">
                        <a:extLst>
                          <a:ext uri="{FF2B5EF4-FFF2-40B4-BE49-F238E27FC236}">
                            <a16:creationId xmlns:a16="http://schemas.microsoft.com/office/drawing/2014/main" id="{4118999E-6729-34ED-7870-7DCFB7EE0CA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23" name="Rectangle 13322">
                          <a:extLst>
                            <a:ext uri="{FF2B5EF4-FFF2-40B4-BE49-F238E27FC236}">
                              <a16:creationId xmlns:a16="http://schemas.microsoft.com/office/drawing/2014/main" id="{7DB6436A-04DE-713E-9DAD-3A92470FA97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13324" name="Rectangle 13323">
                          <a:extLst>
                            <a:ext uri="{FF2B5EF4-FFF2-40B4-BE49-F238E27FC236}">
                              <a16:creationId xmlns:a16="http://schemas.microsoft.com/office/drawing/2014/main" id="{C64C2514-8A5E-A3C0-887B-E2C92126FDD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13322" name="Rectangle 13321">
                        <a:extLst>
                          <a:ext uri="{FF2B5EF4-FFF2-40B4-BE49-F238E27FC236}">
                            <a16:creationId xmlns:a16="http://schemas.microsoft.com/office/drawing/2014/main" id="{2FCE7032-08B9-6826-5CDB-F145B6D0BC3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20" name="Rectangle 13319">
                      <a:extLst>
                        <a:ext uri="{FF2B5EF4-FFF2-40B4-BE49-F238E27FC236}">
                          <a16:creationId xmlns:a16="http://schemas.microsoft.com/office/drawing/2014/main" id="{76E9D866-37D2-4F53-1F25-CC52AA2DD30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13494" name="Group 13493">
                  <a:extLst>
                    <a:ext uri="{FF2B5EF4-FFF2-40B4-BE49-F238E27FC236}">
                      <a16:creationId xmlns:a16="http://schemas.microsoft.com/office/drawing/2014/main" id="{C387877A-EE1D-A4CD-1553-D3432F3888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95" name="Group 13494">
                    <a:extLst>
                      <a:ext uri="{FF2B5EF4-FFF2-40B4-BE49-F238E27FC236}">
                        <a16:creationId xmlns:a16="http://schemas.microsoft.com/office/drawing/2014/main" id="{B94497E3-4A55-48D5-76A0-FF33BCD344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503" name="Group 13502">
                      <a:extLst>
                        <a:ext uri="{FF2B5EF4-FFF2-40B4-BE49-F238E27FC236}">
                          <a16:creationId xmlns:a16="http://schemas.microsoft.com/office/drawing/2014/main" id="{22400BD9-54E9-D9CB-E225-34E27F18B28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13" name="Rectangle 13312">
                        <a:extLst>
                          <a:ext uri="{FF2B5EF4-FFF2-40B4-BE49-F238E27FC236}">
                            <a16:creationId xmlns:a16="http://schemas.microsoft.com/office/drawing/2014/main" id="{C1A82658-19CC-FA2D-A51E-475559C177B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314" name="Rectangle 13313">
                        <a:extLst>
                          <a:ext uri="{FF2B5EF4-FFF2-40B4-BE49-F238E27FC236}">
                            <a16:creationId xmlns:a16="http://schemas.microsoft.com/office/drawing/2014/main" id="{27503362-907C-3EB4-0CC7-E95B18B3D46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12" name="Rectangle 13311">
                      <a:extLst>
                        <a:ext uri="{FF2B5EF4-FFF2-40B4-BE49-F238E27FC236}">
                          <a16:creationId xmlns:a16="http://schemas.microsoft.com/office/drawing/2014/main" id="{F1BD1353-2669-5627-F009-B88D757C360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13496" name="Group 13495">
                    <a:extLst>
                      <a:ext uri="{FF2B5EF4-FFF2-40B4-BE49-F238E27FC236}">
                        <a16:creationId xmlns:a16="http://schemas.microsoft.com/office/drawing/2014/main" id="{D0B48988-280C-4943-83F2-F9D2F29C52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13497" name="Group 13496">
                      <a:extLst>
                        <a:ext uri="{FF2B5EF4-FFF2-40B4-BE49-F238E27FC236}">
                          <a16:creationId xmlns:a16="http://schemas.microsoft.com/office/drawing/2014/main" id="{3B1418E8-6595-001D-EDE9-63F5FB32213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499" name="Group 13498">
                        <a:extLst>
                          <a:ext uri="{FF2B5EF4-FFF2-40B4-BE49-F238E27FC236}">
                            <a16:creationId xmlns:a16="http://schemas.microsoft.com/office/drawing/2014/main" id="{76CB51E1-BD0E-E86D-3ACF-1E5EBEC6147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501" name="Rectangle 13500">
                          <a:extLst>
                            <a:ext uri="{FF2B5EF4-FFF2-40B4-BE49-F238E27FC236}">
                              <a16:creationId xmlns:a16="http://schemas.microsoft.com/office/drawing/2014/main" id="{E6629367-F84E-7693-89B9-CC5AFD171B2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13502" name="Rectangle 13501">
                          <a:extLst>
                            <a:ext uri="{FF2B5EF4-FFF2-40B4-BE49-F238E27FC236}">
                              <a16:creationId xmlns:a16="http://schemas.microsoft.com/office/drawing/2014/main" id="{BED52513-BF2F-3CA6-3D85-8B5777B2582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13500" name="Rectangle 13499">
                        <a:extLst>
                          <a:ext uri="{FF2B5EF4-FFF2-40B4-BE49-F238E27FC236}">
                            <a16:creationId xmlns:a16="http://schemas.microsoft.com/office/drawing/2014/main" id="{3756E588-E951-D6E2-2B10-24D929A2593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98" name="Rectangle 13497">
                      <a:extLst>
                        <a:ext uri="{FF2B5EF4-FFF2-40B4-BE49-F238E27FC236}">
                          <a16:creationId xmlns:a16="http://schemas.microsoft.com/office/drawing/2014/main" id="{921470AA-644D-9ADF-DD8B-BE4D7262E12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E834C1B7-D901-49ED-4FC6-57379A5D67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</p:grpSpPr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0D05EF94-8544-FF69-BF48-169E5128A0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52" name="Group 51">
                    <a:extLst>
                      <a:ext uri="{FF2B5EF4-FFF2-40B4-BE49-F238E27FC236}">
                        <a16:creationId xmlns:a16="http://schemas.microsoft.com/office/drawing/2014/main" id="{1C63F4A4-2BF8-D32A-C36D-F1318B2952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0" name="Group 59">
                      <a:extLst>
                        <a:ext uri="{FF2B5EF4-FFF2-40B4-BE49-F238E27FC236}">
                          <a16:creationId xmlns:a16="http://schemas.microsoft.com/office/drawing/2014/main" id="{C33B9C5D-BFA8-3F67-E984-10E876F7700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2" name="Rectangle 61">
                        <a:extLst>
                          <a:ext uri="{FF2B5EF4-FFF2-40B4-BE49-F238E27FC236}">
                            <a16:creationId xmlns:a16="http://schemas.microsoft.com/office/drawing/2014/main" id="{1A917477-1851-B9E6-2521-0E70406366E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63" name="Rectangle 62">
                        <a:extLst>
                          <a:ext uri="{FF2B5EF4-FFF2-40B4-BE49-F238E27FC236}">
                            <a16:creationId xmlns:a16="http://schemas.microsoft.com/office/drawing/2014/main" id="{E3376605-72E3-4F66-FA5B-A9D333F9805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61" name="Rectangle 60">
                      <a:extLst>
                        <a:ext uri="{FF2B5EF4-FFF2-40B4-BE49-F238E27FC236}">
                          <a16:creationId xmlns:a16="http://schemas.microsoft.com/office/drawing/2014/main" id="{2066821F-C247-9E34-AE92-56D86955EC9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53" name="Group 52">
                    <a:extLst>
                      <a:ext uri="{FF2B5EF4-FFF2-40B4-BE49-F238E27FC236}">
                        <a16:creationId xmlns:a16="http://schemas.microsoft.com/office/drawing/2014/main" id="{C637886A-808C-7068-AD11-0D19B50E93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54" name="Group 53">
                      <a:extLst>
                        <a:ext uri="{FF2B5EF4-FFF2-40B4-BE49-F238E27FC236}">
                          <a16:creationId xmlns:a16="http://schemas.microsoft.com/office/drawing/2014/main" id="{617C24B7-8F25-4F02-F464-27FC240B5CD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56" name="Group 55">
                        <a:extLst>
                          <a:ext uri="{FF2B5EF4-FFF2-40B4-BE49-F238E27FC236}">
                            <a16:creationId xmlns:a16="http://schemas.microsoft.com/office/drawing/2014/main" id="{DF718742-55EB-1ECE-B1EF-46B9C3F16F2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58" name="Rectangle 57">
                          <a:extLst>
                            <a:ext uri="{FF2B5EF4-FFF2-40B4-BE49-F238E27FC236}">
                              <a16:creationId xmlns:a16="http://schemas.microsoft.com/office/drawing/2014/main" id="{39084352-6C9A-E669-A810-FA7E13B540F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59" name="Rectangle 58">
                          <a:extLst>
                            <a:ext uri="{FF2B5EF4-FFF2-40B4-BE49-F238E27FC236}">
                              <a16:creationId xmlns:a16="http://schemas.microsoft.com/office/drawing/2014/main" id="{CC3B0C20-04C4-BF49-36E4-1D8A6F23AF3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57" name="Rectangle 56">
                        <a:extLst>
                          <a:ext uri="{FF2B5EF4-FFF2-40B4-BE49-F238E27FC236}">
                            <a16:creationId xmlns:a16="http://schemas.microsoft.com/office/drawing/2014/main" id="{10B70944-6D06-B957-7829-698D54E9DD2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55" name="Rectangle 54">
                      <a:extLst>
                        <a:ext uri="{FF2B5EF4-FFF2-40B4-BE49-F238E27FC236}">
                          <a16:creationId xmlns:a16="http://schemas.microsoft.com/office/drawing/2014/main" id="{DF99A10B-E741-D2F8-9470-C93B605C79D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39" name="Group 38">
                  <a:extLst>
                    <a:ext uri="{FF2B5EF4-FFF2-40B4-BE49-F238E27FC236}">
                      <a16:creationId xmlns:a16="http://schemas.microsoft.com/office/drawing/2014/main" id="{712F4D8E-75CF-04CD-30C0-ED8248E49B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40" name="Group 39">
                    <a:extLst>
                      <a:ext uri="{FF2B5EF4-FFF2-40B4-BE49-F238E27FC236}">
                        <a16:creationId xmlns:a16="http://schemas.microsoft.com/office/drawing/2014/main" id="{42F22117-3D74-713C-C60F-EC449E69F7E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48" name="Group 47">
                      <a:extLst>
                        <a:ext uri="{FF2B5EF4-FFF2-40B4-BE49-F238E27FC236}">
                          <a16:creationId xmlns:a16="http://schemas.microsoft.com/office/drawing/2014/main" id="{BF2C74A6-50BD-7B58-F964-F0A0AF2EE36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50" name="Rectangle 49">
                        <a:extLst>
                          <a:ext uri="{FF2B5EF4-FFF2-40B4-BE49-F238E27FC236}">
                            <a16:creationId xmlns:a16="http://schemas.microsoft.com/office/drawing/2014/main" id="{342353BA-611F-DDE4-5815-1FD0A3E2CCE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51" name="Rectangle 50">
                        <a:extLst>
                          <a:ext uri="{FF2B5EF4-FFF2-40B4-BE49-F238E27FC236}">
                            <a16:creationId xmlns:a16="http://schemas.microsoft.com/office/drawing/2014/main" id="{D916EAB0-38E6-6316-C056-F43D2859C9F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49" name="Rectangle 48">
                      <a:extLst>
                        <a:ext uri="{FF2B5EF4-FFF2-40B4-BE49-F238E27FC236}">
                          <a16:creationId xmlns:a16="http://schemas.microsoft.com/office/drawing/2014/main" id="{91AFBA25-4771-F777-98F1-924E115674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41" name="Group 40">
                    <a:extLst>
                      <a:ext uri="{FF2B5EF4-FFF2-40B4-BE49-F238E27FC236}">
                        <a16:creationId xmlns:a16="http://schemas.microsoft.com/office/drawing/2014/main" id="{972E6567-74A7-212B-5CD3-29451BCC3BE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42" name="Group 41">
                      <a:extLst>
                        <a:ext uri="{FF2B5EF4-FFF2-40B4-BE49-F238E27FC236}">
                          <a16:creationId xmlns:a16="http://schemas.microsoft.com/office/drawing/2014/main" id="{121F36B1-53A2-38F3-60A4-B6824FCAAB1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44" name="Group 43">
                        <a:extLst>
                          <a:ext uri="{FF2B5EF4-FFF2-40B4-BE49-F238E27FC236}">
                            <a16:creationId xmlns:a16="http://schemas.microsoft.com/office/drawing/2014/main" id="{B83BBD17-C50C-A619-A4F0-F6731DB1368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46" name="Rectangle 45">
                          <a:extLst>
                            <a:ext uri="{FF2B5EF4-FFF2-40B4-BE49-F238E27FC236}">
                              <a16:creationId xmlns:a16="http://schemas.microsoft.com/office/drawing/2014/main" id="{6586556D-5841-CAF8-0195-0E542F0F980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47" name="Rectangle 46">
                          <a:extLst>
                            <a:ext uri="{FF2B5EF4-FFF2-40B4-BE49-F238E27FC236}">
                              <a16:creationId xmlns:a16="http://schemas.microsoft.com/office/drawing/2014/main" id="{6D1679C7-F36E-58CD-1B7B-BEB4E6C4182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45" name="Rectangle 44">
                        <a:extLst>
                          <a:ext uri="{FF2B5EF4-FFF2-40B4-BE49-F238E27FC236}">
                            <a16:creationId xmlns:a16="http://schemas.microsoft.com/office/drawing/2014/main" id="{07F41C92-0A33-1833-2081-94E10BFABEB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43" name="Rectangle 42">
                      <a:extLst>
                        <a:ext uri="{FF2B5EF4-FFF2-40B4-BE49-F238E27FC236}">
                          <a16:creationId xmlns:a16="http://schemas.microsoft.com/office/drawing/2014/main" id="{D6EA71E1-A05E-5421-5B6D-E3E1A06D4AC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3D19CAB5-43EB-3C4E-15A6-3A1D491FCE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</p:grpSpPr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B8336A74-2790-7E3D-BFF9-4FD302CE6E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34" name="Group 33">
                    <a:extLst>
                      <a:ext uri="{FF2B5EF4-FFF2-40B4-BE49-F238E27FC236}">
                        <a16:creationId xmlns:a16="http://schemas.microsoft.com/office/drawing/2014/main" id="{8D46287D-6E9D-CAE5-DA9D-D08FB15285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36" name="Rectangle 35">
                      <a:extLst>
                        <a:ext uri="{FF2B5EF4-FFF2-40B4-BE49-F238E27FC236}">
                          <a16:creationId xmlns:a16="http://schemas.microsoft.com/office/drawing/2014/main" id="{145DDEDF-0CCF-11E7-C917-8220DA382F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37" name="Rectangle 36">
                      <a:extLst>
                        <a:ext uri="{FF2B5EF4-FFF2-40B4-BE49-F238E27FC236}">
                          <a16:creationId xmlns:a16="http://schemas.microsoft.com/office/drawing/2014/main" id="{099E22A1-4B5A-3299-C501-440D1D45280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35" name="Rectangle 34">
                    <a:extLst>
                      <a:ext uri="{FF2B5EF4-FFF2-40B4-BE49-F238E27FC236}">
                        <a16:creationId xmlns:a16="http://schemas.microsoft.com/office/drawing/2014/main" id="{568198EA-68F4-293D-8692-C47EA7E5B7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4821F366-2613-105F-6536-51D7B01A7A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28" name="Group 27">
                    <a:extLst>
                      <a:ext uri="{FF2B5EF4-FFF2-40B4-BE49-F238E27FC236}">
                        <a16:creationId xmlns:a16="http://schemas.microsoft.com/office/drawing/2014/main" id="{1250A02C-3F29-ABF9-81B3-50DBA9C62B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30" name="Group 29">
                      <a:extLst>
                        <a:ext uri="{FF2B5EF4-FFF2-40B4-BE49-F238E27FC236}">
                          <a16:creationId xmlns:a16="http://schemas.microsoft.com/office/drawing/2014/main" id="{13DC04EB-B7C0-D6B4-B5EA-44FD113F410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32" name="Rectangle 31">
                        <a:extLst>
                          <a:ext uri="{FF2B5EF4-FFF2-40B4-BE49-F238E27FC236}">
                            <a16:creationId xmlns:a16="http://schemas.microsoft.com/office/drawing/2014/main" id="{E0697B58-D916-14E6-4A5C-9D85906CE84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33" name="Rectangle 32">
                        <a:extLst>
                          <a:ext uri="{FF2B5EF4-FFF2-40B4-BE49-F238E27FC236}">
                            <a16:creationId xmlns:a16="http://schemas.microsoft.com/office/drawing/2014/main" id="{24D7D242-E4C5-DA32-6168-0276AFA7F4F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31" name="Rectangle 30">
                      <a:extLst>
                        <a:ext uri="{FF2B5EF4-FFF2-40B4-BE49-F238E27FC236}">
                          <a16:creationId xmlns:a16="http://schemas.microsoft.com/office/drawing/2014/main" id="{57C3621F-D70A-F4CA-D6BE-B5C97CEBFF8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CD27DB7C-BD4A-B7C5-E397-0073AB8D2E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p:sp>
          <p:nvSpPr>
            <p:cNvPr id="13367" name="Arrow: Right 13366">
              <a:extLst>
                <a:ext uri="{FF2B5EF4-FFF2-40B4-BE49-F238E27FC236}">
                  <a16:creationId xmlns:a16="http://schemas.microsoft.com/office/drawing/2014/main" id="{D6D4D7E8-2463-D8BC-B5C3-B7873ED6CD0B}"/>
                </a:ext>
              </a:extLst>
            </p:cNvPr>
            <p:cNvSpPr/>
            <p:nvPr/>
          </p:nvSpPr>
          <p:spPr>
            <a:xfrm rot="5400000">
              <a:off x="621856" y="4725595"/>
              <a:ext cx="1005498" cy="136267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6284524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B4AE63-2591-76F8-02B5-B7AB33C3D3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AC675DF5-2EC4-A9C2-78B3-70D8B892E7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Order of Evaluations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C3E52608-F02C-88BD-5426-6BD2C99637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46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14937C9E-30B0-8638-0976-E62298BC9ACD}"/>
                  </a:ext>
                </a:extLst>
              </p:cNvPr>
              <p:cNvSpPr txBox="1"/>
              <p:nvPr/>
            </p:nvSpPr>
            <p:spPr>
              <a:xfrm>
                <a:off x="1408441" y="1355174"/>
                <a:ext cx="8759049" cy="179600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4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4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4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4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4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4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4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4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4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14937C9E-30B0-8638-0976-E62298BC9A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8441" y="1355174"/>
                <a:ext cx="8759049" cy="179600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159A5D72-BE8F-E474-D110-CCB89F3056A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5925" y="3888044"/>
            <a:ext cx="7107036" cy="322608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dirty="0"/>
              <a:t>Each cell depends </a:t>
            </a:r>
            <a:r>
              <a:rPr lang="en-US" i="1" dirty="0"/>
              <a:t>only</a:t>
            </a:r>
            <a:r>
              <a:rPr lang="en-US" dirty="0"/>
              <a:t> on values in the previous row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We only need two rows!</a:t>
            </a:r>
          </a:p>
        </p:txBody>
      </p:sp>
      <p:sp>
        <p:nvSpPr>
          <p:cNvPr id="2" name="Arrow: Right 1">
            <a:extLst>
              <a:ext uri="{FF2B5EF4-FFF2-40B4-BE49-F238E27FC236}">
                <a16:creationId xmlns:a16="http://schemas.microsoft.com/office/drawing/2014/main" id="{1171423A-0228-25E7-A5D7-80826034383D}"/>
              </a:ext>
            </a:extLst>
          </p:cNvPr>
          <p:cNvSpPr/>
          <p:nvPr/>
        </p:nvSpPr>
        <p:spPr>
          <a:xfrm rot="5400000">
            <a:off x="6381095" y="4874824"/>
            <a:ext cx="2524559" cy="300041"/>
          </a:xfrm>
          <a:prstGeom prst="rightArrow">
            <a:avLst>
              <a:gd name="adj1" fmla="val 26413"/>
              <a:gd name="adj2" fmla="val 83287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F84FA7-6438-602E-C821-A2221786E010}"/>
              </a:ext>
            </a:extLst>
          </p:cNvPr>
          <p:cNvGrpSpPr/>
          <p:nvPr/>
        </p:nvGrpSpPr>
        <p:grpSpPr>
          <a:xfrm>
            <a:off x="7793394" y="3319346"/>
            <a:ext cx="3560406" cy="3113868"/>
            <a:chOff x="7793394" y="3015518"/>
            <a:chExt cx="3560406" cy="311386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5C42F68-FB82-0003-EB37-81C31EDB0213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6" name="TextBox 2">
                    <a:extLst>
                      <a:ext uri="{FF2B5EF4-FFF2-40B4-BE49-F238E27FC236}">
                        <a16:creationId xmlns:a16="http://schemas.microsoft.com/office/drawing/2014/main" id="{B3CEBF77-CF48-8255-C63A-B2DDD6680ADC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6" name="TextBox 2">
                    <a:extLst>
                      <a:ext uri="{FF2B5EF4-FFF2-40B4-BE49-F238E27FC236}">
                        <a16:creationId xmlns:a16="http://schemas.microsoft.com/office/drawing/2014/main" id="{B3CEBF77-CF48-8255-C63A-B2DDD6680AD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7" name="TextBox 3">
                    <a:extLst>
                      <a:ext uri="{FF2B5EF4-FFF2-40B4-BE49-F238E27FC236}">
                        <a16:creationId xmlns:a16="http://schemas.microsoft.com/office/drawing/2014/main" id="{B7BC95E4-F785-E3E4-FBAC-140605A1FE62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7" name="TextBox 3">
                    <a:extLst>
                      <a:ext uri="{FF2B5EF4-FFF2-40B4-BE49-F238E27FC236}">
                        <a16:creationId xmlns:a16="http://schemas.microsoft.com/office/drawing/2014/main" id="{B7BC95E4-F785-E3E4-FBAC-140605A1FE6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8" name="TextBox 4">
                    <a:extLst>
                      <a:ext uri="{FF2B5EF4-FFF2-40B4-BE49-F238E27FC236}">
                        <a16:creationId xmlns:a16="http://schemas.microsoft.com/office/drawing/2014/main" id="{C42AACE8-6E83-8336-2D23-197B712330A6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8" name="TextBox 4">
                    <a:extLst>
                      <a:ext uri="{FF2B5EF4-FFF2-40B4-BE49-F238E27FC236}">
                        <a16:creationId xmlns:a16="http://schemas.microsoft.com/office/drawing/2014/main" id="{C42AACE8-6E83-8336-2D23-197B712330A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9" name="TextBox 212">
                    <a:extLst>
                      <a:ext uri="{FF2B5EF4-FFF2-40B4-BE49-F238E27FC236}">
                        <a16:creationId xmlns:a16="http://schemas.microsoft.com/office/drawing/2014/main" id="{78AC3C9B-46C7-AF33-88CB-43EB7336B755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9" name="TextBox 212">
                    <a:extLst>
                      <a:ext uri="{FF2B5EF4-FFF2-40B4-BE49-F238E27FC236}">
                        <a16:creationId xmlns:a16="http://schemas.microsoft.com/office/drawing/2014/main" id="{78AC3C9B-46C7-AF33-88CB-43EB7336B75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0" name="TextBox 213">
                    <a:extLst>
                      <a:ext uri="{FF2B5EF4-FFF2-40B4-BE49-F238E27FC236}">
                        <a16:creationId xmlns:a16="http://schemas.microsoft.com/office/drawing/2014/main" id="{48782C91-B961-AA94-9867-ADD102A4FD6A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0" name="TextBox 213">
                    <a:extLst>
                      <a:ext uri="{FF2B5EF4-FFF2-40B4-BE49-F238E27FC236}">
                        <a16:creationId xmlns:a16="http://schemas.microsoft.com/office/drawing/2014/main" id="{48782C91-B961-AA94-9867-ADD102A4FD6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1" name="TextBox 215">
                    <a:extLst>
                      <a:ext uri="{FF2B5EF4-FFF2-40B4-BE49-F238E27FC236}">
                        <a16:creationId xmlns:a16="http://schemas.microsoft.com/office/drawing/2014/main" id="{D43E7577-B513-4307-F964-7CCA92CC51D0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1" name="TextBox 215">
                    <a:extLst>
                      <a:ext uri="{FF2B5EF4-FFF2-40B4-BE49-F238E27FC236}">
                        <a16:creationId xmlns:a16="http://schemas.microsoft.com/office/drawing/2014/main" id="{D43E7577-B513-4307-F964-7CCA92CC51D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A800454-5AEC-B3C2-C829-8937C3C7CB57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0" name="TextBox 218">
                    <a:extLst>
                      <a:ext uri="{FF2B5EF4-FFF2-40B4-BE49-F238E27FC236}">
                        <a16:creationId xmlns:a16="http://schemas.microsoft.com/office/drawing/2014/main" id="{877962E9-D697-04BA-01AE-645464761387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0" name="TextBox 218">
                    <a:extLst>
                      <a:ext uri="{FF2B5EF4-FFF2-40B4-BE49-F238E27FC236}">
                        <a16:creationId xmlns:a16="http://schemas.microsoft.com/office/drawing/2014/main" id="{877962E9-D697-04BA-01AE-64546476138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1" name="TextBox 219">
                    <a:extLst>
                      <a:ext uri="{FF2B5EF4-FFF2-40B4-BE49-F238E27FC236}">
                        <a16:creationId xmlns:a16="http://schemas.microsoft.com/office/drawing/2014/main" id="{37435017-3CD9-CDC6-7561-4F96B57AD9F9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1" name="TextBox 219">
                    <a:extLst>
                      <a:ext uri="{FF2B5EF4-FFF2-40B4-BE49-F238E27FC236}">
                        <a16:creationId xmlns:a16="http://schemas.microsoft.com/office/drawing/2014/main" id="{37435017-3CD9-CDC6-7561-4F96B57AD9F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2" name="TextBox 220">
                    <a:extLst>
                      <a:ext uri="{FF2B5EF4-FFF2-40B4-BE49-F238E27FC236}">
                        <a16:creationId xmlns:a16="http://schemas.microsoft.com/office/drawing/2014/main" id="{9EB12C9C-14CD-9037-A4B7-D985D77DD2EB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2" name="TextBox 220">
                    <a:extLst>
                      <a:ext uri="{FF2B5EF4-FFF2-40B4-BE49-F238E27FC236}">
                        <a16:creationId xmlns:a16="http://schemas.microsoft.com/office/drawing/2014/main" id="{9EB12C9C-14CD-9037-A4B7-D985D77DD2E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3" name="TextBox 222">
                    <a:extLst>
                      <a:ext uri="{FF2B5EF4-FFF2-40B4-BE49-F238E27FC236}">
                        <a16:creationId xmlns:a16="http://schemas.microsoft.com/office/drawing/2014/main" id="{097A11BB-C952-F386-B086-83BEB0F90F4E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3" name="TextBox 222">
                    <a:extLst>
                      <a:ext uri="{FF2B5EF4-FFF2-40B4-BE49-F238E27FC236}">
                        <a16:creationId xmlns:a16="http://schemas.microsoft.com/office/drawing/2014/main" id="{097A11BB-C952-F386-B086-83BEB0F90F4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4" name="TextBox 223">
                    <a:extLst>
                      <a:ext uri="{FF2B5EF4-FFF2-40B4-BE49-F238E27FC236}">
                        <a16:creationId xmlns:a16="http://schemas.microsoft.com/office/drawing/2014/main" id="{D80DD955-9F02-9417-5881-F1E528358A11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4" name="TextBox 223">
                    <a:extLst>
                      <a:ext uri="{FF2B5EF4-FFF2-40B4-BE49-F238E27FC236}">
                        <a16:creationId xmlns:a16="http://schemas.microsoft.com/office/drawing/2014/main" id="{D80DD955-9F02-9417-5881-F1E528358A1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35" name="TextBox 224">
                    <a:extLst>
                      <a:ext uri="{FF2B5EF4-FFF2-40B4-BE49-F238E27FC236}">
                        <a16:creationId xmlns:a16="http://schemas.microsoft.com/office/drawing/2014/main" id="{AAD160B2-3313-341D-5905-74B43E0A83EA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35" name="TextBox 224">
                    <a:extLst>
                      <a:ext uri="{FF2B5EF4-FFF2-40B4-BE49-F238E27FC236}">
                        <a16:creationId xmlns:a16="http://schemas.microsoft.com/office/drawing/2014/main" id="{AAD160B2-3313-341D-5905-74B43E0A83E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2">
                  <a:extLst>
                    <a:ext uri="{FF2B5EF4-FFF2-40B4-BE49-F238E27FC236}">
                      <a16:creationId xmlns:a16="http://schemas.microsoft.com/office/drawing/2014/main" id="{4C7A25B4-07F5-1161-CC78-1A01C3B78F23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" name="TextBox 2">
                  <a:extLst>
                    <a:ext uri="{FF2B5EF4-FFF2-40B4-BE49-F238E27FC236}">
                      <a16:creationId xmlns:a16="http://schemas.microsoft.com/office/drawing/2014/main" id="{4C7A25B4-07F5-1161-CC78-1A01C3B78F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219">
                  <a:extLst>
                    <a:ext uri="{FF2B5EF4-FFF2-40B4-BE49-F238E27FC236}">
                      <a16:creationId xmlns:a16="http://schemas.microsoft.com/office/drawing/2014/main" id="{4D3593F4-C5D6-006B-59B0-48361989B419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" name="TextBox 219">
                  <a:extLst>
                    <a:ext uri="{FF2B5EF4-FFF2-40B4-BE49-F238E27FC236}">
                      <a16:creationId xmlns:a16="http://schemas.microsoft.com/office/drawing/2014/main" id="{4D3593F4-C5D6-006B-59B0-48361989B41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88F363C0-7D0E-43F6-AC2C-8B6F4F261224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56EFD783-B3FF-3D0C-1F6A-AC24343D6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36AD02E6-3905-F75B-C714-D082C2FFF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3F51039F-4A82-FEC1-B649-E1888DFC95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</p:grpSpPr>
            <p:grpSp>
              <p:nvGrpSpPr>
                <p:cNvPr id="85204" name="Group 85203">
                  <a:extLst>
                    <a:ext uri="{FF2B5EF4-FFF2-40B4-BE49-F238E27FC236}">
                      <a16:creationId xmlns:a16="http://schemas.microsoft.com/office/drawing/2014/main" id="{77E33A6F-5195-1102-78A1-43114CAD68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218" name="Group 85217">
                    <a:extLst>
                      <a:ext uri="{FF2B5EF4-FFF2-40B4-BE49-F238E27FC236}">
                        <a16:creationId xmlns:a16="http://schemas.microsoft.com/office/drawing/2014/main" id="{18E124BA-D9DC-C189-B86B-6DA0DD0AB8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26" name="Group 85225">
                      <a:extLst>
                        <a:ext uri="{FF2B5EF4-FFF2-40B4-BE49-F238E27FC236}">
                          <a16:creationId xmlns:a16="http://schemas.microsoft.com/office/drawing/2014/main" id="{22480A59-BC73-2F98-7E27-9C6DF9D2CFE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28" name="Rectangle 85227">
                        <a:extLst>
                          <a:ext uri="{FF2B5EF4-FFF2-40B4-BE49-F238E27FC236}">
                            <a16:creationId xmlns:a16="http://schemas.microsoft.com/office/drawing/2014/main" id="{3D3825E0-C1DD-2B8A-A24E-17F6510BAD8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29" name="Rectangle 85228">
                        <a:extLst>
                          <a:ext uri="{FF2B5EF4-FFF2-40B4-BE49-F238E27FC236}">
                            <a16:creationId xmlns:a16="http://schemas.microsoft.com/office/drawing/2014/main" id="{CED87A2E-C794-44E8-9A73-28C024D596B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27" name="Rectangle 85226">
                      <a:extLst>
                        <a:ext uri="{FF2B5EF4-FFF2-40B4-BE49-F238E27FC236}">
                          <a16:creationId xmlns:a16="http://schemas.microsoft.com/office/drawing/2014/main" id="{4DAE2B47-51EF-DFAB-488F-0C7ADD2946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19" name="Group 85218">
                    <a:extLst>
                      <a:ext uri="{FF2B5EF4-FFF2-40B4-BE49-F238E27FC236}">
                        <a16:creationId xmlns:a16="http://schemas.microsoft.com/office/drawing/2014/main" id="{91892C55-1F1C-A9F4-CABA-3E38F2DBCBD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220" name="Group 85219">
                      <a:extLst>
                        <a:ext uri="{FF2B5EF4-FFF2-40B4-BE49-F238E27FC236}">
                          <a16:creationId xmlns:a16="http://schemas.microsoft.com/office/drawing/2014/main" id="{058F44F2-667E-0043-BC96-ABD2F06A4B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22" name="Group 85221">
                        <a:extLst>
                          <a:ext uri="{FF2B5EF4-FFF2-40B4-BE49-F238E27FC236}">
                            <a16:creationId xmlns:a16="http://schemas.microsoft.com/office/drawing/2014/main" id="{3EA12180-D7A8-0E03-4CCC-EFB5235C66E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24" name="Rectangle 85223">
                          <a:extLst>
                            <a:ext uri="{FF2B5EF4-FFF2-40B4-BE49-F238E27FC236}">
                              <a16:creationId xmlns:a16="http://schemas.microsoft.com/office/drawing/2014/main" id="{A76ED767-7AE0-3611-EBB6-B02BED95965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25" name="Rectangle 85224">
                          <a:extLst>
                            <a:ext uri="{FF2B5EF4-FFF2-40B4-BE49-F238E27FC236}">
                              <a16:creationId xmlns:a16="http://schemas.microsoft.com/office/drawing/2014/main" id="{7AD0A957-6AC0-1BD0-0F03-26854D51B67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23" name="Rectangle 85222">
                        <a:extLst>
                          <a:ext uri="{FF2B5EF4-FFF2-40B4-BE49-F238E27FC236}">
                            <a16:creationId xmlns:a16="http://schemas.microsoft.com/office/drawing/2014/main" id="{396B13F2-98B5-9BD4-FBC7-302C051D6C5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21" name="Rectangle 85220">
                      <a:extLst>
                        <a:ext uri="{FF2B5EF4-FFF2-40B4-BE49-F238E27FC236}">
                          <a16:creationId xmlns:a16="http://schemas.microsoft.com/office/drawing/2014/main" id="{FA347AB2-D886-1781-F93A-80558DAD63A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205" name="Group 85204">
                  <a:extLst>
                    <a:ext uri="{FF2B5EF4-FFF2-40B4-BE49-F238E27FC236}">
                      <a16:creationId xmlns:a16="http://schemas.microsoft.com/office/drawing/2014/main" id="{A17840F5-30EC-CBC1-8135-C2CFD2A555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206" name="Group 85205">
                    <a:extLst>
                      <a:ext uri="{FF2B5EF4-FFF2-40B4-BE49-F238E27FC236}">
                        <a16:creationId xmlns:a16="http://schemas.microsoft.com/office/drawing/2014/main" id="{1ABF9174-6E72-6C19-FA57-96CFB63179F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214" name="Group 85213">
                      <a:extLst>
                        <a:ext uri="{FF2B5EF4-FFF2-40B4-BE49-F238E27FC236}">
                          <a16:creationId xmlns:a16="http://schemas.microsoft.com/office/drawing/2014/main" id="{84CF089F-5D6B-5F3D-0D30-EAD17A07B0D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216" name="Rectangle 85215">
                        <a:extLst>
                          <a:ext uri="{FF2B5EF4-FFF2-40B4-BE49-F238E27FC236}">
                            <a16:creationId xmlns:a16="http://schemas.microsoft.com/office/drawing/2014/main" id="{5417E867-777D-3CFE-4EF9-6AEBC5DC427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17" name="Rectangle 85216">
                        <a:extLst>
                          <a:ext uri="{FF2B5EF4-FFF2-40B4-BE49-F238E27FC236}">
                            <a16:creationId xmlns:a16="http://schemas.microsoft.com/office/drawing/2014/main" id="{6F714A30-189D-FCE9-B1B2-CE452C0066C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15" name="Rectangle 85214">
                      <a:extLst>
                        <a:ext uri="{FF2B5EF4-FFF2-40B4-BE49-F238E27FC236}">
                          <a16:creationId xmlns:a16="http://schemas.microsoft.com/office/drawing/2014/main" id="{E2C00F35-1185-B913-50B1-68CD6090DDE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207" name="Group 85206">
                    <a:extLst>
                      <a:ext uri="{FF2B5EF4-FFF2-40B4-BE49-F238E27FC236}">
                        <a16:creationId xmlns:a16="http://schemas.microsoft.com/office/drawing/2014/main" id="{65D9624B-3521-FFBE-4860-87B1769C3B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208" name="Group 85207">
                      <a:extLst>
                        <a:ext uri="{FF2B5EF4-FFF2-40B4-BE49-F238E27FC236}">
                          <a16:creationId xmlns:a16="http://schemas.microsoft.com/office/drawing/2014/main" id="{26E45F7B-4314-B358-01A6-7C667E86BBD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210" name="Group 85209">
                        <a:extLst>
                          <a:ext uri="{FF2B5EF4-FFF2-40B4-BE49-F238E27FC236}">
                            <a16:creationId xmlns:a16="http://schemas.microsoft.com/office/drawing/2014/main" id="{1D1F2D14-A089-C77D-DA5C-6AA2EEF5411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212" name="Rectangle 85211">
                          <a:extLst>
                            <a:ext uri="{FF2B5EF4-FFF2-40B4-BE49-F238E27FC236}">
                              <a16:creationId xmlns:a16="http://schemas.microsoft.com/office/drawing/2014/main" id="{6D4FBC08-6682-9A76-EC5F-66DFD5807CD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213" name="Rectangle 85212">
                          <a:extLst>
                            <a:ext uri="{FF2B5EF4-FFF2-40B4-BE49-F238E27FC236}">
                              <a16:creationId xmlns:a16="http://schemas.microsoft.com/office/drawing/2014/main" id="{B179E302-86E5-9BAB-D56E-2459E01BB1C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211" name="Rectangle 85210">
                        <a:extLst>
                          <a:ext uri="{FF2B5EF4-FFF2-40B4-BE49-F238E27FC236}">
                            <a16:creationId xmlns:a16="http://schemas.microsoft.com/office/drawing/2014/main" id="{3B087F6D-66A0-06A4-8527-079DE56AE57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209" name="Rectangle 85208">
                      <a:extLst>
                        <a:ext uri="{FF2B5EF4-FFF2-40B4-BE49-F238E27FC236}">
                          <a16:creationId xmlns:a16="http://schemas.microsoft.com/office/drawing/2014/main" id="{027FC1C5-8EE0-1ECE-183D-8597E5AA18B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917B6763-813C-9E59-1D77-FCCC9800CB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</p:grpSpPr>
            <p:grpSp>
              <p:nvGrpSpPr>
                <p:cNvPr id="85192" name="Group 85191">
                  <a:extLst>
                    <a:ext uri="{FF2B5EF4-FFF2-40B4-BE49-F238E27FC236}">
                      <a16:creationId xmlns:a16="http://schemas.microsoft.com/office/drawing/2014/main" id="{4EFD7B7F-1CF0-2C3A-D099-1433BB5F2B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85200" name="Group 85199">
                    <a:extLst>
                      <a:ext uri="{FF2B5EF4-FFF2-40B4-BE49-F238E27FC236}">
                        <a16:creationId xmlns:a16="http://schemas.microsoft.com/office/drawing/2014/main" id="{9299982E-708A-68C3-F4D7-1762E1F37B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85202" name="Rectangle 85201">
                      <a:extLst>
                        <a:ext uri="{FF2B5EF4-FFF2-40B4-BE49-F238E27FC236}">
                          <a16:creationId xmlns:a16="http://schemas.microsoft.com/office/drawing/2014/main" id="{A7594FD7-3B43-002A-B6A5-2D1E39A0ED4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85203" name="Rectangle 85202">
                      <a:extLst>
                        <a:ext uri="{FF2B5EF4-FFF2-40B4-BE49-F238E27FC236}">
                          <a16:creationId xmlns:a16="http://schemas.microsoft.com/office/drawing/2014/main" id="{BB53FC8C-E18D-6699-0C8B-91D1F7E0BCA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5201" name="Rectangle 85200">
                    <a:extLst>
                      <a:ext uri="{FF2B5EF4-FFF2-40B4-BE49-F238E27FC236}">
                        <a16:creationId xmlns:a16="http://schemas.microsoft.com/office/drawing/2014/main" id="{BEDDF564-0D05-0DC3-6099-F46D8AB83D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85193" name="Group 85192">
                  <a:extLst>
                    <a:ext uri="{FF2B5EF4-FFF2-40B4-BE49-F238E27FC236}">
                      <a16:creationId xmlns:a16="http://schemas.microsoft.com/office/drawing/2014/main" id="{F286DA4C-961D-1ABB-4333-5D24254EE6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194" name="Group 85193">
                    <a:extLst>
                      <a:ext uri="{FF2B5EF4-FFF2-40B4-BE49-F238E27FC236}">
                        <a16:creationId xmlns:a16="http://schemas.microsoft.com/office/drawing/2014/main" id="{2F93D895-6FEC-C23F-6CFA-83237592AA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196" name="Group 85195">
                      <a:extLst>
                        <a:ext uri="{FF2B5EF4-FFF2-40B4-BE49-F238E27FC236}">
                          <a16:creationId xmlns:a16="http://schemas.microsoft.com/office/drawing/2014/main" id="{9F8CF52C-E83E-8D05-6F1D-10D7B162B51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198" name="Rectangle 85197">
                        <a:extLst>
                          <a:ext uri="{FF2B5EF4-FFF2-40B4-BE49-F238E27FC236}">
                            <a16:creationId xmlns:a16="http://schemas.microsoft.com/office/drawing/2014/main" id="{C5406288-2026-01C4-4D25-FF2C80ABA57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99" name="Rectangle 85198">
                        <a:extLst>
                          <a:ext uri="{FF2B5EF4-FFF2-40B4-BE49-F238E27FC236}">
                            <a16:creationId xmlns:a16="http://schemas.microsoft.com/office/drawing/2014/main" id="{77395BDF-05EF-BFCF-2902-8F54D60575A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97" name="Rectangle 85196">
                      <a:extLst>
                        <a:ext uri="{FF2B5EF4-FFF2-40B4-BE49-F238E27FC236}">
                          <a16:creationId xmlns:a16="http://schemas.microsoft.com/office/drawing/2014/main" id="{724461A6-8EBC-F05C-41D8-BA88846F206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85195" name="Rectangle 85194">
                    <a:extLst>
                      <a:ext uri="{FF2B5EF4-FFF2-40B4-BE49-F238E27FC236}">
                        <a16:creationId xmlns:a16="http://schemas.microsoft.com/office/drawing/2014/main" id="{A6FA505C-0212-7B5F-62B8-A647201453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FBA85F82-75A3-4F5F-FE20-D1350404D0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</p:grpSpPr>
            <p:grpSp>
              <p:nvGrpSpPr>
                <p:cNvPr id="85038" name="Group 85037">
                  <a:extLst>
                    <a:ext uri="{FF2B5EF4-FFF2-40B4-BE49-F238E27FC236}">
                      <a16:creationId xmlns:a16="http://schemas.microsoft.com/office/drawing/2014/main" id="{91116E75-7218-5ADE-0690-2B4A9B7C92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052" name="Group 85051">
                    <a:extLst>
                      <a:ext uri="{FF2B5EF4-FFF2-40B4-BE49-F238E27FC236}">
                        <a16:creationId xmlns:a16="http://schemas.microsoft.com/office/drawing/2014/main" id="{D7423E19-9E01-CA21-E529-9460151831F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188" name="Group 85187">
                      <a:extLst>
                        <a:ext uri="{FF2B5EF4-FFF2-40B4-BE49-F238E27FC236}">
                          <a16:creationId xmlns:a16="http://schemas.microsoft.com/office/drawing/2014/main" id="{2EE0F474-0A79-E466-56CA-6DED3E64B41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190" name="Rectangle 85189">
                        <a:extLst>
                          <a:ext uri="{FF2B5EF4-FFF2-40B4-BE49-F238E27FC236}">
                            <a16:creationId xmlns:a16="http://schemas.microsoft.com/office/drawing/2014/main" id="{F2754551-3E58-2865-1D79-EBC7B632EF9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91" name="Rectangle 85190">
                        <a:extLst>
                          <a:ext uri="{FF2B5EF4-FFF2-40B4-BE49-F238E27FC236}">
                            <a16:creationId xmlns:a16="http://schemas.microsoft.com/office/drawing/2014/main" id="{4981A67C-8702-3A04-504A-9B8DB7B1913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89" name="Rectangle 85188">
                      <a:extLst>
                        <a:ext uri="{FF2B5EF4-FFF2-40B4-BE49-F238E27FC236}">
                          <a16:creationId xmlns:a16="http://schemas.microsoft.com/office/drawing/2014/main" id="{2287C9B4-5951-77AF-1F81-E62CC8B36F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053" name="Group 85052">
                    <a:extLst>
                      <a:ext uri="{FF2B5EF4-FFF2-40B4-BE49-F238E27FC236}">
                        <a16:creationId xmlns:a16="http://schemas.microsoft.com/office/drawing/2014/main" id="{CA10F952-3E88-91FA-803A-DD6F95C9D3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054" name="Group 85053">
                      <a:extLst>
                        <a:ext uri="{FF2B5EF4-FFF2-40B4-BE49-F238E27FC236}">
                          <a16:creationId xmlns:a16="http://schemas.microsoft.com/office/drawing/2014/main" id="{4ABC8D0C-1B88-B7C6-A97A-A3274AD5B0F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184" name="Group 85183">
                        <a:extLst>
                          <a:ext uri="{FF2B5EF4-FFF2-40B4-BE49-F238E27FC236}">
                            <a16:creationId xmlns:a16="http://schemas.microsoft.com/office/drawing/2014/main" id="{EA60993B-0907-0483-F162-BDBDD32871A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186" name="Rectangle 85185">
                          <a:extLst>
                            <a:ext uri="{FF2B5EF4-FFF2-40B4-BE49-F238E27FC236}">
                              <a16:creationId xmlns:a16="http://schemas.microsoft.com/office/drawing/2014/main" id="{304F9159-9DE5-C71D-50B5-87102846D5B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87" name="Rectangle 85186">
                          <a:extLst>
                            <a:ext uri="{FF2B5EF4-FFF2-40B4-BE49-F238E27FC236}">
                              <a16:creationId xmlns:a16="http://schemas.microsoft.com/office/drawing/2014/main" id="{6D816491-2BFE-DEE4-19DC-F026F8927D6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85" name="Rectangle 85184">
                        <a:extLst>
                          <a:ext uri="{FF2B5EF4-FFF2-40B4-BE49-F238E27FC236}">
                            <a16:creationId xmlns:a16="http://schemas.microsoft.com/office/drawing/2014/main" id="{A84E6CEA-607F-4219-402F-71436C7C2A4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55" name="Rectangle 85054">
                      <a:extLst>
                        <a:ext uri="{FF2B5EF4-FFF2-40B4-BE49-F238E27FC236}">
                          <a16:creationId xmlns:a16="http://schemas.microsoft.com/office/drawing/2014/main" id="{104992E2-8E9F-B821-151C-589E302F1F6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039" name="Group 85038">
                  <a:extLst>
                    <a:ext uri="{FF2B5EF4-FFF2-40B4-BE49-F238E27FC236}">
                      <a16:creationId xmlns:a16="http://schemas.microsoft.com/office/drawing/2014/main" id="{1364150D-DF1B-9DB5-A1B8-38735827CF9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040" name="Group 85039">
                    <a:extLst>
                      <a:ext uri="{FF2B5EF4-FFF2-40B4-BE49-F238E27FC236}">
                        <a16:creationId xmlns:a16="http://schemas.microsoft.com/office/drawing/2014/main" id="{080DEE05-357E-830F-08C2-11C125258E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048" name="Group 85047">
                      <a:extLst>
                        <a:ext uri="{FF2B5EF4-FFF2-40B4-BE49-F238E27FC236}">
                          <a16:creationId xmlns:a16="http://schemas.microsoft.com/office/drawing/2014/main" id="{2C6360D5-1E71-268C-337A-1F9E2491084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050" name="Rectangle 85049">
                        <a:extLst>
                          <a:ext uri="{FF2B5EF4-FFF2-40B4-BE49-F238E27FC236}">
                            <a16:creationId xmlns:a16="http://schemas.microsoft.com/office/drawing/2014/main" id="{28ECB04C-9F6E-2F6F-6288-E0A719247D9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051" name="Rectangle 85050">
                        <a:extLst>
                          <a:ext uri="{FF2B5EF4-FFF2-40B4-BE49-F238E27FC236}">
                            <a16:creationId xmlns:a16="http://schemas.microsoft.com/office/drawing/2014/main" id="{B11FB483-0E88-CDA7-968A-10E6427DCA8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49" name="Rectangle 85048">
                      <a:extLst>
                        <a:ext uri="{FF2B5EF4-FFF2-40B4-BE49-F238E27FC236}">
                          <a16:creationId xmlns:a16="http://schemas.microsoft.com/office/drawing/2014/main" id="{3E6B6563-5508-3238-B8EE-3DE46C4F798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041" name="Group 85040">
                    <a:extLst>
                      <a:ext uri="{FF2B5EF4-FFF2-40B4-BE49-F238E27FC236}">
                        <a16:creationId xmlns:a16="http://schemas.microsoft.com/office/drawing/2014/main" id="{AB258F25-4C2E-4A65-B2E0-472566DA1B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042" name="Group 85041">
                      <a:extLst>
                        <a:ext uri="{FF2B5EF4-FFF2-40B4-BE49-F238E27FC236}">
                          <a16:creationId xmlns:a16="http://schemas.microsoft.com/office/drawing/2014/main" id="{201BB8EB-693C-1484-2047-5F258A2E8E4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044" name="Group 85043">
                        <a:extLst>
                          <a:ext uri="{FF2B5EF4-FFF2-40B4-BE49-F238E27FC236}">
                            <a16:creationId xmlns:a16="http://schemas.microsoft.com/office/drawing/2014/main" id="{100E8A61-49C8-2C0B-D403-B78853F6F60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046" name="Rectangle 85045">
                          <a:extLst>
                            <a:ext uri="{FF2B5EF4-FFF2-40B4-BE49-F238E27FC236}">
                              <a16:creationId xmlns:a16="http://schemas.microsoft.com/office/drawing/2014/main" id="{71CF879B-902F-E4F3-660D-E362F606873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solidFill>
                          <a:schemeClr val="accent1"/>
                        </a:solid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047" name="Rectangle 85046">
                          <a:extLst>
                            <a:ext uri="{FF2B5EF4-FFF2-40B4-BE49-F238E27FC236}">
                              <a16:creationId xmlns:a16="http://schemas.microsoft.com/office/drawing/2014/main" id="{6BD2440C-27BB-2F60-63D5-B95BADD52D3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solidFill>
                          <a:schemeClr val="accent1"/>
                        </a:solid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045" name="Rectangle 85044">
                        <a:extLst>
                          <a:ext uri="{FF2B5EF4-FFF2-40B4-BE49-F238E27FC236}">
                            <a16:creationId xmlns:a16="http://schemas.microsoft.com/office/drawing/2014/main" id="{4EB32DED-FEE5-0CE3-B6DF-B2CC916DD75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43" name="Rectangle 85042">
                      <a:extLst>
                        <a:ext uri="{FF2B5EF4-FFF2-40B4-BE49-F238E27FC236}">
                          <a16:creationId xmlns:a16="http://schemas.microsoft.com/office/drawing/2014/main" id="{BFBA3372-6256-47A2-638A-B7FE0401765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19DD5C86-38D1-D7D7-8BA2-A86206C05A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</p:grpSpPr>
            <p:grpSp>
              <p:nvGrpSpPr>
                <p:cNvPr id="85120" name="Group 85119">
                  <a:extLst>
                    <a:ext uri="{FF2B5EF4-FFF2-40B4-BE49-F238E27FC236}">
                      <a16:creationId xmlns:a16="http://schemas.microsoft.com/office/drawing/2014/main" id="{A5503C77-C7F7-1A43-CB6D-19D575E5D3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178" name="Group 85177">
                    <a:extLst>
                      <a:ext uri="{FF2B5EF4-FFF2-40B4-BE49-F238E27FC236}">
                        <a16:creationId xmlns:a16="http://schemas.microsoft.com/office/drawing/2014/main" id="{3C1CFCFB-1C47-3E83-C3A1-7D9B832CA32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021" name="Group 85020">
                      <a:extLst>
                        <a:ext uri="{FF2B5EF4-FFF2-40B4-BE49-F238E27FC236}">
                          <a16:creationId xmlns:a16="http://schemas.microsoft.com/office/drawing/2014/main" id="{8057B90E-43D4-3FDB-DC49-CAAB145D861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023" name="Rectangle 85022">
                        <a:extLst>
                          <a:ext uri="{FF2B5EF4-FFF2-40B4-BE49-F238E27FC236}">
                            <a16:creationId xmlns:a16="http://schemas.microsoft.com/office/drawing/2014/main" id="{53342062-3B87-C974-B6EC-3B23CB13D5C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025" name="Rectangle 85024">
                        <a:extLst>
                          <a:ext uri="{FF2B5EF4-FFF2-40B4-BE49-F238E27FC236}">
                            <a16:creationId xmlns:a16="http://schemas.microsoft.com/office/drawing/2014/main" id="{DAE8C591-648C-5A8B-C790-8A6C51DBBCB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22" name="Rectangle 85021">
                      <a:extLst>
                        <a:ext uri="{FF2B5EF4-FFF2-40B4-BE49-F238E27FC236}">
                          <a16:creationId xmlns:a16="http://schemas.microsoft.com/office/drawing/2014/main" id="{90666317-1AA7-1DAD-C4F2-B584DE8F61F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79" name="Group 85178">
                    <a:extLst>
                      <a:ext uri="{FF2B5EF4-FFF2-40B4-BE49-F238E27FC236}">
                        <a16:creationId xmlns:a16="http://schemas.microsoft.com/office/drawing/2014/main" id="{53528F3B-9626-23C5-0381-4036CAAD82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180" name="Group 85179">
                      <a:extLst>
                        <a:ext uri="{FF2B5EF4-FFF2-40B4-BE49-F238E27FC236}">
                          <a16:creationId xmlns:a16="http://schemas.microsoft.com/office/drawing/2014/main" id="{2513E5DC-28DA-0EEB-196D-43BC5EEA31F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005" name="Group 85004">
                        <a:extLst>
                          <a:ext uri="{FF2B5EF4-FFF2-40B4-BE49-F238E27FC236}">
                            <a16:creationId xmlns:a16="http://schemas.microsoft.com/office/drawing/2014/main" id="{08E77458-8483-5B54-6C40-7B65AA468ED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007" name="Rectangle 85006">
                          <a:extLst>
                            <a:ext uri="{FF2B5EF4-FFF2-40B4-BE49-F238E27FC236}">
                              <a16:creationId xmlns:a16="http://schemas.microsoft.com/office/drawing/2014/main" id="{BF58E0C6-7278-D055-8FDC-A57F531D115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009" name="Rectangle 85008">
                          <a:extLst>
                            <a:ext uri="{FF2B5EF4-FFF2-40B4-BE49-F238E27FC236}">
                              <a16:creationId xmlns:a16="http://schemas.microsoft.com/office/drawing/2014/main" id="{E2E20329-1203-F906-0C62-692D2C7390E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006" name="Rectangle 85005">
                        <a:extLst>
                          <a:ext uri="{FF2B5EF4-FFF2-40B4-BE49-F238E27FC236}">
                            <a16:creationId xmlns:a16="http://schemas.microsoft.com/office/drawing/2014/main" id="{3C78FAA4-0E11-2D84-ADF8-2A6B60B89B1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82" name="Rectangle 85181">
                      <a:extLst>
                        <a:ext uri="{FF2B5EF4-FFF2-40B4-BE49-F238E27FC236}">
                          <a16:creationId xmlns:a16="http://schemas.microsoft.com/office/drawing/2014/main" id="{706D9C7D-030B-46F4-789A-8635FD970BE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122" name="Group 85121">
                  <a:extLst>
                    <a:ext uri="{FF2B5EF4-FFF2-40B4-BE49-F238E27FC236}">
                      <a16:creationId xmlns:a16="http://schemas.microsoft.com/office/drawing/2014/main" id="{2F8A91F0-9388-FDA8-4754-105618F934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85128" name="Group 85127">
                    <a:extLst>
                      <a:ext uri="{FF2B5EF4-FFF2-40B4-BE49-F238E27FC236}">
                        <a16:creationId xmlns:a16="http://schemas.microsoft.com/office/drawing/2014/main" id="{F874D9F0-7C4B-99F0-6A66-56DF3E92EC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85162" name="Group 85161">
                      <a:extLst>
                        <a:ext uri="{FF2B5EF4-FFF2-40B4-BE49-F238E27FC236}">
                          <a16:creationId xmlns:a16="http://schemas.microsoft.com/office/drawing/2014/main" id="{297075B1-E28D-14BB-351D-2CAB0FF321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85164" name="Rectangle 85163">
                        <a:extLst>
                          <a:ext uri="{FF2B5EF4-FFF2-40B4-BE49-F238E27FC236}">
                            <a16:creationId xmlns:a16="http://schemas.microsoft.com/office/drawing/2014/main" id="{4EA884C5-26BA-76F8-B28C-53411183F31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66" name="Rectangle 85165">
                        <a:extLst>
                          <a:ext uri="{FF2B5EF4-FFF2-40B4-BE49-F238E27FC236}">
                            <a16:creationId xmlns:a16="http://schemas.microsoft.com/office/drawing/2014/main" id="{D273777C-9C46-0DB0-2B79-0BA1A5FC137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63" name="Rectangle 85162">
                      <a:extLst>
                        <a:ext uri="{FF2B5EF4-FFF2-40B4-BE49-F238E27FC236}">
                          <a16:creationId xmlns:a16="http://schemas.microsoft.com/office/drawing/2014/main" id="{5BFECB90-47F8-E6D8-F392-8F3A9CEE1FE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29" name="Group 85128">
                    <a:extLst>
                      <a:ext uri="{FF2B5EF4-FFF2-40B4-BE49-F238E27FC236}">
                        <a16:creationId xmlns:a16="http://schemas.microsoft.com/office/drawing/2014/main" id="{6B621318-4189-5543-1BA7-20B52B84E2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85130" name="Group 85129">
                      <a:extLst>
                        <a:ext uri="{FF2B5EF4-FFF2-40B4-BE49-F238E27FC236}">
                          <a16:creationId xmlns:a16="http://schemas.microsoft.com/office/drawing/2014/main" id="{2FA771D7-96C9-7C37-A7E1-9C0194A5E00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85146" name="Group 85145">
                        <a:extLst>
                          <a:ext uri="{FF2B5EF4-FFF2-40B4-BE49-F238E27FC236}">
                            <a16:creationId xmlns:a16="http://schemas.microsoft.com/office/drawing/2014/main" id="{FC30FA20-05FD-AA95-F65C-8A883035C14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85148" name="Rectangle 85147">
                          <a:extLst>
                            <a:ext uri="{FF2B5EF4-FFF2-40B4-BE49-F238E27FC236}">
                              <a16:creationId xmlns:a16="http://schemas.microsoft.com/office/drawing/2014/main" id="{C416A2EF-EB52-67B5-7D5A-24D1051CAE7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50" name="Rectangle 85149">
                          <a:extLst>
                            <a:ext uri="{FF2B5EF4-FFF2-40B4-BE49-F238E27FC236}">
                              <a16:creationId xmlns:a16="http://schemas.microsoft.com/office/drawing/2014/main" id="{C41DD947-3338-ECA6-D5B7-B4CEF82720E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47" name="Rectangle 85146">
                        <a:extLst>
                          <a:ext uri="{FF2B5EF4-FFF2-40B4-BE49-F238E27FC236}">
                            <a16:creationId xmlns:a16="http://schemas.microsoft.com/office/drawing/2014/main" id="{4335EE44-C448-3EBE-0AF8-868E27E3A93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2" name="Rectangle 85131">
                      <a:extLst>
                        <a:ext uri="{FF2B5EF4-FFF2-40B4-BE49-F238E27FC236}">
                          <a16:creationId xmlns:a16="http://schemas.microsoft.com/office/drawing/2014/main" id="{6A31B1DC-8FFE-988E-E794-ED438069D1C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4B284366-7457-4BAD-E47D-C38DA7D9E8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</p:grpSpPr>
            <p:grpSp>
              <p:nvGrpSpPr>
                <p:cNvPr id="34" name="Group 33">
                  <a:extLst>
                    <a:ext uri="{FF2B5EF4-FFF2-40B4-BE49-F238E27FC236}">
                      <a16:creationId xmlns:a16="http://schemas.microsoft.com/office/drawing/2014/main" id="{092A5654-EE33-C41D-EC51-E597E9952B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59" name="Group 58">
                    <a:extLst>
                      <a:ext uri="{FF2B5EF4-FFF2-40B4-BE49-F238E27FC236}">
                        <a16:creationId xmlns:a16="http://schemas.microsoft.com/office/drawing/2014/main" id="{CA91439E-DEDB-9BC3-C2E2-14632C9F08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61" name="Rectangle 60">
                      <a:extLst>
                        <a:ext uri="{FF2B5EF4-FFF2-40B4-BE49-F238E27FC236}">
                          <a16:creationId xmlns:a16="http://schemas.microsoft.com/office/drawing/2014/main" id="{D444E8DB-29C9-A2DE-BBB6-ED7DD1E9680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62" name="Rectangle 61">
                      <a:extLst>
                        <a:ext uri="{FF2B5EF4-FFF2-40B4-BE49-F238E27FC236}">
                          <a16:creationId xmlns:a16="http://schemas.microsoft.com/office/drawing/2014/main" id="{E8DDAF0A-4DF8-FBC6-4278-6965A64E4B2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60" name="Rectangle 59">
                    <a:extLst>
                      <a:ext uri="{FF2B5EF4-FFF2-40B4-BE49-F238E27FC236}">
                        <a16:creationId xmlns:a16="http://schemas.microsoft.com/office/drawing/2014/main" id="{38560F4F-6907-A6AA-17E7-78FA8107E0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37" name="Group 36">
                  <a:extLst>
                    <a:ext uri="{FF2B5EF4-FFF2-40B4-BE49-F238E27FC236}">
                      <a16:creationId xmlns:a16="http://schemas.microsoft.com/office/drawing/2014/main" id="{E3A5272E-30E4-5A35-F1BB-0E5C9D8410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48" name="Group 47">
                    <a:extLst>
                      <a:ext uri="{FF2B5EF4-FFF2-40B4-BE49-F238E27FC236}">
                        <a16:creationId xmlns:a16="http://schemas.microsoft.com/office/drawing/2014/main" id="{DBE1E0B0-102A-5FC1-7D7A-4A95DFEF5A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50" name="Group 49">
                      <a:extLst>
                        <a:ext uri="{FF2B5EF4-FFF2-40B4-BE49-F238E27FC236}">
                          <a16:creationId xmlns:a16="http://schemas.microsoft.com/office/drawing/2014/main" id="{837DCD88-831B-9AC9-0798-63C2C3F036A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55" name="Rectangle 54">
                        <a:extLst>
                          <a:ext uri="{FF2B5EF4-FFF2-40B4-BE49-F238E27FC236}">
                            <a16:creationId xmlns:a16="http://schemas.microsoft.com/office/drawing/2014/main" id="{691D74A1-6379-74E7-849A-9C9E400FECE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56" name="Rectangle 55">
                        <a:extLst>
                          <a:ext uri="{FF2B5EF4-FFF2-40B4-BE49-F238E27FC236}">
                            <a16:creationId xmlns:a16="http://schemas.microsoft.com/office/drawing/2014/main" id="{2DB9CDF8-3ED3-FFB4-121E-5746C0670B8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52" name="Rectangle 51">
                      <a:extLst>
                        <a:ext uri="{FF2B5EF4-FFF2-40B4-BE49-F238E27FC236}">
                          <a16:creationId xmlns:a16="http://schemas.microsoft.com/office/drawing/2014/main" id="{7C2974D6-BFC3-9DC9-35E6-4C436E30E75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9" name="Rectangle 48">
                    <a:extLst>
                      <a:ext uri="{FF2B5EF4-FFF2-40B4-BE49-F238E27FC236}">
                        <a16:creationId xmlns:a16="http://schemas.microsoft.com/office/drawing/2014/main" id="{6B7F1A99-8EAB-0A7F-1600-C217054131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224">
                  <a:extLst>
                    <a:ext uri="{FF2B5EF4-FFF2-40B4-BE49-F238E27FC236}">
                      <a16:creationId xmlns:a16="http://schemas.microsoft.com/office/drawing/2014/main" id="{7C021558-35C6-B93B-1FB4-0AFB36F3B8B1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1" name="TextBox 224">
                  <a:extLst>
                    <a:ext uri="{FF2B5EF4-FFF2-40B4-BE49-F238E27FC236}">
                      <a16:creationId xmlns:a16="http://schemas.microsoft.com/office/drawing/2014/main" id="{7C021558-35C6-B93B-1FB4-0AFB36F3B8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36246370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EE0000-B1F1-4D32-551C-0BD27205DE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>
            <a:extLst>
              <a:ext uri="{FF2B5EF4-FFF2-40B4-BE49-F238E27FC236}">
                <a16:creationId xmlns:a16="http://schemas.microsoft.com/office/drawing/2014/main" id="{26FBF2EA-4FE4-4848-2F61-A27F1F457A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88818" y="-115166"/>
            <a:ext cx="10515600" cy="13255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 Bellman Ford– Four Steps</a:t>
            </a: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A7F62990-9397-0868-F3A0-B18816454459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011055" y="979054"/>
            <a:ext cx="9180945" cy="5878945"/>
          </a:xfrm>
        </p:spPr>
        <p:txBody>
          <a:bodyPr>
            <a:normAutofit/>
          </a:bodyPr>
          <a:lstStyle/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Formulate the answer with a recursive structure</a:t>
            </a:r>
          </a:p>
          <a:p>
            <a:pPr lvl="1"/>
            <a:r>
              <a:rPr lang="en-US" altLang="en-US" sz="2000" dirty="0"/>
              <a:t>What are the options for the last choice?</a:t>
            </a:r>
          </a:p>
          <a:p>
            <a:pPr lvl="1"/>
            <a:r>
              <a:rPr lang="en-US" altLang="en-US" sz="2000" dirty="0"/>
              <a:t>For each such option, what does the subproblem look like? How do we use it?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Choose a memory structure.</a:t>
            </a:r>
            <a:endParaRPr lang="en-US" altLang="en-US" sz="2000" dirty="0"/>
          </a:p>
          <a:p>
            <a:pPr lvl="1"/>
            <a:r>
              <a:rPr lang="en-US" altLang="en-US" sz="2000" dirty="0"/>
              <a:t>Figure out the possible values of all parameters in the recursive calls.</a:t>
            </a:r>
          </a:p>
          <a:p>
            <a:pPr lvl="1"/>
            <a:r>
              <a:rPr lang="en-US" altLang="en-US" sz="2000" dirty="0"/>
              <a:t>How many subproblems (options for last choice) are there?</a:t>
            </a:r>
          </a:p>
          <a:p>
            <a:pPr lvl="1"/>
            <a:r>
              <a:rPr lang="en-US" altLang="en-US" sz="2000" dirty="0"/>
              <a:t>What are the parameters needed to identify each?</a:t>
            </a:r>
          </a:p>
          <a:p>
            <a:pPr lvl="1"/>
            <a:r>
              <a:rPr lang="en-US" altLang="en-US" sz="2000" dirty="0"/>
              <a:t>How many different values could there be per parameter?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Specify an order of evaluation. </a:t>
            </a:r>
            <a:endParaRPr lang="en-US" altLang="en-US" sz="2000" dirty="0"/>
          </a:p>
          <a:p>
            <a:pPr lvl="1"/>
            <a:r>
              <a:rPr lang="en-US" altLang="en-US" sz="2000" dirty="0"/>
              <a:t>Want to guarantee that the necessary subproblem solutions are in memory when you need them.</a:t>
            </a:r>
          </a:p>
          <a:p>
            <a:pPr lvl="1"/>
            <a:r>
              <a:rPr lang="en-US" altLang="en-US" sz="2000" dirty="0"/>
              <a:t>With this step: a “Bottom-up” (iterative) algorithm</a:t>
            </a:r>
          </a:p>
          <a:p>
            <a:pPr lvl="1"/>
            <a:r>
              <a:rPr lang="en-US" altLang="en-US" sz="2000" dirty="0"/>
              <a:t>Without this step: a “Top-down” (recursive) algorithm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/>
              <a:t>See if there’s a way to save space</a:t>
            </a:r>
          </a:p>
          <a:p>
            <a:pPr lvl="1"/>
            <a:r>
              <a:rPr lang="en-US" altLang="en-US" sz="2000" dirty="0"/>
              <a:t>Is it possible to reuse some memory locations?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CFEE355-CF5C-D8E5-262D-1E3DF5D9D15B}"/>
              </a:ext>
            </a:extLst>
          </p:cNvPr>
          <p:cNvGrpSpPr/>
          <p:nvPr/>
        </p:nvGrpSpPr>
        <p:grpSpPr>
          <a:xfrm>
            <a:off x="-26807" y="691431"/>
            <a:ext cx="3068114" cy="1483598"/>
            <a:chOff x="5320336" y="4019423"/>
            <a:chExt cx="5907194" cy="2856445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AB4305C6-7BBA-B0F7-53B5-EB6459B2DB3B}"/>
                </a:ext>
              </a:extLst>
            </p:cNvPr>
            <p:cNvGrpSpPr/>
            <p:nvPr/>
          </p:nvGrpSpPr>
          <p:grpSpPr>
            <a:xfrm>
              <a:off x="6782738" y="4019423"/>
              <a:ext cx="4444792" cy="1299896"/>
              <a:chOff x="902323" y="4597231"/>
              <a:chExt cx="4444792" cy="129989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2" name="Oval 23">
                    <a:extLst>
                      <a:ext uri="{FF2B5EF4-FFF2-40B4-BE49-F238E27FC236}">
                        <a16:creationId xmlns:a16="http://schemas.microsoft.com/office/drawing/2014/main" id="{110A600F-D87E-5022-DAA3-192BFD4EF8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4144571" y="5108966"/>
                    <a:ext cx="381000" cy="3810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2" name="Oval 23">
                    <a:extLst>
                      <a:ext uri="{FF2B5EF4-FFF2-40B4-BE49-F238E27FC236}">
                        <a16:creationId xmlns:a16="http://schemas.microsoft.com/office/drawing/2014/main" id="{110A600F-D87E-5022-DAA3-192BFD4EF8BB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4144571" y="5108966"/>
                    <a:ext cx="381000" cy="381000"/>
                  </a:xfrm>
                  <a:prstGeom prst="ellipse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" name="Oval 23">
                    <a:extLst>
                      <a:ext uri="{FF2B5EF4-FFF2-40B4-BE49-F238E27FC236}">
                        <a16:creationId xmlns:a16="http://schemas.microsoft.com/office/drawing/2014/main" id="{5E4565AD-5894-6270-26A7-58AF8CF5A4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902323" y="4866457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3" name="Oval 23">
                    <a:extLst>
                      <a:ext uri="{FF2B5EF4-FFF2-40B4-BE49-F238E27FC236}">
                        <a16:creationId xmlns:a16="http://schemas.microsoft.com/office/drawing/2014/main" id="{5E4565AD-5894-6270-26A7-58AF8CF5A482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902323" y="4866457"/>
                    <a:ext cx="381000" cy="381000"/>
                  </a:xfrm>
                  <a:prstGeom prst="ellipse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" name="Oval 23">
                    <a:extLst>
                      <a:ext uri="{FF2B5EF4-FFF2-40B4-BE49-F238E27FC236}">
                        <a16:creationId xmlns:a16="http://schemas.microsoft.com/office/drawing/2014/main" id="{3E04AD39-ECC4-3671-60A4-9A8E53E528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21536301">
                    <a:off x="4966115" y="5060454"/>
                    <a:ext cx="381000" cy="381000"/>
                  </a:xfrm>
                  <a:prstGeom prst="ellipse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algn="ctr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en-US" sz="12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oMath>
                      </m:oMathPara>
                    </a14:m>
                    <a:endParaRPr lang="en-US" altLang="en-US" sz="1200" dirty="0">
                      <a:latin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4" name="Oval 23">
                    <a:extLst>
                      <a:ext uri="{FF2B5EF4-FFF2-40B4-BE49-F238E27FC236}">
                        <a16:creationId xmlns:a16="http://schemas.microsoft.com/office/drawing/2014/main" id="{3E04AD39-ECC4-3671-60A4-9A8E53E52825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21536301">
                    <a:off x="4966115" y="5060454"/>
                    <a:ext cx="381000" cy="381000"/>
                  </a:xfrm>
                  <a:prstGeom prst="ellipse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tx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A9E932C-5C50-EBC3-9DA0-EEAA54A56068}"/>
                  </a:ext>
                </a:extLst>
              </p:cNvPr>
              <p:cNvSpPr/>
              <p:nvPr/>
            </p:nvSpPr>
            <p:spPr>
              <a:xfrm>
                <a:off x="1286768" y="4597231"/>
                <a:ext cx="2854305" cy="943896"/>
              </a:xfrm>
              <a:custGeom>
                <a:avLst/>
                <a:gdLst>
                  <a:gd name="connsiteX0" fmla="*/ 0 w 3662149"/>
                  <a:gd name="connsiteY0" fmla="*/ 458100 h 943896"/>
                  <a:gd name="connsiteX1" fmla="*/ 291152 w 3662149"/>
                  <a:gd name="connsiteY1" fmla="*/ 221539 h 943896"/>
                  <a:gd name="connsiteX2" fmla="*/ 832513 w 3662149"/>
                  <a:gd name="connsiteY2" fmla="*/ 135103 h 943896"/>
                  <a:gd name="connsiteX3" fmla="*/ 1178256 w 3662149"/>
                  <a:gd name="connsiteY3" fmla="*/ 417157 h 943896"/>
                  <a:gd name="connsiteX4" fmla="*/ 1264692 w 3662149"/>
                  <a:gd name="connsiteY4" fmla="*/ 717407 h 943896"/>
                  <a:gd name="connsiteX5" fmla="*/ 1551295 w 3662149"/>
                  <a:gd name="connsiteY5" fmla="*/ 853885 h 943896"/>
                  <a:gd name="connsiteX6" fmla="*/ 1806053 w 3662149"/>
                  <a:gd name="connsiteY6" fmla="*/ 662816 h 943896"/>
                  <a:gd name="connsiteX7" fmla="*/ 1806053 w 3662149"/>
                  <a:gd name="connsiteY7" fmla="*/ 444452 h 943896"/>
                  <a:gd name="connsiteX8" fmla="*/ 1578591 w 3662149"/>
                  <a:gd name="connsiteY8" fmla="*/ 198792 h 943896"/>
                  <a:gd name="connsiteX9" fmla="*/ 1737815 w 3662149"/>
                  <a:gd name="connsiteY9" fmla="*/ 3175 h 943896"/>
                  <a:gd name="connsiteX10" fmla="*/ 2024418 w 3662149"/>
                  <a:gd name="connsiteY10" fmla="*/ 98709 h 943896"/>
                  <a:gd name="connsiteX11" fmla="*/ 2342865 w 3662149"/>
                  <a:gd name="connsiteY11" fmla="*/ 367115 h 943896"/>
                  <a:gd name="connsiteX12" fmla="*/ 2411104 w 3662149"/>
                  <a:gd name="connsiteY12" fmla="*/ 521789 h 943896"/>
                  <a:gd name="connsiteX13" fmla="*/ 2420203 w 3662149"/>
                  <a:gd name="connsiteY13" fmla="*/ 908476 h 943896"/>
                  <a:gd name="connsiteX14" fmla="*/ 2920621 w 3662149"/>
                  <a:gd name="connsiteY14" fmla="*/ 890279 h 943896"/>
                  <a:gd name="connsiteX15" fmla="*/ 3421038 w 3662149"/>
                  <a:gd name="connsiteY15" fmla="*/ 590028 h 943896"/>
                  <a:gd name="connsiteX16" fmla="*/ 3662149 w 3662149"/>
                  <a:gd name="connsiteY16" fmla="*/ 630972 h 94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2149" h="943896">
                    <a:moveTo>
                      <a:pt x="0" y="458100"/>
                    </a:moveTo>
                    <a:cubicBezTo>
                      <a:pt x="76200" y="366736"/>
                      <a:pt x="152400" y="275372"/>
                      <a:pt x="291152" y="221539"/>
                    </a:cubicBezTo>
                    <a:cubicBezTo>
                      <a:pt x="429904" y="167706"/>
                      <a:pt x="684662" y="102500"/>
                      <a:pt x="832513" y="135103"/>
                    </a:cubicBezTo>
                    <a:cubicBezTo>
                      <a:pt x="980364" y="167706"/>
                      <a:pt x="1106226" y="320106"/>
                      <a:pt x="1178256" y="417157"/>
                    </a:cubicBezTo>
                    <a:cubicBezTo>
                      <a:pt x="1250286" y="514208"/>
                      <a:pt x="1202519" y="644619"/>
                      <a:pt x="1264692" y="717407"/>
                    </a:cubicBezTo>
                    <a:cubicBezTo>
                      <a:pt x="1326865" y="790195"/>
                      <a:pt x="1461068" y="862984"/>
                      <a:pt x="1551295" y="853885"/>
                    </a:cubicBezTo>
                    <a:cubicBezTo>
                      <a:pt x="1641522" y="844787"/>
                      <a:pt x="1763593" y="731055"/>
                      <a:pt x="1806053" y="662816"/>
                    </a:cubicBezTo>
                    <a:cubicBezTo>
                      <a:pt x="1848513" y="594577"/>
                      <a:pt x="1843963" y="521789"/>
                      <a:pt x="1806053" y="444452"/>
                    </a:cubicBezTo>
                    <a:cubicBezTo>
                      <a:pt x="1768143" y="367115"/>
                      <a:pt x="1589964" y="272338"/>
                      <a:pt x="1578591" y="198792"/>
                    </a:cubicBezTo>
                    <a:cubicBezTo>
                      <a:pt x="1567218" y="125246"/>
                      <a:pt x="1663511" y="19855"/>
                      <a:pt x="1737815" y="3175"/>
                    </a:cubicBezTo>
                    <a:cubicBezTo>
                      <a:pt x="1812119" y="-13505"/>
                      <a:pt x="1923576" y="38052"/>
                      <a:pt x="2024418" y="98709"/>
                    </a:cubicBezTo>
                    <a:cubicBezTo>
                      <a:pt x="2125260" y="159366"/>
                      <a:pt x="2278417" y="296602"/>
                      <a:pt x="2342865" y="367115"/>
                    </a:cubicBezTo>
                    <a:cubicBezTo>
                      <a:pt x="2407313" y="437628"/>
                      <a:pt x="2398214" y="431562"/>
                      <a:pt x="2411104" y="521789"/>
                    </a:cubicBezTo>
                    <a:cubicBezTo>
                      <a:pt x="2423994" y="612016"/>
                      <a:pt x="2335283" y="847061"/>
                      <a:pt x="2420203" y="908476"/>
                    </a:cubicBezTo>
                    <a:cubicBezTo>
                      <a:pt x="2505123" y="969891"/>
                      <a:pt x="2753815" y="943354"/>
                      <a:pt x="2920621" y="890279"/>
                    </a:cubicBezTo>
                    <a:cubicBezTo>
                      <a:pt x="3087427" y="837204"/>
                      <a:pt x="3297450" y="633246"/>
                      <a:pt x="3421038" y="590028"/>
                    </a:cubicBezTo>
                    <a:cubicBezTo>
                      <a:pt x="3544626" y="546810"/>
                      <a:pt x="3603387" y="588891"/>
                      <a:pt x="3662149" y="630972"/>
                    </a:cubicBezTo>
                  </a:path>
                </a:pathLst>
              </a:custGeom>
              <a:noFill/>
              <a:ln w="28575">
                <a:solidFill>
                  <a:schemeClr val="accent1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050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6" name="TextBox 15">
                    <a:extLst>
                      <a:ext uri="{FF2B5EF4-FFF2-40B4-BE49-F238E27FC236}">
                        <a16:creationId xmlns:a16="http://schemas.microsoft.com/office/drawing/2014/main" id="{11295EE5-FF89-114D-C00C-5594BDFB9D05}"/>
                      </a:ext>
                    </a:extLst>
                  </p:cNvPr>
                  <p:cNvSpPr txBox="1"/>
                  <p:nvPr/>
                </p:nvSpPr>
                <p:spPr>
                  <a:xfrm>
                    <a:off x="1860772" y="5393436"/>
                    <a:ext cx="1633045" cy="50369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sz="1050" b="0" i="1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050" b="0" i="1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oMath>
                    </a14:m>
                    <a:r>
                      <a:rPr lang="en-US" sz="1050" dirty="0">
                        <a:solidFill>
                          <a:schemeClr val="accent1"/>
                        </a:solidFill>
                      </a:rPr>
                      <a:t> edges</a:t>
                    </a:r>
                  </a:p>
                </p:txBody>
              </p:sp>
            </mc:Choice>
            <mc:Fallback xmlns="">
              <p:sp>
                <p:nvSpPr>
                  <p:cNvPr id="16" name="TextBox 15">
                    <a:extLst>
                      <a:ext uri="{FF2B5EF4-FFF2-40B4-BE49-F238E27FC236}">
                        <a16:creationId xmlns:a16="http://schemas.microsoft.com/office/drawing/2014/main" id="{11295EE5-FF89-114D-C00C-5594BDFB9D0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860772" y="5393436"/>
                    <a:ext cx="1633045" cy="50369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b="-1162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4DAA5A28-3CDD-FB0A-4E35-0739DD656EB4}"/>
                  </a:ext>
                </a:extLst>
              </p:cNvPr>
              <p:cNvCxnSpPr>
                <a:cxnSpLocks/>
                <a:stCxn id="12" idx="6"/>
                <a:endCxn id="14" idx="2"/>
              </p:cNvCxnSpPr>
              <p:nvPr/>
            </p:nvCxnSpPr>
            <p:spPr>
              <a:xfrm flipV="1">
                <a:off x="4525538" y="5254484"/>
                <a:ext cx="440610" cy="41452"/>
              </a:xfrm>
              <a:prstGeom prst="straightConnector1">
                <a:avLst/>
              </a:prstGeom>
              <a:ln w="28575">
                <a:solidFill>
                  <a:schemeClr val="accent2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F8EB3FA-A50D-C589-B2FE-8D7462806328}"/>
                </a:ext>
              </a:extLst>
            </p:cNvPr>
            <p:cNvGrpSpPr/>
            <p:nvPr/>
          </p:nvGrpSpPr>
          <p:grpSpPr>
            <a:xfrm>
              <a:off x="6740068" y="5506397"/>
              <a:ext cx="4444792" cy="1369471"/>
              <a:chOff x="1923719" y="1947546"/>
              <a:chExt cx="4444792" cy="1369471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225136E-8C09-1948-889E-6475AE6C3E3C}"/>
                  </a:ext>
                </a:extLst>
              </p:cNvPr>
              <p:cNvGrpSpPr/>
              <p:nvPr/>
            </p:nvGrpSpPr>
            <p:grpSpPr>
              <a:xfrm>
                <a:off x="1923719" y="1947546"/>
                <a:ext cx="4444792" cy="943896"/>
                <a:chOff x="989430" y="2157721"/>
                <a:chExt cx="4444792" cy="94389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9" name="Oval 23">
                      <a:extLst>
                        <a:ext uri="{FF2B5EF4-FFF2-40B4-BE49-F238E27FC236}">
                          <a16:creationId xmlns:a16="http://schemas.microsoft.com/office/drawing/2014/main" id="{D430FFF1-2D57-4FEE-0DDA-92EFDCAC853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536301">
                      <a:off x="989430" y="2426947"/>
                      <a:ext cx="381000" cy="381000"/>
                    </a:xfrm>
                    <a:prstGeom prst="ellips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altLang="en-US" sz="1200" b="0" i="1" smtClean="0">
                                <a:latin typeface="Cambria Math" panose="02040503050406030204" pitchFamily="18" charset="0"/>
                              </a:rPr>
                              <m:t>𝑠</m:t>
                            </m:r>
                          </m:oMath>
                        </m:oMathPara>
                      </a14:m>
                      <a:endParaRPr lang="en-US" altLang="en-US" sz="1200" dirty="0">
                        <a:latin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9" name="Oval 23">
                      <a:extLst>
                        <a:ext uri="{FF2B5EF4-FFF2-40B4-BE49-F238E27FC236}">
                          <a16:creationId xmlns:a16="http://schemas.microsoft.com/office/drawing/2014/main" id="{D430FFF1-2D57-4FEE-0DDA-92EFDCAC8538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 rot="21536301">
                      <a:off x="989430" y="2426947"/>
                      <a:ext cx="381000" cy="381000"/>
                    </a:xfrm>
                    <a:prstGeom prst="ellipse">
                      <a:avLst/>
                    </a:prstGeom>
                    <a:blipFill>
                      <a:blip r:embed="rId7"/>
                      <a:stretch>
                        <a:fillRect/>
                      </a:stretch>
                    </a:blipFill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0" name="Oval 23">
                      <a:extLst>
                        <a:ext uri="{FF2B5EF4-FFF2-40B4-BE49-F238E27FC236}">
                          <a16:creationId xmlns:a16="http://schemas.microsoft.com/office/drawing/2014/main" id="{885FCB56-E298-D70D-1F59-2029518B5DF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 rot="21536301">
                      <a:off x="5053222" y="2620944"/>
                      <a:ext cx="381000" cy="381000"/>
                    </a:xfrm>
                    <a:prstGeom prst="ellipse">
                      <a:avLst/>
                    </a:pr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ctr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algn="ctr"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altLang="en-US" sz="1200" b="0" i="1" smtClean="0">
                                <a:latin typeface="Cambria Math" panose="02040503050406030204" pitchFamily="18" charset="0"/>
                              </a:rPr>
                              <m:t>𝑡</m:t>
                            </m:r>
                          </m:oMath>
                        </m:oMathPara>
                      </a14:m>
                      <a:endParaRPr lang="en-US" altLang="en-US" sz="1200" dirty="0">
                        <a:latin typeface="Times New Roman" panose="02020603050405020304" pitchFamily="18" charset="0"/>
                      </a:endParaRPr>
                    </a:p>
                  </p:txBody>
                </p:sp>
              </mc:Choice>
              <mc:Fallback xmlns="">
                <p:sp>
                  <p:nvSpPr>
                    <p:cNvPr id="10" name="Oval 23">
                      <a:extLst>
                        <a:ext uri="{FF2B5EF4-FFF2-40B4-BE49-F238E27FC236}">
                          <a16:creationId xmlns:a16="http://schemas.microsoft.com/office/drawing/2014/main" id="{885FCB56-E298-D70D-1F59-2029518B5DF8}"/>
                        </a:ext>
                      </a:extLst>
                    </p:cNvPr>
                    <p:cNvSpPr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 rot="21536301">
                      <a:off x="5053222" y="2620944"/>
                      <a:ext cx="381000" cy="381000"/>
                    </a:xfrm>
                    <a:prstGeom prst="ellipse">
                      <a:avLst/>
                    </a:prstGeom>
                    <a:blipFill>
                      <a:blip r:embed="rId8"/>
                      <a:stretch>
                        <a:fillRect/>
                      </a:stretch>
                    </a:blipFill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tx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1BEBF10E-FA98-4ABB-DCA6-DC52A14B47A0}"/>
                    </a:ext>
                  </a:extLst>
                </p:cNvPr>
                <p:cNvSpPr/>
                <p:nvPr/>
              </p:nvSpPr>
              <p:spPr>
                <a:xfrm>
                  <a:off x="1373875" y="2157721"/>
                  <a:ext cx="3662149" cy="943896"/>
                </a:xfrm>
                <a:custGeom>
                  <a:avLst/>
                  <a:gdLst>
                    <a:gd name="connsiteX0" fmla="*/ 0 w 3662149"/>
                    <a:gd name="connsiteY0" fmla="*/ 458100 h 943896"/>
                    <a:gd name="connsiteX1" fmla="*/ 291152 w 3662149"/>
                    <a:gd name="connsiteY1" fmla="*/ 221539 h 943896"/>
                    <a:gd name="connsiteX2" fmla="*/ 832513 w 3662149"/>
                    <a:gd name="connsiteY2" fmla="*/ 135103 h 943896"/>
                    <a:gd name="connsiteX3" fmla="*/ 1178256 w 3662149"/>
                    <a:gd name="connsiteY3" fmla="*/ 417157 h 943896"/>
                    <a:gd name="connsiteX4" fmla="*/ 1264692 w 3662149"/>
                    <a:gd name="connsiteY4" fmla="*/ 717407 h 943896"/>
                    <a:gd name="connsiteX5" fmla="*/ 1551295 w 3662149"/>
                    <a:gd name="connsiteY5" fmla="*/ 853885 h 943896"/>
                    <a:gd name="connsiteX6" fmla="*/ 1806053 w 3662149"/>
                    <a:gd name="connsiteY6" fmla="*/ 662816 h 943896"/>
                    <a:gd name="connsiteX7" fmla="*/ 1806053 w 3662149"/>
                    <a:gd name="connsiteY7" fmla="*/ 444452 h 943896"/>
                    <a:gd name="connsiteX8" fmla="*/ 1578591 w 3662149"/>
                    <a:gd name="connsiteY8" fmla="*/ 198792 h 943896"/>
                    <a:gd name="connsiteX9" fmla="*/ 1737815 w 3662149"/>
                    <a:gd name="connsiteY9" fmla="*/ 3175 h 943896"/>
                    <a:gd name="connsiteX10" fmla="*/ 2024418 w 3662149"/>
                    <a:gd name="connsiteY10" fmla="*/ 98709 h 943896"/>
                    <a:gd name="connsiteX11" fmla="*/ 2342865 w 3662149"/>
                    <a:gd name="connsiteY11" fmla="*/ 367115 h 943896"/>
                    <a:gd name="connsiteX12" fmla="*/ 2411104 w 3662149"/>
                    <a:gd name="connsiteY12" fmla="*/ 521789 h 943896"/>
                    <a:gd name="connsiteX13" fmla="*/ 2420203 w 3662149"/>
                    <a:gd name="connsiteY13" fmla="*/ 908476 h 943896"/>
                    <a:gd name="connsiteX14" fmla="*/ 2920621 w 3662149"/>
                    <a:gd name="connsiteY14" fmla="*/ 890279 h 943896"/>
                    <a:gd name="connsiteX15" fmla="*/ 3421038 w 3662149"/>
                    <a:gd name="connsiteY15" fmla="*/ 590028 h 943896"/>
                    <a:gd name="connsiteX16" fmla="*/ 3662149 w 3662149"/>
                    <a:gd name="connsiteY16" fmla="*/ 630972 h 94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62149" h="943896">
                      <a:moveTo>
                        <a:pt x="0" y="458100"/>
                      </a:moveTo>
                      <a:cubicBezTo>
                        <a:pt x="76200" y="366736"/>
                        <a:pt x="152400" y="275372"/>
                        <a:pt x="291152" y="221539"/>
                      </a:cubicBezTo>
                      <a:cubicBezTo>
                        <a:pt x="429904" y="167706"/>
                        <a:pt x="684662" y="102500"/>
                        <a:pt x="832513" y="135103"/>
                      </a:cubicBezTo>
                      <a:cubicBezTo>
                        <a:pt x="980364" y="167706"/>
                        <a:pt x="1106226" y="320106"/>
                        <a:pt x="1178256" y="417157"/>
                      </a:cubicBezTo>
                      <a:cubicBezTo>
                        <a:pt x="1250286" y="514208"/>
                        <a:pt x="1202519" y="644619"/>
                        <a:pt x="1264692" y="717407"/>
                      </a:cubicBezTo>
                      <a:cubicBezTo>
                        <a:pt x="1326865" y="790195"/>
                        <a:pt x="1461068" y="862984"/>
                        <a:pt x="1551295" y="853885"/>
                      </a:cubicBezTo>
                      <a:cubicBezTo>
                        <a:pt x="1641522" y="844787"/>
                        <a:pt x="1763593" y="731055"/>
                        <a:pt x="1806053" y="662816"/>
                      </a:cubicBezTo>
                      <a:cubicBezTo>
                        <a:pt x="1848513" y="594577"/>
                        <a:pt x="1843963" y="521789"/>
                        <a:pt x="1806053" y="444452"/>
                      </a:cubicBezTo>
                      <a:cubicBezTo>
                        <a:pt x="1768143" y="367115"/>
                        <a:pt x="1589964" y="272338"/>
                        <a:pt x="1578591" y="198792"/>
                      </a:cubicBezTo>
                      <a:cubicBezTo>
                        <a:pt x="1567218" y="125246"/>
                        <a:pt x="1663511" y="19855"/>
                        <a:pt x="1737815" y="3175"/>
                      </a:cubicBezTo>
                      <a:cubicBezTo>
                        <a:pt x="1812119" y="-13505"/>
                        <a:pt x="1923576" y="38052"/>
                        <a:pt x="2024418" y="98709"/>
                      </a:cubicBezTo>
                      <a:cubicBezTo>
                        <a:pt x="2125260" y="159366"/>
                        <a:pt x="2278417" y="296602"/>
                        <a:pt x="2342865" y="367115"/>
                      </a:cubicBezTo>
                      <a:cubicBezTo>
                        <a:pt x="2407313" y="437628"/>
                        <a:pt x="2398214" y="431562"/>
                        <a:pt x="2411104" y="521789"/>
                      </a:cubicBezTo>
                      <a:cubicBezTo>
                        <a:pt x="2423994" y="612016"/>
                        <a:pt x="2335283" y="847061"/>
                        <a:pt x="2420203" y="908476"/>
                      </a:cubicBezTo>
                      <a:cubicBezTo>
                        <a:pt x="2505123" y="969891"/>
                        <a:pt x="2753815" y="943354"/>
                        <a:pt x="2920621" y="890279"/>
                      </a:cubicBezTo>
                      <a:cubicBezTo>
                        <a:pt x="3087427" y="837204"/>
                        <a:pt x="3297450" y="633246"/>
                        <a:pt x="3421038" y="590028"/>
                      </a:cubicBezTo>
                      <a:cubicBezTo>
                        <a:pt x="3544626" y="546810"/>
                        <a:pt x="3603387" y="588891"/>
                        <a:pt x="3662149" y="630972"/>
                      </a:cubicBezTo>
                    </a:path>
                  </a:pathLst>
                </a:custGeom>
                <a:noFill/>
                <a:ln w="28575">
                  <a:solidFill>
                    <a:srgbClr val="00B050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050"/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" name="TextBox 7">
                    <a:extLst>
                      <a:ext uri="{FF2B5EF4-FFF2-40B4-BE49-F238E27FC236}">
                        <a16:creationId xmlns:a16="http://schemas.microsoft.com/office/drawing/2014/main" id="{A66EE1E1-7A39-7D6E-3A49-E66BC6380F6E}"/>
                      </a:ext>
                    </a:extLst>
                  </p:cNvPr>
                  <p:cNvSpPr txBox="1"/>
                  <p:nvPr/>
                </p:nvSpPr>
                <p:spPr>
                  <a:xfrm>
                    <a:off x="3264575" y="2813326"/>
                    <a:ext cx="1912175" cy="503691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≤</m:t>
                        </m:r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050" b="0" i="1" smtClean="0">
                            <a:solidFill>
                              <a:srgbClr val="006600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oMath>
                    </a14:m>
                    <a:r>
                      <a:rPr lang="en-US" sz="1050" dirty="0">
                        <a:solidFill>
                          <a:srgbClr val="006600"/>
                        </a:solidFill>
                      </a:rPr>
                      <a:t> edges</a:t>
                    </a:r>
                  </a:p>
                </p:txBody>
              </p:sp>
            </mc:Choice>
            <mc:Fallback xmlns="">
              <p:sp>
                <p:nvSpPr>
                  <p:cNvPr id="8" name="TextBox 7">
                    <a:extLst>
                      <a:ext uri="{FF2B5EF4-FFF2-40B4-BE49-F238E27FC236}">
                        <a16:creationId xmlns:a16="http://schemas.microsoft.com/office/drawing/2014/main" id="{A66EE1E1-7A39-7D6E-3A49-E66BC6380F6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264575" y="2813326"/>
                    <a:ext cx="1912175" cy="50369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b="-11628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BF9779AC-DB91-39D9-CD26-69B629839515}"/>
                    </a:ext>
                  </a:extLst>
                </p:cNvPr>
                <p:cNvSpPr txBox="1"/>
                <p:nvPr/>
              </p:nvSpPr>
              <p:spPr>
                <a:xfrm>
                  <a:off x="5320336" y="4934249"/>
                  <a:ext cx="1009852" cy="59257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sz="1400" b="0" i="0" smtClean="0">
                            <a:latin typeface="Cambria Math" panose="02040503050406030204" pitchFamily="18" charset="0"/>
                          </a:rPr>
                          <m:t>min</m:t>
                        </m:r>
                      </m:oMath>
                    </m:oMathPara>
                  </a14:m>
                  <a:endParaRPr lang="en-US" sz="1400" dirty="0"/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BF9779AC-DB91-39D9-CD26-69B62983951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20336" y="4934249"/>
                  <a:ext cx="1009852" cy="592578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" name="Left Brace 5">
              <a:extLst>
                <a:ext uri="{FF2B5EF4-FFF2-40B4-BE49-F238E27FC236}">
                  <a16:creationId xmlns:a16="http://schemas.microsoft.com/office/drawing/2014/main" id="{C7687DB4-2E37-05EA-B694-E2C99D02BC66}"/>
                </a:ext>
              </a:extLst>
            </p:cNvPr>
            <p:cNvSpPr/>
            <p:nvPr/>
          </p:nvSpPr>
          <p:spPr>
            <a:xfrm>
              <a:off x="6090462" y="4092822"/>
              <a:ext cx="401777" cy="2261295"/>
            </a:xfrm>
            <a:prstGeom prst="leftBrac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</p:grpSp>
      <p:grpSp>
        <p:nvGrpSpPr>
          <p:cNvPr id="13383" name="Group 13382">
            <a:extLst>
              <a:ext uri="{FF2B5EF4-FFF2-40B4-BE49-F238E27FC236}">
                <a16:creationId xmlns:a16="http://schemas.microsoft.com/office/drawing/2014/main" id="{A017A094-9DB9-7543-BDA7-A72F163AF4B0}"/>
              </a:ext>
            </a:extLst>
          </p:cNvPr>
          <p:cNvGrpSpPr/>
          <p:nvPr/>
        </p:nvGrpSpPr>
        <p:grpSpPr>
          <a:xfrm>
            <a:off x="1314352" y="2418893"/>
            <a:ext cx="1178459" cy="1010107"/>
            <a:chOff x="8148702" y="3372938"/>
            <a:chExt cx="3205098" cy="2747226"/>
          </a:xfrm>
        </p:grpSpPr>
        <p:sp>
          <p:nvSpPr>
            <p:cNvPr id="13384" name="Rectangle 13383">
              <a:extLst>
                <a:ext uri="{FF2B5EF4-FFF2-40B4-BE49-F238E27FC236}">
                  <a16:creationId xmlns:a16="http://schemas.microsoft.com/office/drawing/2014/main" id="{C4BEC94C-44C5-C919-2ADD-00F8EEC32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6574" y="3383670"/>
              <a:ext cx="457871" cy="314786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600"/>
            </a:p>
          </p:txBody>
        </p:sp>
        <p:sp>
          <p:nvSpPr>
            <p:cNvPr id="13385" name="Rectangle 13384">
              <a:extLst>
                <a:ext uri="{FF2B5EF4-FFF2-40B4-BE49-F238E27FC236}">
                  <a16:creationId xmlns:a16="http://schemas.microsoft.com/office/drawing/2014/main" id="{E42857F6-1793-5373-761C-564E86805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8703" y="3372938"/>
              <a:ext cx="457871" cy="314786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5pPr>
              <a:lvl6pPr marL="25146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6pPr>
              <a:lvl7pPr marL="29718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7pPr>
              <a:lvl8pPr marL="34290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8pPr>
              <a:lvl9pPr marL="3886200" indent="-228600" algn="ctr" defTabSz="457200" rtl="0" eaLnBrk="0" fontAlgn="base" latinLnBrk="0" hangingPunct="0">
                <a:spcBef>
                  <a:spcPct val="0"/>
                </a:spcBef>
                <a:spcAft>
                  <a:spcPct val="0"/>
                </a:spcAft>
                <a:defRPr sz="2000" kern="1200">
                  <a:solidFill>
                    <a:schemeClr val="tx1"/>
                  </a:solidFill>
                  <a:latin typeface="Arial" panose="020B0604020202020204" pitchFamily="34" charset="0"/>
                  <a:ea typeface="+mn-ea"/>
                  <a:cs typeface="+mn-cs"/>
                </a:defRPr>
              </a:lvl9pPr>
            </a:lstStyle>
            <a:p>
              <a:endParaRPr lang="en-US" altLang="en-US" sz="1600"/>
            </a:p>
          </p:txBody>
        </p:sp>
        <p:grpSp>
          <p:nvGrpSpPr>
            <p:cNvPr id="13386" name="Group 13385">
              <a:extLst>
                <a:ext uri="{FF2B5EF4-FFF2-40B4-BE49-F238E27FC236}">
                  <a16:creationId xmlns:a16="http://schemas.microsoft.com/office/drawing/2014/main" id="{309931C0-4D30-2775-BEC9-57D0E2506F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3716342"/>
              <a:ext cx="3205097" cy="686807"/>
              <a:chOff x="960" y="1488"/>
              <a:chExt cx="2688" cy="576"/>
            </a:xfrm>
          </p:grpSpPr>
          <p:grpSp>
            <p:nvGrpSpPr>
              <p:cNvPr id="13467" name="Group 13466">
                <a:extLst>
                  <a:ext uri="{FF2B5EF4-FFF2-40B4-BE49-F238E27FC236}">
                    <a16:creationId xmlns:a16="http://schemas.microsoft.com/office/drawing/2014/main" id="{A0D963A3-C9F6-7A27-F37A-04D299032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2688" cy="288"/>
                <a:chOff x="432" y="1152"/>
                <a:chExt cx="2688" cy="288"/>
              </a:xfrm>
            </p:grpSpPr>
            <p:grpSp>
              <p:nvGrpSpPr>
                <p:cNvPr id="13481" name="Group 13480">
                  <a:extLst>
                    <a:ext uri="{FF2B5EF4-FFF2-40B4-BE49-F238E27FC236}">
                      <a16:creationId xmlns:a16="http://schemas.microsoft.com/office/drawing/2014/main" id="{0AAA427E-F63A-A546-8A4A-4B2B599799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89" name="Group 13488">
                    <a:extLst>
                      <a:ext uri="{FF2B5EF4-FFF2-40B4-BE49-F238E27FC236}">
                        <a16:creationId xmlns:a16="http://schemas.microsoft.com/office/drawing/2014/main" id="{27F69E42-7A0E-8A58-D11D-81DECD0DB9A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91" name="Rectangle 13490">
                      <a:extLst>
                        <a:ext uri="{FF2B5EF4-FFF2-40B4-BE49-F238E27FC236}">
                          <a16:creationId xmlns:a16="http://schemas.microsoft.com/office/drawing/2014/main" id="{E3B5F106-F774-9BBA-088B-E214DFC5D3B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92" name="Rectangle 13491">
                      <a:extLst>
                        <a:ext uri="{FF2B5EF4-FFF2-40B4-BE49-F238E27FC236}">
                          <a16:creationId xmlns:a16="http://schemas.microsoft.com/office/drawing/2014/main" id="{BF851E96-5185-8A55-D800-63730867E5B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90" name="Rectangle 13489">
                    <a:extLst>
                      <a:ext uri="{FF2B5EF4-FFF2-40B4-BE49-F238E27FC236}">
                        <a16:creationId xmlns:a16="http://schemas.microsoft.com/office/drawing/2014/main" id="{F236D83D-94BE-B571-D309-EB7CB9A549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82" name="Group 13481">
                  <a:extLst>
                    <a:ext uri="{FF2B5EF4-FFF2-40B4-BE49-F238E27FC236}">
                      <a16:creationId xmlns:a16="http://schemas.microsoft.com/office/drawing/2014/main" id="{8FAA5F3C-B05F-4D92-9491-B916778CA3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83" name="Group 13482">
                    <a:extLst>
                      <a:ext uri="{FF2B5EF4-FFF2-40B4-BE49-F238E27FC236}">
                        <a16:creationId xmlns:a16="http://schemas.microsoft.com/office/drawing/2014/main" id="{477A501D-1D05-6AF0-89A2-83B845498DE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85" name="Group 13484">
                      <a:extLst>
                        <a:ext uri="{FF2B5EF4-FFF2-40B4-BE49-F238E27FC236}">
                          <a16:creationId xmlns:a16="http://schemas.microsoft.com/office/drawing/2014/main" id="{39882B9D-DA51-AE61-FD26-4FF675C0E11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87" name="Rectangle 13486">
                        <a:extLst>
                          <a:ext uri="{FF2B5EF4-FFF2-40B4-BE49-F238E27FC236}">
                            <a16:creationId xmlns:a16="http://schemas.microsoft.com/office/drawing/2014/main" id="{A9E6FD4D-7FEA-A386-9D47-FFBC870159C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88" name="Rectangle 13487">
                        <a:extLst>
                          <a:ext uri="{FF2B5EF4-FFF2-40B4-BE49-F238E27FC236}">
                            <a16:creationId xmlns:a16="http://schemas.microsoft.com/office/drawing/2014/main" id="{B5CCD208-4DBD-40BF-8DD2-CF1691EC2DD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86" name="Rectangle 13485">
                      <a:extLst>
                        <a:ext uri="{FF2B5EF4-FFF2-40B4-BE49-F238E27FC236}">
                          <a16:creationId xmlns:a16="http://schemas.microsoft.com/office/drawing/2014/main" id="{519D779C-2ACD-BBB8-0D00-C52EF295809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84" name="Rectangle 13483">
                    <a:extLst>
                      <a:ext uri="{FF2B5EF4-FFF2-40B4-BE49-F238E27FC236}">
                        <a16:creationId xmlns:a16="http://schemas.microsoft.com/office/drawing/2014/main" id="{8D7CD47E-90DD-9AA0-2C18-64FBA00201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13468" name="Group 13467">
                <a:extLst>
                  <a:ext uri="{FF2B5EF4-FFF2-40B4-BE49-F238E27FC236}">
                    <a16:creationId xmlns:a16="http://schemas.microsoft.com/office/drawing/2014/main" id="{258AFF9B-0D0D-F4A4-1797-9A8862B4AC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2688" cy="288"/>
                <a:chOff x="432" y="1152"/>
                <a:chExt cx="2688" cy="288"/>
              </a:xfrm>
            </p:grpSpPr>
            <p:grpSp>
              <p:nvGrpSpPr>
                <p:cNvPr id="13469" name="Group 13468">
                  <a:extLst>
                    <a:ext uri="{FF2B5EF4-FFF2-40B4-BE49-F238E27FC236}">
                      <a16:creationId xmlns:a16="http://schemas.microsoft.com/office/drawing/2014/main" id="{E41F9F32-BB0C-8C3A-0A93-0BB6DFAF44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77" name="Group 13476">
                    <a:extLst>
                      <a:ext uri="{FF2B5EF4-FFF2-40B4-BE49-F238E27FC236}">
                        <a16:creationId xmlns:a16="http://schemas.microsoft.com/office/drawing/2014/main" id="{7A656C49-5637-785C-3B0D-B1E0286D072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79" name="Rectangle 13478">
                      <a:extLst>
                        <a:ext uri="{FF2B5EF4-FFF2-40B4-BE49-F238E27FC236}">
                          <a16:creationId xmlns:a16="http://schemas.microsoft.com/office/drawing/2014/main" id="{DCB027D1-1FAE-495C-06C7-69CE949155E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80" name="Rectangle 13479">
                      <a:extLst>
                        <a:ext uri="{FF2B5EF4-FFF2-40B4-BE49-F238E27FC236}">
                          <a16:creationId xmlns:a16="http://schemas.microsoft.com/office/drawing/2014/main" id="{CBF24025-6E28-FD20-3E96-F5DAC5EA855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78" name="Rectangle 13477">
                    <a:extLst>
                      <a:ext uri="{FF2B5EF4-FFF2-40B4-BE49-F238E27FC236}">
                        <a16:creationId xmlns:a16="http://schemas.microsoft.com/office/drawing/2014/main" id="{AA81DAC7-790E-DC9C-62A7-D906B9CCF7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70" name="Group 13469">
                  <a:extLst>
                    <a:ext uri="{FF2B5EF4-FFF2-40B4-BE49-F238E27FC236}">
                      <a16:creationId xmlns:a16="http://schemas.microsoft.com/office/drawing/2014/main" id="{AAF90F82-D21F-5E40-05AD-B91662DCC4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71" name="Group 13470">
                    <a:extLst>
                      <a:ext uri="{FF2B5EF4-FFF2-40B4-BE49-F238E27FC236}">
                        <a16:creationId xmlns:a16="http://schemas.microsoft.com/office/drawing/2014/main" id="{96187911-D304-616A-E600-C46DA1B844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73" name="Group 13472">
                      <a:extLst>
                        <a:ext uri="{FF2B5EF4-FFF2-40B4-BE49-F238E27FC236}">
                          <a16:creationId xmlns:a16="http://schemas.microsoft.com/office/drawing/2014/main" id="{62CFCCB9-956B-E69D-9FB1-9D6862AEEC2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75" name="Rectangle 13474">
                        <a:extLst>
                          <a:ext uri="{FF2B5EF4-FFF2-40B4-BE49-F238E27FC236}">
                            <a16:creationId xmlns:a16="http://schemas.microsoft.com/office/drawing/2014/main" id="{5CC5F603-BBA9-F6E3-0AD7-13B99E3C273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76" name="Rectangle 13475">
                        <a:extLst>
                          <a:ext uri="{FF2B5EF4-FFF2-40B4-BE49-F238E27FC236}">
                            <a16:creationId xmlns:a16="http://schemas.microsoft.com/office/drawing/2014/main" id="{768CCC62-2944-E103-1023-67797BC830D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74" name="Rectangle 13473">
                      <a:extLst>
                        <a:ext uri="{FF2B5EF4-FFF2-40B4-BE49-F238E27FC236}">
                          <a16:creationId xmlns:a16="http://schemas.microsoft.com/office/drawing/2014/main" id="{84745717-65B9-5EF0-58B1-C09D3D2B6BD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72" name="Rectangle 13471">
                    <a:extLst>
                      <a:ext uri="{FF2B5EF4-FFF2-40B4-BE49-F238E27FC236}">
                        <a16:creationId xmlns:a16="http://schemas.microsoft.com/office/drawing/2014/main" id="{230B80E2-DEC4-FF48-82DE-7DC7D2D517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p:grpSp>
          <p:nvGrpSpPr>
            <p:cNvPr id="13387" name="Group 13386">
              <a:extLst>
                <a:ext uri="{FF2B5EF4-FFF2-40B4-BE49-F238E27FC236}">
                  <a16:creationId xmlns:a16="http://schemas.microsoft.com/office/drawing/2014/main" id="{EFEF9446-8B0C-E9E0-39E2-0A45A71462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3372938"/>
              <a:ext cx="3205097" cy="343403"/>
              <a:chOff x="432" y="1152"/>
              <a:chExt cx="2688" cy="288"/>
            </a:xfrm>
          </p:grpSpPr>
          <p:grpSp>
            <p:nvGrpSpPr>
              <p:cNvPr id="13455" name="Group 13454">
                <a:extLst>
                  <a:ext uri="{FF2B5EF4-FFF2-40B4-BE49-F238E27FC236}">
                    <a16:creationId xmlns:a16="http://schemas.microsoft.com/office/drawing/2014/main" id="{7564FAB6-7F1F-959F-A806-234A73CCB1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13463" name="Group 13462">
                  <a:extLst>
                    <a:ext uri="{FF2B5EF4-FFF2-40B4-BE49-F238E27FC236}">
                      <a16:creationId xmlns:a16="http://schemas.microsoft.com/office/drawing/2014/main" id="{21D3E86D-C5D5-F280-3889-F6E17B26DD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13465" name="Rectangle 13464">
                    <a:extLst>
                      <a:ext uri="{FF2B5EF4-FFF2-40B4-BE49-F238E27FC236}">
                        <a16:creationId xmlns:a16="http://schemas.microsoft.com/office/drawing/2014/main" id="{792C4E22-EEE4-0865-AAC2-53EB48222E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  <p:sp>
                <p:nvSpPr>
                  <p:cNvPr id="13466" name="Rectangle 13465">
                    <a:extLst>
                      <a:ext uri="{FF2B5EF4-FFF2-40B4-BE49-F238E27FC236}">
                        <a16:creationId xmlns:a16="http://schemas.microsoft.com/office/drawing/2014/main" id="{2DB24823-ECB6-4DF3-9878-FF66A15531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464" name="Rectangle 13463">
                  <a:extLst>
                    <a:ext uri="{FF2B5EF4-FFF2-40B4-BE49-F238E27FC236}">
                      <a16:creationId xmlns:a16="http://schemas.microsoft.com/office/drawing/2014/main" id="{DDA85CF9-B6CA-FA98-A621-7731DD84A9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  <p:grpSp>
            <p:nvGrpSpPr>
              <p:cNvPr id="13456" name="Group 13455">
                <a:extLst>
                  <a:ext uri="{FF2B5EF4-FFF2-40B4-BE49-F238E27FC236}">
                    <a16:creationId xmlns:a16="http://schemas.microsoft.com/office/drawing/2014/main" id="{0C365A03-1670-9EF3-92FC-5AD4D5F580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2" y="1152"/>
                <a:ext cx="2688" cy="288"/>
                <a:chOff x="432" y="1152"/>
                <a:chExt cx="2688" cy="288"/>
              </a:xfrm>
            </p:grpSpPr>
            <p:grpSp>
              <p:nvGrpSpPr>
                <p:cNvPr id="13457" name="Group 13456">
                  <a:extLst>
                    <a:ext uri="{FF2B5EF4-FFF2-40B4-BE49-F238E27FC236}">
                      <a16:creationId xmlns:a16="http://schemas.microsoft.com/office/drawing/2014/main" id="{FDE24961-1D3C-4069-39F6-289FA63D5B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59" name="Group 13458">
                    <a:extLst>
                      <a:ext uri="{FF2B5EF4-FFF2-40B4-BE49-F238E27FC236}">
                        <a16:creationId xmlns:a16="http://schemas.microsoft.com/office/drawing/2014/main" id="{D3AE7955-1710-D2F4-D5FE-4F6C63B048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61" name="Rectangle 13460">
                      <a:extLst>
                        <a:ext uri="{FF2B5EF4-FFF2-40B4-BE49-F238E27FC236}">
                          <a16:creationId xmlns:a16="http://schemas.microsoft.com/office/drawing/2014/main" id="{89FBBA89-6BE2-C6B8-C256-16DFA853120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62" name="Rectangle 13461">
                      <a:extLst>
                        <a:ext uri="{FF2B5EF4-FFF2-40B4-BE49-F238E27FC236}">
                          <a16:creationId xmlns:a16="http://schemas.microsoft.com/office/drawing/2014/main" id="{B3A13EE9-BF7D-E9C8-8779-93C3E294BA2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60" name="Rectangle 13459">
                    <a:extLst>
                      <a:ext uri="{FF2B5EF4-FFF2-40B4-BE49-F238E27FC236}">
                        <a16:creationId xmlns:a16="http://schemas.microsoft.com/office/drawing/2014/main" id="{CB3D773F-7C35-5867-7CA5-0D56FFDC1E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458" name="Rectangle 13457">
                  <a:extLst>
                    <a:ext uri="{FF2B5EF4-FFF2-40B4-BE49-F238E27FC236}">
                      <a16:creationId xmlns:a16="http://schemas.microsoft.com/office/drawing/2014/main" id="{65953624-FA01-F4CF-B485-B9CE9CDCDA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6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</p:grpSp>
        <p:grpSp>
          <p:nvGrpSpPr>
            <p:cNvPr id="13388" name="Group 13387">
              <a:extLst>
                <a:ext uri="{FF2B5EF4-FFF2-40B4-BE49-F238E27FC236}">
                  <a16:creationId xmlns:a16="http://schemas.microsoft.com/office/drawing/2014/main" id="{EF46410F-B635-26A1-6F58-D5CF5A677A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4403148"/>
              <a:ext cx="3205097" cy="686807"/>
              <a:chOff x="960" y="1488"/>
              <a:chExt cx="2688" cy="576"/>
            </a:xfrm>
          </p:grpSpPr>
          <p:grpSp>
            <p:nvGrpSpPr>
              <p:cNvPr id="13429" name="Group 13428">
                <a:extLst>
                  <a:ext uri="{FF2B5EF4-FFF2-40B4-BE49-F238E27FC236}">
                    <a16:creationId xmlns:a16="http://schemas.microsoft.com/office/drawing/2014/main" id="{71A1A4B6-B3A2-B883-32A3-5F7C889007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2688" cy="288"/>
                <a:chOff x="432" y="1152"/>
                <a:chExt cx="2688" cy="288"/>
              </a:xfrm>
            </p:grpSpPr>
            <p:grpSp>
              <p:nvGrpSpPr>
                <p:cNvPr id="13443" name="Group 13442">
                  <a:extLst>
                    <a:ext uri="{FF2B5EF4-FFF2-40B4-BE49-F238E27FC236}">
                      <a16:creationId xmlns:a16="http://schemas.microsoft.com/office/drawing/2014/main" id="{6E0434A3-BE6C-CD04-CFF2-36F578AD17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51" name="Group 13450">
                    <a:extLst>
                      <a:ext uri="{FF2B5EF4-FFF2-40B4-BE49-F238E27FC236}">
                        <a16:creationId xmlns:a16="http://schemas.microsoft.com/office/drawing/2014/main" id="{46E63EDC-347A-7C7C-D84A-8A06915FE7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53" name="Rectangle 13452">
                      <a:extLst>
                        <a:ext uri="{FF2B5EF4-FFF2-40B4-BE49-F238E27FC236}">
                          <a16:creationId xmlns:a16="http://schemas.microsoft.com/office/drawing/2014/main" id="{14600090-EA96-A4E9-3E47-800E8A52B10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54" name="Rectangle 13453">
                      <a:extLst>
                        <a:ext uri="{FF2B5EF4-FFF2-40B4-BE49-F238E27FC236}">
                          <a16:creationId xmlns:a16="http://schemas.microsoft.com/office/drawing/2014/main" id="{682AFB21-3A67-B72D-ADF2-B9A13FBB29F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52" name="Rectangle 13451">
                    <a:extLst>
                      <a:ext uri="{FF2B5EF4-FFF2-40B4-BE49-F238E27FC236}">
                        <a16:creationId xmlns:a16="http://schemas.microsoft.com/office/drawing/2014/main" id="{10F26AA8-0890-8BFA-43AD-F4EDB5CBF3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44" name="Group 13443">
                  <a:extLst>
                    <a:ext uri="{FF2B5EF4-FFF2-40B4-BE49-F238E27FC236}">
                      <a16:creationId xmlns:a16="http://schemas.microsoft.com/office/drawing/2014/main" id="{FEE08C5A-85AA-33EE-D823-CC0DA7811B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45" name="Group 13444">
                    <a:extLst>
                      <a:ext uri="{FF2B5EF4-FFF2-40B4-BE49-F238E27FC236}">
                        <a16:creationId xmlns:a16="http://schemas.microsoft.com/office/drawing/2014/main" id="{1B547266-7864-3239-7B8A-50A98CDE381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47" name="Group 13446">
                      <a:extLst>
                        <a:ext uri="{FF2B5EF4-FFF2-40B4-BE49-F238E27FC236}">
                          <a16:creationId xmlns:a16="http://schemas.microsoft.com/office/drawing/2014/main" id="{6FB91F2D-A30C-0031-3E1F-D2BD49916AC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49" name="Rectangle 13448">
                        <a:extLst>
                          <a:ext uri="{FF2B5EF4-FFF2-40B4-BE49-F238E27FC236}">
                            <a16:creationId xmlns:a16="http://schemas.microsoft.com/office/drawing/2014/main" id="{2EEFAC0F-8D42-EFFB-0547-227069CC521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50" name="Rectangle 13449">
                        <a:extLst>
                          <a:ext uri="{FF2B5EF4-FFF2-40B4-BE49-F238E27FC236}">
                            <a16:creationId xmlns:a16="http://schemas.microsoft.com/office/drawing/2014/main" id="{6D82611D-2A63-08AB-C79C-93A05BC1242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48" name="Rectangle 13447">
                      <a:extLst>
                        <a:ext uri="{FF2B5EF4-FFF2-40B4-BE49-F238E27FC236}">
                          <a16:creationId xmlns:a16="http://schemas.microsoft.com/office/drawing/2014/main" id="{933AC290-27F7-5A9D-1A3A-19433994F1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46" name="Rectangle 13445">
                    <a:extLst>
                      <a:ext uri="{FF2B5EF4-FFF2-40B4-BE49-F238E27FC236}">
                        <a16:creationId xmlns:a16="http://schemas.microsoft.com/office/drawing/2014/main" id="{43BCD1FA-3338-3701-CD12-D8E4B83922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13430" name="Group 13429">
                <a:extLst>
                  <a:ext uri="{FF2B5EF4-FFF2-40B4-BE49-F238E27FC236}">
                    <a16:creationId xmlns:a16="http://schemas.microsoft.com/office/drawing/2014/main" id="{6F20FFA9-943E-6D51-0FFF-1204122DA6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2688" cy="288"/>
                <a:chOff x="432" y="1152"/>
                <a:chExt cx="2688" cy="288"/>
              </a:xfrm>
            </p:grpSpPr>
            <p:grpSp>
              <p:nvGrpSpPr>
                <p:cNvPr id="13431" name="Group 13430">
                  <a:extLst>
                    <a:ext uri="{FF2B5EF4-FFF2-40B4-BE49-F238E27FC236}">
                      <a16:creationId xmlns:a16="http://schemas.microsoft.com/office/drawing/2014/main" id="{49A04145-2B7B-183B-0178-4D22375FA8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39" name="Group 13438">
                    <a:extLst>
                      <a:ext uri="{FF2B5EF4-FFF2-40B4-BE49-F238E27FC236}">
                        <a16:creationId xmlns:a16="http://schemas.microsoft.com/office/drawing/2014/main" id="{705F7E68-8D9B-2C0B-0343-DF54260652E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41" name="Rectangle 13440">
                      <a:extLst>
                        <a:ext uri="{FF2B5EF4-FFF2-40B4-BE49-F238E27FC236}">
                          <a16:creationId xmlns:a16="http://schemas.microsoft.com/office/drawing/2014/main" id="{EAF6FC5A-6804-12D3-1D59-087F59C7150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42" name="Rectangle 13441">
                      <a:extLst>
                        <a:ext uri="{FF2B5EF4-FFF2-40B4-BE49-F238E27FC236}">
                          <a16:creationId xmlns:a16="http://schemas.microsoft.com/office/drawing/2014/main" id="{FD841F19-75CD-8AD8-4068-2C9189DB1CC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40" name="Rectangle 13439">
                    <a:extLst>
                      <a:ext uri="{FF2B5EF4-FFF2-40B4-BE49-F238E27FC236}">
                        <a16:creationId xmlns:a16="http://schemas.microsoft.com/office/drawing/2014/main" id="{230C83D3-A59E-D8B2-76A3-FBD5D48596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32" name="Group 13431">
                  <a:extLst>
                    <a:ext uri="{FF2B5EF4-FFF2-40B4-BE49-F238E27FC236}">
                      <a16:creationId xmlns:a16="http://schemas.microsoft.com/office/drawing/2014/main" id="{F399467D-623C-3F0D-3764-C79813048E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33" name="Group 13432">
                    <a:extLst>
                      <a:ext uri="{FF2B5EF4-FFF2-40B4-BE49-F238E27FC236}">
                        <a16:creationId xmlns:a16="http://schemas.microsoft.com/office/drawing/2014/main" id="{9A599892-DA00-D6EC-A6CD-BD42EC8238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35" name="Group 13434">
                      <a:extLst>
                        <a:ext uri="{FF2B5EF4-FFF2-40B4-BE49-F238E27FC236}">
                          <a16:creationId xmlns:a16="http://schemas.microsoft.com/office/drawing/2014/main" id="{3B82617F-10DB-1372-5A6F-3903FA356C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37" name="Rectangle 13436">
                        <a:extLst>
                          <a:ext uri="{FF2B5EF4-FFF2-40B4-BE49-F238E27FC236}">
                            <a16:creationId xmlns:a16="http://schemas.microsoft.com/office/drawing/2014/main" id="{33062EC3-C45A-B72B-6B45-447CB113E06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38" name="Rectangle 13437">
                        <a:extLst>
                          <a:ext uri="{FF2B5EF4-FFF2-40B4-BE49-F238E27FC236}">
                            <a16:creationId xmlns:a16="http://schemas.microsoft.com/office/drawing/2014/main" id="{1378A6E0-1E5B-3B85-A5E6-E81CE19E9B4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36" name="Rectangle 13435">
                      <a:extLst>
                        <a:ext uri="{FF2B5EF4-FFF2-40B4-BE49-F238E27FC236}">
                          <a16:creationId xmlns:a16="http://schemas.microsoft.com/office/drawing/2014/main" id="{762C8738-A863-FAA5-A90C-17F91F2A01A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34" name="Rectangle 13433">
                    <a:extLst>
                      <a:ext uri="{FF2B5EF4-FFF2-40B4-BE49-F238E27FC236}">
                        <a16:creationId xmlns:a16="http://schemas.microsoft.com/office/drawing/2014/main" id="{7230A892-25F3-E1E0-BE8A-DE94BAC93D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p:grpSp>
          <p:nvGrpSpPr>
            <p:cNvPr id="13389" name="Group 13388">
              <a:extLst>
                <a:ext uri="{FF2B5EF4-FFF2-40B4-BE49-F238E27FC236}">
                  <a16:creationId xmlns:a16="http://schemas.microsoft.com/office/drawing/2014/main" id="{BA9DCD84-BDCC-9A4B-49D4-7B8474761E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3" y="5089954"/>
              <a:ext cx="3205097" cy="686807"/>
              <a:chOff x="960" y="1488"/>
              <a:chExt cx="2688" cy="576"/>
            </a:xfrm>
          </p:grpSpPr>
          <p:grpSp>
            <p:nvGrpSpPr>
              <p:cNvPr id="13403" name="Group 13402">
                <a:extLst>
                  <a:ext uri="{FF2B5EF4-FFF2-40B4-BE49-F238E27FC236}">
                    <a16:creationId xmlns:a16="http://schemas.microsoft.com/office/drawing/2014/main" id="{DB6F1F05-F7B8-9EF9-256A-8B7D28D5CA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488"/>
                <a:ext cx="2688" cy="288"/>
                <a:chOff x="432" y="1152"/>
                <a:chExt cx="2688" cy="288"/>
              </a:xfrm>
            </p:grpSpPr>
            <p:grpSp>
              <p:nvGrpSpPr>
                <p:cNvPr id="13417" name="Group 13416">
                  <a:extLst>
                    <a:ext uri="{FF2B5EF4-FFF2-40B4-BE49-F238E27FC236}">
                      <a16:creationId xmlns:a16="http://schemas.microsoft.com/office/drawing/2014/main" id="{623D2EE4-8F04-39A5-0BF2-A261EA71D3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25" name="Group 13424">
                    <a:extLst>
                      <a:ext uri="{FF2B5EF4-FFF2-40B4-BE49-F238E27FC236}">
                        <a16:creationId xmlns:a16="http://schemas.microsoft.com/office/drawing/2014/main" id="{FBB31536-E4A7-EB41-F55E-3C98BB32810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27" name="Rectangle 13426">
                      <a:extLst>
                        <a:ext uri="{FF2B5EF4-FFF2-40B4-BE49-F238E27FC236}">
                          <a16:creationId xmlns:a16="http://schemas.microsoft.com/office/drawing/2014/main" id="{7E93EE5F-9719-32ED-C67E-BD3910E1E3D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28" name="Rectangle 13427">
                      <a:extLst>
                        <a:ext uri="{FF2B5EF4-FFF2-40B4-BE49-F238E27FC236}">
                          <a16:creationId xmlns:a16="http://schemas.microsoft.com/office/drawing/2014/main" id="{7231A769-57CF-9091-3A7E-0C836FC17F1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26" name="Rectangle 13425">
                    <a:extLst>
                      <a:ext uri="{FF2B5EF4-FFF2-40B4-BE49-F238E27FC236}">
                        <a16:creationId xmlns:a16="http://schemas.microsoft.com/office/drawing/2014/main" id="{B070DFB4-0511-62B0-DCAE-2FCA81023B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18" name="Group 13417">
                  <a:extLst>
                    <a:ext uri="{FF2B5EF4-FFF2-40B4-BE49-F238E27FC236}">
                      <a16:creationId xmlns:a16="http://schemas.microsoft.com/office/drawing/2014/main" id="{E9DBEC47-6D1A-DD13-11C7-4AE635CD27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19" name="Group 13418">
                    <a:extLst>
                      <a:ext uri="{FF2B5EF4-FFF2-40B4-BE49-F238E27FC236}">
                        <a16:creationId xmlns:a16="http://schemas.microsoft.com/office/drawing/2014/main" id="{FFFD38D1-E665-3101-1B05-10687D237EF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21" name="Group 13420">
                      <a:extLst>
                        <a:ext uri="{FF2B5EF4-FFF2-40B4-BE49-F238E27FC236}">
                          <a16:creationId xmlns:a16="http://schemas.microsoft.com/office/drawing/2014/main" id="{57632DFF-C070-3464-4123-42DC3EA6A93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23" name="Rectangle 13422">
                        <a:extLst>
                          <a:ext uri="{FF2B5EF4-FFF2-40B4-BE49-F238E27FC236}">
                            <a16:creationId xmlns:a16="http://schemas.microsoft.com/office/drawing/2014/main" id="{7814751B-9219-C8A9-B540-615CC551AFB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24" name="Rectangle 13423">
                        <a:extLst>
                          <a:ext uri="{FF2B5EF4-FFF2-40B4-BE49-F238E27FC236}">
                            <a16:creationId xmlns:a16="http://schemas.microsoft.com/office/drawing/2014/main" id="{7D268E29-FA31-E9F6-C0A2-4D39ABC8B52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22" name="Rectangle 13421">
                      <a:extLst>
                        <a:ext uri="{FF2B5EF4-FFF2-40B4-BE49-F238E27FC236}">
                          <a16:creationId xmlns:a16="http://schemas.microsoft.com/office/drawing/2014/main" id="{98D7E219-64F4-3D68-D933-9C023959803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20" name="Rectangle 13419">
                    <a:extLst>
                      <a:ext uri="{FF2B5EF4-FFF2-40B4-BE49-F238E27FC236}">
                        <a16:creationId xmlns:a16="http://schemas.microsoft.com/office/drawing/2014/main" id="{E24806A4-70CE-FF84-8357-218F25FBA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13404" name="Group 13403">
                <a:extLst>
                  <a:ext uri="{FF2B5EF4-FFF2-40B4-BE49-F238E27FC236}">
                    <a16:creationId xmlns:a16="http://schemas.microsoft.com/office/drawing/2014/main" id="{0F2FFD16-3702-5D4E-EA4B-6D13EC1D1A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0" y="1776"/>
                <a:ext cx="2688" cy="288"/>
                <a:chOff x="432" y="1152"/>
                <a:chExt cx="2688" cy="288"/>
              </a:xfrm>
            </p:grpSpPr>
            <p:grpSp>
              <p:nvGrpSpPr>
                <p:cNvPr id="13405" name="Group 13404">
                  <a:extLst>
                    <a:ext uri="{FF2B5EF4-FFF2-40B4-BE49-F238E27FC236}">
                      <a16:creationId xmlns:a16="http://schemas.microsoft.com/office/drawing/2014/main" id="{82D09F04-93A8-9EE9-D29E-B3D0B04423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413" name="Group 13412">
                    <a:extLst>
                      <a:ext uri="{FF2B5EF4-FFF2-40B4-BE49-F238E27FC236}">
                        <a16:creationId xmlns:a16="http://schemas.microsoft.com/office/drawing/2014/main" id="{E92F54C3-4808-9DA5-101D-8AA4954B19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415" name="Rectangle 13414">
                      <a:extLst>
                        <a:ext uri="{FF2B5EF4-FFF2-40B4-BE49-F238E27FC236}">
                          <a16:creationId xmlns:a16="http://schemas.microsoft.com/office/drawing/2014/main" id="{E1824138-406D-F6AB-93D9-C751169A03E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416" name="Rectangle 13415">
                      <a:extLst>
                        <a:ext uri="{FF2B5EF4-FFF2-40B4-BE49-F238E27FC236}">
                          <a16:creationId xmlns:a16="http://schemas.microsoft.com/office/drawing/2014/main" id="{F2965514-738B-F5DD-5D45-2F4A5D28ACF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14" name="Rectangle 13413">
                    <a:extLst>
                      <a:ext uri="{FF2B5EF4-FFF2-40B4-BE49-F238E27FC236}">
                        <a16:creationId xmlns:a16="http://schemas.microsoft.com/office/drawing/2014/main" id="{6C1DE3D6-02A1-EC6F-8072-CA89F1A775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406" name="Group 13405">
                  <a:extLst>
                    <a:ext uri="{FF2B5EF4-FFF2-40B4-BE49-F238E27FC236}">
                      <a16:creationId xmlns:a16="http://schemas.microsoft.com/office/drawing/2014/main" id="{CAED54F9-F504-143E-E6FB-6864AF981E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07" name="Group 13406">
                    <a:extLst>
                      <a:ext uri="{FF2B5EF4-FFF2-40B4-BE49-F238E27FC236}">
                        <a16:creationId xmlns:a16="http://schemas.microsoft.com/office/drawing/2014/main" id="{4A350AED-C86B-6D6D-FF16-F2D175256BF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409" name="Group 13408">
                      <a:extLst>
                        <a:ext uri="{FF2B5EF4-FFF2-40B4-BE49-F238E27FC236}">
                          <a16:creationId xmlns:a16="http://schemas.microsoft.com/office/drawing/2014/main" id="{8940EF46-3682-CDEC-7C09-BFE7DE47BF0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411" name="Rectangle 13410">
                        <a:extLst>
                          <a:ext uri="{FF2B5EF4-FFF2-40B4-BE49-F238E27FC236}">
                            <a16:creationId xmlns:a16="http://schemas.microsoft.com/office/drawing/2014/main" id="{0497016C-7D02-0969-5C2A-85821A61BC0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412" name="Rectangle 13411">
                        <a:extLst>
                          <a:ext uri="{FF2B5EF4-FFF2-40B4-BE49-F238E27FC236}">
                            <a16:creationId xmlns:a16="http://schemas.microsoft.com/office/drawing/2014/main" id="{117F0717-2778-A323-6932-ABE7A9EBD73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10" name="Rectangle 13409">
                      <a:extLst>
                        <a:ext uri="{FF2B5EF4-FFF2-40B4-BE49-F238E27FC236}">
                          <a16:creationId xmlns:a16="http://schemas.microsoft.com/office/drawing/2014/main" id="{BE28C559-BA72-5EBC-33AF-3BA3AD50FD9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408" name="Rectangle 13407">
                    <a:extLst>
                      <a:ext uri="{FF2B5EF4-FFF2-40B4-BE49-F238E27FC236}">
                        <a16:creationId xmlns:a16="http://schemas.microsoft.com/office/drawing/2014/main" id="{DE503DC2-1C8C-F2C8-64FE-7C99D7A495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p:grpSp>
          <p:nvGrpSpPr>
            <p:cNvPr id="13390" name="Group 13389">
              <a:extLst>
                <a:ext uri="{FF2B5EF4-FFF2-40B4-BE49-F238E27FC236}">
                  <a16:creationId xmlns:a16="http://schemas.microsoft.com/office/drawing/2014/main" id="{F783E8B8-2055-293C-5C87-D2EF5A05C2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8702" y="5776760"/>
              <a:ext cx="3205097" cy="343404"/>
              <a:chOff x="432" y="1152"/>
              <a:chExt cx="2688" cy="288"/>
            </a:xfrm>
          </p:grpSpPr>
          <p:grpSp>
            <p:nvGrpSpPr>
              <p:cNvPr id="13391" name="Group 13390">
                <a:extLst>
                  <a:ext uri="{FF2B5EF4-FFF2-40B4-BE49-F238E27FC236}">
                    <a16:creationId xmlns:a16="http://schemas.microsoft.com/office/drawing/2014/main" id="{91A38360-9CC2-BECA-0930-76A5F534DC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13399" name="Group 13398">
                  <a:extLst>
                    <a:ext uri="{FF2B5EF4-FFF2-40B4-BE49-F238E27FC236}">
                      <a16:creationId xmlns:a16="http://schemas.microsoft.com/office/drawing/2014/main" id="{3CA436BE-64C4-A200-2E22-63538737A6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13401" name="Rectangle 13400">
                    <a:extLst>
                      <a:ext uri="{FF2B5EF4-FFF2-40B4-BE49-F238E27FC236}">
                        <a16:creationId xmlns:a16="http://schemas.microsoft.com/office/drawing/2014/main" id="{625541BC-B1AB-0049-043B-87E3EB4325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  <p:sp>
                <p:nvSpPr>
                  <p:cNvPr id="13402" name="Rectangle 13401">
                    <a:extLst>
                      <a:ext uri="{FF2B5EF4-FFF2-40B4-BE49-F238E27FC236}">
                        <a16:creationId xmlns:a16="http://schemas.microsoft.com/office/drawing/2014/main" id="{8FBFD02F-2926-F59E-CA3E-E0BBC0361D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400" name="Rectangle 13399">
                  <a:extLst>
                    <a:ext uri="{FF2B5EF4-FFF2-40B4-BE49-F238E27FC236}">
                      <a16:creationId xmlns:a16="http://schemas.microsoft.com/office/drawing/2014/main" id="{1D7993F0-2A47-27CF-7794-8B634597AD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703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  <p:grpSp>
            <p:nvGrpSpPr>
              <p:cNvPr id="13392" name="Group 13391">
                <a:extLst>
                  <a:ext uri="{FF2B5EF4-FFF2-40B4-BE49-F238E27FC236}">
                    <a16:creationId xmlns:a16="http://schemas.microsoft.com/office/drawing/2014/main" id="{4890E86E-4FFB-0156-2596-2203B540EF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2" y="1152"/>
                <a:ext cx="2688" cy="288"/>
                <a:chOff x="432" y="1152"/>
                <a:chExt cx="2688" cy="288"/>
              </a:xfrm>
            </p:grpSpPr>
            <p:grpSp>
              <p:nvGrpSpPr>
                <p:cNvPr id="13393" name="Group 13392">
                  <a:extLst>
                    <a:ext uri="{FF2B5EF4-FFF2-40B4-BE49-F238E27FC236}">
                      <a16:creationId xmlns:a16="http://schemas.microsoft.com/office/drawing/2014/main" id="{9CFD2E05-151A-C218-50C2-C0DE10922B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395" name="Group 13394">
                    <a:extLst>
                      <a:ext uri="{FF2B5EF4-FFF2-40B4-BE49-F238E27FC236}">
                        <a16:creationId xmlns:a16="http://schemas.microsoft.com/office/drawing/2014/main" id="{8B618813-71A3-F816-F2AD-303F34863D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397" name="Rectangle 13396">
                      <a:extLst>
                        <a:ext uri="{FF2B5EF4-FFF2-40B4-BE49-F238E27FC236}">
                          <a16:creationId xmlns:a16="http://schemas.microsoft.com/office/drawing/2014/main" id="{41109338-87B8-DBFF-AAA4-DD356194510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398" name="Rectangle 13397">
                      <a:extLst>
                        <a:ext uri="{FF2B5EF4-FFF2-40B4-BE49-F238E27FC236}">
                          <a16:creationId xmlns:a16="http://schemas.microsoft.com/office/drawing/2014/main" id="{A4CF87EC-BD34-B3ED-B0B7-1F82CAA89A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396" name="Rectangle 13395">
                    <a:extLst>
                      <a:ext uri="{FF2B5EF4-FFF2-40B4-BE49-F238E27FC236}">
                        <a16:creationId xmlns:a16="http://schemas.microsoft.com/office/drawing/2014/main" id="{7923335E-4A48-D199-6719-E9F4908BF8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394" name="Rectangle 13393">
                  <a:extLst>
                    <a:ext uri="{FF2B5EF4-FFF2-40B4-BE49-F238E27FC236}">
                      <a16:creationId xmlns:a16="http://schemas.microsoft.com/office/drawing/2014/main" id="{BC06FCC7-B9E4-3819-D643-A1CD4C3AA4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6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703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</p:grpSp>
      </p:grpSp>
      <p:grpSp>
        <p:nvGrpSpPr>
          <p:cNvPr id="13368" name="Group 13367">
            <a:extLst>
              <a:ext uri="{FF2B5EF4-FFF2-40B4-BE49-F238E27FC236}">
                <a16:creationId xmlns:a16="http://schemas.microsoft.com/office/drawing/2014/main" id="{78D6A0DA-A870-0583-48AC-7E1D008AB569}"/>
              </a:ext>
            </a:extLst>
          </p:cNvPr>
          <p:cNvGrpSpPr/>
          <p:nvPr/>
        </p:nvGrpSpPr>
        <p:grpSpPr>
          <a:xfrm>
            <a:off x="1056471" y="4290979"/>
            <a:ext cx="1343690" cy="1010107"/>
            <a:chOff x="1056471" y="4290979"/>
            <a:chExt cx="1343690" cy="101010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46A9A192-89B3-6A5B-5396-2A9373AB2A82}"/>
                </a:ext>
              </a:extLst>
            </p:cNvPr>
            <p:cNvGrpSpPr/>
            <p:nvPr/>
          </p:nvGrpSpPr>
          <p:grpSpPr>
            <a:xfrm>
              <a:off x="1221702" y="4290979"/>
              <a:ext cx="1178459" cy="1010107"/>
              <a:chOff x="8148702" y="3372938"/>
              <a:chExt cx="3205098" cy="2747226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D5C07979-BA9A-8F44-8380-BEC2FC5A3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3CE6DDDB-E8BC-3727-D4F2-E179F200D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B8016E0F-CB22-AC16-EA7D-1BF91A7E83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</p:grpSpPr>
            <p:grpSp>
              <p:nvGrpSpPr>
                <p:cNvPr id="13341" name="Group 13340">
                  <a:extLst>
                    <a:ext uri="{FF2B5EF4-FFF2-40B4-BE49-F238E27FC236}">
                      <a16:creationId xmlns:a16="http://schemas.microsoft.com/office/drawing/2014/main" id="{89AE07C0-3088-C435-A170-8D8938AF7D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355" name="Group 13354">
                    <a:extLst>
                      <a:ext uri="{FF2B5EF4-FFF2-40B4-BE49-F238E27FC236}">
                        <a16:creationId xmlns:a16="http://schemas.microsoft.com/office/drawing/2014/main" id="{94CF9784-1719-1138-B7F4-D040D740E8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63" name="Group 13362">
                      <a:extLst>
                        <a:ext uri="{FF2B5EF4-FFF2-40B4-BE49-F238E27FC236}">
                          <a16:creationId xmlns:a16="http://schemas.microsoft.com/office/drawing/2014/main" id="{09BBE427-0CE8-5100-EA02-9549168884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65" name="Rectangle 13364">
                        <a:extLst>
                          <a:ext uri="{FF2B5EF4-FFF2-40B4-BE49-F238E27FC236}">
                            <a16:creationId xmlns:a16="http://schemas.microsoft.com/office/drawing/2014/main" id="{C71FE06D-C0B4-8FFE-CD78-952A0A57FDF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366" name="Rectangle 13365">
                        <a:extLst>
                          <a:ext uri="{FF2B5EF4-FFF2-40B4-BE49-F238E27FC236}">
                            <a16:creationId xmlns:a16="http://schemas.microsoft.com/office/drawing/2014/main" id="{12B6C14B-CC6C-A312-F340-F18C7925AF0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64" name="Rectangle 13363">
                      <a:extLst>
                        <a:ext uri="{FF2B5EF4-FFF2-40B4-BE49-F238E27FC236}">
                          <a16:creationId xmlns:a16="http://schemas.microsoft.com/office/drawing/2014/main" id="{C85321E9-9DDF-4B15-FE7D-C72FB82D01F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13356" name="Group 13355">
                    <a:extLst>
                      <a:ext uri="{FF2B5EF4-FFF2-40B4-BE49-F238E27FC236}">
                        <a16:creationId xmlns:a16="http://schemas.microsoft.com/office/drawing/2014/main" id="{124FC2D2-3D0B-5AEA-779A-A846D497C24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13357" name="Group 13356">
                      <a:extLst>
                        <a:ext uri="{FF2B5EF4-FFF2-40B4-BE49-F238E27FC236}">
                          <a16:creationId xmlns:a16="http://schemas.microsoft.com/office/drawing/2014/main" id="{36901997-42B7-A585-B3BB-98401FCDEFB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59" name="Group 13358">
                        <a:extLst>
                          <a:ext uri="{FF2B5EF4-FFF2-40B4-BE49-F238E27FC236}">
                            <a16:creationId xmlns:a16="http://schemas.microsoft.com/office/drawing/2014/main" id="{8DA442EA-BC81-569B-C38E-1B8FFB29C10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61" name="Rectangle 13360">
                          <a:extLst>
                            <a:ext uri="{FF2B5EF4-FFF2-40B4-BE49-F238E27FC236}">
                              <a16:creationId xmlns:a16="http://schemas.microsoft.com/office/drawing/2014/main" id="{F7CF1362-B2C9-F02B-D280-1DA6298DB9C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13362" name="Rectangle 13361">
                          <a:extLst>
                            <a:ext uri="{FF2B5EF4-FFF2-40B4-BE49-F238E27FC236}">
                              <a16:creationId xmlns:a16="http://schemas.microsoft.com/office/drawing/2014/main" id="{82EBD614-2478-1610-AEB2-495AB3F0E8B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13360" name="Rectangle 13359">
                        <a:extLst>
                          <a:ext uri="{FF2B5EF4-FFF2-40B4-BE49-F238E27FC236}">
                            <a16:creationId xmlns:a16="http://schemas.microsoft.com/office/drawing/2014/main" id="{BDF78DA4-862B-CA10-C638-F1E6E6AFA42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58" name="Rectangle 13357">
                      <a:extLst>
                        <a:ext uri="{FF2B5EF4-FFF2-40B4-BE49-F238E27FC236}">
                          <a16:creationId xmlns:a16="http://schemas.microsoft.com/office/drawing/2014/main" id="{9BD15C47-17FE-86E8-73C7-9159F941932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13342" name="Group 13341">
                  <a:extLst>
                    <a:ext uri="{FF2B5EF4-FFF2-40B4-BE49-F238E27FC236}">
                      <a16:creationId xmlns:a16="http://schemas.microsoft.com/office/drawing/2014/main" id="{02A2833D-550B-E373-2EFD-49AA4D6B11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343" name="Group 13342">
                    <a:extLst>
                      <a:ext uri="{FF2B5EF4-FFF2-40B4-BE49-F238E27FC236}">
                        <a16:creationId xmlns:a16="http://schemas.microsoft.com/office/drawing/2014/main" id="{A43B47EE-A26B-647F-58D2-81691117D8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51" name="Group 13350">
                      <a:extLst>
                        <a:ext uri="{FF2B5EF4-FFF2-40B4-BE49-F238E27FC236}">
                          <a16:creationId xmlns:a16="http://schemas.microsoft.com/office/drawing/2014/main" id="{5DF987CB-11A0-76C0-E657-32096036B5D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53" name="Rectangle 13352">
                        <a:extLst>
                          <a:ext uri="{FF2B5EF4-FFF2-40B4-BE49-F238E27FC236}">
                            <a16:creationId xmlns:a16="http://schemas.microsoft.com/office/drawing/2014/main" id="{07DACC6F-0CF1-0683-4636-A37554A100F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354" name="Rectangle 13353">
                        <a:extLst>
                          <a:ext uri="{FF2B5EF4-FFF2-40B4-BE49-F238E27FC236}">
                            <a16:creationId xmlns:a16="http://schemas.microsoft.com/office/drawing/2014/main" id="{3DFF647F-42EA-A0C5-5693-9BFF1F5FF5D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52" name="Rectangle 13351">
                      <a:extLst>
                        <a:ext uri="{FF2B5EF4-FFF2-40B4-BE49-F238E27FC236}">
                          <a16:creationId xmlns:a16="http://schemas.microsoft.com/office/drawing/2014/main" id="{12A314C1-1354-888B-D727-15347DB41A3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13344" name="Group 13343">
                    <a:extLst>
                      <a:ext uri="{FF2B5EF4-FFF2-40B4-BE49-F238E27FC236}">
                        <a16:creationId xmlns:a16="http://schemas.microsoft.com/office/drawing/2014/main" id="{E6F87D92-AD70-7B68-8D7B-53F99FE4E9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13345" name="Group 13344">
                      <a:extLst>
                        <a:ext uri="{FF2B5EF4-FFF2-40B4-BE49-F238E27FC236}">
                          <a16:creationId xmlns:a16="http://schemas.microsoft.com/office/drawing/2014/main" id="{A30776BE-66C2-180A-4689-876432DFF7C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47" name="Group 13346">
                        <a:extLst>
                          <a:ext uri="{FF2B5EF4-FFF2-40B4-BE49-F238E27FC236}">
                            <a16:creationId xmlns:a16="http://schemas.microsoft.com/office/drawing/2014/main" id="{64CF40D6-C7A1-2513-21A8-8598B496FA5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49" name="Rectangle 13348">
                          <a:extLst>
                            <a:ext uri="{FF2B5EF4-FFF2-40B4-BE49-F238E27FC236}">
                              <a16:creationId xmlns:a16="http://schemas.microsoft.com/office/drawing/2014/main" id="{CA5161FC-B4CB-F09C-0BC8-A493008AB6E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13350" name="Rectangle 13349">
                          <a:extLst>
                            <a:ext uri="{FF2B5EF4-FFF2-40B4-BE49-F238E27FC236}">
                              <a16:creationId xmlns:a16="http://schemas.microsoft.com/office/drawing/2014/main" id="{BC2D3208-C23D-F4F7-9790-7D5409A474F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13348" name="Rectangle 13347">
                        <a:extLst>
                          <a:ext uri="{FF2B5EF4-FFF2-40B4-BE49-F238E27FC236}">
                            <a16:creationId xmlns:a16="http://schemas.microsoft.com/office/drawing/2014/main" id="{96BC272C-1738-AED6-6F73-28632A26CD6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46" name="Rectangle 13345">
                      <a:extLst>
                        <a:ext uri="{FF2B5EF4-FFF2-40B4-BE49-F238E27FC236}">
                          <a16:creationId xmlns:a16="http://schemas.microsoft.com/office/drawing/2014/main" id="{4558643E-47DF-47C0-707F-468C0AB4FF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6C5C4D80-1ACD-CD5F-EB74-5AD6002FB4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</p:grpSpPr>
            <p:grpSp>
              <p:nvGrpSpPr>
                <p:cNvPr id="13329" name="Group 13328">
                  <a:extLst>
                    <a:ext uri="{FF2B5EF4-FFF2-40B4-BE49-F238E27FC236}">
                      <a16:creationId xmlns:a16="http://schemas.microsoft.com/office/drawing/2014/main" id="{03AE0DC9-7F0E-575D-CB3A-F8C42AD78F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337" name="Group 13336">
                    <a:extLst>
                      <a:ext uri="{FF2B5EF4-FFF2-40B4-BE49-F238E27FC236}">
                        <a16:creationId xmlns:a16="http://schemas.microsoft.com/office/drawing/2014/main" id="{EB94A82A-AC6C-6444-4F75-C8849F6BCB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339" name="Rectangle 13338">
                      <a:extLst>
                        <a:ext uri="{FF2B5EF4-FFF2-40B4-BE49-F238E27FC236}">
                          <a16:creationId xmlns:a16="http://schemas.microsoft.com/office/drawing/2014/main" id="{B5C0CCED-11FA-AEB2-C317-992766A1766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340" name="Rectangle 13339">
                      <a:extLst>
                        <a:ext uri="{FF2B5EF4-FFF2-40B4-BE49-F238E27FC236}">
                          <a16:creationId xmlns:a16="http://schemas.microsoft.com/office/drawing/2014/main" id="{A35C6A52-45D4-17A1-0042-D70404ED819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338" name="Rectangle 13337">
                    <a:extLst>
                      <a:ext uri="{FF2B5EF4-FFF2-40B4-BE49-F238E27FC236}">
                        <a16:creationId xmlns:a16="http://schemas.microsoft.com/office/drawing/2014/main" id="{51FFBFDC-70C4-3E98-5BC3-6F76314A87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13330" name="Group 13329">
                  <a:extLst>
                    <a:ext uri="{FF2B5EF4-FFF2-40B4-BE49-F238E27FC236}">
                      <a16:creationId xmlns:a16="http://schemas.microsoft.com/office/drawing/2014/main" id="{9043081D-0573-7B1C-3D18-D5AA562E6F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331" name="Group 13330">
                    <a:extLst>
                      <a:ext uri="{FF2B5EF4-FFF2-40B4-BE49-F238E27FC236}">
                        <a16:creationId xmlns:a16="http://schemas.microsoft.com/office/drawing/2014/main" id="{BAA62C61-6BFF-926D-DAE5-1D703EB9B4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33" name="Group 13332">
                      <a:extLst>
                        <a:ext uri="{FF2B5EF4-FFF2-40B4-BE49-F238E27FC236}">
                          <a16:creationId xmlns:a16="http://schemas.microsoft.com/office/drawing/2014/main" id="{F278625B-A1AD-D66A-786D-27A45EA339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35" name="Rectangle 13334">
                        <a:extLst>
                          <a:ext uri="{FF2B5EF4-FFF2-40B4-BE49-F238E27FC236}">
                            <a16:creationId xmlns:a16="http://schemas.microsoft.com/office/drawing/2014/main" id="{E3DBC90B-9776-A43E-94F5-4469ABC8A17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336" name="Rectangle 13335">
                        <a:extLst>
                          <a:ext uri="{FF2B5EF4-FFF2-40B4-BE49-F238E27FC236}">
                            <a16:creationId xmlns:a16="http://schemas.microsoft.com/office/drawing/2014/main" id="{873B435B-5EEA-A907-8588-4E8D35B8E42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34" name="Rectangle 13333">
                      <a:extLst>
                        <a:ext uri="{FF2B5EF4-FFF2-40B4-BE49-F238E27FC236}">
                          <a16:creationId xmlns:a16="http://schemas.microsoft.com/office/drawing/2014/main" id="{D5805F5F-3C67-DD87-49D9-4D5AABECB3F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332" name="Rectangle 13331">
                    <a:extLst>
                      <a:ext uri="{FF2B5EF4-FFF2-40B4-BE49-F238E27FC236}">
                        <a16:creationId xmlns:a16="http://schemas.microsoft.com/office/drawing/2014/main" id="{BAD98281-EEF5-F7E3-4632-4E485D560D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018DAAC2-C4CA-1E56-AD03-C480E67068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</p:grpSpPr>
            <p:grpSp>
              <p:nvGrpSpPr>
                <p:cNvPr id="13493" name="Group 13492">
                  <a:extLst>
                    <a:ext uri="{FF2B5EF4-FFF2-40B4-BE49-F238E27FC236}">
                      <a16:creationId xmlns:a16="http://schemas.microsoft.com/office/drawing/2014/main" id="{9A940DB7-B7F5-341F-2138-DD18834617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317" name="Group 13316">
                    <a:extLst>
                      <a:ext uri="{FF2B5EF4-FFF2-40B4-BE49-F238E27FC236}">
                        <a16:creationId xmlns:a16="http://schemas.microsoft.com/office/drawing/2014/main" id="{EBF35123-2031-1FC6-731B-4242786EFDF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325" name="Group 13324">
                      <a:extLst>
                        <a:ext uri="{FF2B5EF4-FFF2-40B4-BE49-F238E27FC236}">
                          <a16:creationId xmlns:a16="http://schemas.microsoft.com/office/drawing/2014/main" id="{42F2F5E5-7845-499B-2A3E-6D62F757541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27" name="Rectangle 13326">
                        <a:extLst>
                          <a:ext uri="{FF2B5EF4-FFF2-40B4-BE49-F238E27FC236}">
                            <a16:creationId xmlns:a16="http://schemas.microsoft.com/office/drawing/2014/main" id="{864CA637-13E2-3011-15DE-B6374F964F1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328" name="Rectangle 13327">
                        <a:extLst>
                          <a:ext uri="{FF2B5EF4-FFF2-40B4-BE49-F238E27FC236}">
                            <a16:creationId xmlns:a16="http://schemas.microsoft.com/office/drawing/2014/main" id="{05599E14-FAA5-42DD-584D-FD3E79D284A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26" name="Rectangle 13325">
                      <a:extLst>
                        <a:ext uri="{FF2B5EF4-FFF2-40B4-BE49-F238E27FC236}">
                          <a16:creationId xmlns:a16="http://schemas.microsoft.com/office/drawing/2014/main" id="{9FC10CD9-5492-0280-A59E-1756B2936C4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13318" name="Group 13317">
                    <a:extLst>
                      <a:ext uri="{FF2B5EF4-FFF2-40B4-BE49-F238E27FC236}">
                        <a16:creationId xmlns:a16="http://schemas.microsoft.com/office/drawing/2014/main" id="{E19DD2C5-C010-42C0-CCEE-DF72C3B45C4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13319" name="Group 13318">
                      <a:extLst>
                        <a:ext uri="{FF2B5EF4-FFF2-40B4-BE49-F238E27FC236}">
                          <a16:creationId xmlns:a16="http://schemas.microsoft.com/office/drawing/2014/main" id="{6B848007-F86E-37B6-B7DC-0F51FA8FB94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321" name="Group 13320">
                        <a:extLst>
                          <a:ext uri="{FF2B5EF4-FFF2-40B4-BE49-F238E27FC236}">
                            <a16:creationId xmlns:a16="http://schemas.microsoft.com/office/drawing/2014/main" id="{E7DCE59B-5F97-2D13-D116-0E6FEEBCEC3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323" name="Rectangle 13322">
                          <a:extLst>
                            <a:ext uri="{FF2B5EF4-FFF2-40B4-BE49-F238E27FC236}">
                              <a16:creationId xmlns:a16="http://schemas.microsoft.com/office/drawing/2014/main" id="{9C0D9BDD-3C62-CF51-ED14-CC7E8DAB82B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13324" name="Rectangle 13323">
                          <a:extLst>
                            <a:ext uri="{FF2B5EF4-FFF2-40B4-BE49-F238E27FC236}">
                              <a16:creationId xmlns:a16="http://schemas.microsoft.com/office/drawing/2014/main" id="{8BC1A47C-E572-AF1E-75E0-875D3B593A6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13322" name="Rectangle 13321">
                        <a:extLst>
                          <a:ext uri="{FF2B5EF4-FFF2-40B4-BE49-F238E27FC236}">
                            <a16:creationId xmlns:a16="http://schemas.microsoft.com/office/drawing/2014/main" id="{81062E28-C9F5-D5C9-EFE2-FE66004D9A0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20" name="Rectangle 13319">
                      <a:extLst>
                        <a:ext uri="{FF2B5EF4-FFF2-40B4-BE49-F238E27FC236}">
                          <a16:creationId xmlns:a16="http://schemas.microsoft.com/office/drawing/2014/main" id="{46761052-20F9-B946-F05C-026A809DE1B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13494" name="Group 13493">
                  <a:extLst>
                    <a:ext uri="{FF2B5EF4-FFF2-40B4-BE49-F238E27FC236}">
                      <a16:creationId xmlns:a16="http://schemas.microsoft.com/office/drawing/2014/main" id="{F8C7D404-3372-FFC6-9BF3-AEA3F826F2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13495" name="Group 13494">
                    <a:extLst>
                      <a:ext uri="{FF2B5EF4-FFF2-40B4-BE49-F238E27FC236}">
                        <a16:creationId xmlns:a16="http://schemas.microsoft.com/office/drawing/2014/main" id="{755FF8A5-9BF4-7104-75CA-34F40BA1EB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13503" name="Group 13502">
                      <a:extLst>
                        <a:ext uri="{FF2B5EF4-FFF2-40B4-BE49-F238E27FC236}">
                          <a16:creationId xmlns:a16="http://schemas.microsoft.com/office/drawing/2014/main" id="{B96FF8C6-368E-7994-AAFC-FAB752B0079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13313" name="Rectangle 13312">
                        <a:extLst>
                          <a:ext uri="{FF2B5EF4-FFF2-40B4-BE49-F238E27FC236}">
                            <a16:creationId xmlns:a16="http://schemas.microsoft.com/office/drawing/2014/main" id="{C2666D46-C08C-E717-4CCB-BD687D461D8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13314" name="Rectangle 13313">
                        <a:extLst>
                          <a:ext uri="{FF2B5EF4-FFF2-40B4-BE49-F238E27FC236}">
                            <a16:creationId xmlns:a16="http://schemas.microsoft.com/office/drawing/2014/main" id="{E926FEFD-A46D-62CB-36EF-DCE59965DE7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312" name="Rectangle 13311">
                      <a:extLst>
                        <a:ext uri="{FF2B5EF4-FFF2-40B4-BE49-F238E27FC236}">
                          <a16:creationId xmlns:a16="http://schemas.microsoft.com/office/drawing/2014/main" id="{4910A2C6-5B21-B07A-5FAF-550797389ED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13496" name="Group 13495">
                    <a:extLst>
                      <a:ext uri="{FF2B5EF4-FFF2-40B4-BE49-F238E27FC236}">
                        <a16:creationId xmlns:a16="http://schemas.microsoft.com/office/drawing/2014/main" id="{37793255-1BB5-4D55-9518-281498621CF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13497" name="Group 13496">
                      <a:extLst>
                        <a:ext uri="{FF2B5EF4-FFF2-40B4-BE49-F238E27FC236}">
                          <a16:creationId xmlns:a16="http://schemas.microsoft.com/office/drawing/2014/main" id="{C9534350-E728-546A-60A9-0CE58B2AED4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13499" name="Group 13498">
                        <a:extLst>
                          <a:ext uri="{FF2B5EF4-FFF2-40B4-BE49-F238E27FC236}">
                            <a16:creationId xmlns:a16="http://schemas.microsoft.com/office/drawing/2014/main" id="{58EA13EA-5DBD-0217-CAFA-E1F494D0548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13501" name="Rectangle 13500">
                          <a:extLst>
                            <a:ext uri="{FF2B5EF4-FFF2-40B4-BE49-F238E27FC236}">
                              <a16:creationId xmlns:a16="http://schemas.microsoft.com/office/drawing/2014/main" id="{5B4823EB-8D6D-B688-5E84-5662C1C301D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13502" name="Rectangle 13501">
                          <a:extLst>
                            <a:ext uri="{FF2B5EF4-FFF2-40B4-BE49-F238E27FC236}">
                              <a16:creationId xmlns:a16="http://schemas.microsoft.com/office/drawing/2014/main" id="{DBF9721F-5BE0-763B-0DE5-3BF2C8A5059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13500" name="Rectangle 13499">
                        <a:extLst>
                          <a:ext uri="{FF2B5EF4-FFF2-40B4-BE49-F238E27FC236}">
                            <a16:creationId xmlns:a16="http://schemas.microsoft.com/office/drawing/2014/main" id="{029A4F9E-C35E-DA1A-5421-040AEF369C4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13498" name="Rectangle 13497">
                      <a:extLst>
                        <a:ext uri="{FF2B5EF4-FFF2-40B4-BE49-F238E27FC236}">
                          <a16:creationId xmlns:a16="http://schemas.microsoft.com/office/drawing/2014/main" id="{EA3869C6-0896-F58C-8529-D7AFCD2BDB8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97BC33E1-5528-F215-BF37-4023C777C8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</p:grpSpPr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B1C954BA-1036-CE59-F0AE-5C3287EA05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52" name="Group 51">
                    <a:extLst>
                      <a:ext uri="{FF2B5EF4-FFF2-40B4-BE49-F238E27FC236}">
                        <a16:creationId xmlns:a16="http://schemas.microsoft.com/office/drawing/2014/main" id="{B4DA4E29-9F75-82D1-176A-F71C8D1E18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60" name="Group 59">
                      <a:extLst>
                        <a:ext uri="{FF2B5EF4-FFF2-40B4-BE49-F238E27FC236}">
                          <a16:creationId xmlns:a16="http://schemas.microsoft.com/office/drawing/2014/main" id="{6CAAAFAD-EAF2-AB5A-8945-1FCB9DAE073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62" name="Rectangle 61">
                        <a:extLst>
                          <a:ext uri="{FF2B5EF4-FFF2-40B4-BE49-F238E27FC236}">
                            <a16:creationId xmlns:a16="http://schemas.microsoft.com/office/drawing/2014/main" id="{1BC3A17D-7411-99D6-A237-9DB52E7963B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63" name="Rectangle 62">
                        <a:extLst>
                          <a:ext uri="{FF2B5EF4-FFF2-40B4-BE49-F238E27FC236}">
                            <a16:creationId xmlns:a16="http://schemas.microsoft.com/office/drawing/2014/main" id="{94C437FC-234E-971C-65E6-0DCEB6ED812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61" name="Rectangle 60">
                      <a:extLst>
                        <a:ext uri="{FF2B5EF4-FFF2-40B4-BE49-F238E27FC236}">
                          <a16:creationId xmlns:a16="http://schemas.microsoft.com/office/drawing/2014/main" id="{515A7356-1608-1C30-366A-839800860A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53" name="Group 52">
                    <a:extLst>
                      <a:ext uri="{FF2B5EF4-FFF2-40B4-BE49-F238E27FC236}">
                        <a16:creationId xmlns:a16="http://schemas.microsoft.com/office/drawing/2014/main" id="{C8AD2EB6-F920-2E22-96A3-A3AA8498812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54" name="Group 53">
                      <a:extLst>
                        <a:ext uri="{FF2B5EF4-FFF2-40B4-BE49-F238E27FC236}">
                          <a16:creationId xmlns:a16="http://schemas.microsoft.com/office/drawing/2014/main" id="{F6788061-981D-69C2-D267-D27F4807BF5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56" name="Group 55">
                        <a:extLst>
                          <a:ext uri="{FF2B5EF4-FFF2-40B4-BE49-F238E27FC236}">
                            <a16:creationId xmlns:a16="http://schemas.microsoft.com/office/drawing/2014/main" id="{A1DC0CEE-A570-F98B-3EB7-93DFFCA4757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58" name="Rectangle 57">
                          <a:extLst>
                            <a:ext uri="{FF2B5EF4-FFF2-40B4-BE49-F238E27FC236}">
                              <a16:creationId xmlns:a16="http://schemas.microsoft.com/office/drawing/2014/main" id="{8BFF0EB6-F769-C926-39B1-CA6AD816FB5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59" name="Rectangle 58">
                          <a:extLst>
                            <a:ext uri="{FF2B5EF4-FFF2-40B4-BE49-F238E27FC236}">
                              <a16:creationId xmlns:a16="http://schemas.microsoft.com/office/drawing/2014/main" id="{7E340241-A3B4-25CB-9FE2-8C9299BB279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57" name="Rectangle 56">
                        <a:extLst>
                          <a:ext uri="{FF2B5EF4-FFF2-40B4-BE49-F238E27FC236}">
                            <a16:creationId xmlns:a16="http://schemas.microsoft.com/office/drawing/2014/main" id="{BEAFC778-947C-1E61-C1F9-D73BE6C01A2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55" name="Rectangle 54">
                      <a:extLst>
                        <a:ext uri="{FF2B5EF4-FFF2-40B4-BE49-F238E27FC236}">
                          <a16:creationId xmlns:a16="http://schemas.microsoft.com/office/drawing/2014/main" id="{0E8628A4-863A-8F5A-90B6-6355FE0D8FA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39" name="Group 38">
                  <a:extLst>
                    <a:ext uri="{FF2B5EF4-FFF2-40B4-BE49-F238E27FC236}">
                      <a16:creationId xmlns:a16="http://schemas.microsoft.com/office/drawing/2014/main" id="{B23DAECA-05B7-8D77-5788-DF3CBBE436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40" name="Group 39">
                    <a:extLst>
                      <a:ext uri="{FF2B5EF4-FFF2-40B4-BE49-F238E27FC236}">
                        <a16:creationId xmlns:a16="http://schemas.microsoft.com/office/drawing/2014/main" id="{02B3BDCD-9F17-C8F9-9BCA-4E203DDB3E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48" name="Group 47">
                      <a:extLst>
                        <a:ext uri="{FF2B5EF4-FFF2-40B4-BE49-F238E27FC236}">
                          <a16:creationId xmlns:a16="http://schemas.microsoft.com/office/drawing/2014/main" id="{15BA8A24-3471-21DA-B661-F677FDFE17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50" name="Rectangle 49">
                        <a:extLst>
                          <a:ext uri="{FF2B5EF4-FFF2-40B4-BE49-F238E27FC236}">
                            <a16:creationId xmlns:a16="http://schemas.microsoft.com/office/drawing/2014/main" id="{3E0BB03A-6586-52C6-FF74-14E6CBE14A4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51" name="Rectangle 50">
                        <a:extLst>
                          <a:ext uri="{FF2B5EF4-FFF2-40B4-BE49-F238E27FC236}">
                            <a16:creationId xmlns:a16="http://schemas.microsoft.com/office/drawing/2014/main" id="{938090AD-34A6-0D6D-A2E4-3F85479722D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49" name="Rectangle 48">
                      <a:extLst>
                        <a:ext uri="{FF2B5EF4-FFF2-40B4-BE49-F238E27FC236}">
                          <a16:creationId xmlns:a16="http://schemas.microsoft.com/office/drawing/2014/main" id="{0039418D-F0E5-2C3F-B9E5-542CE6A6F9B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41" name="Group 40">
                    <a:extLst>
                      <a:ext uri="{FF2B5EF4-FFF2-40B4-BE49-F238E27FC236}">
                        <a16:creationId xmlns:a16="http://schemas.microsoft.com/office/drawing/2014/main" id="{BD189C8B-77AE-BAA7-4A0C-DF70C33F14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</p:grpSpPr>
                <p:grpSp>
                  <p:nvGrpSpPr>
                    <p:cNvPr id="42" name="Group 41">
                      <a:extLst>
                        <a:ext uri="{FF2B5EF4-FFF2-40B4-BE49-F238E27FC236}">
                          <a16:creationId xmlns:a16="http://schemas.microsoft.com/office/drawing/2014/main" id="{F9CEC650-6F1D-D00B-C953-C5FCD2CBD7B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</p:grpSpPr>
                  <p:grpSp>
                    <p:nvGrpSpPr>
                      <p:cNvPr id="44" name="Group 43">
                        <a:extLst>
                          <a:ext uri="{FF2B5EF4-FFF2-40B4-BE49-F238E27FC236}">
                            <a16:creationId xmlns:a16="http://schemas.microsoft.com/office/drawing/2014/main" id="{67FBC50F-9828-CBB1-8379-2A339031918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</p:grpSpPr>
                    <p:sp>
                      <p:nvSpPr>
                        <p:cNvPr id="46" name="Rectangle 45">
                          <a:extLst>
                            <a:ext uri="{FF2B5EF4-FFF2-40B4-BE49-F238E27FC236}">
                              <a16:creationId xmlns:a16="http://schemas.microsoft.com/office/drawing/2014/main" id="{554B649C-0B5C-B493-9E4C-945AFB0ED5D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47" name="Rectangle 46">
                          <a:extLst>
                            <a:ext uri="{FF2B5EF4-FFF2-40B4-BE49-F238E27FC236}">
                              <a16:creationId xmlns:a16="http://schemas.microsoft.com/office/drawing/2014/main" id="{F6509793-79E3-CB13-83C0-E4BBB01C360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no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45" name="Rectangle 44">
                        <a:extLst>
                          <a:ext uri="{FF2B5EF4-FFF2-40B4-BE49-F238E27FC236}">
                            <a16:creationId xmlns:a16="http://schemas.microsoft.com/office/drawing/2014/main" id="{29C32184-FD69-6363-95D6-A353DAC3D2C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43" name="Rectangle 42">
                      <a:extLst>
                        <a:ext uri="{FF2B5EF4-FFF2-40B4-BE49-F238E27FC236}">
                          <a16:creationId xmlns:a16="http://schemas.microsoft.com/office/drawing/2014/main" id="{E49B90AE-41B7-4FBD-5C8F-E33D02A75CD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0C302A27-4360-7331-E7C2-0B1EE1B4FA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</p:grpSpPr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62E94B98-E5CE-9334-535C-192AA26770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34" name="Group 33">
                    <a:extLst>
                      <a:ext uri="{FF2B5EF4-FFF2-40B4-BE49-F238E27FC236}">
                        <a16:creationId xmlns:a16="http://schemas.microsoft.com/office/drawing/2014/main" id="{1C205032-940A-644C-06B2-10A57E9C38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36" name="Rectangle 35">
                      <a:extLst>
                        <a:ext uri="{FF2B5EF4-FFF2-40B4-BE49-F238E27FC236}">
                          <a16:creationId xmlns:a16="http://schemas.microsoft.com/office/drawing/2014/main" id="{5D8FA64D-075B-F335-58D9-4B476DEEB89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37" name="Rectangle 36">
                      <a:extLst>
                        <a:ext uri="{FF2B5EF4-FFF2-40B4-BE49-F238E27FC236}">
                          <a16:creationId xmlns:a16="http://schemas.microsoft.com/office/drawing/2014/main" id="{73418500-90E9-4C26-BB31-079E81B5A1F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35" name="Rectangle 34">
                    <a:extLst>
                      <a:ext uri="{FF2B5EF4-FFF2-40B4-BE49-F238E27FC236}">
                        <a16:creationId xmlns:a16="http://schemas.microsoft.com/office/drawing/2014/main" id="{59A86BBC-4F2D-F917-E457-B193FC3EF1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CA9D31B4-E8AE-0CDE-88CA-0D102B6CB7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</p:grpSpPr>
              <p:grpSp>
                <p:nvGrpSpPr>
                  <p:cNvPr id="28" name="Group 27">
                    <a:extLst>
                      <a:ext uri="{FF2B5EF4-FFF2-40B4-BE49-F238E27FC236}">
                        <a16:creationId xmlns:a16="http://schemas.microsoft.com/office/drawing/2014/main" id="{366E8924-3B7D-4DF6-3793-5094336C51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</p:grpSpPr>
                <p:grpSp>
                  <p:nvGrpSpPr>
                    <p:cNvPr id="30" name="Group 29">
                      <a:extLst>
                        <a:ext uri="{FF2B5EF4-FFF2-40B4-BE49-F238E27FC236}">
                          <a16:creationId xmlns:a16="http://schemas.microsoft.com/office/drawing/2014/main" id="{00ACF250-A06F-E93A-D90B-BADFFEDAB79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</p:grpSpPr>
                  <p:sp>
                    <p:nvSpPr>
                      <p:cNvPr id="32" name="Rectangle 31">
                        <a:extLst>
                          <a:ext uri="{FF2B5EF4-FFF2-40B4-BE49-F238E27FC236}">
                            <a16:creationId xmlns:a16="http://schemas.microsoft.com/office/drawing/2014/main" id="{FBE770E1-19CB-BEBD-9B45-4F82E8C995C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33" name="Rectangle 32">
                        <a:extLst>
                          <a:ext uri="{FF2B5EF4-FFF2-40B4-BE49-F238E27FC236}">
                            <a16:creationId xmlns:a16="http://schemas.microsoft.com/office/drawing/2014/main" id="{68C6F313-F993-AB2D-1DEF-49BF3225D24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31" name="Rectangle 30">
                      <a:extLst>
                        <a:ext uri="{FF2B5EF4-FFF2-40B4-BE49-F238E27FC236}">
                          <a16:creationId xmlns:a16="http://schemas.microsoft.com/office/drawing/2014/main" id="{93DD0514-B39F-DB54-7BA7-5F74074E20C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C2036EAC-F645-7076-99C2-67C8A28F60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p:sp>
          <p:nvSpPr>
            <p:cNvPr id="13367" name="Arrow: Right 13366">
              <a:extLst>
                <a:ext uri="{FF2B5EF4-FFF2-40B4-BE49-F238E27FC236}">
                  <a16:creationId xmlns:a16="http://schemas.microsoft.com/office/drawing/2014/main" id="{7C66573D-6332-40A4-BD12-7CE388E65D9F}"/>
                </a:ext>
              </a:extLst>
            </p:cNvPr>
            <p:cNvSpPr/>
            <p:nvPr/>
          </p:nvSpPr>
          <p:spPr>
            <a:xfrm rot="5400000">
              <a:off x="621856" y="4725595"/>
              <a:ext cx="1005498" cy="136267"/>
            </a:xfrm>
            <a:prstGeom prst="rightArrow">
              <a:avLst>
                <a:gd name="adj1" fmla="val 26413"/>
                <a:gd name="adj2" fmla="val 83287"/>
              </a:avLst>
            </a:prstGeom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00" name="Group 13599">
            <a:extLst>
              <a:ext uri="{FF2B5EF4-FFF2-40B4-BE49-F238E27FC236}">
                <a16:creationId xmlns:a16="http://schemas.microsoft.com/office/drawing/2014/main" id="{BAAF0ACB-94C9-46F7-2E5C-9561BD6F27A9}"/>
              </a:ext>
            </a:extLst>
          </p:cNvPr>
          <p:cNvGrpSpPr/>
          <p:nvPr/>
        </p:nvGrpSpPr>
        <p:grpSpPr>
          <a:xfrm>
            <a:off x="1214952" y="5910539"/>
            <a:ext cx="1178459" cy="252526"/>
            <a:chOff x="547034" y="6415592"/>
            <a:chExt cx="1178459" cy="252526"/>
          </a:xfrm>
        </p:grpSpPr>
        <p:grpSp>
          <p:nvGrpSpPr>
            <p:cNvPr id="13511" name="Group 13510">
              <a:extLst>
                <a:ext uri="{FF2B5EF4-FFF2-40B4-BE49-F238E27FC236}">
                  <a16:creationId xmlns:a16="http://schemas.microsoft.com/office/drawing/2014/main" id="{17B725E8-ACDF-F8FE-BEDC-7EB95E948A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7034" y="6415592"/>
              <a:ext cx="1178459" cy="126264"/>
              <a:chOff x="432" y="1152"/>
              <a:chExt cx="2688" cy="288"/>
            </a:xfrm>
          </p:grpSpPr>
          <p:grpSp>
            <p:nvGrpSpPr>
              <p:cNvPr id="13512" name="Group 13511">
                <a:extLst>
                  <a:ext uri="{FF2B5EF4-FFF2-40B4-BE49-F238E27FC236}">
                    <a16:creationId xmlns:a16="http://schemas.microsoft.com/office/drawing/2014/main" id="{6FA3FE90-88D9-F4D4-60B9-F32F09D4AD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13520" name="Group 13519">
                  <a:extLst>
                    <a:ext uri="{FF2B5EF4-FFF2-40B4-BE49-F238E27FC236}">
                      <a16:creationId xmlns:a16="http://schemas.microsoft.com/office/drawing/2014/main" id="{19BED0B7-B667-D6B1-2027-A2C4809761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13522" name="Rectangle 13521">
                    <a:extLst>
                      <a:ext uri="{FF2B5EF4-FFF2-40B4-BE49-F238E27FC236}">
                        <a16:creationId xmlns:a16="http://schemas.microsoft.com/office/drawing/2014/main" id="{A859AA14-AC16-A492-51E8-2A67F50F38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  <p:sp>
                <p:nvSpPr>
                  <p:cNvPr id="13523" name="Rectangle 13522">
                    <a:extLst>
                      <a:ext uri="{FF2B5EF4-FFF2-40B4-BE49-F238E27FC236}">
                        <a16:creationId xmlns:a16="http://schemas.microsoft.com/office/drawing/2014/main" id="{D584A943-7429-99FD-ED13-EE56FCC0BB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521" name="Rectangle 13520">
                  <a:extLst>
                    <a:ext uri="{FF2B5EF4-FFF2-40B4-BE49-F238E27FC236}">
                      <a16:creationId xmlns:a16="http://schemas.microsoft.com/office/drawing/2014/main" id="{44ACD8D1-EEAF-FD04-3A06-FFC23AA10D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  <p:grpSp>
            <p:nvGrpSpPr>
              <p:cNvPr id="13513" name="Group 13512">
                <a:extLst>
                  <a:ext uri="{FF2B5EF4-FFF2-40B4-BE49-F238E27FC236}">
                    <a16:creationId xmlns:a16="http://schemas.microsoft.com/office/drawing/2014/main" id="{744C958A-3FEF-040A-D458-7EB940E056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2" y="1152"/>
                <a:ext cx="2688" cy="288"/>
                <a:chOff x="432" y="1152"/>
                <a:chExt cx="2688" cy="288"/>
              </a:xfrm>
            </p:grpSpPr>
            <p:grpSp>
              <p:nvGrpSpPr>
                <p:cNvPr id="13514" name="Group 13513">
                  <a:extLst>
                    <a:ext uri="{FF2B5EF4-FFF2-40B4-BE49-F238E27FC236}">
                      <a16:creationId xmlns:a16="http://schemas.microsoft.com/office/drawing/2014/main" id="{4E0FBA3D-96A5-F56A-C0C7-765DB9FC1D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516" name="Group 13515">
                    <a:extLst>
                      <a:ext uri="{FF2B5EF4-FFF2-40B4-BE49-F238E27FC236}">
                        <a16:creationId xmlns:a16="http://schemas.microsoft.com/office/drawing/2014/main" id="{27CB8DDA-383E-2574-DEAD-AF7A1F1D06A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518" name="Rectangle 13517">
                      <a:extLst>
                        <a:ext uri="{FF2B5EF4-FFF2-40B4-BE49-F238E27FC236}">
                          <a16:creationId xmlns:a16="http://schemas.microsoft.com/office/drawing/2014/main" id="{59CC4346-0D48-32BA-C0AD-4ABF0464D9A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519" name="Rectangle 13518">
                      <a:extLst>
                        <a:ext uri="{FF2B5EF4-FFF2-40B4-BE49-F238E27FC236}">
                          <a16:creationId xmlns:a16="http://schemas.microsoft.com/office/drawing/2014/main" id="{84E157CC-C4CE-A83A-E0F7-BE9C5D42C52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517" name="Rectangle 13516">
                    <a:extLst>
                      <a:ext uri="{FF2B5EF4-FFF2-40B4-BE49-F238E27FC236}">
                        <a16:creationId xmlns:a16="http://schemas.microsoft.com/office/drawing/2014/main" id="{C83DF5C6-B564-F23C-2587-A778C7958B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515" name="Rectangle 13514">
                  <a:extLst>
                    <a:ext uri="{FF2B5EF4-FFF2-40B4-BE49-F238E27FC236}">
                      <a16:creationId xmlns:a16="http://schemas.microsoft.com/office/drawing/2014/main" id="{F0676C84-09DD-8CCF-C12E-2E2BAD213E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6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</p:grpSp>
        <p:grpSp>
          <p:nvGrpSpPr>
            <p:cNvPr id="13376" name="Group 13375">
              <a:extLst>
                <a:ext uri="{FF2B5EF4-FFF2-40B4-BE49-F238E27FC236}">
                  <a16:creationId xmlns:a16="http://schemas.microsoft.com/office/drawing/2014/main" id="{3C246569-7891-132A-5071-053DFFB212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7034" y="6541854"/>
              <a:ext cx="1178459" cy="126264"/>
              <a:chOff x="432" y="1152"/>
              <a:chExt cx="2688" cy="288"/>
            </a:xfrm>
          </p:grpSpPr>
          <p:grpSp>
            <p:nvGrpSpPr>
              <p:cNvPr id="13377" name="Group 13376">
                <a:extLst>
                  <a:ext uri="{FF2B5EF4-FFF2-40B4-BE49-F238E27FC236}">
                    <a16:creationId xmlns:a16="http://schemas.microsoft.com/office/drawing/2014/main" id="{06791F44-AC7C-F48A-AF13-EF26386FD2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84" y="1152"/>
                <a:ext cx="1152" cy="288"/>
                <a:chOff x="432" y="1152"/>
                <a:chExt cx="1152" cy="288"/>
              </a:xfrm>
            </p:grpSpPr>
            <p:grpSp>
              <p:nvGrpSpPr>
                <p:cNvPr id="13506" name="Group 13505">
                  <a:extLst>
                    <a:ext uri="{FF2B5EF4-FFF2-40B4-BE49-F238E27FC236}">
                      <a16:creationId xmlns:a16="http://schemas.microsoft.com/office/drawing/2014/main" id="{A47CEF7C-8926-D49F-786B-BC0D910800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768" cy="288"/>
                  <a:chOff x="432" y="1152"/>
                  <a:chExt cx="768" cy="288"/>
                </a:xfrm>
              </p:grpSpPr>
              <p:sp>
                <p:nvSpPr>
                  <p:cNvPr id="13508" name="Rectangle 13507">
                    <a:extLst>
                      <a:ext uri="{FF2B5EF4-FFF2-40B4-BE49-F238E27FC236}">
                        <a16:creationId xmlns:a16="http://schemas.microsoft.com/office/drawing/2014/main" id="{6E1BAB15-26E7-AB4E-0A5C-17A1EF4E99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2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  <p:sp>
                <p:nvSpPr>
                  <p:cNvPr id="13509" name="Rectangle 13508">
                    <a:extLst>
                      <a:ext uri="{FF2B5EF4-FFF2-40B4-BE49-F238E27FC236}">
                        <a16:creationId xmlns:a16="http://schemas.microsoft.com/office/drawing/2014/main" id="{BA63AE18-DA03-1B2A-3B2B-C6EA81F343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507" name="Rectangle 13506">
                  <a:extLst>
                    <a:ext uri="{FF2B5EF4-FFF2-40B4-BE49-F238E27FC236}">
                      <a16:creationId xmlns:a16="http://schemas.microsoft.com/office/drawing/2014/main" id="{E104EA55-9D03-760B-0461-8166A3D8EA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703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  <p:grpSp>
            <p:nvGrpSpPr>
              <p:cNvPr id="13378" name="Group 13377">
                <a:extLst>
                  <a:ext uri="{FF2B5EF4-FFF2-40B4-BE49-F238E27FC236}">
                    <a16:creationId xmlns:a16="http://schemas.microsoft.com/office/drawing/2014/main" id="{C9001B14-4BEE-54CE-94A3-CD64FE67BC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2" y="1152"/>
                <a:ext cx="2688" cy="288"/>
                <a:chOff x="432" y="1152"/>
                <a:chExt cx="2688" cy="288"/>
              </a:xfrm>
            </p:grpSpPr>
            <p:grpSp>
              <p:nvGrpSpPr>
                <p:cNvPr id="13379" name="Group 13378">
                  <a:extLst>
                    <a:ext uri="{FF2B5EF4-FFF2-40B4-BE49-F238E27FC236}">
                      <a16:creationId xmlns:a16="http://schemas.microsoft.com/office/drawing/2014/main" id="{C94D31F4-6406-2D79-597B-99763D4A8A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1152" cy="288"/>
                  <a:chOff x="432" y="1152"/>
                  <a:chExt cx="1152" cy="288"/>
                </a:xfrm>
              </p:grpSpPr>
              <p:grpSp>
                <p:nvGrpSpPr>
                  <p:cNvPr id="13381" name="Group 13380">
                    <a:extLst>
                      <a:ext uri="{FF2B5EF4-FFF2-40B4-BE49-F238E27FC236}">
                        <a16:creationId xmlns:a16="http://schemas.microsoft.com/office/drawing/2014/main" id="{478BCD6E-8CFB-31C9-025E-DA78572568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</p:grpSpPr>
                <p:sp>
                  <p:nvSpPr>
                    <p:cNvPr id="13504" name="Rectangle 13503">
                      <a:extLst>
                        <a:ext uri="{FF2B5EF4-FFF2-40B4-BE49-F238E27FC236}">
                          <a16:creationId xmlns:a16="http://schemas.microsoft.com/office/drawing/2014/main" id="{57F548FB-B775-D1C8-BDCF-8F97D9A666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13505" name="Rectangle 13504">
                      <a:extLst>
                        <a:ext uri="{FF2B5EF4-FFF2-40B4-BE49-F238E27FC236}">
                          <a16:creationId xmlns:a16="http://schemas.microsoft.com/office/drawing/2014/main" id="{C2C8410F-5E93-6805-D363-8815F68F166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no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13382" name="Rectangle 13381">
                    <a:extLst>
                      <a:ext uri="{FF2B5EF4-FFF2-40B4-BE49-F238E27FC236}">
                        <a16:creationId xmlns:a16="http://schemas.microsoft.com/office/drawing/2014/main" id="{70E72355-25BC-D5EC-86B0-851E5A78B6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no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sp>
              <p:nvSpPr>
                <p:cNvPr id="13380" name="Rectangle 13379">
                  <a:extLst>
                    <a:ext uri="{FF2B5EF4-FFF2-40B4-BE49-F238E27FC236}">
                      <a16:creationId xmlns:a16="http://schemas.microsoft.com/office/drawing/2014/main" id="{45233AEE-BB7D-C433-D958-30AE6D49A8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6" y="1152"/>
                  <a:ext cx="384" cy="288"/>
                </a:xfrm>
                <a:prstGeom prst="rect">
                  <a:avLst/>
                </a:prstGeom>
                <a:noFill/>
                <a:ln w="28575">
                  <a:solidFill>
                    <a:srgbClr val="7030A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1pPr>
                  <a:lvl2pPr marL="742950" indent="-28575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2pPr>
                  <a:lvl3pPr marL="11430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3pPr>
                  <a:lvl4pPr marL="16002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4pPr>
                  <a:lvl5pPr marL="2057400" indent="-228600" algn="l" defTabSz="457200" rtl="0" eaLnBrk="1" latinLnBrk="0" hangingPunct="1"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5pPr>
                  <a:lvl6pPr marL="25146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6pPr>
                  <a:lvl7pPr marL="29718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7pPr>
                  <a:lvl8pPr marL="34290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8pPr>
                  <a:lvl9pPr marL="3886200" indent="-228600" algn="ctr" defTabSz="457200" rtl="0" eaLnBrk="0" fontAlgn="base" latinLnBrk="0" hangingPunct="0">
                    <a:spcBef>
                      <a:spcPct val="0"/>
                    </a:spcBef>
                    <a:spcAft>
                      <a:spcPct val="0"/>
                    </a:spcAft>
                    <a:defRPr sz="2000"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+mn-cs"/>
                    </a:defRPr>
                  </a:lvl9pPr>
                </a:lstStyle>
                <a:p>
                  <a:endParaRPr lang="en-US" altLang="en-US" sz="16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78430390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391EBD-A0A5-8713-AA14-7ACB1C4EF7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6" name="Content Placeholder 5">
                <a:extLst>
                  <a:ext uri="{FF2B5EF4-FFF2-40B4-BE49-F238E27FC236}">
                    <a16:creationId xmlns:a16="http://schemas.microsoft.com/office/drawing/2014/main" id="{A5621624-3290-2F78-19CD-33F34F4C5F14}"/>
                  </a:ext>
                </a:extLst>
              </p:cNvPr>
              <p:cNvSpPr>
                <a:spLocks noGrp="1"/>
              </p:cNvSpPr>
              <p:nvPr>
                <p:ph sz="half" idx="2"/>
              </p:nvPr>
            </p:nvSpPr>
            <p:spPr>
              <a:xfrm>
                <a:off x="6095737" y="1385097"/>
                <a:ext cx="5732469" cy="1474203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sz="2400" dirty="0"/>
                  <a:t>Alignment pattern:</a:t>
                </a:r>
              </a:p>
              <a:p>
                <a:pPr lvl="1"/>
                <a:r>
                  <a:rPr lang="en-US" sz="2000" dirty="0"/>
                  <a:t>2-D, </a:t>
                </a:r>
                <a:r>
                  <a:rPr lang="en-US" sz="2000" dirty="0">
                    <a:solidFill>
                      <a:srgbClr val="0066CC"/>
                    </a:solidFill>
                  </a:rPr>
                  <a:t>O(</a:t>
                </a:r>
                <a:r>
                  <a:rPr lang="en-US" sz="2000" b="1" dirty="0">
                    <a:solidFill>
                      <a:srgbClr val="0066CC"/>
                    </a:solidFill>
                  </a:rPr>
                  <a:t>1</a:t>
                </a:r>
                <a:r>
                  <a:rPr lang="en-US" sz="2000" dirty="0">
                    <a:solidFill>
                      <a:srgbClr val="0066CC"/>
                    </a:solidFill>
                  </a:rPr>
                  <a:t>)</a:t>
                </a:r>
                <a:r>
                  <a:rPr lang="en-US" sz="2000" dirty="0"/>
                  <a:t> in previous row, above, left, diagonal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err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𝒏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⋅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𝒎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space</a:t>
                </a:r>
              </a:p>
              <a:p>
                <a:pPr lvl="1"/>
                <a:endParaRPr lang="en-US" sz="2000" dirty="0"/>
              </a:p>
              <a:p>
                <a:pPr lvl="1"/>
                <a:endParaRPr lang="en-US" sz="2000" dirty="0"/>
              </a:p>
              <a:p>
                <a:pPr marL="457200" lvl="1" indent="0">
                  <a:buNone/>
                </a:pPr>
                <a:endParaRPr lang="en-US" sz="2000" dirty="0"/>
              </a:p>
            </p:txBody>
          </p:sp>
        </mc:Choice>
        <mc:Fallback xmlns="">
          <p:sp>
            <p:nvSpPr>
              <p:cNvPr id="6" name="Content Placeholder 5">
                <a:extLst>
                  <a:ext uri="{FF2B5EF4-FFF2-40B4-BE49-F238E27FC236}">
                    <a16:creationId xmlns:a16="http://schemas.microsoft.com/office/drawing/2014/main" id="{A5621624-3290-2F78-19CD-33F34F4C5F14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6095737" y="1385097"/>
                <a:ext cx="5732469" cy="1474203"/>
              </a:xfrm>
              <a:blipFill>
                <a:blip r:embed="rId2"/>
                <a:stretch>
                  <a:fillRect l="-1702" t="-57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itle 1">
            <a:extLst>
              <a:ext uri="{FF2B5EF4-FFF2-40B4-BE49-F238E27FC236}">
                <a16:creationId xmlns:a16="http://schemas.microsoft.com/office/drawing/2014/main" id="{8FF13991-6061-FEE4-AB3F-2A6391DB14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Dynamic Programming Patterns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3">
                <a:extLst>
                  <a:ext uri="{FF2B5EF4-FFF2-40B4-BE49-F238E27FC236}">
                    <a16:creationId xmlns:a16="http://schemas.microsoft.com/office/drawing/2014/main" id="{4FC1365B-19B9-A903-715A-3704BB0AE2C3}"/>
                  </a:ext>
                </a:extLst>
              </p:cNvPr>
              <p:cNvSpPr>
                <a:spLocks noGrp="1" noChangeAspect="1"/>
              </p:cNvSpPr>
              <p:nvPr>
                <p:ph sz="half" idx="1"/>
              </p:nvPr>
            </p:nvSpPr>
            <p:spPr>
              <a:xfrm>
                <a:off x="628650" y="1587279"/>
                <a:ext cx="5945096" cy="4985177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sz="2000" dirty="0"/>
                  <a:t>Fibonacci pattern:</a:t>
                </a:r>
              </a:p>
              <a:p>
                <a:pPr lvl="1"/>
                <a:r>
                  <a:rPr lang="en-US" sz="2000" dirty="0"/>
                  <a:t>1-D,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immediately prior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space</a:t>
                </a:r>
              </a:p>
              <a:p>
                <a:pPr lvl="1"/>
                <a:endParaRPr lang="en-US" dirty="0"/>
              </a:p>
              <a:p>
                <a:pPr marL="0" indent="0">
                  <a:buNone/>
                </a:pPr>
                <a:endParaRPr lang="en-US" sz="100" dirty="0"/>
              </a:p>
              <a:p>
                <a:pPr marL="0" indent="0">
                  <a:buNone/>
                </a:pPr>
                <a:r>
                  <a:rPr lang="en-US" sz="2000" dirty="0"/>
                  <a:t>Weighted interval scheduling pattern:</a:t>
                </a:r>
              </a:p>
              <a:p>
                <a:pPr lvl="1"/>
                <a:r>
                  <a:rPr lang="en-US" sz="2000" dirty="0"/>
                  <a:t>1-D,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arbitrary prior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𝒏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space</a:t>
                </a:r>
              </a:p>
              <a:p>
                <a:pPr lvl="1"/>
                <a:endParaRPr lang="en-US" sz="1400" dirty="0"/>
              </a:p>
              <a:p>
                <a:pPr lvl="1"/>
                <a:endParaRPr lang="en-US" sz="600" dirty="0"/>
              </a:p>
              <a:p>
                <a:pPr marL="0" indent="0">
                  <a:buNone/>
                </a:pPr>
                <a:r>
                  <a:rPr lang="en-US" sz="2000" dirty="0"/>
                  <a:t>Longest increasing subsequence pattern:</a:t>
                </a:r>
              </a:p>
              <a:p>
                <a:pPr lvl="1"/>
                <a:r>
                  <a:rPr lang="en-US" sz="2000" dirty="0"/>
                  <a:t>1-D, all </a:t>
                </a:r>
                <a14:m>
                  <m:oMath xmlns:m="http://schemas.openxmlformats.org/officeDocument/2006/math"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𝒏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𝟏</m:t>
                    </m:r>
                  </m:oMath>
                </a14:m>
                <a:r>
                  <a:rPr lang="en-US" sz="2000" dirty="0"/>
                  <a:t> prior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𝒏</m:t>
                    </m:r>
                    <m:r>
                      <a:rPr 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/>
                  <a:t> space</a:t>
                </a:r>
                <a:endParaRPr lang="en-US" sz="1400" dirty="0"/>
              </a:p>
            </p:txBody>
          </p:sp>
        </mc:Choice>
        <mc:Fallback xmlns="">
          <p:sp>
            <p:nvSpPr>
              <p:cNvPr id="4" name="Content Placeholder 3">
                <a:extLst>
                  <a:ext uri="{FF2B5EF4-FFF2-40B4-BE49-F238E27FC236}">
                    <a16:creationId xmlns:a16="http://schemas.microsoft.com/office/drawing/2014/main" id="{4FC1365B-19B9-A903-715A-3704BB0AE2C3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1"/>
              </p:nvPr>
            </p:nvSpPr>
            <p:spPr>
              <a:xfrm>
                <a:off x="628650" y="1587279"/>
                <a:ext cx="5945096" cy="4985177"/>
              </a:xfrm>
              <a:blipFill>
                <a:blip r:embed="rId3"/>
                <a:stretch>
                  <a:fillRect l="-1026" t="-12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6E7A5F6-58ED-2476-4785-51D379E064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9767C1-1CFC-4BF3-A3D8-E4104FCBBC17}" type="slidenum">
              <a:rPr lang="en-US" smtClean="0"/>
              <a:t>48</a:t>
            </a:fld>
            <a:endParaRPr lang="en-US"/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F1717044-613A-8BB1-9A90-D0456DB18FDC}"/>
              </a:ext>
            </a:extLst>
          </p:cNvPr>
          <p:cNvGrpSpPr>
            <a:grpSpLocks noChangeAspect="1"/>
          </p:cNvGrpSpPr>
          <p:nvPr/>
        </p:nvGrpSpPr>
        <p:grpSpPr>
          <a:xfrm>
            <a:off x="1731536" y="2483514"/>
            <a:ext cx="3766635" cy="548640"/>
            <a:chOff x="2822384" y="1707420"/>
            <a:chExt cx="5988100" cy="872214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39C25E5B-FB44-501C-AF58-7FBFB123B468}"/>
                </a:ext>
              </a:extLst>
            </p:cNvPr>
            <p:cNvGrpSpPr/>
            <p:nvPr/>
          </p:nvGrpSpPr>
          <p:grpSpPr>
            <a:xfrm>
              <a:off x="2822384" y="2208792"/>
              <a:ext cx="5988100" cy="370842"/>
              <a:chOff x="2118377" y="2208792"/>
              <a:chExt cx="5988100" cy="370842"/>
            </a:xfrm>
          </p:grpSpPr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51AEA0DE-90E8-675E-2EEA-AD44A7F9AB0C}"/>
                  </a:ext>
                </a:extLst>
              </p:cNvPr>
              <p:cNvGrpSpPr/>
              <p:nvPr/>
            </p:nvGrpSpPr>
            <p:grpSpPr>
              <a:xfrm>
                <a:off x="2118377" y="2208794"/>
                <a:ext cx="2395240" cy="370840"/>
                <a:chOff x="2118377" y="2208794"/>
                <a:chExt cx="2395240" cy="370840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2218DF68-0E05-8FA4-D7AA-53737A837289}"/>
                    </a:ext>
                  </a:extLst>
                </p:cNvPr>
                <p:cNvGrpSpPr/>
                <p:nvPr/>
              </p:nvGrpSpPr>
              <p:grpSpPr>
                <a:xfrm>
                  <a:off x="2118377" y="2208795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19" name="Rectangle 18">
                    <a:extLst>
                      <a:ext uri="{FF2B5EF4-FFF2-40B4-BE49-F238E27FC236}">
                        <a16:creationId xmlns:a16="http://schemas.microsoft.com/office/drawing/2014/main" id="{9DCFE637-10B3-3230-3C38-CE8AFF781648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Rectangle 19">
                    <a:extLst>
                      <a:ext uri="{FF2B5EF4-FFF2-40B4-BE49-F238E27FC236}">
                        <a16:creationId xmlns:a16="http://schemas.microsoft.com/office/drawing/2014/main" id="{70443C0A-E42D-EE15-0F95-EC89FDB0E146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EE95764D-39AB-9C1B-C464-CE710CF250B8}"/>
                    </a:ext>
                  </a:extLst>
                </p:cNvPr>
                <p:cNvGrpSpPr/>
                <p:nvPr/>
              </p:nvGrpSpPr>
              <p:grpSpPr>
                <a:xfrm>
                  <a:off x="3315997" y="2208794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C24F96CF-5AB1-C180-F706-473BF6B21DA7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0E545E87-FEB1-8DF8-417F-7842171AA1F9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91C16ED5-E2C2-AD8B-95C5-DC77EF5F44DB}"/>
                  </a:ext>
                </a:extLst>
              </p:cNvPr>
              <p:cNvGrpSpPr/>
              <p:nvPr/>
            </p:nvGrpSpPr>
            <p:grpSpPr>
              <a:xfrm>
                <a:off x="4513617" y="2208794"/>
                <a:ext cx="1197620" cy="370839"/>
                <a:chOff x="2118377" y="2208795"/>
                <a:chExt cx="1197620" cy="370839"/>
              </a:xfrm>
            </p:grpSpPr>
            <p:sp>
              <p:nvSpPr>
                <p:cNvPr id="31" name="Rectangle 30">
                  <a:extLst>
                    <a:ext uri="{FF2B5EF4-FFF2-40B4-BE49-F238E27FC236}">
                      <a16:creationId xmlns:a16="http://schemas.microsoft.com/office/drawing/2014/main" id="{548D7C2F-AA1C-040A-6028-41829C80092D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ectangle 31">
                  <a:extLst>
                    <a:ext uri="{FF2B5EF4-FFF2-40B4-BE49-F238E27FC236}">
                      <a16:creationId xmlns:a16="http://schemas.microsoft.com/office/drawing/2014/main" id="{A59E3218-275C-D601-CB68-6B0F7D768DF7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77FA265A-FDA1-AB00-0DB5-5A689B74CE04}"/>
                  </a:ext>
                </a:extLst>
              </p:cNvPr>
              <p:cNvGrpSpPr/>
              <p:nvPr/>
            </p:nvGrpSpPr>
            <p:grpSpPr>
              <a:xfrm>
                <a:off x="5711237" y="2208793"/>
                <a:ext cx="1197620" cy="370839"/>
                <a:chOff x="2118377" y="2208795"/>
                <a:chExt cx="1197620" cy="370839"/>
              </a:xfrm>
            </p:grpSpPr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57338555-5A09-4757-C7B1-747B3E01FAE3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Rectangle 29">
                  <a:extLst>
                    <a:ext uri="{FF2B5EF4-FFF2-40B4-BE49-F238E27FC236}">
                      <a16:creationId xmlns:a16="http://schemas.microsoft.com/office/drawing/2014/main" id="{E7BB2662-7B72-3602-2957-485AF6895897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B8FAEE27-47D1-37C7-BABD-55208452405E}"/>
                  </a:ext>
                </a:extLst>
              </p:cNvPr>
              <p:cNvGrpSpPr/>
              <p:nvPr/>
            </p:nvGrpSpPr>
            <p:grpSpPr>
              <a:xfrm>
                <a:off x="6908857" y="2208792"/>
                <a:ext cx="1197620" cy="370839"/>
                <a:chOff x="2118377" y="2208795"/>
                <a:chExt cx="1197620" cy="370839"/>
              </a:xfrm>
            </p:grpSpPr>
            <p:sp>
              <p:nvSpPr>
                <p:cNvPr id="35" name="Rectangle 34">
                  <a:extLst>
                    <a:ext uri="{FF2B5EF4-FFF2-40B4-BE49-F238E27FC236}">
                      <a16:creationId xmlns:a16="http://schemas.microsoft.com/office/drawing/2014/main" id="{3C7CD392-35B7-4C6B-E54D-CDF358E6D620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D11ADC22-9AF6-D6C1-8D65-AB618F91D45A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71D678D-F802-E4D1-F01B-11454C8AE7B9}"/>
                </a:ext>
              </a:extLst>
            </p:cNvPr>
            <p:cNvSpPr/>
            <p:nvPr/>
          </p:nvSpPr>
          <p:spPr>
            <a:xfrm>
              <a:off x="7930195" y="1924825"/>
              <a:ext cx="598810" cy="469390"/>
            </a:xfrm>
            <a:custGeom>
              <a:avLst/>
              <a:gdLst>
                <a:gd name="connsiteX0" fmla="*/ 598810 w 598810"/>
                <a:gd name="connsiteY0" fmla="*/ 445114 h 469390"/>
                <a:gd name="connsiteX1" fmla="*/ 509798 w 598810"/>
                <a:gd name="connsiteY1" fmla="*/ 97157 h 469390"/>
                <a:gd name="connsiteX2" fmla="*/ 291313 w 598810"/>
                <a:gd name="connsiteY2" fmla="*/ 52 h 469390"/>
                <a:gd name="connsiteX3" fmla="*/ 89012 w 598810"/>
                <a:gd name="connsiteY3" fmla="*/ 105249 h 469390"/>
                <a:gd name="connsiteX4" fmla="*/ 0 w 598810"/>
                <a:gd name="connsiteY4" fmla="*/ 469390 h 46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810" h="469390">
                  <a:moveTo>
                    <a:pt x="598810" y="445114"/>
                  </a:moveTo>
                  <a:cubicBezTo>
                    <a:pt x="579928" y="308224"/>
                    <a:pt x="561047" y="171334"/>
                    <a:pt x="509798" y="97157"/>
                  </a:cubicBezTo>
                  <a:cubicBezTo>
                    <a:pt x="458549" y="22980"/>
                    <a:pt x="361444" y="-1297"/>
                    <a:pt x="291313" y="52"/>
                  </a:cubicBezTo>
                  <a:cubicBezTo>
                    <a:pt x="221182" y="1401"/>
                    <a:pt x="137564" y="27026"/>
                    <a:pt x="89012" y="105249"/>
                  </a:cubicBezTo>
                  <a:cubicBezTo>
                    <a:pt x="40460" y="183472"/>
                    <a:pt x="20230" y="326431"/>
                    <a:pt x="0" y="469390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0DF67AD-9305-FB82-7C09-7CD9A27C724E}"/>
                </a:ext>
              </a:extLst>
            </p:cNvPr>
            <p:cNvSpPr/>
            <p:nvPr/>
          </p:nvSpPr>
          <p:spPr>
            <a:xfrm>
              <a:off x="7315200" y="1707420"/>
              <a:ext cx="1213805" cy="686796"/>
            </a:xfrm>
            <a:custGeom>
              <a:avLst/>
              <a:gdLst>
                <a:gd name="connsiteX0" fmla="*/ 598810 w 598810"/>
                <a:gd name="connsiteY0" fmla="*/ 445114 h 469390"/>
                <a:gd name="connsiteX1" fmla="*/ 509798 w 598810"/>
                <a:gd name="connsiteY1" fmla="*/ 97157 h 469390"/>
                <a:gd name="connsiteX2" fmla="*/ 291313 w 598810"/>
                <a:gd name="connsiteY2" fmla="*/ 52 h 469390"/>
                <a:gd name="connsiteX3" fmla="*/ 89012 w 598810"/>
                <a:gd name="connsiteY3" fmla="*/ 105249 h 469390"/>
                <a:gd name="connsiteX4" fmla="*/ 0 w 598810"/>
                <a:gd name="connsiteY4" fmla="*/ 469390 h 46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810" h="469390">
                  <a:moveTo>
                    <a:pt x="598810" y="445114"/>
                  </a:moveTo>
                  <a:cubicBezTo>
                    <a:pt x="579928" y="308224"/>
                    <a:pt x="561047" y="171334"/>
                    <a:pt x="509798" y="97157"/>
                  </a:cubicBezTo>
                  <a:cubicBezTo>
                    <a:pt x="458549" y="22980"/>
                    <a:pt x="361444" y="-1297"/>
                    <a:pt x="291313" y="52"/>
                  </a:cubicBezTo>
                  <a:cubicBezTo>
                    <a:pt x="221182" y="1401"/>
                    <a:pt x="137564" y="27026"/>
                    <a:pt x="89012" y="105249"/>
                  </a:cubicBezTo>
                  <a:cubicBezTo>
                    <a:pt x="40460" y="183472"/>
                    <a:pt x="20230" y="326431"/>
                    <a:pt x="0" y="469390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10A29F5B-E3EE-1E3C-668E-AF38FA074727}"/>
              </a:ext>
            </a:extLst>
          </p:cNvPr>
          <p:cNvGrpSpPr>
            <a:grpSpLocks noChangeAspect="1"/>
          </p:cNvGrpSpPr>
          <p:nvPr/>
        </p:nvGrpSpPr>
        <p:grpSpPr>
          <a:xfrm>
            <a:off x="1694290" y="3972405"/>
            <a:ext cx="3955013" cy="640080"/>
            <a:chOff x="2084660" y="3630818"/>
            <a:chExt cx="5988100" cy="969115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5339B0BB-61CC-D665-C7D7-E0B6EE0A4D66}"/>
                </a:ext>
              </a:extLst>
            </p:cNvPr>
            <p:cNvGrpSpPr/>
            <p:nvPr/>
          </p:nvGrpSpPr>
          <p:grpSpPr>
            <a:xfrm>
              <a:off x="2084660" y="4229091"/>
              <a:ext cx="5988100" cy="370842"/>
              <a:chOff x="2118377" y="2208792"/>
              <a:chExt cx="5988100" cy="370842"/>
            </a:xfrm>
          </p:grpSpPr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CA06552A-ACF6-7B44-759C-3B0385DBB7E2}"/>
                  </a:ext>
                </a:extLst>
              </p:cNvPr>
              <p:cNvGrpSpPr/>
              <p:nvPr/>
            </p:nvGrpSpPr>
            <p:grpSpPr>
              <a:xfrm>
                <a:off x="2118377" y="2208794"/>
                <a:ext cx="2395240" cy="370840"/>
                <a:chOff x="2118377" y="2208794"/>
                <a:chExt cx="2395240" cy="370840"/>
              </a:xfrm>
            </p:grpSpPr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BD53BA4B-8636-79CA-B0E8-E90DA8E6313E}"/>
                    </a:ext>
                  </a:extLst>
                </p:cNvPr>
                <p:cNvGrpSpPr/>
                <p:nvPr/>
              </p:nvGrpSpPr>
              <p:grpSpPr>
                <a:xfrm>
                  <a:off x="2118377" y="2208795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505C1470-6D10-72C2-FB7D-C9FA96A58ACB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Rectangle 54">
                    <a:extLst>
                      <a:ext uri="{FF2B5EF4-FFF2-40B4-BE49-F238E27FC236}">
                        <a16:creationId xmlns:a16="http://schemas.microsoft.com/office/drawing/2014/main" id="{30053FC9-97E4-0AA2-793C-9EA2B13D2F22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" name="Group 50">
                  <a:extLst>
                    <a:ext uri="{FF2B5EF4-FFF2-40B4-BE49-F238E27FC236}">
                      <a16:creationId xmlns:a16="http://schemas.microsoft.com/office/drawing/2014/main" id="{203D8BC9-0A1C-2F92-5EFB-0013E8B6C0D4}"/>
                    </a:ext>
                  </a:extLst>
                </p:cNvPr>
                <p:cNvGrpSpPr/>
                <p:nvPr/>
              </p:nvGrpSpPr>
              <p:grpSpPr>
                <a:xfrm>
                  <a:off x="3315997" y="2208794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52" name="Rectangle 51">
                    <a:extLst>
                      <a:ext uri="{FF2B5EF4-FFF2-40B4-BE49-F238E27FC236}">
                        <a16:creationId xmlns:a16="http://schemas.microsoft.com/office/drawing/2014/main" id="{A56BC12E-BEBA-2229-B2FA-6EEC38B87E01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Rectangle 52">
                    <a:extLst>
                      <a:ext uri="{FF2B5EF4-FFF2-40B4-BE49-F238E27FC236}">
                        <a16:creationId xmlns:a16="http://schemas.microsoft.com/office/drawing/2014/main" id="{58B6B7CB-8A37-BE45-0E60-74AC9DC98931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1442840F-B3A3-36BF-2971-7C5F49709F34}"/>
                  </a:ext>
                </a:extLst>
              </p:cNvPr>
              <p:cNvGrpSpPr/>
              <p:nvPr/>
            </p:nvGrpSpPr>
            <p:grpSpPr>
              <a:xfrm>
                <a:off x="4513617" y="2208794"/>
                <a:ext cx="1197620" cy="370839"/>
                <a:chOff x="2118377" y="2208795"/>
                <a:chExt cx="1197620" cy="370839"/>
              </a:xfrm>
            </p:grpSpPr>
            <p:sp>
              <p:nvSpPr>
                <p:cNvPr id="48" name="Rectangle 47">
                  <a:extLst>
                    <a:ext uri="{FF2B5EF4-FFF2-40B4-BE49-F238E27FC236}">
                      <a16:creationId xmlns:a16="http://schemas.microsoft.com/office/drawing/2014/main" id="{8DD11B42-27E0-88DB-2F8A-A0E0C0822461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811DC9E3-C8BD-530A-256D-C6F7FEC3B2AF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87AA3AEB-6B05-0456-1073-29B8316F6C42}"/>
                  </a:ext>
                </a:extLst>
              </p:cNvPr>
              <p:cNvGrpSpPr/>
              <p:nvPr/>
            </p:nvGrpSpPr>
            <p:grpSpPr>
              <a:xfrm>
                <a:off x="5711237" y="2208793"/>
                <a:ext cx="1197620" cy="370839"/>
                <a:chOff x="2118377" y="2208795"/>
                <a:chExt cx="1197620" cy="370839"/>
              </a:xfrm>
            </p:grpSpPr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E0A09D78-4023-FBFA-B3A3-34593EF4F699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9CD9F91D-8E5D-3F08-7003-7B942694B4C9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29F5926B-AC8A-1C8A-556D-FB891115A4A7}"/>
                  </a:ext>
                </a:extLst>
              </p:cNvPr>
              <p:cNvGrpSpPr/>
              <p:nvPr/>
            </p:nvGrpSpPr>
            <p:grpSpPr>
              <a:xfrm>
                <a:off x="6908857" y="2208792"/>
                <a:ext cx="1197620" cy="370839"/>
                <a:chOff x="2118377" y="2208795"/>
                <a:chExt cx="1197620" cy="370839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5FEC2B8E-D5EC-34E1-C77B-D71FD6E7F351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ectangle 44">
                  <a:extLst>
                    <a:ext uri="{FF2B5EF4-FFF2-40B4-BE49-F238E27FC236}">
                      <a16:creationId xmlns:a16="http://schemas.microsoft.com/office/drawing/2014/main" id="{815F4E40-0914-3DF0-6F91-83A1AC720CB4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386D127-7AF3-CABA-9135-94F4C1C69585}"/>
                </a:ext>
              </a:extLst>
            </p:cNvPr>
            <p:cNvSpPr/>
            <p:nvPr/>
          </p:nvSpPr>
          <p:spPr>
            <a:xfrm>
              <a:off x="7218095" y="3994396"/>
              <a:ext cx="598810" cy="469390"/>
            </a:xfrm>
            <a:custGeom>
              <a:avLst/>
              <a:gdLst>
                <a:gd name="connsiteX0" fmla="*/ 598810 w 598810"/>
                <a:gd name="connsiteY0" fmla="*/ 445114 h 469390"/>
                <a:gd name="connsiteX1" fmla="*/ 509798 w 598810"/>
                <a:gd name="connsiteY1" fmla="*/ 97157 h 469390"/>
                <a:gd name="connsiteX2" fmla="*/ 291313 w 598810"/>
                <a:gd name="connsiteY2" fmla="*/ 52 h 469390"/>
                <a:gd name="connsiteX3" fmla="*/ 89012 w 598810"/>
                <a:gd name="connsiteY3" fmla="*/ 105249 h 469390"/>
                <a:gd name="connsiteX4" fmla="*/ 0 w 598810"/>
                <a:gd name="connsiteY4" fmla="*/ 469390 h 46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810" h="469390">
                  <a:moveTo>
                    <a:pt x="598810" y="445114"/>
                  </a:moveTo>
                  <a:cubicBezTo>
                    <a:pt x="579928" y="308224"/>
                    <a:pt x="561047" y="171334"/>
                    <a:pt x="509798" y="97157"/>
                  </a:cubicBezTo>
                  <a:cubicBezTo>
                    <a:pt x="458549" y="22980"/>
                    <a:pt x="361444" y="-1297"/>
                    <a:pt x="291313" y="52"/>
                  </a:cubicBezTo>
                  <a:cubicBezTo>
                    <a:pt x="221182" y="1401"/>
                    <a:pt x="137564" y="27026"/>
                    <a:pt x="89012" y="105249"/>
                  </a:cubicBezTo>
                  <a:cubicBezTo>
                    <a:pt x="40460" y="183472"/>
                    <a:pt x="20230" y="326431"/>
                    <a:pt x="0" y="469390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89AB4C-9BBC-56C0-6643-2BCCEF04EB5C}"/>
                </a:ext>
              </a:extLst>
            </p:cNvPr>
            <p:cNvSpPr/>
            <p:nvPr/>
          </p:nvSpPr>
          <p:spPr>
            <a:xfrm>
              <a:off x="4175490" y="3630818"/>
              <a:ext cx="3649508" cy="844079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D758B3A0-A414-CB95-7AD8-84CB58671264}"/>
                  </a:ext>
                </a:extLst>
              </p:cNvPr>
              <p:cNvSpPr txBox="1"/>
              <p:nvPr/>
            </p:nvSpPr>
            <p:spPr>
              <a:xfrm>
                <a:off x="5623929" y="2484208"/>
                <a:ext cx="80009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000" b="1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𝒏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D758B3A0-A414-CB95-7AD8-84CB5867126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23929" y="2484208"/>
                <a:ext cx="800091" cy="400110"/>
              </a:xfrm>
              <a:prstGeom prst="rect">
                <a:avLst/>
              </a:prstGeom>
              <a:blipFill>
                <a:blip r:embed="rId4"/>
                <a:stretch>
                  <a:fillRect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EE10F3FA-4E65-93BD-117D-8397B8ADD988}"/>
                  </a:ext>
                </a:extLst>
              </p:cNvPr>
              <p:cNvSpPr txBox="1"/>
              <p:nvPr/>
            </p:nvSpPr>
            <p:spPr>
              <a:xfrm>
                <a:off x="5692888" y="3734704"/>
                <a:ext cx="80009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000" b="1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𝒏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EE10F3FA-4E65-93BD-117D-8397B8ADD9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92888" y="3734704"/>
                <a:ext cx="800091" cy="400110"/>
              </a:xfrm>
              <a:prstGeom prst="rect">
                <a:avLst/>
              </a:prstGeom>
              <a:blipFill>
                <a:blip r:embed="rId5"/>
                <a:stretch>
                  <a:fillRect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9FD77D7-07F2-A895-8F63-976C2FA58D26}"/>
                  </a:ext>
                </a:extLst>
              </p:cNvPr>
              <p:cNvSpPr txBox="1"/>
              <p:nvPr/>
            </p:nvSpPr>
            <p:spPr>
              <a:xfrm>
                <a:off x="5634527" y="5303214"/>
                <a:ext cx="922945" cy="4070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en-US" sz="2000" b="1" i="1" dirty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1" i="1" dirty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𝒏</m:t>
                          </m:r>
                        </m:e>
                        <m:sup>
                          <m:r>
                            <a:rPr lang="en-US" sz="2000" b="1" i="1" dirty="0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59FD77D7-07F2-A895-8F63-976C2FA58D2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34527" y="5303214"/>
                <a:ext cx="922945" cy="407099"/>
              </a:xfrm>
              <a:prstGeom prst="rect">
                <a:avLst/>
              </a:prstGeom>
              <a:blipFill>
                <a:blip r:embed="rId6"/>
                <a:stretch>
                  <a:fillRect b="-149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9B982AFC-1DDE-197D-38C3-C0B238607A41}"/>
              </a:ext>
            </a:extLst>
          </p:cNvPr>
          <p:cNvGrpSpPr>
            <a:grpSpLocks noChangeAspect="1"/>
          </p:cNvGrpSpPr>
          <p:nvPr/>
        </p:nvGrpSpPr>
        <p:grpSpPr>
          <a:xfrm>
            <a:off x="2263303" y="5729957"/>
            <a:ext cx="4003492" cy="731520"/>
            <a:chOff x="5264319" y="3552981"/>
            <a:chExt cx="5085017" cy="929137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1C099F16-178E-7AEE-0603-2B103193AA1B}"/>
                </a:ext>
              </a:extLst>
            </p:cNvPr>
            <p:cNvGrpSpPr/>
            <p:nvPr/>
          </p:nvGrpSpPr>
          <p:grpSpPr>
            <a:xfrm>
              <a:off x="5264319" y="4167204"/>
              <a:ext cx="5085017" cy="314914"/>
              <a:chOff x="2118377" y="2208792"/>
              <a:chExt cx="5988100" cy="370842"/>
            </a:xfrm>
          </p:grpSpPr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7E01935D-2FD8-1455-5698-8461DC8E3212}"/>
                  </a:ext>
                </a:extLst>
              </p:cNvPr>
              <p:cNvGrpSpPr/>
              <p:nvPr/>
            </p:nvGrpSpPr>
            <p:grpSpPr>
              <a:xfrm>
                <a:off x="2118377" y="2208794"/>
                <a:ext cx="2395240" cy="370840"/>
                <a:chOff x="2118377" y="2208794"/>
                <a:chExt cx="2395240" cy="370840"/>
              </a:xfrm>
            </p:grpSpPr>
            <p:grpSp>
              <p:nvGrpSpPr>
                <p:cNvPr id="75" name="Group 74">
                  <a:extLst>
                    <a:ext uri="{FF2B5EF4-FFF2-40B4-BE49-F238E27FC236}">
                      <a16:creationId xmlns:a16="http://schemas.microsoft.com/office/drawing/2014/main" id="{1C0ADEEB-AED6-454F-4293-D10057CBBC90}"/>
                    </a:ext>
                  </a:extLst>
                </p:cNvPr>
                <p:cNvGrpSpPr/>
                <p:nvPr/>
              </p:nvGrpSpPr>
              <p:grpSpPr>
                <a:xfrm>
                  <a:off x="2118377" y="2208795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79" name="Rectangle 78">
                    <a:extLst>
                      <a:ext uri="{FF2B5EF4-FFF2-40B4-BE49-F238E27FC236}">
                        <a16:creationId xmlns:a16="http://schemas.microsoft.com/office/drawing/2014/main" id="{9381BEAA-930E-83D1-F34C-F63E97CE8676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Rectangle 79">
                    <a:extLst>
                      <a:ext uri="{FF2B5EF4-FFF2-40B4-BE49-F238E27FC236}">
                        <a16:creationId xmlns:a16="http://schemas.microsoft.com/office/drawing/2014/main" id="{E59B1FBF-0064-FFF3-D310-C1000BB6B0B2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6" name="Group 75">
                  <a:extLst>
                    <a:ext uri="{FF2B5EF4-FFF2-40B4-BE49-F238E27FC236}">
                      <a16:creationId xmlns:a16="http://schemas.microsoft.com/office/drawing/2014/main" id="{3AD635D0-9578-2036-746C-5344F6AFF62C}"/>
                    </a:ext>
                  </a:extLst>
                </p:cNvPr>
                <p:cNvGrpSpPr/>
                <p:nvPr/>
              </p:nvGrpSpPr>
              <p:grpSpPr>
                <a:xfrm>
                  <a:off x="3315997" y="2208794"/>
                  <a:ext cx="1197620" cy="370839"/>
                  <a:chOff x="2118377" y="2208795"/>
                  <a:chExt cx="1197620" cy="370839"/>
                </a:xfrm>
              </p:grpSpPr>
              <p:sp>
                <p:nvSpPr>
                  <p:cNvPr id="77" name="Rectangle 76">
                    <a:extLst>
                      <a:ext uri="{FF2B5EF4-FFF2-40B4-BE49-F238E27FC236}">
                        <a16:creationId xmlns:a16="http://schemas.microsoft.com/office/drawing/2014/main" id="{78EB42FE-D7F0-FA10-DD16-4BA8CEBD6124}"/>
                      </a:ext>
                    </a:extLst>
                  </p:cNvPr>
                  <p:cNvSpPr/>
                  <p:nvPr/>
                </p:nvSpPr>
                <p:spPr>
                  <a:xfrm>
                    <a:off x="211837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Rectangle 77">
                    <a:extLst>
                      <a:ext uri="{FF2B5EF4-FFF2-40B4-BE49-F238E27FC236}">
                        <a16:creationId xmlns:a16="http://schemas.microsoft.com/office/drawing/2014/main" id="{2C420254-3C1E-1C4C-2868-49C8AE9AF47F}"/>
                      </a:ext>
                    </a:extLst>
                  </p:cNvPr>
                  <p:cNvSpPr/>
                  <p:nvPr/>
                </p:nvSpPr>
                <p:spPr>
                  <a:xfrm>
                    <a:off x="2717187" y="2208795"/>
                    <a:ext cx="598810" cy="370839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  <a:headEnd type="none" w="med" len="med"/>
                    <a:tailEnd type="triangl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728FC2CE-AE17-89E2-9855-2100F3A6A2ED}"/>
                  </a:ext>
                </a:extLst>
              </p:cNvPr>
              <p:cNvGrpSpPr/>
              <p:nvPr/>
            </p:nvGrpSpPr>
            <p:grpSpPr>
              <a:xfrm>
                <a:off x="4513617" y="2208794"/>
                <a:ext cx="1197620" cy="370839"/>
                <a:chOff x="2118377" y="2208795"/>
                <a:chExt cx="1197620" cy="370839"/>
              </a:xfrm>
            </p:grpSpPr>
            <p:sp>
              <p:nvSpPr>
                <p:cNvPr id="73" name="Rectangle 72">
                  <a:extLst>
                    <a:ext uri="{FF2B5EF4-FFF2-40B4-BE49-F238E27FC236}">
                      <a16:creationId xmlns:a16="http://schemas.microsoft.com/office/drawing/2014/main" id="{9E6E58CC-DBB2-3C70-A1FD-15BE308090A9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94158BC4-56E1-258F-89F4-692161E53F32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DE444F15-9D08-33C2-35F5-A6666EAC9BB5}"/>
                  </a:ext>
                </a:extLst>
              </p:cNvPr>
              <p:cNvGrpSpPr/>
              <p:nvPr/>
            </p:nvGrpSpPr>
            <p:grpSpPr>
              <a:xfrm>
                <a:off x="5711237" y="2208793"/>
                <a:ext cx="1197620" cy="370839"/>
                <a:chOff x="2118377" y="2208795"/>
                <a:chExt cx="1197620" cy="370839"/>
              </a:xfrm>
            </p:grpSpPr>
            <p:sp>
              <p:nvSpPr>
                <p:cNvPr id="71" name="Rectangle 70">
                  <a:extLst>
                    <a:ext uri="{FF2B5EF4-FFF2-40B4-BE49-F238E27FC236}">
                      <a16:creationId xmlns:a16="http://schemas.microsoft.com/office/drawing/2014/main" id="{95FFB571-AF29-41E7-AC87-20902A93F5D9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5CFC2660-E26D-A13F-E5B7-C7FB68711605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450A51A2-4A59-D05C-267F-C5F0A5FC133D}"/>
                  </a:ext>
                </a:extLst>
              </p:cNvPr>
              <p:cNvGrpSpPr/>
              <p:nvPr/>
            </p:nvGrpSpPr>
            <p:grpSpPr>
              <a:xfrm>
                <a:off x="6908857" y="2208792"/>
                <a:ext cx="1197620" cy="370839"/>
                <a:chOff x="2118377" y="2208795"/>
                <a:chExt cx="1197620" cy="370839"/>
              </a:xfrm>
            </p:grpSpPr>
            <p:sp>
              <p:nvSpPr>
                <p:cNvPr id="69" name="Rectangle 68">
                  <a:extLst>
                    <a:ext uri="{FF2B5EF4-FFF2-40B4-BE49-F238E27FC236}">
                      <a16:creationId xmlns:a16="http://schemas.microsoft.com/office/drawing/2014/main" id="{A56A1658-ED5F-3A9C-0BA7-DB9CE80312EF}"/>
                    </a:ext>
                  </a:extLst>
                </p:cNvPr>
                <p:cNvSpPr/>
                <p:nvPr/>
              </p:nvSpPr>
              <p:spPr>
                <a:xfrm>
                  <a:off x="211837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Rectangle 69">
                  <a:extLst>
                    <a:ext uri="{FF2B5EF4-FFF2-40B4-BE49-F238E27FC236}">
                      <a16:creationId xmlns:a16="http://schemas.microsoft.com/office/drawing/2014/main" id="{182DD9BD-B24B-0B2B-9869-B32D69D30A7D}"/>
                    </a:ext>
                  </a:extLst>
                </p:cNvPr>
                <p:cNvSpPr/>
                <p:nvPr/>
              </p:nvSpPr>
              <p:spPr>
                <a:xfrm>
                  <a:off x="2717187" y="2208795"/>
                  <a:ext cx="598810" cy="37083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2EF91B3-F8A2-05A5-04AD-169589D97F8F}"/>
                </a:ext>
              </a:extLst>
            </p:cNvPr>
            <p:cNvSpPr/>
            <p:nvPr/>
          </p:nvSpPr>
          <p:spPr>
            <a:xfrm>
              <a:off x="7039825" y="3596134"/>
              <a:ext cx="3099115" cy="779805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02A97F7-D354-254A-A602-91387B49F4EE}"/>
                </a:ext>
              </a:extLst>
            </p:cNvPr>
            <p:cNvSpPr/>
            <p:nvPr/>
          </p:nvSpPr>
          <p:spPr>
            <a:xfrm>
              <a:off x="5543044" y="3552981"/>
              <a:ext cx="4589024" cy="80051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E6E971D-C9A1-4BE9-3C2D-1E5230FFB68B}"/>
                </a:ext>
              </a:extLst>
            </p:cNvPr>
            <p:cNvSpPr/>
            <p:nvPr/>
          </p:nvSpPr>
          <p:spPr>
            <a:xfrm>
              <a:off x="6051546" y="3575427"/>
              <a:ext cx="4087394" cy="80051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04324BA-FC46-9057-67CB-3CDC6950437F}"/>
                </a:ext>
              </a:extLst>
            </p:cNvPr>
            <p:cNvSpPr/>
            <p:nvPr/>
          </p:nvSpPr>
          <p:spPr>
            <a:xfrm>
              <a:off x="6560048" y="3552981"/>
              <a:ext cx="3578892" cy="80051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E698ED0-8702-14DF-9A03-DC08D89D0D4D}"/>
                </a:ext>
              </a:extLst>
            </p:cNvPr>
            <p:cNvSpPr/>
            <p:nvPr/>
          </p:nvSpPr>
          <p:spPr>
            <a:xfrm>
              <a:off x="7528104" y="3656875"/>
              <a:ext cx="2610836" cy="716781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B868FAB-D44C-209C-C8F4-7BE44F33A91F}"/>
                </a:ext>
              </a:extLst>
            </p:cNvPr>
            <p:cNvSpPr/>
            <p:nvPr/>
          </p:nvSpPr>
          <p:spPr>
            <a:xfrm>
              <a:off x="8036605" y="3695075"/>
              <a:ext cx="2122558" cy="658785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55B1321-BA53-1A6E-5A9D-3B1082D285B5}"/>
                </a:ext>
              </a:extLst>
            </p:cNvPr>
            <p:cNvSpPr/>
            <p:nvPr/>
          </p:nvSpPr>
          <p:spPr>
            <a:xfrm>
              <a:off x="8545106" y="3762265"/>
              <a:ext cx="1616909" cy="597547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61E1D6E-286E-725F-2E1D-0AA263A9E4A9}"/>
                </a:ext>
              </a:extLst>
            </p:cNvPr>
            <p:cNvSpPr/>
            <p:nvPr/>
          </p:nvSpPr>
          <p:spPr>
            <a:xfrm>
              <a:off x="9102555" y="3801251"/>
              <a:ext cx="1066695" cy="532822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E293478-D85A-14A5-A2E4-B933D36BC19B}"/>
                </a:ext>
              </a:extLst>
            </p:cNvPr>
            <p:cNvSpPr/>
            <p:nvPr/>
          </p:nvSpPr>
          <p:spPr>
            <a:xfrm>
              <a:off x="9592207" y="3883741"/>
              <a:ext cx="566956" cy="457254"/>
            </a:xfrm>
            <a:custGeom>
              <a:avLst/>
              <a:gdLst>
                <a:gd name="connsiteX0" fmla="*/ 3625232 w 3625232"/>
                <a:gd name="connsiteY0" fmla="*/ 647938 h 720767"/>
                <a:gd name="connsiteX1" fmla="*/ 3414839 w 3625232"/>
                <a:gd name="connsiteY1" fmla="*/ 251429 h 720767"/>
                <a:gd name="connsiteX2" fmla="*/ 2799845 w 3625232"/>
                <a:gd name="connsiteY2" fmla="*/ 89588 h 720767"/>
                <a:gd name="connsiteX3" fmla="*/ 1545579 w 3625232"/>
                <a:gd name="connsiteY3" fmla="*/ 575 h 720767"/>
                <a:gd name="connsiteX4" fmla="*/ 453154 w 3625232"/>
                <a:gd name="connsiteY4" fmla="*/ 130048 h 720767"/>
                <a:gd name="connsiteX5" fmla="*/ 89013 w 3625232"/>
                <a:gd name="connsiteY5" fmla="*/ 364717 h 720767"/>
                <a:gd name="connsiteX6" fmla="*/ 0 w 3625232"/>
                <a:gd name="connsiteY6" fmla="*/ 720767 h 72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5232" h="720767">
                  <a:moveTo>
                    <a:pt x="3625232" y="647938"/>
                  </a:moveTo>
                  <a:cubicBezTo>
                    <a:pt x="3588817" y="496212"/>
                    <a:pt x="3552403" y="344487"/>
                    <a:pt x="3414839" y="251429"/>
                  </a:cubicBezTo>
                  <a:cubicBezTo>
                    <a:pt x="3277275" y="158371"/>
                    <a:pt x="3111388" y="131397"/>
                    <a:pt x="2799845" y="89588"/>
                  </a:cubicBezTo>
                  <a:cubicBezTo>
                    <a:pt x="2488302" y="47779"/>
                    <a:pt x="1936694" y="-6168"/>
                    <a:pt x="1545579" y="575"/>
                  </a:cubicBezTo>
                  <a:cubicBezTo>
                    <a:pt x="1154464" y="7318"/>
                    <a:pt x="695915" y="69358"/>
                    <a:pt x="453154" y="130048"/>
                  </a:cubicBezTo>
                  <a:cubicBezTo>
                    <a:pt x="210393" y="190738"/>
                    <a:pt x="164539" y="266264"/>
                    <a:pt x="89013" y="364717"/>
                  </a:cubicBezTo>
                  <a:cubicBezTo>
                    <a:pt x="13487" y="463170"/>
                    <a:pt x="6743" y="591968"/>
                    <a:pt x="0" y="720767"/>
                  </a:cubicBezTo>
                </a:path>
              </a:pathLst>
            </a:custGeom>
            <a:noFill/>
            <a:ln w="28575">
              <a:solidFill>
                <a:srgbClr val="0066CC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FCEE4886-458D-CC8B-FC21-FCD8B98CDCDB}"/>
                  </a:ext>
                </a:extLst>
              </p:cNvPr>
              <p:cNvSpPr txBox="1"/>
              <p:nvPr/>
            </p:nvSpPr>
            <p:spPr>
              <a:xfrm>
                <a:off x="11009115" y="3011552"/>
                <a:ext cx="1037335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000" b="1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𝒏𝒎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FCEE4886-458D-CC8B-FC21-FCD8B98CDCD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09115" y="3011552"/>
                <a:ext cx="1037335" cy="400110"/>
              </a:xfrm>
              <a:prstGeom prst="rect">
                <a:avLst/>
              </a:prstGeom>
              <a:blipFill>
                <a:blip r:embed="rId7"/>
                <a:stretch>
                  <a:fillRect b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" name="Group 8">
            <a:extLst>
              <a:ext uri="{FF2B5EF4-FFF2-40B4-BE49-F238E27FC236}">
                <a16:creationId xmlns:a16="http://schemas.microsoft.com/office/drawing/2014/main" id="{D86C8211-DF69-7CAE-9BE9-7B6FB2E207A0}"/>
              </a:ext>
            </a:extLst>
          </p:cNvPr>
          <p:cNvGrpSpPr/>
          <p:nvPr/>
        </p:nvGrpSpPr>
        <p:grpSpPr>
          <a:xfrm>
            <a:off x="7669944" y="2474505"/>
            <a:ext cx="3247454" cy="1474203"/>
            <a:chOff x="6949093" y="2925625"/>
            <a:chExt cx="3957867" cy="195947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A057CCFA-0DBE-B6E7-69DD-136E424A5F60}"/>
                </a:ext>
              </a:extLst>
            </p:cNvPr>
            <p:cNvGrpSpPr/>
            <p:nvPr/>
          </p:nvGrpSpPr>
          <p:grpSpPr>
            <a:xfrm>
              <a:off x="6949093" y="2925625"/>
              <a:ext cx="3957867" cy="1959477"/>
              <a:chOff x="6891975" y="1747050"/>
              <a:chExt cx="3957867" cy="1959477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51E5AADD-F847-67ED-3724-482C2CBFA147}"/>
                  </a:ext>
                </a:extLst>
              </p:cNvPr>
              <p:cNvGrpSpPr/>
              <p:nvPr/>
            </p:nvGrpSpPr>
            <p:grpSpPr>
              <a:xfrm>
                <a:off x="6891975" y="2726791"/>
                <a:ext cx="3956634" cy="979736"/>
                <a:chOff x="6891975" y="2726791"/>
                <a:chExt cx="3956634" cy="979736"/>
              </a:xfrm>
            </p:grpSpPr>
            <p:grpSp>
              <p:nvGrpSpPr>
                <p:cNvPr id="8" name="Group 7">
                  <a:extLst>
                    <a:ext uri="{FF2B5EF4-FFF2-40B4-BE49-F238E27FC236}">
                      <a16:creationId xmlns:a16="http://schemas.microsoft.com/office/drawing/2014/main" id="{F1CF1072-32C8-E97E-9130-E7FF2C626FB3}"/>
                    </a:ext>
                  </a:extLst>
                </p:cNvPr>
                <p:cNvGrpSpPr/>
                <p:nvPr/>
              </p:nvGrpSpPr>
              <p:grpSpPr>
                <a:xfrm>
                  <a:off x="6892785" y="3216660"/>
                  <a:ext cx="3955824" cy="489867"/>
                  <a:chOff x="7226835" y="3202373"/>
                  <a:chExt cx="3955824" cy="489867"/>
                </a:xfrm>
              </p:grpSpPr>
              <p:grpSp>
                <p:nvGrpSpPr>
                  <p:cNvPr id="82" name="Group 81">
                    <a:extLst>
                      <a:ext uri="{FF2B5EF4-FFF2-40B4-BE49-F238E27FC236}">
                        <a16:creationId xmlns:a16="http://schemas.microsoft.com/office/drawing/2014/main" id="{79273EE6-3845-FCBE-084A-23331E699A4F}"/>
                      </a:ext>
                    </a:extLst>
                  </p:cNvPr>
                  <p:cNvGrpSpPr/>
                  <p:nvPr/>
                </p:nvGrpSpPr>
                <p:grpSpPr>
                  <a:xfrm>
                    <a:off x="7226835" y="3447307"/>
                    <a:ext cx="3955013" cy="244933"/>
                    <a:chOff x="2118377" y="2208792"/>
                    <a:chExt cx="5988100" cy="370842"/>
                  </a:xfrm>
                </p:grpSpPr>
                <p:grpSp>
                  <p:nvGrpSpPr>
                    <p:cNvPr id="85" name="Group 84">
                      <a:extLst>
                        <a:ext uri="{FF2B5EF4-FFF2-40B4-BE49-F238E27FC236}">
                          <a16:creationId xmlns:a16="http://schemas.microsoft.com/office/drawing/2014/main" id="{51F9453D-0F04-7392-C07D-62C949130D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4"/>
                      <a:ext cx="2395240" cy="370840"/>
                      <a:chOff x="2118377" y="2208794"/>
                      <a:chExt cx="2395240" cy="370840"/>
                    </a:xfrm>
                  </p:grpSpPr>
                  <p:grpSp>
                    <p:nvGrpSpPr>
                      <p:cNvPr id="95" name="Group 94">
                        <a:extLst>
                          <a:ext uri="{FF2B5EF4-FFF2-40B4-BE49-F238E27FC236}">
                            <a16:creationId xmlns:a16="http://schemas.microsoft.com/office/drawing/2014/main" id="{16711A61-1E8D-6489-68CD-AB49CFE857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18377" y="2208795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99" name="Rectangle 98">
                          <a:extLst>
                            <a:ext uri="{FF2B5EF4-FFF2-40B4-BE49-F238E27FC236}">
                              <a16:creationId xmlns:a16="http://schemas.microsoft.com/office/drawing/2014/main" id="{C24AF393-C871-009A-748C-10A7C28F25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101" name="Rectangle 100">
                          <a:extLst>
                            <a:ext uri="{FF2B5EF4-FFF2-40B4-BE49-F238E27FC236}">
                              <a16:creationId xmlns:a16="http://schemas.microsoft.com/office/drawing/2014/main" id="{E90BED29-9F0A-0FAA-B1FD-F4185D8AF99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96" name="Group 95">
                        <a:extLst>
                          <a:ext uri="{FF2B5EF4-FFF2-40B4-BE49-F238E27FC236}">
                            <a16:creationId xmlns:a16="http://schemas.microsoft.com/office/drawing/2014/main" id="{844BB20A-5EBA-F351-A676-4FA6C6811A5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315997" y="2208794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97" name="Rectangle 96">
                          <a:extLst>
                            <a:ext uri="{FF2B5EF4-FFF2-40B4-BE49-F238E27FC236}">
                              <a16:creationId xmlns:a16="http://schemas.microsoft.com/office/drawing/2014/main" id="{AE3C5422-057D-9F97-1ECA-ADFB1D7C1CE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98" name="Rectangle 97">
                          <a:extLst>
                            <a:ext uri="{FF2B5EF4-FFF2-40B4-BE49-F238E27FC236}">
                              <a16:creationId xmlns:a16="http://schemas.microsoft.com/office/drawing/2014/main" id="{F6A4A289-9517-4B59-3841-E385F113375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86" name="Group 85">
                      <a:extLst>
                        <a:ext uri="{FF2B5EF4-FFF2-40B4-BE49-F238E27FC236}">
                          <a16:creationId xmlns:a16="http://schemas.microsoft.com/office/drawing/2014/main" id="{8C35E492-D7F3-A3A2-4B0B-00A24B4CA8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1361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93" name="Rectangle 92">
                        <a:extLst>
                          <a:ext uri="{FF2B5EF4-FFF2-40B4-BE49-F238E27FC236}">
                            <a16:creationId xmlns:a16="http://schemas.microsoft.com/office/drawing/2014/main" id="{E95BB6E1-DD79-2DE8-345A-0B489C0055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94" name="Rectangle 93">
                        <a:extLst>
                          <a:ext uri="{FF2B5EF4-FFF2-40B4-BE49-F238E27FC236}">
                            <a16:creationId xmlns:a16="http://schemas.microsoft.com/office/drawing/2014/main" id="{837B5140-B281-1271-D745-CADAA2BB30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7" name="Group 86">
                      <a:extLst>
                        <a:ext uri="{FF2B5EF4-FFF2-40B4-BE49-F238E27FC236}">
                          <a16:creationId xmlns:a16="http://schemas.microsoft.com/office/drawing/2014/main" id="{190F950B-24BA-B9B0-6D84-1422102FA8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11237" y="2208793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91" name="Rectangle 90">
                        <a:extLst>
                          <a:ext uri="{FF2B5EF4-FFF2-40B4-BE49-F238E27FC236}">
                            <a16:creationId xmlns:a16="http://schemas.microsoft.com/office/drawing/2014/main" id="{48F83056-3BDD-2624-D7F8-702F72672E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92" name="Rectangle 91">
                        <a:extLst>
                          <a:ext uri="{FF2B5EF4-FFF2-40B4-BE49-F238E27FC236}">
                            <a16:creationId xmlns:a16="http://schemas.microsoft.com/office/drawing/2014/main" id="{8B44EB15-3048-77D6-28B3-CCED01A70D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8" name="Group 87">
                      <a:extLst>
                        <a:ext uri="{FF2B5EF4-FFF2-40B4-BE49-F238E27FC236}">
                          <a16:creationId xmlns:a16="http://schemas.microsoft.com/office/drawing/2014/main" id="{3096CC6A-4100-1C45-704C-6F463BF38B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08857" y="2208792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89" name="Rectangle 88">
                        <a:extLst>
                          <a:ext uri="{FF2B5EF4-FFF2-40B4-BE49-F238E27FC236}">
                            <a16:creationId xmlns:a16="http://schemas.microsoft.com/office/drawing/2014/main" id="{A0C153ED-1CB3-E475-5E2E-B216C07E7F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90" name="Rectangle 89">
                        <a:extLst>
                          <a:ext uri="{FF2B5EF4-FFF2-40B4-BE49-F238E27FC236}">
                            <a16:creationId xmlns:a16="http://schemas.microsoft.com/office/drawing/2014/main" id="{0EC8E209-4BBD-B5C3-B4F4-E33A73DDC5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48" name="Group 247">
                    <a:extLst>
                      <a:ext uri="{FF2B5EF4-FFF2-40B4-BE49-F238E27FC236}">
                        <a16:creationId xmlns:a16="http://schemas.microsoft.com/office/drawing/2014/main" id="{F709D96F-B6D9-4BCB-F6F0-DD67CDA3CD19}"/>
                      </a:ext>
                    </a:extLst>
                  </p:cNvPr>
                  <p:cNvGrpSpPr/>
                  <p:nvPr/>
                </p:nvGrpSpPr>
                <p:grpSpPr>
                  <a:xfrm>
                    <a:off x="7227646" y="3202373"/>
                    <a:ext cx="3955013" cy="244933"/>
                    <a:chOff x="2118377" y="2208792"/>
                    <a:chExt cx="5988100" cy="370842"/>
                  </a:xfrm>
                </p:grpSpPr>
                <p:grpSp>
                  <p:nvGrpSpPr>
                    <p:cNvPr id="249" name="Group 248">
                      <a:extLst>
                        <a:ext uri="{FF2B5EF4-FFF2-40B4-BE49-F238E27FC236}">
                          <a16:creationId xmlns:a16="http://schemas.microsoft.com/office/drawing/2014/main" id="{4E79356A-5A2C-872C-1C96-56E5B4884E5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4"/>
                      <a:ext cx="2395240" cy="370840"/>
                      <a:chOff x="2118377" y="2208794"/>
                      <a:chExt cx="2395240" cy="370840"/>
                    </a:xfrm>
                  </p:grpSpPr>
                  <p:grpSp>
                    <p:nvGrpSpPr>
                      <p:cNvPr id="259" name="Group 258">
                        <a:extLst>
                          <a:ext uri="{FF2B5EF4-FFF2-40B4-BE49-F238E27FC236}">
                            <a16:creationId xmlns:a16="http://schemas.microsoft.com/office/drawing/2014/main" id="{84B76101-5881-6ADE-822E-D242BF8D4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18377" y="2208795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263" name="Rectangle 262">
                          <a:extLst>
                            <a:ext uri="{FF2B5EF4-FFF2-40B4-BE49-F238E27FC236}">
                              <a16:creationId xmlns:a16="http://schemas.microsoft.com/office/drawing/2014/main" id="{7D7E247C-42C0-0665-45AF-78BA4A291BA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64" name="Rectangle 263">
                          <a:extLst>
                            <a:ext uri="{FF2B5EF4-FFF2-40B4-BE49-F238E27FC236}">
                              <a16:creationId xmlns:a16="http://schemas.microsoft.com/office/drawing/2014/main" id="{EEDBE2BD-8728-BD2F-A04C-67C433B2C4D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60" name="Group 259">
                        <a:extLst>
                          <a:ext uri="{FF2B5EF4-FFF2-40B4-BE49-F238E27FC236}">
                            <a16:creationId xmlns:a16="http://schemas.microsoft.com/office/drawing/2014/main" id="{BF5A81D7-C2F7-5018-97B3-FF7B06F11C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315997" y="2208794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261" name="Rectangle 260">
                          <a:extLst>
                            <a:ext uri="{FF2B5EF4-FFF2-40B4-BE49-F238E27FC236}">
                              <a16:creationId xmlns:a16="http://schemas.microsoft.com/office/drawing/2014/main" id="{7C797141-7AE2-BF9A-8EBC-97E56BC361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62" name="Rectangle 261">
                          <a:extLst>
                            <a:ext uri="{FF2B5EF4-FFF2-40B4-BE49-F238E27FC236}">
                              <a16:creationId xmlns:a16="http://schemas.microsoft.com/office/drawing/2014/main" id="{51A10F5A-EC74-A22B-ED31-6380560D34B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250" name="Group 249">
                      <a:extLst>
                        <a:ext uri="{FF2B5EF4-FFF2-40B4-BE49-F238E27FC236}">
                          <a16:creationId xmlns:a16="http://schemas.microsoft.com/office/drawing/2014/main" id="{EE17EBA6-48F0-FC0A-5E5F-CF3773F096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1361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257" name="Rectangle 256">
                        <a:extLst>
                          <a:ext uri="{FF2B5EF4-FFF2-40B4-BE49-F238E27FC236}">
                            <a16:creationId xmlns:a16="http://schemas.microsoft.com/office/drawing/2014/main" id="{C9ABBD53-EC3A-FED7-E5BF-EA3F4811C1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8" name="Rectangle 257">
                        <a:extLst>
                          <a:ext uri="{FF2B5EF4-FFF2-40B4-BE49-F238E27FC236}">
                            <a16:creationId xmlns:a16="http://schemas.microsoft.com/office/drawing/2014/main" id="{19F3D761-6D9D-C09D-41C1-C7AB0D894E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51" name="Group 250">
                      <a:extLst>
                        <a:ext uri="{FF2B5EF4-FFF2-40B4-BE49-F238E27FC236}">
                          <a16:creationId xmlns:a16="http://schemas.microsoft.com/office/drawing/2014/main" id="{EFFB6926-2B15-C7C4-58A2-845A8C0A60A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11237" y="2208793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255" name="Rectangle 254">
                        <a:extLst>
                          <a:ext uri="{FF2B5EF4-FFF2-40B4-BE49-F238E27FC236}">
                            <a16:creationId xmlns:a16="http://schemas.microsoft.com/office/drawing/2014/main" id="{0D1749AC-4A0B-7C90-7051-D762AC4CFF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6" name="Rectangle 255">
                        <a:extLst>
                          <a:ext uri="{FF2B5EF4-FFF2-40B4-BE49-F238E27FC236}">
                            <a16:creationId xmlns:a16="http://schemas.microsoft.com/office/drawing/2014/main" id="{4DE662C3-D941-0199-6D38-BBB1DCCB82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52" name="Group 251">
                      <a:extLst>
                        <a:ext uri="{FF2B5EF4-FFF2-40B4-BE49-F238E27FC236}">
                          <a16:creationId xmlns:a16="http://schemas.microsoft.com/office/drawing/2014/main" id="{257088F4-9CA6-023A-6A39-815FA66E30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08857" y="2208792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253" name="Rectangle 252">
                        <a:extLst>
                          <a:ext uri="{FF2B5EF4-FFF2-40B4-BE49-F238E27FC236}">
                            <a16:creationId xmlns:a16="http://schemas.microsoft.com/office/drawing/2014/main" id="{0DD33500-EADB-8FC1-5A50-09E7E00DDD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4" name="Rectangle 253">
                        <a:extLst>
                          <a:ext uri="{FF2B5EF4-FFF2-40B4-BE49-F238E27FC236}">
                            <a16:creationId xmlns:a16="http://schemas.microsoft.com/office/drawing/2014/main" id="{9DB7C6B7-C7E0-D2DF-9E5C-CFF04AB178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282" name="Group 281">
                  <a:extLst>
                    <a:ext uri="{FF2B5EF4-FFF2-40B4-BE49-F238E27FC236}">
                      <a16:creationId xmlns:a16="http://schemas.microsoft.com/office/drawing/2014/main" id="{12879C98-5DD2-DBBF-2FD3-7AAA7C72D168}"/>
                    </a:ext>
                  </a:extLst>
                </p:cNvPr>
                <p:cNvGrpSpPr/>
                <p:nvPr/>
              </p:nvGrpSpPr>
              <p:grpSpPr>
                <a:xfrm>
                  <a:off x="6891975" y="2726791"/>
                  <a:ext cx="3955824" cy="489867"/>
                  <a:chOff x="7226835" y="3202373"/>
                  <a:chExt cx="3955824" cy="489867"/>
                </a:xfrm>
              </p:grpSpPr>
              <p:grpSp>
                <p:nvGrpSpPr>
                  <p:cNvPr id="283" name="Group 282">
                    <a:extLst>
                      <a:ext uri="{FF2B5EF4-FFF2-40B4-BE49-F238E27FC236}">
                        <a16:creationId xmlns:a16="http://schemas.microsoft.com/office/drawing/2014/main" id="{1B1CF49A-EA41-03CD-8F26-86123294B4F5}"/>
                      </a:ext>
                    </a:extLst>
                  </p:cNvPr>
                  <p:cNvGrpSpPr/>
                  <p:nvPr/>
                </p:nvGrpSpPr>
                <p:grpSpPr>
                  <a:xfrm>
                    <a:off x="7226835" y="3447307"/>
                    <a:ext cx="3955013" cy="244933"/>
                    <a:chOff x="2118377" y="2208792"/>
                    <a:chExt cx="5988100" cy="370842"/>
                  </a:xfrm>
                </p:grpSpPr>
                <p:grpSp>
                  <p:nvGrpSpPr>
                    <p:cNvPr id="301" name="Group 300">
                      <a:extLst>
                        <a:ext uri="{FF2B5EF4-FFF2-40B4-BE49-F238E27FC236}">
                          <a16:creationId xmlns:a16="http://schemas.microsoft.com/office/drawing/2014/main" id="{572ADF8C-22F4-9671-805E-08644A004A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4"/>
                      <a:ext cx="2395240" cy="370840"/>
                      <a:chOff x="2118377" y="2208794"/>
                      <a:chExt cx="2395240" cy="370840"/>
                    </a:xfrm>
                  </p:grpSpPr>
                  <p:grpSp>
                    <p:nvGrpSpPr>
                      <p:cNvPr id="311" name="Group 310">
                        <a:extLst>
                          <a:ext uri="{FF2B5EF4-FFF2-40B4-BE49-F238E27FC236}">
                            <a16:creationId xmlns:a16="http://schemas.microsoft.com/office/drawing/2014/main" id="{3B246EB3-3784-82B3-A76B-CF03C63D47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18377" y="2208795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315" name="Rectangle 314">
                          <a:extLst>
                            <a:ext uri="{FF2B5EF4-FFF2-40B4-BE49-F238E27FC236}">
                              <a16:creationId xmlns:a16="http://schemas.microsoft.com/office/drawing/2014/main" id="{5D54BEFF-6F2C-4E84-29CA-2D58ECC21A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16" name="Rectangle 315">
                          <a:extLst>
                            <a:ext uri="{FF2B5EF4-FFF2-40B4-BE49-F238E27FC236}">
                              <a16:creationId xmlns:a16="http://schemas.microsoft.com/office/drawing/2014/main" id="{D9A08FFD-4791-00A7-E225-B462CF7537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312" name="Group 311">
                        <a:extLst>
                          <a:ext uri="{FF2B5EF4-FFF2-40B4-BE49-F238E27FC236}">
                            <a16:creationId xmlns:a16="http://schemas.microsoft.com/office/drawing/2014/main" id="{6085773E-E56D-76A8-C32E-82FBB4A9813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315997" y="2208794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313" name="Rectangle 312">
                          <a:extLst>
                            <a:ext uri="{FF2B5EF4-FFF2-40B4-BE49-F238E27FC236}">
                              <a16:creationId xmlns:a16="http://schemas.microsoft.com/office/drawing/2014/main" id="{42DD453F-C0E0-1A3C-6723-03652956F1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14" name="Rectangle 313">
                          <a:extLst>
                            <a:ext uri="{FF2B5EF4-FFF2-40B4-BE49-F238E27FC236}">
                              <a16:creationId xmlns:a16="http://schemas.microsoft.com/office/drawing/2014/main" id="{AEF88F2B-9AA5-BA3C-4350-F30235421CC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302" name="Group 301">
                      <a:extLst>
                        <a:ext uri="{FF2B5EF4-FFF2-40B4-BE49-F238E27FC236}">
                          <a16:creationId xmlns:a16="http://schemas.microsoft.com/office/drawing/2014/main" id="{84674232-604C-C2BD-14E1-E4E5B2D332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1361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09" name="Rectangle 308">
                        <a:extLst>
                          <a:ext uri="{FF2B5EF4-FFF2-40B4-BE49-F238E27FC236}">
                            <a16:creationId xmlns:a16="http://schemas.microsoft.com/office/drawing/2014/main" id="{F2235F83-F93F-2158-F39B-81DA2BEA0E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0" name="Rectangle 309">
                        <a:extLst>
                          <a:ext uri="{FF2B5EF4-FFF2-40B4-BE49-F238E27FC236}">
                            <a16:creationId xmlns:a16="http://schemas.microsoft.com/office/drawing/2014/main" id="{92059341-C091-045A-3975-44E6127740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03" name="Group 302">
                      <a:extLst>
                        <a:ext uri="{FF2B5EF4-FFF2-40B4-BE49-F238E27FC236}">
                          <a16:creationId xmlns:a16="http://schemas.microsoft.com/office/drawing/2014/main" id="{35B90313-98F9-7134-9250-913ECD558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11237" y="2208793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07" name="Rectangle 306">
                        <a:extLst>
                          <a:ext uri="{FF2B5EF4-FFF2-40B4-BE49-F238E27FC236}">
                            <a16:creationId xmlns:a16="http://schemas.microsoft.com/office/drawing/2014/main" id="{A96C9499-791B-1442-258D-80094F0A92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8" name="Rectangle 307">
                        <a:extLst>
                          <a:ext uri="{FF2B5EF4-FFF2-40B4-BE49-F238E27FC236}">
                            <a16:creationId xmlns:a16="http://schemas.microsoft.com/office/drawing/2014/main" id="{E4876B79-1651-999D-FF39-C8316FD97E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04" name="Group 303">
                      <a:extLst>
                        <a:ext uri="{FF2B5EF4-FFF2-40B4-BE49-F238E27FC236}">
                          <a16:creationId xmlns:a16="http://schemas.microsoft.com/office/drawing/2014/main" id="{FE95C80F-8CD5-F6CF-1CAE-FC1F7786B3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08857" y="2208792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05" name="Rectangle 304">
                        <a:extLst>
                          <a:ext uri="{FF2B5EF4-FFF2-40B4-BE49-F238E27FC236}">
                            <a16:creationId xmlns:a16="http://schemas.microsoft.com/office/drawing/2014/main" id="{C67838E8-117C-C198-4F45-CD8E42D53B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6" name="Rectangle 305">
                        <a:extLst>
                          <a:ext uri="{FF2B5EF4-FFF2-40B4-BE49-F238E27FC236}">
                            <a16:creationId xmlns:a16="http://schemas.microsoft.com/office/drawing/2014/main" id="{B10C67C1-2978-3A6D-2BD8-65A3F2CCCB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84" name="Group 283">
                    <a:extLst>
                      <a:ext uri="{FF2B5EF4-FFF2-40B4-BE49-F238E27FC236}">
                        <a16:creationId xmlns:a16="http://schemas.microsoft.com/office/drawing/2014/main" id="{4BC0DDC9-AFAC-B4D8-A788-256656727E10}"/>
                      </a:ext>
                    </a:extLst>
                  </p:cNvPr>
                  <p:cNvGrpSpPr/>
                  <p:nvPr/>
                </p:nvGrpSpPr>
                <p:grpSpPr>
                  <a:xfrm>
                    <a:off x="7227646" y="3202373"/>
                    <a:ext cx="3955013" cy="244933"/>
                    <a:chOff x="2118377" y="2208792"/>
                    <a:chExt cx="5988100" cy="370842"/>
                  </a:xfrm>
                </p:grpSpPr>
                <p:grpSp>
                  <p:nvGrpSpPr>
                    <p:cNvPr id="285" name="Group 284">
                      <a:extLst>
                        <a:ext uri="{FF2B5EF4-FFF2-40B4-BE49-F238E27FC236}">
                          <a16:creationId xmlns:a16="http://schemas.microsoft.com/office/drawing/2014/main" id="{567DC16A-BB75-67CB-3477-7E1F7B1088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4"/>
                      <a:ext cx="2395240" cy="370840"/>
                      <a:chOff x="2118377" y="2208794"/>
                      <a:chExt cx="2395240" cy="370840"/>
                    </a:xfrm>
                  </p:grpSpPr>
                  <p:grpSp>
                    <p:nvGrpSpPr>
                      <p:cNvPr id="295" name="Group 294">
                        <a:extLst>
                          <a:ext uri="{FF2B5EF4-FFF2-40B4-BE49-F238E27FC236}">
                            <a16:creationId xmlns:a16="http://schemas.microsoft.com/office/drawing/2014/main" id="{51B3E6F7-7640-219D-5229-A33CB6E6A8C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18377" y="2208795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299" name="Rectangle 298">
                          <a:extLst>
                            <a:ext uri="{FF2B5EF4-FFF2-40B4-BE49-F238E27FC236}">
                              <a16:creationId xmlns:a16="http://schemas.microsoft.com/office/drawing/2014/main" id="{5E1ED8E2-117E-6BCD-E781-865766DFEE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00" name="Rectangle 299">
                          <a:extLst>
                            <a:ext uri="{FF2B5EF4-FFF2-40B4-BE49-F238E27FC236}">
                              <a16:creationId xmlns:a16="http://schemas.microsoft.com/office/drawing/2014/main" id="{63B2DA5A-59C7-A073-C6BC-18373EA46B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296" name="Group 295">
                        <a:extLst>
                          <a:ext uri="{FF2B5EF4-FFF2-40B4-BE49-F238E27FC236}">
                            <a16:creationId xmlns:a16="http://schemas.microsoft.com/office/drawing/2014/main" id="{727532C2-3CB3-B6E8-CD88-85A1E518B79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315997" y="2208794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297" name="Rectangle 296">
                          <a:extLst>
                            <a:ext uri="{FF2B5EF4-FFF2-40B4-BE49-F238E27FC236}">
                              <a16:creationId xmlns:a16="http://schemas.microsoft.com/office/drawing/2014/main" id="{08113BEB-177D-7003-4ADA-DBA7598FFB8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298" name="Rectangle 297">
                          <a:extLst>
                            <a:ext uri="{FF2B5EF4-FFF2-40B4-BE49-F238E27FC236}">
                              <a16:creationId xmlns:a16="http://schemas.microsoft.com/office/drawing/2014/main" id="{5CD016FF-84CA-8C69-1A11-6E6A8DC02E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286" name="Group 285">
                      <a:extLst>
                        <a:ext uri="{FF2B5EF4-FFF2-40B4-BE49-F238E27FC236}">
                          <a16:creationId xmlns:a16="http://schemas.microsoft.com/office/drawing/2014/main" id="{38D0A7E8-2131-E2EA-DC94-4BE6993E44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1361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293" name="Rectangle 292">
                        <a:extLst>
                          <a:ext uri="{FF2B5EF4-FFF2-40B4-BE49-F238E27FC236}">
                            <a16:creationId xmlns:a16="http://schemas.microsoft.com/office/drawing/2014/main" id="{41CF0C42-12D1-F2EF-07BC-C195E459D7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4" name="Rectangle 293">
                        <a:extLst>
                          <a:ext uri="{FF2B5EF4-FFF2-40B4-BE49-F238E27FC236}">
                            <a16:creationId xmlns:a16="http://schemas.microsoft.com/office/drawing/2014/main" id="{16933D6A-EB57-5DF7-E822-242E4EA557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87" name="Group 286">
                      <a:extLst>
                        <a:ext uri="{FF2B5EF4-FFF2-40B4-BE49-F238E27FC236}">
                          <a16:creationId xmlns:a16="http://schemas.microsoft.com/office/drawing/2014/main" id="{64144F12-F2B4-11E2-A543-96FF0A6A17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11237" y="2208793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291" name="Rectangle 290">
                        <a:extLst>
                          <a:ext uri="{FF2B5EF4-FFF2-40B4-BE49-F238E27FC236}">
                            <a16:creationId xmlns:a16="http://schemas.microsoft.com/office/drawing/2014/main" id="{323F9D58-1184-4909-826A-861600ED62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2" name="Rectangle 291">
                        <a:extLst>
                          <a:ext uri="{FF2B5EF4-FFF2-40B4-BE49-F238E27FC236}">
                            <a16:creationId xmlns:a16="http://schemas.microsoft.com/office/drawing/2014/main" id="{A44E1754-61B1-E3F5-FD7B-CD8874F432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88" name="Group 287">
                      <a:extLst>
                        <a:ext uri="{FF2B5EF4-FFF2-40B4-BE49-F238E27FC236}">
                          <a16:creationId xmlns:a16="http://schemas.microsoft.com/office/drawing/2014/main" id="{E05EDBF5-4970-58D6-E3F2-B8370CE268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08857" y="2208792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289" name="Rectangle 288">
                        <a:extLst>
                          <a:ext uri="{FF2B5EF4-FFF2-40B4-BE49-F238E27FC236}">
                            <a16:creationId xmlns:a16="http://schemas.microsoft.com/office/drawing/2014/main" id="{7C3E6C87-4D60-D385-8FD4-47F33147A0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0" name="Rectangle 289">
                        <a:extLst>
                          <a:ext uri="{FF2B5EF4-FFF2-40B4-BE49-F238E27FC236}">
                            <a16:creationId xmlns:a16="http://schemas.microsoft.com/office/drawing/2014/main" id="{D61349C5-57C9-F602-6C25-DB9C055166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75777DD1-700D-F3C9-4C55-947A0BEBE5DD}"/>
                  </a:ext>
                </a:extLst>
              </p:cNvPr>
              <p:cNvGrpSpPr/>
              <p:nvPr/>
            </p:nvGrpSpPr>
            <p:grpSpPr>
              <a:xfrm>
                <a:off x="6893208" y="1747050"/>
                <a:ext cx="3956634" cy="979736"/>
                <a:chOff x="6891975" y="2726791"/>
                <a:chExt cx="3956634" cy="979736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8FF4F810-5743-8502-ADE5-D26E79E172BF}"/>
                    </a:ext>
                  </a:extLst>
                </p:cNvPr>
                <p:cNvGrpSpPr/>
                <p:nvPr/>
              </p:nvGrpSpPr>
              <p:grpSpPr>
                <a:xfrm>
                  <a:off x="6892785" y="3216660"/>
                  <a:ext cx="3955824" cy="489867"/>
                  <a:chOff x="7226835" y="3202373"/>
                  <a:chExt cx="3955824" cy="489867"/>
                </a:xfrm>
              </p:grpSpPr>
              <p:grpSp>
                <p:nvGrpSpPr>
                  <p:cNvPr id="354" name="Group 353">
                    <a:extLst>
                      <a:ext uri="{FF2B5EF4-FFF2-40B4-BE49-F238E27FC236}">
                        <a16:creationId xmlns:a16="http://schemas.microsoft.com/office/drawing/2014/main" id="{020A01A8-E1B4-382E-31E1-5FF8727E8B28}"/>
                      </a:ext>
                    </a:extLst>
                  </p:cNvPr>
                  <p:cNvGrpSpPr/>
                  <p:nvPr/>
                </p:nvGrpSpPr>
                <p:grpSpPr>
                  <a:xfrm>
                    <a:off x="7226835" y="3447307"/>
                    <a:ext cx="3955013" cy="244933"/>
                    <a:chOff x="2118377" y="2208792"/>
                    <a:chExt cx="5988100" cy="370842"/>
                  </a:xfrm>
                </p:grpSpPr>
                <p:grpSp>
                  <p:nvGrpSpPr>
                    <p:cNvPr id="372" name="Group 371">
                      <a:extLst>
                        <a:ext uri="{FF2B5EF4-FFF2-40B4-BE49-F238E27FC236}">
                          <a16:creationId xmlns:a16="http://schemas.microsoft.com/office/drawing/2014/main" id="{22869630-2106-4467-A624-4B6A6B9E68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4"/>
                      <a:ext cx="2395240" cy="370840"/>
                      <a:chOff x="2118377" y="2208794"/>
                      <a:chExt cx="2395240" cy="370840"/>
                    </a:xfrm>
                  </p:grpSpPr>
                  <p:grpSp>
                    <p:nvGrpSpPr>
                      <p:cNvPr id="382" name="Group 381">
                        <a:extLst>
                          <a:ext uri="{FF2B5EF4-FFF2-40B4-BE49-F238E27FC236}">
                            <a16:creationId xmlns:a16="http://schemas.microsoft.com/office/drawing/2014/main" id="{08845752-009C-41A6-12CC-958FF43CF2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18377" y="2208795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386" name="Rectangle 385">
                          <a:extLst>
                            <a:ext uri="{FF2B5EF4-FFF2-40B4-BE49-F238E27FC236}">
                              <a16:creationId xmlns:a16="http://schemas.microsoft.com/office/drawing/2014/main" id="{BAAD3183-61DF-D318-3246-2533C3B74D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87" name="Rectangle 386">
                          <a:extLst>
                            <a:ext uri="{FF2B5EF4-FFF2-40B4-BE49-F238E27FC236}">
                              <a16:creationId xmlns:a16="http://schemas.microsoft.com/office/drawing/2014/main" id="{39438198-B23F-5F94-BD1F-03BC0AD11B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383" name="Group 382">
                        <a:extLst>
                          <a:ext uri="{FF2B5EF4-FFF2-40B4-BE49-F238E27FC236}">
                            <a16:creationId xmlns:a16="http://schemas.microsoft.com/office/drawing/2014/main" id="{866D8DA6-A8E9-C8B5-3E6C-B538C5575D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315997" y="2208794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384" name="Rectangle 383">
                          <a:extLst>
                            <a:ext uri="{FF2B5EF4-FFF2-40B4-BE49-F238E27FC236}">
                              <a16:creationId xmlns:a16="http://schemas.microsoft.com/office/drawing/2014/main" id="{479D62CF-3900-1574-256D-ED98A9BA6DE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85" name="Rectangle 384">
                          <a:extLst>
                            <a:ext uri="{FF2B5EF4-FFF2-40B4-BE49-F238E27FC236}">
                              <a16:creationId xmlns:a16="http://schemas.microsoft.com/office/drawing/2014/main" id="{91D526B7-3192-5950-4937-1443941BB6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373" name="Group 372">
                      <a:extLst>
                        <a:ext uri="{FF2B5EF4-FFF2-40B4-BE49-F238E27FC236}">
                          <a16:creationId xmlns:a16="http://schemas.microsoft.com/office/drawing/2014/main" id="{18A216B7-2953-3863-351F-8CD150AE1C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1361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80" name="Rectangle 379">
                        <a:extLst>
                          <a:ext uri="{FF2B5EF4-FFF2-40B4-BE49-F238E27FC236}">
                            <a16:creationId xmlns:a16="http://schemas.microsoft.com/office/drawing/2014/main" id="{9EE55365-A8E2-1B91-2E50-FB6720EB17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1" name="Rectangle 380">
                        <a:extLst>
                          <a:ext uri="{FF2B5EF4-FFF2-40B4-BE49-F238E27FC236}">
                            <a16:creationId xmlns:a16="http://schemas.microsoft.com/office/drawing/2014/main" id="{028D0EB4-86CC-9EC3-81D9-6B4138C5D8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74" name="Group 373">
                      <a:extLst>
                        <a:ext uri="{FF2B5EF4-FFF2-40B4-BE49-F238E27FC236}">
                          <a16:creationId xmlns:a16="http://schemas.microsoft.com/office/drawing/2014/main" id="{F2114713-E415-FFD2-CCE1-7C681354B1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11237" y="2208793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78" name="Rectangle 377">
                        <a:extLst>
                          <a:ext uri="{FF2B5EF4-FFF2-40B4-BE49-F238E27FC236}">
                            <a16:creationId xmlns:a16="http://schemas.microsoft.com/office/drawing/2014/main" id="{5623730E-13CD-0815-39AE-288852E417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9" name="Rectangle 378">
                        <a:extLst>
                          <a:ext uri="{FF2B5EF4-FFF2-40B4-BE49-F238E27FC236}">
                            <a16:creationId xmlns:a16="http://schemas.microsoft.com/office/drawing/2014/main" id="{4145EFF7-7B6D-B29A-75AE-CB4D4C73DA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75" name="Group 374">
                      <a:extLst>
                        <a:ext uri="{FF2B5EF4-FFF2-40B4-BE49-F238E27FC236}">
                          <a16:creationId xmlns:a16="http://schemas.microsoft.com/office/drawing/2014/main" id="{6A65BFD6-41C9-F47C-0E68-6DD7355EAC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08857" y="2208792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76" name="Rectangle 375">
                        <a:extLst>
                          <a:ext uri="{FF2B5EF4-FFF2-40B4-BE49-F238E27FC236}">
                            <a16:creationId xmlns:a16="http://schemas.microsoft.com/office/drawing/2014/main" id="{0C96377C-5CE4-4B4B-BB7F-AE2C134BC5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7" name="Rectangle 376">
                        <a:extLst>
                          <a:ext uri="{FF2B5EF4-FFF2-40B4-BE49-F238E27FC236}">
                            <a16:creationId xmlns:a16="http://schemas.microsoft.com/office/drawing/2014/main" id="{1DC0DBC9-F789-B77D-3A7B-6B236E9EF9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55" name="Group 354">
                    <a:extLst>
                      <a:ext uri="{FF2B5EF4-FFF2-40B4-BE49-F238E27FC236}">
                        <a16:creationId xmlns:a16="http://schemas.microsoft.com/office/drawing/2014/main" id="{E3AFF65B-23CA-421A-4953-FC9F22C2208B}"/>
                      </a:ext>
                    </a:extLst>
                  </p:cNvPr>
                  <p:cNvGrpSpPr/>
                  <p:nvPr/>
                </p:nvGrpSpPr>
                <p:grpSpPr>
                  <a:xfrm>
                    <a:off x="7227646" y="3202373"/>
                    <a:ext cx="3955013" cy="244933"/>
                    <a:chOff x="2118377" y="2208792"/>
                    <a:chExt cx="5988100" cy="370842"/>
                  </a:xfrm>
                </p:grpSpPr>
                <p:grpSp>
                  <p:nvGrpSpPr>
                    <p:cNvPr id="356" name="Group 355">
                      <a:extLst>
                        <a:ext uri="{FF2B5EF4-FFF2-40B4-BE49-F238E27FC236}">
                          <a16:creationId xmlns:a16="http://schemas.microsoft.com/office/drawing/2014/main" id="{31B6E798-5199-424E-CEC6-7FB9375CB2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4"/>
                      <a:ext cx="2395240" cy="370840"/>
                      <a:chOff x="2118377" y="2208794"/>
                      <a:chExt cx="2395240" cy="370840"/>
                    </a:xfrm>
                  </p:grpSpPr>
                  <p:grpSp>
                    <p:nvGrpSpPr>
                      <p:cNvPr id="366" name="Group 365">
                        <a:extLst>
                          <a:ext uri="{FF2B5EF4-FFF2-40B4-BE49-F238E27FC236}">
                            <a16:creationId xmlns:a16="http://schemas.microsoft.com/office/drawing/2014/main" id="{3CE5F4D9-93E2-8B31-B9EC-4BCBC60D5E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18377" y="2208795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370" name="Rectangle 369">
                          <a:extLst>
                            <a:ext uri="{FF2B5EF4-FFF2-40B4-BE49-F238E27FC236}">
                              <a16:creationId xmlns:a16="http://schemas.microsoft.com/office/drawing/2014/main" id="{173C7D20-5CCE-2AC8-1A32-D56D6C0C577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71" name="Rectangle 370">
                          <a:extLst>
                            <a:ext uri="{FF2B5EF4-FFF2-40B4-BE49-F238E27FC236}">
                              <a16:creationId xmlns:a16="http://schemas.microsoft.com/office/drawing/2014/main" id="{315837B4-67DC-006C-3C07-14DE6B24E0B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367" name="Group 366">
                        <a:extLst>
                          <a:ext uri="{FF2B5EF4-FFF2-40B4-BE49-F238E27FC236}">
                            <a16:creationId xmlns:a16="http://schemas.microsoft.com/office/drawing/2014/main" id="{2D915EC3-FCAF-901B-72E2-27CDF549D11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315997" y="2208794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368" name="Rectangle 367">
                          <a:extLst>
                            <a:ext uri="{FF2B5EF4-FFF2-40B4-BE49-F238E27FC236}">
                              <a16:creationId xmlns:a16="http://schemas.microsoft.com/office/drawing/2014/main" id="{E21A187E-B568-75A9-DDBF-33CAA24CD4C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AB23F196-1E3D-1F92-3AC3-FCA45450AD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E35A00E6-FAC5-A85D-5C15-C1EF3DBBFD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1361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64" name="Rectangle 363">
                        <a:extLst>
                          <a:ext uri="{FF2B5EF4-FFF2-40B4-BE49-F238E27FC236}">
                            <a16:creationId xmlns:a16="http://schemas.microsoft.com/office/drawing/2014/main" id="{57F66BC7-6B6A-6798-2DE9-7C1A1DC0CA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5" name="Rectangle 364">
                        <a:extLst>
                          <a:ext uri="{FF2B5EF4-FFF2-40B4-BE49-F238E27FC236}">
                            <a16:creationId xmlns:a16="http://schemas.microsoft.com/office/drawing/2014/main" id="{178ECEDA-88FE-5AF4-D202-76B7D1ABD0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58" name="Group 357">
                      <a:extLst>
                        <a:ext uri="{FF2B5EF4-FFF2-40B4-BE49-F238E27FC236}">
                          <a16:creationId xmlns:a16="http://schemas.microsoft.com/office/drawing/2014/main" id="{393F0B44-F77D-496A-54FB-45C1F060D0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11237" y="2208793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62" name="Rectangle 361">
                        <a:extLst>
                          <a:ext uri="{FF2B5EF4-FFF2-40B4-BE49-F238E27FC236}">
                            <a16:creationId xmlns:a16="http://schemas.microsoft.com/office/drawing/2014/main" id="{20384FA1-BCF4-BF34-D0DC-7006F1D723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3" name="Rectangle 362">
                        <a:extLst>
                          <a:ext uri="{FF2B5EF4-FFF2-40B4-BE49-F238E27FC236}">
                            <a16:creationId xmlns:a16="http://schemas.microsoft.com/office/drawing/2014/main" id="{BEDB7CC4-7513-4C85-CAAF-00D233F09D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59" name="Group 358">
                      <a:extLst>
                        <a:ext uri="{FF2B5EF4-FFF2-40B4-BE49-F238E27FC236}">
                          <a16:creationId xmlns:a16="http://schemas.microsoft.com/office/drawing/2014/main" id="{F48A5EAF-BD9C-119B-D3A5-67ED940BFE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08857" y="2208792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60" name="Rectangle 359">
                        <a:extLst>
                          <a:ext uri="{FF2B5EF4-FFF2-40B4-BE49-F238E27FC236}">
                            <a16:creationId xmlns:a16="http://schemas.microsoft.com/office/drawing/2014/main" id="{C3AB874F-6D86-8F26-8C3A-7AF2FFF599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1" name="Rectangle 360">
                        <a:extLst>
                          <a:ext uri="{FF2B5EF4-FFF2-40B4-BE49-F238E27FC236}">
                            <a16:creationId xmlns:a16="http://schemas.microsoft.com/office/drawing/2014/main" id="{18B82A26-F4B6-26FB-E544-D33FF4390B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319" name="Group 318">
                  <a:extLst>
                    <a:ext uri="{FF2B5EF4-FFF2-40B4-BE49-F238E27FC236}">
                      <a16:creationId xmlns:a16="http://schemas.microsoft.com/office/drawing/2014/main" id="{2789FEAB-A6E4-0967-A841-A72E11C1BFF0}"/>
                    </a:ext>
                  </a:extLst>
                </p:cNvPr>
                <p:cNvGrpSpPr/>
                <p:nvPr/>
              </p:nvGrpSpPr>
              <p:grpSpPr>
                <a:xfrm>
                  <a:off x="6891975" y="2726791"/>
                  <a:ext cx="3955824" cy="489867"/>
                  <a:chOff x="7226835" y="3202373"/>
                  <a:chExt cx="3955824" cy="489867"/>
                </a:xfrm>
              </p:grpSpPr>
              <p:grpSp>
                <p:nvGrpSpPr>
                  <p:cNvPr id="320" name="Group 319">
                    <a:extLst>
                      <a:ext uri="{FF2B5EF4-FFF2-40B4-BE49-F238E27FC236}">
                        <a16:creationId xmlns:a16="http://schemas.microsoft.com/office/drawing/2014/main" id="{780ED522-7CCE-4BFB-612A-98AA80B54D13}"/>
                      </a:ext>
                    </a:extLst>
                  </p:cNvPr>
                  <p:cNvGrpSpPr/>
                  <p:nvPr/>
                </p:nvGrpSpPr>
                <p:grpSpPr>
                  <a:xfrm>
                    <a:off x="7226835" y="3447307"/>
                    <a:ext cx="3955013" cy="244933"/>
                    <a:chOff x="2118377" y="2208792"/>
                    <a:chExt cx="5988100" cy="370842"/>
                  </a:xfrm>
                </p:grpSpPr>
                <p:grpSp>
                  <p:nvGrpSpPr>
                    <p:cNvPr id="338" name="Group 337">
                      <a:extLst>
                        <a:ext uri="{FF2B5EF4-FFF2-40B4-BE49-F238E27FC236}">
                          <a16:creationId xmlns:a16="http://schemas.microsoft.com/office/drawing/2014/main" id="{65F83CA7-7AF9-BD26-1062-FDEF7356EF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4"/>
                      <a:ext cx="2395240" cy="370840"/>
                      <a:chOff x="2118377" y="2208794"/>
                      <a:chExt cx="2395240" cy="370840"/>
                    </a:xfrm>
                  </p:grpSpPr>
                  <p:grpSp>
                    <p:nvGrpSpPr>
                      <p:cNvPr id="348" name="Group 347">
                        <a:extLst>
                          <a:ext uri="{FF2B5EF4-FFF2-40B4-BE49-F238E27FC236}">
                            <a16:creationId xmlns:a16="http://schemas.microsoft.com/office/drawing/2014/main" id="{3F32650D-FFCA-2B7A-E83B-1459580E0F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18377" y="2208795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352" name="Rectangle 351">
                          <a:extLst>
                            <a:ext uri="{FF2B5EF4-FFF2-40B4-BE49-F238E27FC236}">
                              <a16:creationId xmlns:a16="http://schemas.microsoft.com/office/drawing/2014/main" id="{AA402A44-9FD8-D826-D104-79B3338FAAC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53" name="Rectangle 352">
                          <a:extLst>
                            <a:ext uri="{FF2B5EF4-FFF2-40B4-BE49-F238E27FC236}">
                              <a16:creationId xmlns:a16="http://schemas.microsoft.com/office/drawing/2014/main" id="{73FC73EB-81C9-4F2E-020E-D9EDFEF222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349" name="Group 348">
                        <a:extLst>
                          <a:ext uri="{FF2B5EF4-FFF2-40B4-BE49-F238E27FC236}">
                            <a16:creationId xmlns:a16="http://schemas.microsoft.com/office/drawing/2014/main" id="{63984155-B22F-4068-87BA-4637E7A731E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315997" y="2208794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350" name="Rectangle 349">
                          <a:extLst>
                            <a:ext uri="{FF2B5EF4-FFF2-40B4-BE49-F238E27FC236}">
                              <a16:creationId xmlns:a16="http://schemas.microsoft.com/office/drawing/2014/main" id="{520938F4-4E23-B68D-11E1-4C4AF9044C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51" name="Rectangle 350">
                          <a:extLst>
                            <a:ext uri="{FF2B5EF4-FFF2-40B4-BE49-F238E27FC236}">
                              <a16:creationId xmlns:a16="http://schemas.microsoft.com/office/drawing/2014/main" id="{5B188622-C410-5FBD-0DBA-1DB7B5B65E5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339" name="Group 338">
                      <a:extLst>
                        <a:ext uri="{FF2B5EF4-FFF2-40B4-BE49-F238E27FC236}">
                          <a16:creationId xmlns:a16="http://schemas.microsoft.com/office/drawing/2014/main" id="{C57CBF7B-0E10-17DD-EFBF-0639451244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1361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46" name="Rectangle 345">
                        <a:extLst>
                          <a:ext uri="{FF2B5EF4-FFF2-40B4-BE49-F238E27FC236}">
                            <a16:creationId xmlns:a16="http://schemas.microsoft.com/office/drawing/2014/main" id="{46FD8929-2F39-5FCD-0434-C2949C0843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7" name="Rectangle 346">
                        <a:extLst>
                          <a:ext uri="{FF2B5EF4-FFF2-40B4-BE49-F238E27FC236}">
                            <a16:creationId xmlns:a16="http://schemas.microsoft.com/office/drawing/2014/main" id="{5E2DD7DB-CFA5-312C-A5E4-FF5D6D5C5F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40" name="Group 339">
                      <a:extLst>
                        <a:ext uri="{FF2B5EF4-FFF2-40B4-BE49-F238E27FC236}">
                          <a16:creationId xmlns:a16="http://schemas.microsoft.com/office/drawing/2014/main" id="{DA5D8BFD-67D4-CE2B-5A72-55EE82C788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11237" y="2208793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44" name="Rectangle 343">
                        <a:extLst>
                          <a:ext uri="{FF2B5EF4-FFF2-40B4-BE49-F238E27FC236}">
                            <a16:creationId xmlns:a16="http://schemas.microsoft.com/office/drawing/2014/main" id="{333EC0C7-F760-847B-2EE1-B27CFFEE63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5" name="Rectangle 344">
                        <a:extLst>
                          <a:ext uri="{FF2B5EF4-FFF2-40B4-BE49-F238E27FC236}">
                            <a16:creationId xmlns:a16="http://schemas.microsoft.com/office/drawing/2014/main" id="{4578F80C-09A1-08BC-0796-D706EEC76B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41" name="Group 340">
                      <a:extLst>
                        <a:ext uri="{FF2B5EF4-FFF2-40B4-BE49-F238E27FC236}">
                          <a16:creationId xmlns:a16="http://schemas.microsoft.com/office/drawing/2014/main" id="{FE8DAFA1-EEFE-85A1-E716-B823504A7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08857" y="2208792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42" name="Rectangle 341">
                        <a:extLst>
                          <a:ext uri="{FF2B5EF4-FFF2-40B4-BE49-F238E27FC236}">
                            <a16:creationId xmlns:a16="http://schemas.microsoft.com/office/drawing/2014/main" id="{99E82D9C-EE36-5FEC-91D9-C26DA9960E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3" name="Rectangle 342">
                        <a:extLst>
                          <a:ext uri="{FF2B5EF4-FFF2-40B4-BE49-F238E27FC236}">
                            <a16:creationId xmlns:a16="http://schemas.microsoft.com/office/drawing/2014/main" id="{B70BCF26-C42A-6160-FE05-21342B4EC7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21" name="Group 320">
                    <a:extLst>
                      <a:ext uri="{FF2B5EF4-FFF2-40B4-BE49-F238E27FC236}">
                        <a16:creationId xmlns:a16="http://schemas.microsoft.com/office/drawing/2014/main" id="{52ACCA11-4933-2E4C-6FDB-BB7E19D9F6B6}"/>
                      </a:ext>
                    </a:extLst>
                  </p:cNvPr>
                  <p:cNvGrpSpPr/>
                  <p:nvPr/>
                </p:nvGrpSpPr>
                <p:grpSpPr>
                  <a:xfrm>
                    <a:off x="7227646" y="3202373"/>
                    <a:ext cx="3955013" cy="244933"/>
                    <a:chOff x="2118377" y="2208792"/>
                    <a:chExt cx="5988100" cy="370842"/>
                  </a:xfrm>
                </p:grpSpPr>
                <p:grpSp>
                  <p:nvGrpSpPr>
                    <p:cNvPr id="322" name="Group 321">
                      <a:extLst>
                        <a:ext uri="{FF2B5EF4-FFF2-40B4-BE49-F238E27FC236}">
                          <a16:creationId xmlns:a16="http://schemas.microsoft.com/office/drawing/2014/main" id="{EA646488-37C9-6C7A-5B44-2E8B2053E7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4"/>
                      <a:ext cx="2395240" cy="370840"/>
                      <a:chOff x="2118377" y="2208794"/>
                      <a:chExt cx="2395240" cy="370840"/>
                    </a:xfrm>
                  </p:grpSpPr>
                  <p:grpSp>
                    <p:nvGrpSpPr>
                      <p:cNvPr id="332" name="Group 331">
                        <a:extLst>
                          <a:ext uri="{FF2B5EF4-FFF2-40B4-BE49-F238E27FC236}">
                            <a16:creationId xmlns:a16="http://schemas.microsoft.com/office/drawing/2014/main" id="{4C5BCCB5-D0E8-FFC0-97CC-4173531B152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118377" y="2208795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336" name="Rectangle 335">
                          <a:extLst>
                            <a:ext uri="{FF2B5EF4-FFF2-40B4-BE49-F238E27FC236}">
                              <a16:creationId xmlns:a16="http://schemas.microsoft.com/office/drawing/2014/main" id="{A9606D5C-7858-8105-A1AB-5BE383DDC2B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37" name="Rectangle 336">
                          <a:extLst>
                            <a:ext uri="{FF2B5EF4-FFF2-40B4-BE49-F238E27FC236}">
                              <a16:creationId xmlns:a16="http://schemas.microsoft.com/office/drawing/2014/main" id="{FAA850A7-1A94-385C-9D17-CCEE9FC87C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333" name="Group 332">
                        <a:extLst>
                          <a:ext uri="{FF2B5EF4-FFF2-40B4-BE49-F238E27FC236}">
                            <a16:creationId xmlns:a16="http://schemas.microsoft.com/office/drawing/2014/main" id="{120B0500-7E83-986F-DFBE-336C10AEE51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315997" y="2208794"/>
                        <a:ext cx="1197620" cy="370839"/>
                        <a:chOff x="2118377" y="2208795"/>
                        <a:chExt cx="1197620" cy="370839"/>
                      </a:xfrm>
                    </p:grpSpPr>
                    <p:sp>
                      <p:nvSpPr>
                        <p:cNvPr id="334" name="Rectangle 333">
                          <a:extLst>
                            <a:ext uri="{FF2B5EF4-FFF2-40B4-BE49-F238E27FC236}">
                              <a16:creationId xmlns:a16="http://schemas.microsoft.com/office/drawing/2014/main" id="{8A159603-A515-9AF4-8B3D-CD17B6CAAA7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11837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335" name="Rectangle 334">
                          <a:extLst>
                            <a:ext uri="{FF2B5EF4-FFF2-40B4-BE49-F238E27FC236}">
                              <a16:creationId xmlns:a16="http://schemas.microsoft.com/office/drawing/2014/main" id="{C38D9644-152D-5E56-13F4-2A1B9D038C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717187" y="2208795"/>
                          <a:ext cx="598810" cy="370839"/>
                        </a:xfrm>
                        <a:prstGeom prst="rect">
                          <a:avLst/>
                        </a:prstGeom>
                        <a:noFill/>
                        <a:ln w="19050">
                          <a:solidFill>
                            <a:schemeClr val="tx1"/>
                          </a:solidFill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  <p:grpSp>
                  <p:nvGrpSpPr>
                    <p:cNvPr id="323" name="Group 322">
                      <a:extLst>
                        <a:ext uri="{FF2B5EF4-FFF2-40B4-BE49-F238E27FC236}">
                          <a16:creationId xmlns:a16="http://schemas.microsoft.com/office/drawing/2014/main" id="{1404C55C-298B-4366-3494-8458C1D57E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1361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30" name="Rectangle 329">
                        <a:extLst>
                          <a:ext uri="{FF2B5EF4-FFF2-40B4-BE49-F238E27FC236}">
                            <a16:creationId xmlns:a16="http://schemas.microsoft.com/office/drawing/2014/main" id="{AC9E7784-D97B-861C-F82E-BB17B06C22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1" name="Rectangle 330">
                        <a:extLst>
                          <a:ext uri="{FF2B5EF4-FFF2-40B4-BE49-F238E27FC236}">
                            <a16:creationId xmlns:a16="http://schemas.microsoft.com/office/drawing/2014/main" id="{4C73C51B-6F6C-6D2C-1BAC-5848C4E0D4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24" name="Group 323">
                      <a:extLst>
                        <a:ext uri="{FF2B5EF4-FFF2-40B4-BE49-F238E27FC236}">
                          <a16:creationId xmlns:a16="http://schemas.microsoft.com/office/drawing/2014/main" id="{11439722-53DD-DC77-3EC9-422227F5F5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11237" y="2208793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28" name="Rectangle 327">
                        <a:extLst>
                          <a:ext uri="{FF2B5EF4-FFF2-40B4-BE49-F238E27FC236}">
                            <a16:creationId xmlns:a16="http://schemas.microsoft.com/office/drawing/2014/main" id="{D44AAD85-743D-01EC-31A1-842EA75C9C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9" name="Rectangle 328">
                        <a:extLst>
                          <a:ext uri="{FF2B5EF4-FFF2-40B4-BE49-F238E27FC236}">
                            <a16:creationId xmlns:a16="http://schemas.microsoft.com/office/drawing/2014/main" id="{2B56C410-8A21-9193-94F2-F13B8FD50B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25" name="Group 324">
                      <a:extLst>
                        <a:ext uri="{FF2B5EF4-FFF2-40B4-BE49-F238E27FC236}">
                          <a16:creationId xmlns:a16="http://schemas.microsoft.com/office/drawing/2014/main" id="{8EC304A2-5954-7510-2241-0EF75CDDC3D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08857" y="2208792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326" name="Rectangle 325">
                        <a:extLst>
                          <a:ext uri="{FF2B5EF4-FFF2-40B4-BE49-F238E27FC236}">
                            <a16:creationId xmlns:a16="http://schemas.microsoft.com/office/drawing/2014/main" id="{65707F3C-2E05-C246-DBB0-461655D822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7" name="Rectangle 326">
                        <a:extLst>
                          <a:ext uri="{FF2B5EF4-FFF2-40B4-BE49-F238E27FC236}">
                            <a16:creationId xmlns:a16="http://schemas.microsoft.com/office/drawing/2014/main" id="{626F216B-62B0-9516-CCC1-852F1B6C97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</p:grpSp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E05EB272-33C8-67BC-DA04-AB664FB301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706356" y="4508052"/>
              <a:ext cx="0" cy="254582"/>
            </a:xfrm>
            <a:prstGeom prst="straightConnector1">
              <a:avLst/>
            </a:prstGeom>
            <a:noFill/>
            <a:ln w="28575" cap="flat" cmpd="sng" algn="ctr">
              <a:solidFill>
                <a:srgbClr val="0066CC"/>
              </a:solidFill>
              <a:prstDash val="solid"/>
              <a:miter lim="800000"/>
              <a:headEnd type="none" w="med" len="med"/>
              <a:tailEnd type="triangle"/>
            </a:ln>
            <a:effectLst/>
          </p:spPr>
        </p:cxn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68EDE5A4-64D6-2D17-8551-A0623B227A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653232" y="4727587"/>
              <a:ext cx="91440" cy="91440"/>
            </a:xfrm>
            <a:prstGeom prst="ellipse">
              <a:avLst/>
            </a:prstGeom>
            <a:solidFill>
              <a:srgbClr val="0066CC"/>
            </a:solidFill>
            <a:ln w="38100">
              <a:noFill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id="{FBB68654-F9A4-C414-3228-F99CB3738D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06932" y="4762634"/>
              <a:ext cx="299424" cy="0"/>
            </a:xfrm>
            <a:prstGeom prst="straightConnector1">
              <a:avLst/>
            </a:prstGeom>
            <a:noFill/>
            <a:ln w="28575" cap="flat" cmpd="sng" algn="ctr">
              <a:solidFill>
                <a:srgbClr val="0066CC"/>
              </a:solidFill>
              <a:prstDash val="solid"/>
              <a:miter lim="800000"/>
              <a:headEnd type="none" w="med" len="med"/>
              <a:tailEnd type="triangle"/>
            </a:ln>
            <a:effectLst/>
          </p:spPr>
        </p:cxn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E0212A71-8E60-00A6-D786-B86074F9AA0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387904" y="4578569"/>
              <a:ext cx="298064" cy="168021"/>
            </a:xfrm>
            <a:prstGeom prst="straightConnector1">
              <a:avLst/>
            </a:prstGeom>
            <a:noFill/>
            <a:ln w="28575" cap="flat" cmpd="sng" algn="ctr">
              <a:solidFill>
                <a:srgbClr val="0066CC"/>
              </a:solidFill>
              <a:prstDash val="solid"/>
              <a:miter lim="800000"/>
              <a:headEnd type="none" w="med" len="med"/>
              <a:tailEnd type="triangle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39" name="Content Placeholder 5">
                <a:extLst>
                  <a:ext uri="{FF2B5EF4-FFF2-40B4-BE49-F238E27FC236}">
                    <a16:creationId xmlns:a16="http://schemas.microsoft.com/office/drawing/2014/main" id="{5880D0EA-209E-0525-DE5C-29DCF22E51DF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6416657" y="4153122"/>
                <a:ext cx="5350395" cy="147420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Font typeface="Arial" panose="020B0604020202020204" pitchFamily="34" charset="0"/>
                  <a:buNone/>
                </a:pPr>
                <a:r>
                  <a:rPr lang="en-US" sz="2400" dirty="0"/>
                  <a:t>Bellman Ford pattern:</a:t>
                </a:r>
              </a:p>
              <a:p>
                <a:pPr lvl="1"/>
                <a:r>
                  <a:rPr lang="en-US" sz="2000" dirty="0"/>
                  <a:t>2-D, </a:t>
                </a:r>
                <a:r>
                  <a:rPr lang="en-US" sz="2000" dirty="0">
                    <a:solidFill>
                      <a:srgbClr val="0066CC"/>
                    </a:solidFill>
                  </a:rPr>
                  <a:t>O(</a:t>
                </a:r>
                <a:r>
                  <a:rPr lang="en-US" sz="2000" b="1" dirty="0">
                    <a:solidFill>
                      <a:srgbClr val="0066CC"/>
                    </a:solidFill>
                  </a:rPr>
                  <a:t>|V|</a:t>
                </a:r>
                <a:r>
                  <a:rPr lang="en-US" sz="2000" dirty="0">
                    <a:solidFill>
                      <a:srgbClr val="0066CC"/>
                    </a:solidFill>
                  </a:rPr>
                  <a:t>)</a:t>
                </a:r>
                <a:r>
                  <a:rPr lang="en-US" sz="2000" dirty="0"/>
                  <a:t> in previous row, 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sz="200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(|</m:t>
                    </m:r>
                    <m:r>
                      <a:rPr lang="en-US" sz="2000" b="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𝑉</m:t>
                    </m:r>
                    <m:r>
                      <a:rPr lang="en-US" sz="2000" b="0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|)</m:t>
                    </m:r>
                  </m:oMath>
                </a14:m>
                <a:r>
                  <a:rPr lang="en-US" sz="2000" dirty="0"/>
                  <a:t> space</a:t>
                </a:r>
              </a:p>
              <a:p>
                <a:pPr lvl="1"/>
                <a:endParaRPr lang="en-US" sz="2000" dirty="0"/>
              </a:p>
              <a:p>
                <a:pPr lvl="1"/>
                <a:endParaRPr lang="en-US" sz="2000" dirty="0"/>
              </a:p>
              <a:p>
                <a:pPr marL="457200" lvl="1" indent="0">
                  <a:buFont typeface="Arial" panose="020B0604020202020204" pitchFamily="34" charset="0"/>
                  <a:buNone/>
                </a:pPr>
                <a:endParaRPr lang="en-US" sz="2000" dirty="0"/>
              </a:p>
            </p:txBody>
          </p:sp>
        </mc:Choice>
        <mc:Fallback xmlns="">
          <p:sp>
            <p:nvSpPr>
              <p:cNvPr id="439" name="Content Placeholder 5">
                <a:extLst>
                  <a:ext uri="{FF2B5EF4-FFF2-40B4-BE49-F238E27FC236}">
                    <a16:creationId xmlns:a16="http://schemas.microsoft.com/office/drawing/2014/main" id="{5880D0EA-209E-0525-DE5C-29DCF22E51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16657" y="4153122"/>
                <a:ext cx="5350395" cy="1474203"/>
              </a:xfrm>
              <a:prstGeom prst="rect">
                <a:avLst/>
              </a:prstGeom>
              <a:blipFill>
                <a:blip r:embed="rId8"/>
                <a:stretch>
                  <a:fillRect l="-1824" t="-57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0" name="TextBox 439">
                <a:extLst>
                  <a:ext uri="{FF2B5EF4-FFF2-40B4-BE49-F238E27FC236}">
                    <a16:creationId xmlns:a16="http://schemas.microsoft.com/office/drawing/2014/main" id="{F4505D87-79FE-6C04-2241-E96F8847EC65}"/>
                  </a:ext>
                </a:extLst>
              </p:cNvPr>
              <p:cNvSpPr txBox="1"/>
              <p:nvPr/>
            </p:nvSpPr>
            <p:spPr>
              <a:xfrm>
                <a:off x="10947961" y="5853440"/>
                <a:ext cx="129913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𝑂</m:t>
                      </m:r>
                      <m:r>
                        <a:rPr lang="en-US" sz="20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(|</m:t>
                      </m:r>
                      <m:r>
                        <a:rPr lang="en-US" sz="20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𝑉</m:t>
                      </m:r>
                      <m:r>
                        <a:rPr lang="en-US" sz="20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||</m:t>
                      </m:r>
                      <m:r>
                        <a:rPr lang="en-US" sz="20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𝐸</m:t>
                      </m:r>
                      <m:r>
                        <a:rPr lang="en-US" sz="20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|)</m:t>
                      </m:r>
                    </m:oMath>
                  </m:oMathPara>
                </a14:m>
                <a:endParaRPr lang="en-US" sz="20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440" name="TextBox 439">
                <a:extLst>
                  <a:ext uri="{FF2B5EF4-FFF2-40B4-BE49-F238E27FC236}">
                    <a16:creationId xmlns:a16="http://schemas.microsoft.com/office/drawing/2014/main" id="{F4505D87-79FE-6C04-2241-E96F8847EC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47961" y="5853440"/>
                <a:ext cx="1299138" cy="400110"/>
              </a:xfrm>
              <a:prstGeom prst="rect">
                <a:avLst/>
              </a:prstGeom>
              <a:blipFill>
                <a:blip r:embed="rId9"/>
                <a:stretch>
                  <a:fillRect b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2" name="Group 441">
            <a:extLst>
              <a:ext uri="{FF2B5EF4-FFF2-40B4-BE49-F238E27FC236}">
                <a16:creationId xmlns:a16="http://schemas.microsoft.com/office/drawing/2014/main" id="{812EF01C-0C5C-04A8-9828-F06E3DC8BB10}"/>
              </a:ext>
            </a:extLst>
          </p:cNvPr>
          <p:cNvGrpSpPr/>
          <p:nvPr/>
        </p:nvGrpSpPr>
        <p:grpSpPr>
          <a:xfrm>
            <a:off x="7608790" y="5316393"/>
            <a:ext cx="3247454" cy="1474203"/>
            <a:chOff x="6891975" y="1747050"/>
            <a:chExt cx="3957867" cy="1959477"/>
          </a:xfrm>
        </p:grpSpPr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204FD355-4CF0-8CAC-6159-78BEA42436DE}"/>
                </a:ext>
              </a:extLst>
            </p:cNvPr>
            <p:cNvGrpSpPr/>
            <p:nvPr/>
          </p:nvGrpSpPr>
          <p:grpSpPr>
            <a:xfrm>
              <a:off x="6891975" y="2726791"/>
              <a:ext cx="3956634" cy="979736"/>
              <a:chOff x="6891975" y="2726791"/>
              <a:chExt cx="3956634" cy="979736"/>
            </a:xfrm>
          </p:grpSpPr>
          <p:grpSp>
            <p:nvGrpSpPr>
              <p:cNvPr id="519" name="Group 518">
                <a:extLst>
                  <a:ext uri="{FF2B5EF4-FFF2-40B4-BE49-F238E27FC236}">
                    <a16:creationId xmlns:a16="http://schemas.microsoft.com/office/drawing/2014/main" id="{F8004481-2EB8-D4F6-C0E5-A0CC0358CD05}"/>
                  </a:ext>
                </a:extLst>
              </p:cNvPr>
              <p:cNvGrpSpPr/>
              <p:nvPr/>
            </p:nvGrpSpPr>
            <p:grpSpPr>
              <a:xfrm>
                <a:off x="6892785" y="3216660"/>
                <a:ext cx="3955824" cy="489867"/>
                <a:chOff x="7226835" y="3202373"/>
                <a:chExt cx="3955824" cy="489867"/>
              </a:xfrm>
            </p:grpSpPr>
            <p:grpSp>
              <p:nvGrpSpPr>
                <p:cNvPr id="555" name="Group 554">
                  <a:extLst>
                    <a:ext uri="{FF2B5EF4-FFF2-40B4-BE49-F238E27FC236}">
                      <a16:creationId xmlns:a16="http://schemas.microsoft.com/office/drawing/2014/main" id="{6326A77E-E064-A35E-6D9D-2E4D0A75E0CE}"/>
                    </a:ext>
                  </a:extLst>
                </p:cNvPr>
                <p:cNvGrpSpPr/>
                <p:nvPr/>
              </p:nvGrpSpPr>
              <p:grpSpPr>
                <a:xfrm>
                  <a:off x="7226835" y="3447307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573" name="Group 572">
                    <a:extLst>
                      <a:ext uri="{FF2B5EF4-FFF2-40B4-BE49-F238E27FC236}">
                        <a16:creationId xmlns:a16="http://schemas.microsoft.com/office/drawing/2014/main" id="{04B3E2B9-3839-7B37-A713-32D24D19FD6A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583" name="Group 582">
                      <a:extLst>
                        <a:ext uri="{FF2B5EF4-FFF2-40B4-BE49-F238E27FC236}">
                          <a16:creationId xmlns:a16="http://schemas.microsoft.com/office/drawing/2014/main" id="{A8C6F5EC-9FAB-D908-28A0-00E7B9FE32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587" name="Rectangle 586">
                        <a:extLst>
                          <a:ext uri="{FF2B5EF4-FFF2-40B4-BE49-F238E27FC236}">
                            <a16:creationId xmlns:a16="http://schemas.microsoft.com/office/drawing/2014/main" id="{AE24D492-32E1-3E96-6294-5D4F8E5569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8" name="Rectangle 587">
                        <a:extLst>
                          <a:ext uri="{FF2B5EF4-FFF2-40B4-BE49-F238E27FC236}">
                            <a16:creationId xmlns:a16="http://schemas.microsoft.com/office/drawing/2014/main" id="{4D4A8248-04B6-4C07-DC69-4C1C6FFA03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84" name="Group 583">
                      <a:extLst>
                        <a:ext uri="{FF2B5EF4-FFF2-40B4-BE49-F238E27FC236}">
                          <a16:creationId xmlns:a16="http://schemas.microsoft.com/office/drawing/2014/main" id="{77AA7013-832A-A5F5-8AB2-712B54CD2C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585" name="Rectangle 584">
                        <a:extLst>
                          <a:ext uri="{FF2B5EF4-FFF2-40B4-BE49-F238E27FC236}">
                            <a16:creationId xmlns:a16="http://schemas.microsoft.com/office/drawing/2014/main" id="{8BC16560-AA7B-84C6-5000-16846EE388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6" name="Rectangle 585">
                        <a:extLst>
                          <a:ext uri="{FF2B5EF4-FFF2-40B4-BE49-F238E27FC236}">
                            <a16:creationId xmlns:a16="http://schemas.microsoft.com/office/drawing/2014/main" id="{9E0CFCC8-5BA0-D55B-ED34-23E5DC1D2B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74" name="Group 573">
                    <a:extLst>
                      <a:ext uri="{FF2B5EF4-FFF2-40B4-BE49-F238E27FC236}">
                        <a16:creationId xmlns:a16="http://schemas.microsoft.com/office/drawing/2014/main" id="{F7ED3DB5-57E0-CDCE-CADB-67BF775DF752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81" name="Rectangle 580">
                      <a:extLst>
                        <a:ext uri="{FF2B5EF4-FFF2-40B4-BE49-F238E27FC236}">
                          <a16:creationId xmlns:a16="http://schemas.microsoft.com/office/drawing/2014/main" id="{CAF9F7FE-9C32-1AF3-791E-04301A768A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2" name="Rectangle 581">
                      <a:extLst>
                        <a:ext uri="{FF2B5EF4-FFF2-40B4-BE49-F238E27FC236}">
                          <a16:creationId xmlns:a16="http://schemas.microsoft.com/office/drawing/2014/main" id="{CEBFBCD8-B5F2-C9E8-A192-2041286C1B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75" name="Group 574">
                    <a:extLst>
                      <a:ext uri="{FF2B5EF4-FFF2-40B4-BE49-F238E27FC236}">
                        <a16:creationId xmlns:a16="http://schemas.microsoft.com/office/drawing/2014/main" id="{D64FEAB9-2274-DD7D-E128-7927DB20EFA5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79" name="Rectangle 578">
                      <a:extLst>
                        <a:ext uri="{FF2B5EF4-FFF2-40B4-BE49-F238E27FC236}">
                          <a16:creationId xmlns:a16="http://schemas.microsoft.com/office/drawing/2014/main" id="{F8F48F42-6B68-A630-F3F9-3ACEA5FA30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0" name="Rectangle 579">
                      <a:extLst>
                        <a:ext uri="{FF2B5EF4-FFF2-40B4-BE49-F238E27FC236}">
                          <a16:creationId xmlns:a16="http://schemas.microsoft.com/office/drawing/2014/main" id="{243940B3-7725-9ACC-56FA-76881ED66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76" name="Group 575">
                    <a:extLst>
                      <a:ext uri="{FF2B5EF4-FFF2-40B4-BE49-F238E27FC236}">
                        <a16:creationId xmlns:a16="http://schemas.microsoft.com/office/drawing/2014/main" id="{7E02A02F-91E6-0318-B5C9-D1265D83A9A2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77" name="Rectangle 576">
                      <a:extLst>
                        <a:ext uri="{FF2B5EF4-FFF2-40B4-BE49-F238E27FC236}">
                          <a16:creationId xmlns:a16="http://schemas.microsoft.com/office/drawing/2014/main" id="{96E0A889-4E61-3D87-180A-0FB4049516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8" name="Rectangle 577">
                      <a:extLst>
                        <a:ext uri="{FF2B5EF4-FFF2-40B4-BE49-F238E27FC236}">
                          <a16:creationId xmlns:a16="http://schemas.microsoft.com/office/drawing/2014/main" id="{587B4947-DC86-4269-4265-62852450C3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56" name="Group 555">
                  <a:extLst>
                    <a:ext uri="{FF2B5EF4-FFF2-40B4-BE49-F238E27FC236}">
                      <a16:creationId xmlns:a16="http://schemas.microsoft.com/office/drawing/2014/main" id="{6DD3CEA3-1D9E-1CFD-9AF6-29C98534A97C}"/>
                    </a:ext>
                  </a:extLst>
                </p:cNvPr>
                <p:cNvGrpSpPr/>
                <p:nvPr/>
              </p:nvGrpSpPr>
              <p:grpSpPr>
                <a:xfrm>
                  <a:off x="7227646" y="3202373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557" name="Group 556">
                    <a:extLst>
                      <a:ext uri="{FF2B5EF4-FFF2-40B4-BE49-F238E27FC236}">
                        <a16:creationId xmlns:a16="http://schemas.microsoft.com/office/drawing/2014/main" id="{17F5C518-92CE-9507-D0AD-4B80F729CC4A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567" name="Group 566">
                      <a:extLst>
                        <a:ext uri="{FF2B5EF4-FFF2-40B4-BE49-F238E27FC236}">
                          <a16:creationId xmlns:a16="http://schemas.microsoft.com/office/drawing/2014/main" id="{84DF32CE-55FA-5252-2EF0-05F051A29B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571" name="Rectangle 570">
                        <a:extLst>
                          <a:ext uri="{FF2B5EF4-FFF2-40B4-BE49-F238E27FC236}">
                            <a16:creationId xmlns:a16="http://schemas.microsoft.com/office/drawing/2014/main" id="{22761E68-C3EE-32D2-60F5-1F116336C8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2" name="Rectangle 571">
                        <a:extLst>
                          <a:ext uri="{FF2B5EF4-FFF2-40B4-BE49-F238E27FC236}">
                            <a16:creationId xmlns:a16="http://schemas.microsoft.com/office/drawing/2014/main" id="{9F4236B3-6B31-7E7B-C64B-3DD1DD9F0F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68" name="Group 567">
                      <a:extLst>
                        <a:ext uri="{FF2B5EF4-FFF2-40B4-BE49-F238E27FC236}">
                          <a16:creationId xmlns:a16="http://schemas.microsoft.com/office/drawing/2014/main" id="{350BD28D-0176-D6DE-0AF4-7361F1C5B7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569" name="Rectangle 568">
                        <a:extLst>
                          <a:ext uri="{FF2B5EF4-FFF2-40B4-BE49-F238E27FC236}">
                            <a16:creationId xmlns:a16="http://schemas.microsoft.com/office/drawing/2014/main" id="{722E7969-1879-CE47-F334-B27E86DA0E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0" name="Rectangle 569">
                        <a:extLst>
                          <a:ext uri="{FF2B5EF4-FFF2-40B4-BE49-F238E27FC236}">
                            <a16:creationId xmlns:a16="http://schemas.microsoft.com/office/drawing/2014/main" id="{885FD400-1696-AE27-10B1-D52083153B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58" name="Group 557">
                    <a:extLst>
                      <a:ext uri="{FF2B5EF4-FFF2-40B4-BE49-F238E27FC236}">
                        <a16:creationId xmlns:a16="http://schemas.microsoft.com/office/drawing/2014/main" id="{D2F3E611-A0FB-1D18-BB6A-2E18C817D7D9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65" name="Rectangle 564">
                      <a:extLst>
                        <a:ext uri="{FF2B5EF4-FFF2-40B4-BE49-F238E27FC236}">
                          <a16:creationId xmlns:a16="http://schemas.microsoft.com/office/drawing/2014/main" id="{3E256CEA-68DF-F84E-1982-E60505B53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6" name="Rectangle 565">
                      <a:extLst>
                        <a:ext uri="{FF2B5EF4-FFF2-40B4-BE49-F238E27FC236}">
                          <a16:creationId xmlns:a16="http://schemas.microsoft.com/office/drawing/2014/main" id="{BC83C66B-6A24-0352-278F-464C81E3FB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59" name="Group 558">
                    <a:extLst>
                      <a:ext uri="{FF2B5EF4-FFF2-40B4-BE49-F238E27FC236}">
                        <a16:creationId xmlns:a16="http://schemas.microsoft.com/office/drawing/2014/main" id="{730CD16A-F73D-C483-1A64-126FA88EE8EB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63" name="Rectangle 562">
                      <a:extLst>
                        <a:ext uri="{FF2B5EF4-FFF2-40B4-BE49-F238E27FC236}">
                          <a16:creationId xmlns:a16="http://schemas.microsoft.com/office/drawing/2014/main" id="{0B9FD15B-B4B3-AC32-FB2F-81C4192085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4" name="Rectangle 563">
                      <a:extLst>
                        <a:ext uri="{FF2B5EF4-FFF2-40B4-BE49-F238E27FC236}">
                          <a16:creationId xmlns:a16="http://schemas.microsoft.com/office/drawing/2014/main" id="{B6363CCB-8560-B953-7D03-DD8E499C3E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60" name="Group 559">
                    <a:extLst>
                      <a:ext uri="{FF2B5EF4-FFF2-40B4-BE49-F238E27FC236}">
                        <a16:creationId xmlns:a16="http://schemas.microsoft.com/office/drawing/2014/main" id="{43F83CAC-7A3E-3F9C-063E-EE6B1D1E37B9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61" name="Rectangle 560">
                      <a:extLst>
                        <a:ext uri="{FF2B5EF4-FFF2-40B4-BE49-F238E27FC236}">
                          <a16:creationId xmlns:a16="http://schemas.microsoft.com/office/drawing/2014/main" id="{C4AA8D52-3AA9-1F2B-97FB-3321A3C822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2" name="Rectangle 561">
                      <a:extLst>
                        <a:ext uri="{FF2B5EF4-FFF2-40B4-BE49-F238E27FC236}">
                          <a16:creationId xmlns:a16="http://schemas.microsoft.com/office/drawing/2014/main" id="{28258E97-786A-FA23-1DDC-A79324E19C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20" name="Group 519">
                <a:extLst>
                  <a:ext uri="{FF2B5EF4-FFF2-40B4-BE49-F238E27FC236}">
                    <a16:creationId xmlns:a16="http://schemas.microsoft.com/office/drawing/2014/main" id="{A25A30E1-D9D3-1160-FDBD-D2AFD624FDDF}"/>
                  </a:ext>
                </a:extLst>
              </p:cNvPr>
              <p:cNvGrpSpPr/>
              <p:nvPr/>
            </p:nvGrpSpPr>
            <p:grpSpPr>
              <a:xfrm>
                <a:off x="6891975" y="2726791"/>
                <a:ext cx="3955824" cy="489867"/>
                <a:chOff x="7226835" y="3202373"/>
                <a:chExt cx="3955824" cy="489867"/>
              </a:xfrm>
            </p:grpSpPr>
            <p:grpSp>
              <p:nvGrpSpPr>
                <p:cNvPr id="521" name="Group 520">
                  <a:extLst>
                    <a:ext uri="{FF2B5EF4-FFF2-40B4-BE49-F238E27FC236}">
                      <a16:creationId xmlns:a16="http://schemas.microsoft.com/office/drawing/2014/main" id="{082045FA-79C5-24E4-3940-96B572810752}"/>
                    </a:ext>
                  </a:extLst>
                </p:cNvPr>
                <p:cNvGrpSpPr/>
                <p:nvPr/>
              </p:nvGrpSpPr>
              <p:grpSpPr>
                <a:xfrm>
                  <a:off x="7226835" y="3447307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539" name="Group 538">
                    <a:extLst>
                      <a:ext uri="{FF2B5EF4-FFF2-40B4-BE49-F238E27FC236}">
                        <a16:creationId xmlns:a16="http://schemas.microsoft.com/office/drawing/2014/main" id="{C0905530-5DBA-6E34-B8D2-476577F98C95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549" name="Group 548">
                      <a:extLst>
                        <a:ext uri="{FF2B5EF4-FFF2-40B4-BE49-F238E27FC236}">
                          <a16:creationId xmlns:a16="http://schemas.microsoft.com/office/drawing/2014/main" id="{D3767E61-4082-A42E-B45C-4FAEDC9903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553" name="Rectangle 552">
                        <a:extLst>
                          <a:ext uri="{FF2B5EF4-FFF2-40B4-BE49-F238E27FC236}">
                            <a16:creationId xmlns:a16="http://schemas.microsoft.com/office/drawing/2014/main" id="{7A602180-B5AC-464B-98D1-7A80CE2EF1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4" name="Rectangle 553">
                        <a:extLst>
                          <a:ext uri="{FF2B5EF4-FFF2-40B4-BE49-F238E27FC236}">
                            <a16:creationId xmlns:a16="http://schemas.microsoft.com/office/drawing/2014/main" id="{0AE1E68A-09C5-1F6B-FA74-972054BB01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50" name="Group 549">
                      <a:extLst>
                        <a:ext uri="{FF2B5EF4-FFF2-40B4-BE49-F238E27FC236}">
                          <a16:creationId xmlns:a16="http://schemas.microsoft.com/office/drawing/2014/main" id="{B19555D1-7E57-9770-4D15-301D762AF9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551" name="Rectangle 550">
                        <a:extLst>
                          <a:ext uri="{FF2B5EF4-FFF2-40B4-BE49-F238E27FC236}">
                            <a16:creationId xmlns:a16="http://schemas.microsoft.com/office/drawing/2014/main" id="{0E9D48B9-1DCD-BD8C-D2B7-E2536429F4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2" name="Rectangle 551">
                        <a:extLst>
                          <a:ext uri="{FF2B5EF4-FFF2-40B4-BE49-F238E27FC236}">
                            <a16:creationId xmlns:a16="http://schemas.microsoft.com/office/drawing/2014/main" id="{20AECEBA-64B7-9494-E2F8-13D9952622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40" name="Group 539">
                    <a:extLst>
                      <a:ext uri="{FF2B5EF4-FFF2-40B4-BE49-F238E27FC236}">
                        <a16:creationId xmlns:a16="http://schemas.microsoft.com/office/drawing/2014/main" id="{6BD823C5-5008-5E5C-0E57-80FA8B8578CB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47" name="Rectangle 546">
                      <a:extLst>
                        <a:ext uri="{FF2B5EF4-FFF2-40B4-BE49-F238E27FC236}">
                          <a16:creationId xmlns:a16="http://schemas.microsoft.com/office/drawing/2014/main" id="{984A8889-5A85-F4C6-9B1A-D70F5EF440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8" name="Rectangle 547">
                      <a:extLst>
                        <a:ext uri="{FF2B5EF4-FFF2-40B4-BE49-F238E27FC236}">
                          <a16:creationId xmlns:a16="http://schemas.microsoft.com/office/drawing/2014/main" id="{AFFB481D-6FCD-D0F5-4E41-98C1EF05DA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41" name="Group 540">
                    <a:extLst>
                      <a:ext uri="{FF2B5EF4-FFF2-40B4-BE49-F238E27FC236}">
                        <a16:creationId xmlns:a16="http://schemas.microsoft.com/office/drawing/2014/main" id="{2FE58D5C-D02B-BD2C-65E5-9C53FD6A084C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45" name="Rectangle 544">
                      <a:extLst>
                        <a:ext uri="{FF2B5EF4-FFF2-40B4-BE49-F238E27FC236}">
                          <a16:creationId xmlns:a16="http://schemas.microsoft.com/office/drawing/2014/main" id="{0A4EEE3D-EA92-37D4-A6A9-D97C3ADD30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6" name="Rectangle 545">
                      <a:extLst>
                        <a:ext uri="{FF2B5EF4-FFF2-40B4-BE49-F238E27FC236}">
                          <a16:creationId xmlns:a16="http://schemas.microsoft.com/office/drawing/2014/main" id="{2A8B9FB9-0F6D-1F6C-E429-471F074F6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42" name="Group 541">
                    <a:extLst>
                      <a:ext uri="{FF2B5EF4-FFF2-40B4-BE49-F238E27FC236}">
                        <a16:creationId xmlns:a16="http://schemas.microsoft.com/office/drawing/2014/main" id="{2A65C58D-8311-3C5B-4E8B-84EDBCD18700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43" name="Rectangle 542">
                      <a:extLst>
                        <a:ext uri="{FF2B5EF4-FFF2-40B4-BE49-F238E27FC236}">
                          <a16:creationId xmlns:a16="http://schemas.microsoft.com/office/drawing/2014/main" id="{A4F1389E-24CB-A9E3-D375-88C15B5127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4" name="Rectangle 543">
                      <a:extLst>
                        <a:ext uri="{FF2B5EF4-FFF2-40B4-BE49-F238E27FC236}">
                          <a16:creationId xmlns:a16="http://schemas.microsoft.com/office/drawing/2014/main" id="{4D65681A-71A9-E386-6AAA-A6E4D26EB3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2" name="Group 521">
                  <a:extLst>
                    <a:ext uri="{FF2B5EF4-FFF2-40B4-BE49-F238E27FC236}">
                      <a16:creationId xmlns:a16="http://schemas.microsoft.com/office/drawing/2014/main" id="{91EC7A2F-DC43-C167-6855-91D3DDD635F1}"/>
                    </a:ext>
                  </a:extLst>
                </p:cNvPr>
                <p:cNvGrpSpPr/>
                <p:nvPr/>
              </p:nvGrpSpPr>
              <p:grpSpPr>
                <a:xfrm>
                  <a:off x="7227646" y="3202373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424920B6-2795-BBAF-2D64-0A2931936C7C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533" name="Group 532">
                      <a:extLst>
                        <a:ext uri="{FF2B5EF4-FFF2-40B4-BE49-F238E27FC236}">
                          <a16:creationId xmlns:a16="http://schemas.microsoft.com/office/drawing/2014/main" id="{7A8AF21F-8BCF-8B79-5E88-2774909034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537" name="Rectangle 536">
                        <a:extLst>
                          <a:ext uri="{FF2B5EF4-FFF2-40B4-BE49-F238E27FC236}">
                            <a16:creationId xmlns:a16="http://schemas.microsoft.com/office/drawing/2014/main" id="{90DF2770-C480-C0E9-C770-1644EDF1F6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8" name="Rectangle 537">
                        <a:extLst>
                          <a:ext uri="{FF2B5EF4-FFF2-40B4-BE49-F238E27FC236}">
                            <a16:creationId xmlns:a16="http://schemas.microsoft.com/office/drawing/2014/main" id="{18A5690F-96A5-659C-1BAE-5CD0B2277A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34" name="Group 533">
                      <a:extLst>
                        <a:ext uri="{FF2B5EF4-FFF2-40B4-BE49-F238E27FC236}">
                          <a16:creationId xmlns:a16="http://schemas.microsoft.com/office/drawing/2014/main" id="{3F8B5859-594F-D104-B69B-0E50F74882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535" name="Rectangle 534">
                        <a:extLst>
                          <a:ext uri="{FF2B5EF4-FFF2-40B4-BE49-F238E27FC236}">
                            <a16:creationId xmlns:a16="http://schemas.microsoft.com/office/drawing/2014/main" id="{ABDB93D0-3199-8484-AA74-FF9BE70F9B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6" name="Rectangle 535">
                        <a:extLst>
                          <a:ext uri="{FF2B5EF4-FFF2-40B4-BE49-F238E27FC236}">
                            <a16:creationId xmlns:a16="http://schemas.microsoft.com/office/drawing/2014/main" id="{58664A85-C4CD-9FF4-7787-40BF640517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24" name="Group 523">
                    <a:extLst>
                      <a:ext uri="{FF2B5EF4-FFF2-40B4-BE49-F238E27FC236}">
                        <a16:creationId xmlns:a16="http://schemas.microsoft.com/office/drawing/2014/main" id="{A2807E61-8723-23F2-C2DB-48FA2F00769A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31" name="Rectangle 530">
                      <a:extLst>
                        <a:ext uri="{FF2B5EF4-FFF2-40B4-BE49-F238E27FC236}">
                          <a16:creationId xmlns:a16="http://schemas.microsoft.com/office/drawing/2014/main" id="{9E1FDC0F-CBB2-CAC7-5911-40A2EFDE2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2" name="Rectangle 531">
                      <a:extLst>
                        <a:ext uri="{FF2B5EF4-FFF2-40B4-BE49-F238E27FC236}">
                          <a16:creationId xmlns:a16="http://schemas.microsoft.com/office/drawing/2014/main" id="{E81C11B6-B2C3-7B25-412E-E337BD83FC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25" name="Group 524">
                    <a:extLst>
                      <a:ext uri="{FF2B5EF4-FFF2-40B4-BE49-F238E27FC236}">
                        <a16:creationId xmlns:a16="http://schemas.microsoft.com/office/drawing/2014/main" id="{E26A9D2D-D9A4-4DA6-EFD3-8CEC1D210AC1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29" name="Rectangle 528">
                      <a:extLst>
                        <a:ext uri="{FF2B5EF4-FFF2-40B4-BE49-F238E27FC236}">
                          <a16:creationId xmlns:a16="http://schemas.microsoft.com/office/drawing/2014/main" id="{61C3B293-0951-975C-D550-9100588D0A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0" name="Rectangle 529">
                      <a:extLst>
                        <a:ext uri="{FF2B5EF4-FFF2-40B4-BE49-F238E27FC236}">
                          <a16:creationId xmlns:a16="http://schemas.microsoft.com/office/drawing/2014/main" id="{480589F7-728F-D1A4-A6CD-DA8D3E6B1B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D07FC3F0-58A2-6058-5DAE-4B2A31AC93FA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27" name="Rectangle 526">
                      <a:extLst>
                        <a:ext uri="{FF2B5EF4-FFF2-40B4-BE49-F238E27FC236}">
                          <a16:creationId xmlns:a16="http://schemas.microsoft.com/office/drawing/2014/main" id="{9340C6E2-4E5F-9042-04E1-0CA3E59345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8" name="Rectangle 527">
                      <a:extLst>
                        <a:ext uri="{FF2B5EF4-FFF2-40B4-BE49-F238E27FC236}">
                          <a16:creationId xmlns:a16="http://schemas.microsoft.com/office/drawing/2014/main" id="{EB6B5307-8C02-6AA0-489A-14B4416AA7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1B213D15-95DE-123C-A7DA-30B61D0B5CB6}"/>
                </a:ext>
              </a:extLst>
            </p:cNvPr>
            <p:cNvGrpSpPr/>
            <p:nvPr/>
          </p:nvGrpSpPr>
          <p:grpSpPr>
            <a:xfrm>
              <a:off x="6893208" y="1747050"/>
              <a:ext cx="3956634" cy="979736"/>
              <a:chOff x="6891975" y="2726791"/>
              <a:chExt cx="3956634" cy="979736"/>
            </a:xfrm>
          </p:grpSpPr>
          <p:grpSp>
            <p:nvGrpSpPr>
              <p:cNvPr id="449" name="Group 448">
                <a:extLst>
                  <a:ext uri="{FF2B5EF4-FFF2-40B4-BE49-F238E27FC236}">
                    <a16:creationId xmlns:a16="http://schemas.microsoft.com/office/drawing/2014/main" id="{3D5B3F2B-7762-F27D-22EA-A131BC78ED61}"/>
                  </a:ext>
                </a:extLst>
              </p:cNvPr>
              <p:cNvGrpSpPr/>
              <p:nvPr/>
            </p:nvGrpSpPr>
            <p:grpSpPr>
              <a:xfrm>
                <a:off x="6892785" y="3216660"/>
                <a:ext cx="3955824" cy="489867"/>
                <a:chOff x="7226835" y="3202373"/>
                <a:chExt cx="3955824" cy="489867"/>
              </a:xfrm>
            </p:grpSpPr>
            <p:grpSp>
              <p:nvGrpSpPr>
                <p:cNvPr id="485" name="Group 484">
                  <a:extLst>
                    <a:ext uri="{FF2B5EF4-FFF2-40B4-BE49-F238E27FC236}">
                      <a16:creationId xmlns:a16="http://schemas.microsoft.com/office/drawing/2014/main" id="{1AD1774B-29B0-7E2B-2A51-E7808C986BEC}"/>
                    </a:ext>
                  </a:extLst>
                </p:cNvPr>
                <p:cNvGrpSpPr/>
                <p:nvPr/>
              </p:nvGrpSpPr>
              <p:grpSpPr>
                <a:xfrm>
                  <a:off x="7226835" y="3447307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503" name="Group 502">
                    <a:extLst>
                      <a:ext uri="{FF2B5EF4-FFF2-40B4-BE49-F238E27FC236}">
                        <a16:creationId xmlns:a16="http://schemas.microsoft.com/office/drawing/2014/main" id="{392378BD-2289-2CB0-0E44-2AFCA58AC5D4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513" name="Group 512">
                      <a:extLst>
                        <a:ext uri="{FF2B5EF4-FFF2-40B4-BE49-F238E27FC236}">
                          <a16:creationId xmlns:a16="http://schemas.microsoft.com/office/drawing/2014/main" id="{1BD4BD43-5140-DD20-BB0D-EE40AC947C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517" name="Rectangle 516">
                        <a:extLst>
                          <a:ext uri="{FF2B5EF4-FFF2-40B4-BE49-F238E27FC236}">
                            <a16:creationId xmlns:a16="http://schemas.microsoft.com/office/drawing/2014/main" id="{CA9B9E0C-8849-CEAC-2CD4-28B079560F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8" name="Rectangle 517">
                        <a:extLst>
                          <a:ext uri="{FF2B5EF4-FFF2-40B4-BE49-F238E27FC236}">
                            <a16:creationId xmlns:a16="http://schemas.microsoft.com/office/drawing/2014/main" id="{DB59EA04-B00F-3FE7-5E46-33E2EB3C7F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14" name="Group 513">
                      <a:extLst>
                        <a:ext uri="{FF2B5EF4-FFF2-40B4-BE49-F238E27FC236}">
                          <a16:creationId xmlns:a16="http://schemas.microsoft.com/office/drawing/2014/main" id="{5467C837-7C75-1299-7140-BB8D310077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515" name="Rectangle 514">
                        <a:extLst>
                          <a:ext uri="{FF2B5EF4-FFF2-40B4-BE49-F238E27FC236}">
                            <a16:creationId xmlns:a16="http://schemas.microsoft.com/office/drawing/2014/main" id="{69832B95-7B8A-2C05-8226-A9E0BCBD25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6" name="Rectangle 515">
                        <a:extLst>
                          <a:ext uri="{FF2B5EF4-FFF2-40B4-BE49-F238E27FC236}">
                            <a16:creationId xmlns:a16="http://schemas.microsoft.com/office/drawing/2014/main" id="{A6C779BD-6FD0-909D-251D-9B152AB707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504" name="Group 503">
                    <a:extLst>
                      <a:ext uri="{FF2B5EF4-FFF2-40B4-BE49-F238E27FC236}">
                        <a16:creationId xmlns:a16="http://schemas.microsoft.com/office/drawing/2014/main" id="{45A03055-1E36-CD97-CB61-C1142F3806A1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11" name="Rectangle 510">
                      <a:extLst>
                        <a:ext uri="{FF2B5EF4-FFF2-40B4-BE49-F238E27FC236}">
                          <a16:creationId xmlns:a16="http://schemas.microsoft.com/office/drawing/2014/main" id="{BBDAEDCA-FD49-9AAC-A360-1198BB5CD1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2" name="Rectangle 511">
                      <a:extLst>
                        <a:ext uri="{FF2B5EF4-FFF2-40B4-BE49-F238E27FC236}">
                          <a16:creationId xmlns:a16="http://schemas.microsoft.com/office/drawing/2014/main" id="{E2D67376-AA48-BD06-5BDC-CDBD66AB3A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05" name="Group 504">
                    <a:extLst>
                      <a:ext uri="{FF2B5EF4-FFF2-40B4-BE49-F238E27FC236}">
                        <a16:creationId xmlns:a16="http://schemas.microsoft.com/office/drawing/2014/main" id="{F04193B3-F75F-3522-1C72-9D4C396EE5A4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09" name="Rectangle 508">
                      <a:extLst>
                        <a:ext uri="{FF2B5EF4-FFF2-40B4-BE49-F238E27FC236}">
                          <a16:creationId xmlns:a16="http://schemas.microsoft.com/office/drawing/2014/main" id="{36700059-6276-4002-7ECC-DCC1957E7A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0" name="Rectangle 509">
                      <a:extLst>
                        <a:ext uri="{FF2B5EF4-FFF2-40B4-BE49-F238E27FC236}">
                          <a16:creationId xmlns:a16="http://schemas.microsoft.com/office/drawing/2014/main" id="{19D01E5D-132C-DFEE-DE2B-682F62A0D7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06" name="Group 505">
                    <a:extLst>
                      <a:ext uri="{FF2B5EF4-FFF2-40B4-BE49-F238E27FC236}">
                        <a16:creationId xmlns:a16="http://schemas.microsoft.com/office/drawing/2014/main" id="{7A25C035-2DE3-820F-5E25-5B43B31935DF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507" name="Rectangle 506">
                      <a:extLst>
                        <a:ext uri="{FF2B5EF4-FFF2-40B4-BE49-F238E27FC236}">
                          <a16:creationId xmlns:a16="http://schemas.microsoft.com/office/drawing/2014/main" id="{8D16E7EF-3376-7867-8A72-A272DB346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8" name="Rectangle 507">
                      <a:extLst>
                        <a:ext uri="{FF2B5EF4-FFF2-40B4-BE49-F238E27FC236}">
                          <a16:creationId xmlns:a16="http://schemas.microsoft.com/office/drawing/2014/main" id="{1B6812DF-F7B9-B705-042B-F677E37C14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86" name="Group 485">
                  <a:extLst>
                    <a:ext uri="{FF2B5EF4-FFF2-40B4-BE49-F238E27FC236}">
                      <a16:creationId xmlns:a16="http://schemas.microsoft.com/office/drawing/2014/main" id="{2D9777A8-35E2-9D55-704D-B7A325293DFA}"/>
                    </a:ext>
                  </a:extLst>
                </p:cNvPr>
                <p:cNvGrpSpPr/>
                <p:nvPr/>
              </p:nvGrpSpPr>
              <p:grpSpPr>
                <a:xfrm>
                  <a:off x="7227646" y="3202373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487" name="Group 486">
                    <a:extLst>
                      <a:ext uri="{FF2B5EF4-FFF2-40B4-BE49-F238E27FC236}">
                        <a16:creationId xmlns:a16="http://schemas.microsoft.com/office/drawing/2014/main" id="{6A1D355B-FEC1-67D5-B487-D280B62AAC99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497" name="Group 496">
                      <a:extLst>
                        <a:ext uri="{FF2B5EF4-FFF2-40B4-BE49-F238E27FC236}">
                          <a16:creationId xmlns:a16="http://schemas.microsoft.com/office/drawing/2014/main" id="{02B991FE-B5BF-C12D-8448-9941AD52BC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501" name="Rectangle 500">
                        <a:extLst>
                          <a:ext uri="{FF2B5EF4-FFF2-40B4-BE49-F238E27FC236}">
                            <a16:creationId xmlns:a16="http://schemas.microsoft.com/office/drawing/2014/main" id="{D950ED9F-B7CB-DCDA-1223-E53CD8EC67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2" name="Rectangle 501">
                        <a:extLst>
                          <a:ext uri="{FF2B5EF4-FFF2-40B4-BE49-F238E27FC236}">
                            <a16:creationId xmlns:a16="http://schemas.microsoft.com/office/drawing/2014/main" id="{56DF3AB7-0E9C-A731-724B-B2600C0C69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98" name="Group 497">
                      <a:extLst>
                        <a:ext uri="{FF2B5EF4-FFF2-40B4-BE49-F238E27FC236}">
                          <a16:creationId xmlns:a16="http://schemas.microsoft.com/office/drawing/2014/main" id="{094A090E-6D11-F961-1E32-4FF4777304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499" name="Rectangle 498">
                        <a:extLst>
                          <a:ext uri="{FF2B5EF4-FFF2-40B4-BE49-F238E27FC236}">
                            <a16:creationId xmlns:a16="http://schemas.microsoft.com/office/drawing/2014/main" id="{54C4B7B5-3B9D-55D7-6C09-45E48C5829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0" name="Rectangle 499">
                        <a:extLst>
                          <a:ext uri="{FF2B5EF4-FFF2-40B4-BE49-F238E27FC236}">
                            <a16:creationId xmlns:a16="http://schemas.microsoft.com/office/drawing/2014/main" id="{0579821E-6E3D-4431-C79E-0193227E60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488" name="Group 487">
                    <a:extLst>
                      <a:ext uri="{FF2B5EF4-FFF2-40B4-BE49-F238E27FC236}">
                        <a16:creationId xmlns:a16="http://schemas.microsoft.com/office/drawing/2014/main" id="{A707B2AC-F790-899E-980E-6D304B51EFBE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495" name="Rectangle 494">
                      <a:extLst>
                        <a:ext uri="{FF2B5EF4-FFF2-40B4-BE49-F238E27FC236}">
                          <a16:creationId xmlns:a16="http://schemas.microsoft.com/office/drawing/2014/main" id="{E64382F3-0224-4C05-24D2-201DB63CA2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6" name="Rectangle 495">
                      <a:extLst>
                        <a:ext uri="{FF2B5EF4-FFF2-40B4-BE49-F238E27FC236}">
                          <a16:creationId xmlns:a16="http://schemas.microsoft.com/office/drawing/2014/main" id="{BFE768E2-4C49-18BE-A10D-DC1AEF0D5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89" name="Group 488">
                    <a:extLst>
                      <a:ext uri="{FF2B5EF4-FFF2-40B4-BE49-F238E27FC236}">
                        <a16:creationId xmlns:a16="http://schemas.microsoft.com/office/drawing/2014/main" id="{A455C217-9334-E404-4485-3365EE4A49C1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493" name="Rectangle 492">
                      <a:extLst>
                        <a:ext uri="{FF2B5EF4-FFF2-40B4-BE49-F238E27FC236}">
                          <a16:creationId xmlns:a16="http://schemas.microsoft.com/office/drawing/2014/main" id="{8794D01D-5EDE-56E1-0B61-D0A8E51BC1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4" name="Rectangle 493">
                      <a:extLst>
                        <a:ext uri="{FF2B5EF4-FFF2-40B4-BE49-F238E27FC236}">
                          <a16:creationId xmlns:a16="http://schemas.microsoft.com/office/drawing/2014/main" id="{DDEA2A8B-1CC6-EC66-3837-37DCB269D2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90" name="Group 489">
                    <a:extLst>
                      <a:ext uri="{FF2B5EF4-FFF2-40B4-BE49-F238E27FC236}">
                        <a16:creationId xmlns:a16="http://schemas.microsoft.com/office/drawing/2014/main" id="{D96D57E8-5AC2-54A7-B0F3-C9FEC99B059E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491" name="Rectangle 490">
                      <a:extLst>
                        <a:ext uri="{FF2B5EF4-FFF2-40B4-BE49-F238E27FC236}">
                          <a16:creationId xmlns:a16="http://schemas.microsoft.com/office/drawing/2014/main" id="{313F7EAA-DA27-5353-F07E-5C5C6FF6C6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2" name="Rectangle 491">
                      <a:extLst>
                        <a:ext uri="{FF2B5EF4-FFF2-40B4-BE49-F238E27FC236}">
                          <a16:creationId xmlns:a16="http://schemas.microsoft.com/office/drawing/2014/main" id="{A105EF99-F19F-7876-A192-2EF37DDF4C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DE955C47-1157-771E-21C1-FF23591C250B}"/>
                  </a:ext>
                </a:extLst>
              </p:cNvPr>
              <p:cNvGrpSpPr/>
              <p:nvPr/>
            </p:nvGrpSpPr>
            <p:grpSpPr>
              <a:xfrm>
                <a:off x="6891975" y="2726791"/>
                <a:ext cx="3955824" cy="489867"/>
                <a:chOff x="7226835" y="3202373"/>
                <a:chExt cx="3955824" cy="489867"/>
              </a:xfrm>
            </p:grpSpPr>
            <p:grpSp>
              <p:nvGrpSpPr>
                <p:cNvPr id="451" name="Group 450">
                  <a:extLst>
                    <a:ext uri="{FF2B5EF4-FFF2-40B4-BE49-F238E27FC236}">
                      <a16:creationId xmlns:a16="http://schemas.microsoft.com/office/drawing/2014/main" id="{422CF7CE-CF89-2FD5-2637-C85247085995}"/>
                    </a:ext>
                  </a:extLst>
                </p:cNvPr>
                <p:cNvGrpSpPr/>
                <p:nvPr/>
              </p:nvGrpSpPr>
              <p:grpSpPr>
                <a:xfrm>
                  <a:off x="7226835" y="3447307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469" name="Group 468">
                    <a:extLst>
                      <a:ext uri="{FF2B5EF4-FFF2-40B4-BE49-F238E27FC236}">
                        <a16:creationId xmlns:a16="http://schemas.microsoft.com/office/drawing/2014/main" id="{67483BAC-1669-6C13-A5AD-A8CE4CDACD24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479" name="Group 478">
                      <a:extLst>
                        <a:ext uri="{FF2B5EF4-FFF2-40B4-BE49-F238E27FC236}">
                          <a16:creationId xmlns:a16="http://schemas.microsoft.com/office/drawing/2014/main" id="{450E7D9E-596B-6E05-5DC5-55FB084AA9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483" name="Rectangle 482">
                        <a:extLst>
                          <a:ext uri="{FF2B5EF4-FFF2-40B4-BE49-F238E27FC236}">
                            <a16:creationId xmlns:a16="http://schemas.microsoft.com/office/drawing/2014/main" id="{4C67D29E-B72C-F406-6227-2407C3D3DE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4" name="Rectangle 483">
                        <a:extLst>
                          <a:ext uri="{FF2B5EF4-FFF2-40B4-BE49-F238E27FC236}">
                            <a16:creationId xmlns:a16="http://schemas.microsoft.com/office/drawing/2014/main" id="{77A2599E-EA8C-2EB1-C900-CBE803F87B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80" name="Group 479">
                      <a:extLst>
                        <a:ext uri="{FF2B5EF4-FFF2-40B4-BE49-F238E27FC236}">
                          <a16:creationId xmlns:a16="http://schemas.microsoft.com/office/drawing/2014/main" id="{86FE354D-B67C-63A1-8A52-0B8D5FB7865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481" name="Rectangle 480">
                        <a:extLst>
                          <a:ext uri="{FF2B5EF4-FFF2-40B4-BE49-F238E27FC236}">
                            <a16:creationId xmlns:a16="http://schemas.microsoft.com/office/drawing/2014/main" id="{E506E82B-A3E6-750D-9ACE-1D3455DA44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2" name="Rectangle 481">
                        <a:extLst>
                          <a:ext uri="{FF2B5EF4-FFF2-40B4-BE49-F238E27FC236}">
                            <a16:creationId xmlns:a16="http://schemas.microsoft.com/office/drawing/2014/main" id="{43844A56-11B5-0417-10C0-F738173B6C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470" name="Group 469">
                    <a:extLst>
                      <a:ext uri="{FF2B5EF4-FFF2-40B4-BE49-F238E27FC236}">
                        <a16:creationId xmlns:a16="http://schemas.microsoft.com/office/drawing/2014/main" id="{FE2D1FBB-1CE2-A8DB-C4E8-897C39FA3DC9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477" name="Rectangle 476">
                      <a:extLst>
                        <a:ext uri="{FF2B5EF4-FFF2-40B4-BE49-F238E27FC236}">
                          <a16:creationId xmlns:a16="http://schemas.microsoft.com/office/drawing/2014/main" id="{A9AE063B-931E-358A-4069-C8DA807292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Rectangle 477">
                      <a:extLst>
                        <a:ext uri="{FF2B5EF4-FFF2-40B4-BE49-F238E27FC236}">
                          <a16:creationId xmlns:a16="http://schemas.microsoft.com/office/drawing/2014/main" id="{8C688572-6FCF-00B4-6F68-188EE82336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71" name="Group 470">
                    <a:extLst>
                      <a:ext uri="{FF2B5EF4-FFF2-40B4-BE49-F238E27FC236}">
                        <a16:creationId xmlns:a16="http://schemas.microsoft.com/office/drawing/2014/main" id="{FFE8CC5D-BA8E-029D-A6DD-DCEB816A26C3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475" name="Rectangle 474">
                      <a:extLst>
                        <a:ext uri="{FF2B5EF4-FFF2-40B4-BE49-F238E27FC236}">
                          <a16:creationId xmlns:a16="http://schemas.microsoft.com/office/drawing/2014/main" id="{C869C12E-3FE9-12C9-A368-813C88B592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Rectangle 475">
                      <a:extLst>
                        <a:ext uri="{FF2B5EF4-FFF2-40B4-BE49-F238E27FC236}">
                          <a16:creationId xmlns:a16="http://schemas.microsoft.com/office/drawing/2014/main" id="{A5B00557-94AF-4B19-D3F6-A25C1B678F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72" name="Group 471">
                    <a:extLst>
                      <a:ext uri="{FF2B5EF4-FFF2-40B4-BE49-F238E27FC236}">
                        <a16:creationId xmlns:a16="http://schemas.microsoft.com/office/drawing/2014/main" id="{F7CE6B68-66BF-DC51-3387-823CB74A1041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473" name="Rectangle 472">
                      <a:extLst>
                        <a:ext uri="{FF2B5EF4-FFF2-40B4-BE49-F238E27FC236}">
                          <a16:creationId xmlns:a16="http://schemas.microsoft.com/office/drawing/2014/main" id="{7B7D1508-B211-1741-492A-C187F973DA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4" name="Rectangle 473">
                      <a:extLst>
                        <a:ext uri="{FF2B5EF4-FFF2-40B4-BE49-F238E27FC236}">
                          <a16:creationId xmlns:a16="http://schemas.microsoft.com/office/drawing/2014/main" id="{303DAA61-80F7-B251-5853-CFCEAF863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52" name="Group 451">
                  <a:extLst>
                    <a:ext uri="{FF2B5EF4-FFF2-40B4-BE49-F238E27FC236}">
                      <a16:creationId xmlns:a16="http://schemas.microsoft.com/office/drawing/2014/main" id="{2F2B5988-1E3B-6724-BB3C-61F41638F4B6}"/>
                    </a:ext>
                  </a:extLst>
                </p:cNvPr>
                <p:cNvGrpSpPr/>
                <p:nvPr/>
              </p:nvGrpSpPr>
              <p:grpSpPr>
                <a:xfrm>
                  <a:off x="7227646" y="3202373"/>
                  <a:ext cx="3955013" cy="244933"/>
                  <a:chOff x="2118377" y="2208792"/>
                  <a:chExt cx="5988100" cy="370842"/>
                </a:xfrm>
              </p:grpSpPr>
              <p:grpSp>
                <p:nvGrpSpPr>
                  <p:cNvPr id="453" name="Group 452">
                    <a:extLst>
                      <a:ext uri="{FF2B5EF4-FFF2-40B4-BE49-F238E27FC236}">
                        <a16:creationId xmlns:a16="http://schemas.microsoft.com/office/drawing/2014/main" id="{2FC5330E-5E13-7146-8C2C-C62697A25001}"/>
                      </a:ext>
                    </a:extLst>
                  </p:cNvPr>
                  <p:cNvGrpSpPr/>
                  <p:nvPr/>
                </p:nvGrpSpPr>
                <p:grpSpPr>
                  <a:xfrm>
                    <a:off x="2118377" y="2208794"/>
                    <a:ext cx="2395240" cy="370840"/>
                    <a:chOff x="2118377" y="2208794"/>
                    <a:chExt cx="2395240" cy="370840"/>
                  </a:xfrm>
                </p:grpSpPr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CD00B6FA-4E2D-48E0-8941-C95601293C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18377" y="2208795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467" name="Rectangle 466">
                        <a:extLst>
                          <a:ext uri="{FF2B5EF4-FFF2-40B4-BE49-F238E27FC236}">
                            <a16:creationId xmlns:a16="http://schemas.microsoft.com/office/drawing/2014/main" id="{AA0E9CCA-4929-BE39-C847-421E28717E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8" name="Rectangle 467">
                        <a:extLst>
                          <a:ext uri="{FF2B5EF4-FFF2-40B4-BE49-F238E27FC236}">
                            <a16:creationId xmlns:a16="http://schemas.microsoft.com/office/drawing/2014/main" id="{73865B40-CCCF-8F95-93DA-68BF728275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2BBE5E45-BB02-75AD-2ECF-304F3F4FA2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315997" y="2208794"/>
                      <a:ext cx="1197620" cy="370839"/>
                      <a:chOff x="2118377" y="2208795"/>
                      <a:chExt cx="1197620" cy="370839"/>
                    </a:xfrm>
                  </p:grpSpPr>
                  <p:sp>
                    <p:nvSpPr>
                      <p:cNvPr id="465" name="Rectangle 464">
                        <a:extLst>
                          <a:ext uri="{FF2B5EF4-FFF2-40B4-BE49-F238E27FC236}">
                            <a16:creationId xmlns:a16="http://schemas.microsoft.com/office/drawing/2014/main" id="{45D9A85B-79FB-1BA1-1918-258D19759F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1837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66" name="Rectangle 465">
                        <a:extLst>
                          <a:ext uri="{FF2B5EF4-FFF2-40B4-BE49-F238E27FC236}">
                            <a16:creationId xmlns:a16="http://schemas.microsoft.com/office/drawing/2014/main" id="{3D70196F-F260-CB4A-0198-B18D1DBD67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717187" y="2208795"/>
                        <a:ext cx="598810" cy="370839"/>
                      </a:xfrm>
                      <a:prstGeom prst="rect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454" name="Group 453">
                    <a:extLst>
                      <a:ext uri="{FF2B5EF4-FFF2-40B4-BE49-F238E27FC236}">
                        <a16:creationId xmlns:a16="http://schemas.microsoft.com/office/drawing/2014/main" id="{47C6E26D-C7D3-3439-E617-87903029B784}"/>
                      </a:ext>
                    </a:extLst>
                  </p:cNvPr>
                  <p:cNvGrpSpPr/>
                  <p:nvPr/>
                </p:nvGrpSpPr>
                <p:grpSpPr>
                  <a:xfrm>
                    <a:off x="4513617" y="2208794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461" name="Rectangle 460">
                      <a:extLst>
                        <a:ext uri="{FF2B5EF4-FFF2-40B4-BE49-F238E27FC236}">
                          <a16:creationId xmlns:a16="http://schemas.microsoft.com/office/drawing/2014/main" id="{C9872933-2E00-4BDC-4F31-A486331D95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2" name="Rectangle 461">
                      <a:extLst>
                        <a:ext uri="{FF2B5EF4-FFF2-40B4-BE49-F238E27FC236}">
                          <a16:creationId xmlns:a16="http://schemas.microsoft.com/office/drawing/2014/main" id="{6FDED61C-A1F6-CB25-5D1D-1CDAF6281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55" name="Group 454">
                    <a:extLst>
                      <a:ext uri="{FF2B5EF4-FFF2-40B4-BE49-F238E27FC236}">
                        <a16:creationId xmlns:a16="http://schemas.microsoft.com/office/drawing/2014/main" id="{06A25E8A-81AE-72AB-6679-3EEB5C626489}"/>
                      </a:ext>
                    </a:extLst>
                  </p:cNvPr>
                  <p:cNvGrpSpPr/>
                  <p:nvPr/>
                </p:nvGrpSpPr>
                <p:grpSpPr>
                  <a:xfrm>
                    <a:off x="5711237" y="2208793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459" name="Rectangle 458">
                      <a:extLst>
                        <a:ext uri="{FF2B5EF4-FFF2-40B4-BE49-F238E27FC236}">
                          <a16:creationId xmlns:a16="http://schemas.microsoft.com/office/drawing/2014/main" id="{0EC579FE-97E3-9C85-861D-EDF35B1B11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0" name="Rectangle 459">
                      <a:extLst>
                        <a:ext uri="{FF2B5EF4-FFF2-40B4-BE49-F238E27FC236}">
                          <a16:creationId xmlns:a16="http://schemas.microsoft.com/office/drawing/2014/main" id="{83F782CC-5C66-8FD5-22ED-9D77C6293A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56" name="Group 455">
                    <a:extLst>
                      <a:ext uri="{FF2B5EF4-FFF2-40B4-BE49-F238E27FC236}">
                        <a16:creationId xmlns:a16="http://schemas.microsoft.com/office/drawing/2014/main" id="{901A30A9-F574-72AA-FB92-8E5144004B49}"/>
                      </a:ext>
                    </a:extLst>
                  </p:cNvPr>
                  <p:cNvGrpSpPr/>
                  <p:nvPr/>
                </p:nvGrpSpPr>
                <p:grpSpPr>
                  <a:xfrm>
                    <a:off x="6908857" y="2208792"/>
                    <a:ext cx="1197620" cy="370839"/>
                    <a:chOff x="2118377" y="2208795"/>
                    <a:chExt cx="1197620" cy="370839"/>
                  </a:xfrm>
                </p:grpSpPr>
                <p:sp>
                  <p:nvSpPr>
                    <p:cNvPr id="457" name="Rectangle 456">
                      <a:extLst>
                        <a:ext uri="{FF2B5EF4-FFF2-40B4-BE49-F238E27FC236}">
                          <a16:creationId xmlns:a16="http://schemas.microsoft.com/office/drawing/2014/main" id="{FAE92910-D5F5-5A08-05A3-C9C0B1650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837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8" name="Rectangle 457">
                      <a:extLst>
                        <a:ext uri="{FF2B5EF4-FFF2-40B4-BE49-F238E27FC236}">
                          <a16:creationId xmlns:a16="http://schemas.microsoft.com/office/drawing/2014/main" id="{81E441C1-3E67-6000-FB36-4384BA8E3D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7187" y="2208795"/>
                      <a:ext cx="598810" cy="370839"/>
                    </a:xfrm>
                    <a:prstGeom prst="rect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headEnd type="none" w="med" len="med"/>
                      <a:tailEnd type="triangle" w="med" len="med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cxnSp>
        <p:nvCxnSpPr>
          <p:cNvPr id="443" name="Straight Arrow Connector 442">
            <a:extLst>
              <a:ext uri="{FF2B5EF4-FFF2-40B4-BE49-F238E27FC236}">
                <a16:creationId xmlns:a16="http://schemas.microsoft.com/office/drawing/2014/main" id="{AC62D0C5-937D-3527-C886-6A0F23EEB55C}"/>
              </a:ext>
            </a:extLst>
          </p:cNvPr>
          <p:cNvCxnSpPr>
            <a:cxnSpLocks/>
          </p:cNvCxnSpPr>
          <p:nvPr/>
        </p:nvCxnSpPr>
        <p:spPr>
          <a:xfrm flipH="1" flipV="1">
            <a:off x="10691647" y="6506924"/>
            <a:ext cx="0" cy="191534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  <p:sp>
        <p:nvSpPr>
          <p:cNvPr id="444" name="Oval 443">
            <a:extLst>
              <a:ext uri="{FF2B5EF4-FFF2-40B4-BE49-F238E27FC236}">
                <a16:creationId xmlns:a16="http://schemas.microsoft.com/office/drawing/2014/main" id="{DF754278-0D04-9DD9-A2E0-5E0C769D473C}"/>
              </a:ext>
            </a:extLst>
          </p:cNvPr>
          <p:cNvSpPr>
            <a:spLocks noChangeAspect="1"/>
          </p:cNvSpPr>
          <p:nvPr/>
        </p:nvSpPr>
        <p:spPr>
          <a:xfrm>
            <a:off x="10648059" y="6672090"/>
            <a:ext cx="75027" cy="68794"/>
          </a:xfrm>
          <a:prstGeom prst="ellipse">
            <a:avLst/>
          </a:prstGeom>
          <a:solidFill>
            <a:srgbClr val="0066CC"/>
          </a:solidFill>
          <a:ln w="38100">
            <a:noFill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45" name="Straight Arrow Connector 444">
            <a:extLst>
              <a:ext uri="{FF2B5EF4-FFF2-40B4-BE49-F238E27FC236}">
                <a16:creationId xmlns:a16="http://schemas.microsoft.com/office/drawing/2014/main" id="{C3D5A692-651C-AB6D-DD34-65E8665CB8F0}"/>
              </a:ext>
            </a:extLst>
          </p:cNvPr>
          <p:cNvCxnSpPr>
            <a:cxnSpLocks/>
          </p:cNvCxnSpPr>
          <p:nvPr/>
        </p:nvCxnSpPr>
        <p:spPr>
          <a:xfrm flipH="1" flipV="1">
            <a:off x="10066867" y="6538912"/>
            <a:ext cx="624780" cy="159546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  <p:cxnSp>
        <p:nvCxnSpPr>
          <p:cNvPr id="446" name="Straight Arrow Connector 445">
            <a:extLst>
              <a:ext uri="{FF2B5EF4-FFF2-40B4-BE49-F238E27FC236}">
                <a16:creationId xmlns:a16="http://schemas.microsoft.com/office/drawing/2014/main" id="{6D6035D7-6C36-5609-FE72-E8CB5D3EFF78}"/>
              </a:ext>
            </a:extLst>
          </p:cNvPr>
          <p:cNvCxnSpPr>
            <a:cxnSpLocks/>
          </p:cNvCxnSpPr>
          <p:nvPr/>
        </p:nvCxnSpPr>
        <p:spPr>
          <a:xfrm flipH="1" flipV="1">
            <a:off x="10430355" y="6559977"/>
            <a:ext cx="244563" cy="126410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  <p:cxnSp>
        <p:nvCxnSpPr>
          <p:cNvPr id="593" name="Straight Arrow Connector 592">
            <a:extLst>
              <a:ext uri="{FF2B5EF4-FFF2-40B4-BE49-F238E27FC236}">
                <a16:creationId xmlns:a16="http://schemas.microsoft.com/office/drawing/2014/main" id="{0C6F44CE-451F-5716-581F-8956C68481C6}"/>
              </a:ext>
            </a:extLst>
          </p:cNvPr>
          <p:cNvCxnSpPr>
            <a:cxnSpLocks/>
            <a:stCxn id="444" idx="2"/>
          </p:cNvCxnSpPr>
          <p:nvPr/>
        </p:nvCxnSpPr>
        <p:spPr>
          <a:xfrm flipH="1" flipV="1">
            <a:off x="9749118" y="6526841"/>
            <a:ext cx="898941" cy="179646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  <p:cxnSp>
        <p:nvCxnSpPr>
          <p:cNvPr id="596" name="Straight Arrow Connector 595">
            <a:extLst>
              <a:ext uri="{FF2B5EF4-FFF2-40B4-BE49-F238E27FC236}">
                <a16:creationId xmlns:a16="http://schemas.microsoft.com/office/drawing/2014/main" id="{BCA8EE13-E5A9-BC72-DE70-EFB365678CCC}"/>
              </a:ext>
            </a:extLst>
          </p:cNvPr>
          <p:cNvCxnSpPr>
            <a:cxnSpLocks/>
            <a:stCxn id="444" idx="2"/>
          </p:cNvCxnSpPr>
          <p:nvPr/>
        </p:nvCxnSpPr>
        <p:spPr>
          <a:xfrm flipH="1" flipV="1">
            <a:off x="9404715" y="6538912"/>
            <a:ext cx="1243344" cy="167575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  <p:cxnSp>
        <p:nvCxnSpPr>
          <p:cNvPr id="600" name="Straight Arrow Connector 599">
            <a:extLst>
              <a:ext uri="{FF2B5EF4-FFF2-40B4-BE49-F238E27FC236}">
                <a16:creationId xmlns:a16="http://schemas.microsoft.com/office/drawing/2014/main" id="{0E52D93D-E465-1CDC-C113-5D0EC72B3C66}"/>
              </a:ext>
            </a:extLst>
          </p:cNvPr>
          <p:cNvCxnSpPr>
            <a:cxnSpLocks/>
            <a:stCxn id="444" idx="2"/>
          </p:cNvCxnSpPr>
          <p:nvPr/>
        </p:nvCxnSpPr>
        <p:spPr>
          <a:xfrm flipH="1" flipV="1">
            <a:off x="9031445" y="6538912"/>
            <a:ext cx="1616614" cy="167575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  <p:cxnSp>
        <p:nvCxnSpPr>
          <p:cNvPr id="603" name="Straight Arrow Connector 602">
            <a:extLst>
              <a:ext uri="{FF2B5EF4-FFF2-40B4-BE49-F238E27FC236}">
                <a16:creationId xmlns:a16="http://schemas.microsoft.com/office/drawing/2014/main" id="{C5A32E65-47CA-B531-BFE6-F8096DA2CE76}"/>
              </a:ext>
            </a:extLst>
          </p:cNvPr>
          <p:cNvCxnSpPr>
            <a:cxnSpLocks/>
            <a:stCxn id="444" idx="2"/>
          </p:cNvCxnSpPr>
          <p:nvPr/>
        </p:nvCxnSpPr>
        <p:spPr>
          <a:xfrm flipH="1" flipV="1">
            <a:off x="8768862" y="6538912"/>
            <a:ext cx="1879197" cy="167575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  <p:cxnSp>
        <p:nvCxnSpPr>
          <p:cNvPr id="607" name="Straight Arrow Connector 606">
            <a:extLst>
              <a:ext uri="{FF2B5EF4-FFF2-40B4-BE49-F238E27FC236}">
                <a16:creationId xmlns:a16="http://schemas.microsoft.com/office/drawing/2014/main" id="{CA8A2BC4-7D62-A4E4-20C2-B50D49101FF6}"/>
              </a:ext>
            </a:extLst>
          </p:cNvPr>
          <p:cNvCxnSpPr>
            <a:cxnSpLocks/>
            <a:stCxn id="444" idx="3"/>
          </p:cNvCxnSpPr>
          <p:nvPr/>
        </p:nvCxnSpPr>
        <p:spPr>
          <a:xfrm flipH="1" flipV="1">
            <a:off x="8417681" y="6530883"/>
            <a:ext cx="2241365" cy="199926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  <p:cxnSp>
        <p:nvCxnSpPr>
          <p:cNvPr id="610" name="Straight Arrow Connector 609">
            <a:extLst>
              <a:ext uri="{FF2B5EF4-FFF2-40B4-BE49-F238E27FC236}">
                <a16:creationId xmlns:a16="http://schemas.microsoft.com/office/drawing/2014/main" id="{60C6A8D0-9CE8-E15F-F7FC-F91F7517DAAB}"/>
              </a:ext>
            </a:extLst>
          </p:cNvPr>
          <p:cNvCxnSpPr>
            <a:cxnSpLocks/>
            <a:stCxn id="444" idx="2"/>
          </p:cNvCxnSpPr>
          <p:nvPr/>
        </p:nvCxnSpPr>
        <p:spPr>
          <a:xfrm flipH="1" flipV="1">
            <a:off x="8106710" y="6538912"/>
            <a:ext cx="2541349" cy="167575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  <p:cxnSp>
        <p:nvCxnSpPr>
          <p:cNvPr id="613" name="Straight Arrow Connector 612">
            <a:extLst>
              <a:ext uri="{FF2B5EF4-FFF2-40B4-BE49-F238E27FC236}">
                <a16:creationId xmlns:a16="http://schemas.microsoft.com/office/drawing/2014/main" id="{91E195F5-BAA5-7F7E-C8E2-4BB6716BE97A}"/>
              </a:ext>
            </a:extLst>
          </p:cNvPr>
          <p:cNvCxnSpPr>
            <a:cxnSpLocks/>
            <a:stCxn id="444" idx="2"/>
          </p:cNvCxnSpPr>
          <p:nvPr/>
        </p:nvCxnSpPr>
        <p:spPr>
          <a:xfrm flipH="1" flipV="1">
            <a:off x="7776526" y="6538912"/>
            <a:ext cx="2871533" cy="167575"/>
          </a:xfrm>
          <a:prstGeom prst="straightConnector1">
            <a:avLst/>
          </a:prstGeom>
          <a:noFill/>
          <a:ln w="28575" cap="flat" cmpd="sng" algn="ctr">
            <a:solidFill>
              <a:srgbClr val="0066CC"/>
            </a:solidFill>
            <a:prstDash val="solid"/>
            <a:miter lim="800000"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3294612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388" grpId="0"/>
      <p:bldP spid="439" grpId="0" build="p"/>
      <p:bldP spid="44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18F316-7C5A-5B8F-EC56-CBAA99D1E3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B689160C-BDEE-9913-8855-922085FCFD7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Execution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D16A1E2D-1499-6971-C47D-4C9BFFB535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49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DDCB278F-CC56-40FC-23CE-9642CE796335}"/>
                  </a:ext>
                </a:extLst>
              </p:cNvPr>
              <p:cNvSpPr txBox="1"/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4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4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4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4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4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4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4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4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4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DDCB278F-CC56-40FC-23CE-9642CE7963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4CACFFA4-ABFF-D25C-56B2-0C5A78F820FF}"/>
              </a:ext>
            </a:extLst>
          </p:cNvPr>
          <p:cNvGrpSpPr/>
          <p:nvPr/>
        </p:nvGrpSpPr>
        <p:grpSpPr>
          <a:xfrm>
            <a:off x="7793394" y="3015518"/>
            <a:ext cx="3560406" cy="3113868"/>
            <a:chOff x="7793394" y="3015518"/>
            <a:chExt cx="3560406" cy="3113868"/>
          </a:xfrm>
          <a:noFill/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F771FDF-16DF-4AAF-FCB5-8F14E4ED7B26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FC225A49-0004-734B-7C40-ACB964FE039D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FC225A49-0004-734B-7C40-ACB964FE039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2ACA073E-CB3B-902A-3CF2-E320F7F15175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2ACA073E-CB3B-902A-3CF2-E320F7F1517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A4FEC0F3-1BA7-6230-223F-883CB0835733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A4FEC0F3-1BA7-6230-223F-883CB083573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59A1241C-F966-027F-9C18-FD103D5508F7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59A1241C-F966-027F-9C18-FD103D5508F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427B08A9-9ABB-21BB-C2AA-F3C52B7B52AE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427B08A9-9ABB-21BB-C2AA-F3C52B7B52A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8F8104ED-AE38-9C06-6D28-8815F5704791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8F8104ED-AE38-9C06-6D28-8815F570479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34130EF-8EAC-E04B-EAFC-EAB5C95D9FEE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3D6CAF7E-4EA0-5B3E-014F-CC1DC55131B2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3D6CAF7E-4EA0-5B3E-014F-CC1DC55131B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1327B321-378A-C38C-81BB-BD0CD993A68D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1327B321-378A-C38C-81BB-BD0CD993A68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2D79C365-12A1-3077-F751-60BAA022085F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2D79C365-12A1-3077-F751-60BAA022085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303854A7-C1D9-6813-1C45-EC3E40642916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303854A7-C1D9-6813-1C45-EC3E4064291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6B201017-7DC0-E2C0-B1B6-D7B1E200F2C6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6B201017-7DC0-E2C0-B1B6-D7B1E200F2C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68CD4FFF-D20C-B9A7-B146-B07C1E260CCB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68CD4FFF-D20C-B9A7-B146-B07C1E260CC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9DF9B6AE-2169-60A6-5587-0E2F9CD95EBF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9DF9B6AE-2169-60A6-5587-0E2F9CD95EB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C21070A3-53C4-2628-8204-E4FD9BF3A94E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C21070A3-53C4-2628-8204-E4FD9BF3A94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F5C61D8-357D-1958-5D06-B112525A69F3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  <a:grpFill/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C362F5BC-95A2-6F59-1C56-A349E99D3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3CD5174D-1501-AFAF-3346-D0392EBB4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AFAC82B9-F571-D845-80FB-0EEF447AA4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001" name="Group 85000">
                  <a:extLst>
                    <a:ext uri="{FF2B5EF4-FFF2-40B4-BE49-F238E27FC236}">
                      <a16:creationId xmlns:a16="http://schemas.microsoft.com/office/drawing/2014/main" id="{867E9136-B04F-407A-2CD8-A306D594AB7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19" name="Group 85018">
                    <a:extLst>
                      <a:ext uri="{FF2B5EF4-FFF2-40B4-BE49-F238E27FC236}">
                        <a16:creationId xmlns:a16="http://schemas.microsoft.com/office/drawing/2014/main" id="{A8D5BB3E-23DB-FD5E-B232-57A605B138B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31" name="Group 85030">
                      <a:extLst>
                        <a:ext uri="{FF2B5EF4-FFF2-40B4-BE49-F238E27FC236}">
                          <a16:creationId xmlns:a16="http://schemas.microsoft.com/office/drawing/2014/main" id="{D051F37B-B22F-5C0D-0CE4-BC92F6456BF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033" name="Rectangle 85032">
                        <a:extLst>
                          <a:ext uri="{FF2B5EF4-FFF2-40B4-BE49-F238E27FC236}">
                            <a16:creationId xmlns:a16="http://schemas.microsoft.com/office/drawing/2014/main" id="{2C4896C9-2869-7A10-A0C8-BA1C6BBD24E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034" name="Rectangle 85033">
                        <a:extLst>
                          <a:ext uri="{FF2B5EF4-FFF2-40B4-BE49-F238E27FC236}">
                            <a16:creationId xmlns:a16="http://schemas.microsoft.com/office/drawing/2014/main" id="{CA148D48-6674-16B9-3E2E-8D2E5C84DEC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32" name="Rectangle 85031">
                      <a:extLst>
                        <a:ext uri="{FF2B5EF4-FFF2-40B4-BE49-F238E27FC236}">
                          <a16:creationId xmlns:a16="http://schemas.microsoft.com/office/drawing/2014/main" id="{E7FAE04F-AA9C-223F-DAE8-411CAA2C18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020" name="Group 85019">
                    <a:extLst>
                      <a:ext uri="{FF2B5EF4-FFF2-40B4-BE49-F238E27FC236}">
                        <a16:creationId xmlns:a16="http://schemas.microsoft.com/office/drawing/2014/main" id="{29FD5247-B3E7-3435-4F04-36010ACF18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24" name="Group 85023">
                      <a:extLst>
                        <a:ext uri="{FF2B5EF4-FFF2-40B4-BE49-F238E27FC236}">
                          <a16:creationId xmlns:a16="http://schemas.microsoft.com/office/drawing/2014/main" id="{463E88DD-069F-732C-2D78-B5D9F53418D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27" name="Group 85026">
                        <a:extLst>
                          <a:ext uri="{FF2B5EF4-FFF2-40B4-BE49-F238E27FC236}">
                            <a16:creationId xmlns:a16="http://schemas.microsoft.com/office/drawing/2014/main" id="{3C95807F-43BB-5B64-E35F-2EF856369A1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029" name="Rectangle 85028">
                          <a:extLst>
                            <a:ext uri="{FF2B5EF4-FFF2-40B4-BE49-F238E27FC236}">
                              <a16:creationId xmlns:a16="http://schemas.microsoft.com/office/drawing/2014/main" id="{70D3B50A-8B82-80CB-C273-BD5F1936783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030" name="Rectangle 85029">
                          <a:extLst>
                            <a:ext uri="{FF2B5EF4-FFF2-40B4-BE49-F238E27FC236}">
                              <a16:creationId xmlns:a16="http://schemas.microsoft.com/office/drawing/2014/main" id="{27E9AF53-0F47-487F-F159-67513C45DBE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028" name="Rectangle 85027">
                        <a:extLst>
                          <a:ext uri="{FF2B5EF4-FFF2-40B4-BE49-F238E27FC236}">
                            <a16:creationId xmlns:a16="http://schemas.microsoft.com/office/drawing/2014/main" id="{B7BCF30B-F480-9EE9-7A35-EF3A23807F6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26" name="Rectangle 85025">
                      <a:extLst>
                        <a:ext uri="{FF2B5EF4-FFF2-40B4-BE49-F238E27FC236}">
                          <a16:creationId xmlns:a16="http://schemas.microsoft.com/office/drawing/2014/main" id="{8FEA2C57-5555-6826-6F98-56C932BA800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002" name="Group 85001">
                  <a:extLst>
                    <a:ext uri="{FF2B5EF4-FFF2-40B4-BE49-F238E27FC236}">
                      <a16:creationId xmlns:a16="http://schemas.microsoft.com/office/drawing/2014/main" id="{9075397C-CE45-6EB3-CBA3-DC3691A1C2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03" name="Group 85002">
                    <a:extLst>
                      <a:ext uri="{FF2B5EF4-FFF2-40B4-BE49-F238E27FC236}">
                        <a16:creationId xmlns:a16="http://schemas.microsoft.com/office/drawing/2014/main" id="{0FFA1D3F-C6E7-EA5E-9216-C1291CFD10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15" name="Group 85014">
                      <a:extLst>
                        <a:ext uri="{FF2B5EF4-FFF2-40B4-BE49-F238E27FC236}">
                          <a16:creationId xmlns:a16="http://schemas.microsoft.com/office/drawing/2014/main" id="{B65A6ABF-6576-14F9-A52C-1220AE9C087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017" name="Rectangle 85016">
                        <a:extLst>
                          <a:ext uri="{FF2B5EF4-FFF2-40B4-BE49-F238E27FC236}">
                            <a16:creationId xmlns:a16="http://schemas.microsoft.com/office/drawing/2014/main" id="{7A0310CC-44CC-5E27-6F01-F3A00B87597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018" name="Rectangle 85017">
                        <a:extLst>
                          <a:ext uri="{FF2B5EF4-FFF2-40B4-BE49-F238E27FC236}">
                            <a16:creationId xmlns:a16="http://schemas.microsoft.com/office/drawing/2014/main" id="{108D91CA-92E5-8C9F-08DD-AF1D71E7992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16" name="Rectangle 85015">
                      <a:extLst>
                        <a:ext uri="{FF2B5EF4-FFF2-40B4-BE49-F238E27FC236}">
                          <a16:creationId xmlns:a16="http://schemas.microsoft.com/office/drawing/2014/main" id="{95E0CF18-20ED-06D9-0B8F-AA48CD6EFF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004" name="Group 85003">
                    <a:extLst>
                      <a:ext uri="{FF2B5EF4-FFF2-40B4-BE49-F238E27FC236}">
                        <a16:creationId xmlns:a16="http://schemas.microsoft.com/office/drawing/2014/main" id="{BF2F9055-7C3F-1287-E80F-A4299CC2650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08" name="Group 85007">
                      <a:extLst>
                        <a:ext uri="{FF2B5EF4-FFF2-40B4-BE49-F238E27FC236}">
                          <a16:creationId xmlns:a16="http://schemas.microsoft.com/office/drawing/2014/main" id="{F86FA5A2-5CE5-F497-E05E-B410C9B4F60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11" name="Group 85010">
                        <a:extLst>
                          <a:ext uri="{FF2B5EF4-FFF2-40B4-BE49-F238E27FC236}">
                            <a16:creationId xmlns:a16="http://schemas.microsoft.com/office/drawing/2014/main" id="{E1E2582A-0DB4-DE84-2815-4FAA7DCC12A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013" name="Rectangle 85012">
                          <a:extLst>
                            <a:ext uri="{FF2B5EF4-FFF2-40B4-BE49-F238E27FC236}">
                              <a16:creationId xmlns:a16="http://schemas.microsoft.com/office/drawing/2014/main" id="{2D6D5DE0-F4F3-D2D9-D473-CF31FB6566B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014" name="Rectangle 85013">
                          <a:extLst>
                            <a:ext uri="{FF2B5EF4-FFF2-40B4-BE49-F238E27FC236}">
                              <a16:creationId xmlns:a16="http://schemas.microsoft.com/office/drawing/2014/main" id="{F51FF053-52F9-50E2-A3AD-760EF72B14F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012" name="Rectangle 85011">
                        <a:extLst>
                          <a:ext uri="{FF2B5EF4-FFF2-40B4-BE49-F238E27FC236}">
                            <a16:creationId xmlns:a16="http://schemas.microsoft.com/office/drawing/2014/main" id="{B2ED6C94-BC63-7C65-FA30-8BFC147CED5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10" name="Rectangle 85009">
                      <a:extLst>
                        <a:ext uri="{FF2B5EF4-FFF2-40B4-BE49-F238E27FC236}">
                          <a16:creationId xmlns:a16="http://schemas.microsoft.com/office/drawing/2014/main" id="{47A9312F-EF71-7B3B-2AFF-B33F6853875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EFE51CD0-C767-1311-673A-F9575AF7EC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  <a:grpFill/>
            </p:grpSpPr>
            <p:grpSp>
              <p:nvGrpSpPr>
                <p:cNvPr id="85244" name="Group 85243">
                  <a:extLst>
                    <a:ext uri="{FF2B5EF4-FFF2-40B4-BE49-F238E27FC236}">
                      <a16:creationId xmlns:a16="http://schemas.microsoft.com/office/drawing/2014/main" id="{34A9F8A6-FE74-AE32-15F2-938C3E5E5B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84997" name="Group 84996">
                    <a:extLst>
                      <a:ext uri="{FF2B5EF4-FFF2-40B4-BE49-F238E27FC236}">
                        <a16:creationId xmlns:a16="http://schemas.microsoft.com/office/drawing/2014/main" id="{E040DB4E-ACF5-07EB-BFF3-B3E6DA38FF6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45C11A10-1265-5976-C573-0AB20CC615C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45C11A10-1265-5976-C573-0AB20CC615CA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18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20B2AB69-5D81-557A-3E35-A7BEA5E1F7D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20B2AB69-5D81-557A-3E35-A7BEA5E1F7D0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19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2E48F68C-40EA-1F78-F6B9-6BB4BFD0537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2E48F68C-40EA-1F78-F6B9-6BB4BFD05370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20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  <p:grpSp>
              <p:nvGrpSpPr>
                <p:cNvPr id="85245" name="Group 85244">
                  <a:extLst>
                    <a:ext uri="{FF2B5EF4-FFF2-40B4-BE49-F238E27FC236}">
                      <a16:creationId xmlns:a16="http://schemas.microsoft.com/office/drawing/2014/main" id="{8A3A6A65-94ED-0B77-5FB6-031E504BF9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246" name="Group 85245">
                    <a:extLst>
                      <a:ext uri="{FF2B5EF4-FFF2-40B4-BE49-F238E27FC236}">
                        <a16:creationId xmlns:a16="http://schemas.microsoft.com/office/drawing/2014/main" id="{12417A1F-632F-89A2-E43C-17B0B2AEF8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4992" name="Group 84991">
                      <a:extLst>
                        <a:ext uri="{FF2B5EF4-FFF2-40B4-BE49-F238E27FC236}">
                          <a16:creationId xmlns:a16="http://schemas.microsoft.com/office/drawing/2014/main" id="{ACA71235-17A6-5B18-5062-511379DCC61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9BF54435-21A8-4D93-1C4F-9FD3500E51DB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9BF54435-21A8-4D93-1C4F-9FD3500E51DB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1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6698CCAE-BC4E-AB68-4995-97D2BDD6979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6698CCAE-BC4E-AB68-4995-97D2BDD69792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2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CED9C834-5977-DCEE-42A9-39F7E998FB5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CED9C834-5977-DCEE-42A9-39F7E998FB52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3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4BBD7EFE-E186-BC49-91A1-64F76EA9A18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4BBD7EFE-E186-BC49-91A1-64F76EA9A187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24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ABEC81AB-C264-15C9-BAAD-7B2D0F0752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152" name="Group 85151">
                  <a:extLst>
                    <a:ext uri="{FF2B5EF4-FFF2-40B4-BE49-F238E27FC236}">
                      <a16:creationId xmlns:a16="http://schemas.microsoft.com/office/drawing/2014/main" id="{1FAA03C7-A6BF-65E1-ADC3-F9F8D1F64E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70" name="Group 85169">
                    <a:extLst>
                      <a:ext uri="{FF2B5EF4-FFF2-40B4-BE49-F238E27FC236}">
                        <a16:creationId xmlns:a16="http://schemas.microsoft.com/office/drawing/2014/main" id="{CE22F737-39AF-437B-099A-A9E7CF9E0E2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81" name="Group 85180">
                      <a:extLst>
                        <a:ext uri="{FF2B5EF4-FFF2-40B4-BE49-F238E27FC236}">
                          <a16:creationId xmlns:a16="http://schemas.microsoft.com/office/drawing/2014/main" id="{4984DF57-017B-C277-8BAA-8B43584773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242" name="Rectangle 85241">
                        <a:extLst>
                          <a:ext uri="{FF2B5EF4-FFF2-40B4-BE49-F238E27FC236}">
                            <a16:creationId xmlns:a16="http://schemas.microsoft.com/office/drawing/2014/main" id="{0B5359FD-5162-7B31-D002-302655BA6EF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43" name="Rectangle 85242">
                        <a:extLst>
                          <a:ext uri="{FF2B5EF4-FFF2-40B4-BE49-F238E27FC236}">
                            <a16:creationId xmlns:a16="http://schemas.microsoft.com/office/drawing/2014/main" id="{9E3E3DE0-80F1-A953-4E74-934FDCBD2A3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83" name="Rectangle 85182">
                      <a:extLst>
                        <a:ext uri="{FF2B5EF4-FFF2-40B4-BE49-F238E27FC236}">
                          <a16:creationId xmlns:a16="http://schemas.microsoft.com/office/drawing/2014/main" id="{0990949F-B239-37EB-FDCC-D30B1E58D9C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71" name="Group 85170">
                    <a:extLst>
                      <a:ext uri="{FF2B5EF4-FFF2-40B4-BE49-F238E27FC236}">
                        <a16:creationId xmlns:a16="http://schemas.microsoft.com/office/drawing/2014/main" id="{02D0CFC4-FB0B-85C5-71B5-B47041FEBD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72" name="Group 85171">
                      <a:extLst>
                        <a:ext uri="{FF2B5EF4-FFF2-40B4-BE49-F238E27FC236}">
                          <a16:creationId xmlns:a16="http://schemas.microsoft.com/office/drawing/2014/main" id="{70E14A31-F9CC-88E7-96EC-326B4E22C12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74" name="Group 85173">
                        <a:extLst>
                          <a:ext uri="{FF2B5EF4-FFF2-40B4-BE49-F238E27FC236}">
                            <a16:creationId xmlns:a16="http://schemas.microsoft.com/office/drawing/2014/main" id="{D7EF85DC-383A-648C-6823-0EE66080F1B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76" name="Rectangle 85175">
                          <a:extLst>
                            <a:ext uri="{FF2B5EF4-FFF2-40B4-BE49-F238E27FC236}">
                              <a16:creationId xmlns:a16="http://schemas.microsoft.com/office/drawing/2014/main" id="{85DA6121-C713-D613-2E47-088CBE0446D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77" name="Rectangle 85176">
                          <a:extLst>
                            <a:ext uri="{FF2B5EF4-FFF2-40B4-BE49-F238E27FC236}">
                              <a16:creationId xmlns:a16="http://schemas.microsoft.com/office/drawing/2014/main" id="{171FB0DB-86C4-331F-DFE4-38DE5CC9639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75" name="Rectangle 85174">
                        <a:extLst>
                          <a:ext uri="{FF2B5EF4-FFF2-40B4-BE49-F238E27FC236}">
                            <a16:creationId xmlns:a16="http://schemas.microsoft.com/office/drawing/2014/main" id="{936EC731-41E1-91CC-A15C-5BE57B6EE54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73" name="Rectangle 85172">
                      <a:extLst>
                        <a:ext uri="{FF2B5EF4-FFF2-40B4-BE49-F238E27FC236}">
                          <a16:creationId xmlns:a16="http://schemas.microsoft.com/office/drawing/2014/main" id="{F03B5D8A-A97F-B8FB-95D1-F18133CD6F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153" name="Group 85152">
                  <a:extLst>
                    <a:ext uri="{FF2B5EF4-FFF2-40B4-BE49-F238E27FC236}">
                      <a16:creationId xmlns:a16="http://schemas.microsoft.com/office/drawing/2014/main" id="{CC2AA2A5-62FE-0B18-B819-B3A631A541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54" name="Group 85153">
                    <a:extLst>
                      <a:ext uri="{FF2B5EF4-FFF2-40B4-BE49-F238E27FC236}">
                        <a16:creationId xmlns:a16="http://schemas.microsoft.com/office/drawing/2014/main" id="{E2FE0E68-7D97-F595-F6F8-2225AD192F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65" name="Group 85164">
                      <a:extLst>
                        <a:ext uri="{FF2B5EF4-FFF2-40B4-BE49-F238E27FC236}">
                          <a16:creationId xmlns:a16="http://schemas.microsoft.com/office/drawing/2014/main" id="{FA0AD3C3-66BF-2F8C-9CC7-D7BE8F2A871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68" name="Rectangle 85167">
                        <a:extLst>
                          <a:ext uri="{FF2B5EF4-FFF2-40B4-BE49-F238E27FC236}">
                            <a16:creationId xmlns:a16="http://schemas.microsoft.com/office/drawing/2014/main" id="{BFAF481D-5210-52CB-5579-1AEF3FDB8A0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69" name="Rectangle 85168">
                        <a:extLst>
                          <a:ext uri="{FF2B5EF4-FFF2-40B4-BE49-F238E27FC236}">
                            <a16:creationId xmlns:a16="http://schemas.microsoft.com/office/drawing/2014/main" id="{6BC5CCDE-A2F5-839B-2222-40454ACBA8F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67" name="Rectangle 85166">
                      <a:extLst>
                        <a:ext uri="{FF2B5EF4-FFF2-40B4-BE49-F238E27FC236}">
                          <a16:creationId xmlns:a16="http://schemas.microsoft.com/office/drawing/2014/main" id="{B9A9CFC2-BDF0-BB48-20E1-9FC06B47D1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55" name="Group 85154">
                    <a:extLst>
                      <a:ext uri="{FF2B5EF4-FFF2-40B4-BE49-F238E27FC236}">
                        <a16:creationId xmlns:a16="http://schemas.microsoft.com/office/drawing/2014/main" id="{268C7084-967B-4690-9B2D-B9E093A3EC2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56" name="Group 85155">
                      <a:extLst>
                        <a:ext uri="{FF2B5EF4-FFF2-40B4-BE49-F238E27FC236}">
                          <a16:creationId xmlns:a16="http://schemas.microsoft.com/office/drawing/2014/main" id="{5F6DEFFE-BB6D-2A86-7A43-F8FAFA85B05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58" name="Group 85157">
                        <a:extLst>
                          <a:ext uri="{FF2B5EF4-FFF2-40B4-BE49-F238E27FC236}">
                            <a16:creationId xmlns:a16="http://schemas.microsoft.com/office/drawing/2014/main" id="{5CF0F337-22D1-20C0-ED01-BE979562C13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60" name="Rectangle 85159">
                          <a:extLst>
                            <a:ext uri="{FF2B5EF4-FFF2-40B4-BE49-F238E27FC236}">
                              <a16:creationId xmlns:a16="http://schemas.microsoft.com/office/drawing/2014/main" id="{E75F6933-6564-3152-4F9D-2F6A8FA94EB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61" name="Rectangle 85160">
                          <a:extLst>
                            <a:ext uri="{FF2B5EF4-FFF2-40B4-BE49-F238E27FC236}">
                              <a16:creationId xmlns:a16="http://schemas.microsoft.com/office/drawing/2014/main" id="{EFD65592-0479-9906-2628-987F8B64FDF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59" name="Rectangle 85158">
                        <a:extLst>
                          <a:ext uri="{FF2B5EF4-FFF2-40B4-BE49-F238E27FC236}">
                            <a16:creationId xmlns:a16="http://schemas.microsoft.com/office/drawing/2014/main" id="{A3DFB09C-0E09-2DE1-4ABB-3F3A7FDCE7A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57" name="Rectangle 85156">
                      <a:extLst>
                        <a:ext uri="{FF2B5EF4-FFF2-40B4-BE49-F238E27FC236}">
                          <a16:creationId xmlns:a16="http://schemas.microsoft.com/office/drawing/2014/main" id="{75A03830-A80B-888F-4905-875457B1604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615DF2B4-336F-76C9-5622-B5094FC826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9C990B1D-0EA0-24B4-B682-F4F3CFD8C5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36" name="Group 85135">
                    <a:extLst>
                      <a:ext uri="{FF2B5EF4-FFF2-40B4-BE49-F238E27FC236}">
                        <a16:creationId xmlns:a16="http://schemas.microsoft.com/office/drawing/2014/main" id="{6210BD10-6580-603E-88F3-AFA2290AE0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44" name="Group 85143">
                      <a:extLst>
                        <a:ext uri="{FF2B5EF4-FFF2-40B4-BE49-F238E27FC236}">
                          <a16:creationId xmlns:a16="http://schemas.microsoft.com/office/drawing/2014/main" id="{ACEE190D-1E43-0559-CF2C-3ED7FAB8AB7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49" name="Rectangle 85148">
                        <a:extLst>
                          <a:ext uri="{FF2B5EF4-FFF2-40B4-BE49-F238E27FC236}">
                            <a16:creationId xmlns:a16="http://schemas.microsoft.com/office/drawing/2014/main" id="{4E7D0DB6-9018-7FB5-06D5-608D2435905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51" name="Rectangle 85150">
                        <a:extLst>
                          <a:ext uri="{FF2B5EF4-FFF2-40B4-BE49-F238E27FC236}">
                            <a16:creationId xmlns:a16="http://schemas.microsoft.com/office/drawing/2014/main" id="{9A0798E6-A530-50EE-C455-E9F21F7E434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45" name="Rectangle 85144">
                      <a:extLst>
                        <a:ext uri="{FF2B5EF4-FFF2-40B4-BE49-F238E27FC236}">
                          <a16:creationId xmlns:a16="http://schemas.microsoft.com/office/drawing/2014/main" id="{4460FA68-D3AE-4E1B-A79F-7586260B111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37" name="Group 85136">
                    <a:extLst>
                      <a:ext uri="{FF2B5EF4-FFF2-40B4-BE49-F238E27FC236}">
                        <a16:creationId xmlns:a16="http://schemas.microsoft.com/office/drawing/2014/main" id="{DB832C79-E54E-0398-A07C-E9542A57DB6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38" name="Group 85137">
                      <a:extLst>
                        <a:ext uri="{FF2B5EF4-FFF2-40B4-BE49-F238E27FC236}">
                          <a16:creationId xmlns:a16="http://schemas.microsoft.com/office/drawing/2014/main" id="{54E51CE7-67DD-B234-B79E-FCD42A961F5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40" name="Group 85139">
                        <a:extLst>
                          <a:ext uri="{FF2B5EF4-FFF2-40B4-BE49-F238E27FC236}">
                            <a16:creationId xmlns:a16="http://schemas.microsoft.com/office/drawing/2014/main" id="{411AF112-C0B7-CF82-92B8-AF902786718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42" name="Rectangle 85141">
                          <a:extLst>
                            <a:ext uri="{FF2B5EF4-FFF2-40B4-BE49-F238E27FC236}">
                              <a16:creationId xmlns:a16="http://schemas.microsoft.com/office/drawing/2014/main" id="{309A2506-2E8C-5C45-D793-C2D9D60685E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43" name="Rectangle 85142">
                          <a:extLst>
                            <a:ext uri="{FF2B5EF4-FFF2-40B4-BE49-F238E27FC236}">
                              <a16:creationId xmlns:a16="http://schemas.microsoft.com/office/drawing/2014/main" id="{D9C36151-7BA8-B470-899B-0AC58FFAE17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41" name="Rectangle 85140">
                        <a:extLst>
                          <a:ext uri="{FF2B5EF4-FFF2-40B4-BE49-F238E27FC236}">
                            <a16:creationId xmlns:a16="http://schemas.microsoft.com/office/drawing/2014/main" id="{21CFF958-29EC-CEC5-0D77-C9D1B53A828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9" name="Rectangle 85138">
                      <a:extLst>
                        <a:ext uri="{FF2B5EF4-FFF2-40B4-BE49-F238E27FC236}">
                          <a16:creationId xmlns:a16="http://schemas.microsoft.com/office/drawing/2014/main" id="{ED5CECF3-E330-8C87-6F24-6F25880EC97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6085FF79-6114-9ABF-431E-31AFFBB7AF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AC43530E-206D-F19F-0636-60D01ADE67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31" name="Group 85130">
                      <a:extLst>
                        <a:ext uri="{FF2B5EF4-FFF2-40B4-BE49-F238E27FC236}">
                          <a16:creationId xmlns:a16="http://schemas.microsoft.com/office/drawing/2014/main" id="{5082C771-0DD4-BFA9-A7A8-267280C911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34" name="Rectangle 85133">
                        <a:extLst>
                          <a:ext uri="{FF2B5EF4-FFF2-40B4-BE49-F238E27FC236}">
                            <a16:creationId xmlns:a16="http://schemas.microsoft.com/office/drawing/2014/main" id="{FCF5B1A7-07AD-5816-C9D6-0E4A28C2F5B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35" name="Rectangle 85134">
                        <a:extLst>
                          <a:ext uri="{FF2B5EF4-FFF2-40B4-BE49-F238E27FC236}">
                            <a16:creationId xmlns:a16="http://schemas.microsoft.com/office/drawing/2014/main" id="{3C071DBA-F83D-5670-4C0B-35C603FA607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3" name="Rectangle 85132">
                      <a:extLst>
                        <a:ext uri="{FF2B5EF4-FFF2-40B4-BE49-F238E27FC236}">
                          <a16:creationId xmlns:a16="http://schemas.microsoft.com/office/drawing/2014/main" id="{D4F08418-5873-344A-21BE-DE9A52214E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63" name="Group 62">
                    <a:extLst>
                      <a:ext uri="{FF2B5EF4-FFF2-40B4-BE49-F238E27FC236}">
                        <a16:creationId xmlns:a16="http://schemas.microsoft.com/office/drawing/2014/main" id="{F958D818-ABF2-6A92-408D-29251FCBCA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21" name="Group 85120">
                      <a:extLst>
                        <a:ext uri="{FF2B5EF4-FFF2-40B4-BE49-F238E27FC236}">
                          <a16:creationId xmlns:a16="http://schemas.microsoft.com/office/drawing/2014/main" id="{32759524-84DF-E998-1BFC-D52ABE9F887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24" name="Group 85123">
                        <a:extLst>
                          <a:ext uri="{FF2B5EF4-FFF2-40B4-BE49-F238E27FC236}">
                            <a16:creationId xmlns:a16="http://schemas.microsoft.com/office/drawing/2014/main" id="{BE17C8C4-7E35-E31D-BF69-9D1387BC7E6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26" name="Rectangle 85125">
                          <a:extLst>
                            <a:ext uri="{FF2B5EF4-FFF2-40B4-BE49-F238E27FC236}">
                              <a16:creationId xmlns:a16="http://schemas.microsoft.com/office/drawing/2014/main" id="{0218CDF3-C477-A265-FE7C-2F2FEF10168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27" name="Rectangle 85126">
                          <a:extLst>
                            <a:ext uri="{FF2B5EF4-FFF2-40B4-BE49-F238E27FC236}">
                              <a16:creationId xmlns:a16="http://schemas.microsoft.com/office/drawing/2014/main" id="{09BB3D25-A18A-2EFF-8389-1C617B96510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25" name="Rectangle 85124">
                        <a:extLst>
                          <a:ext uri="{FF2B5EF4-FFF2-40B4-BE49-F238E27FC236}">
                            <a16:creationId xmlns:a16="http://schemas.microsoft.com/office/drawing/2014/main" id="{AD8AB2D3-E738-8277-5F76-3FBC6EA1231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23" name="Rectangle 85122">
                      <a:extLst>
                        <a:ext uri="{FF2B5EF4-FFF2-40B4-BE49-F238E27FC236}">
                          <a16:creationId xmlns:a16="http://schemas.microsoft.com/office/drawing/2014/main" id="{09D42816-B9DC-A68A-8C2D-9EE7F40D9BC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DBA0877D-3A47-8F0D-1638-0B36DDF577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  <a:grpFill/>
            </p:grpSpPr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F8774A73-0F40-45BD-17AA-640A5C2806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46" name="Group 45">
                    <a:extLst>
                      <a:ext uri="{FF2B5EF4-FFF2-40B4-BE49-F238E27FC236}">
                        <a16:creationId xmlns:a16="http://schemas.microsoft.com/office/drawing/2014/main" id="{9C8C56A0-3C61-EB10-2877-7787DE6D05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p:sp>
                  <p:nvSpPr>
                    <p:cNvPr id="51" name="Rectangle 50">
                      <a:extLst>
                        <a:ext uri="{FF2B5EF4-FFF2-40B4-BE49-F238E27FC236}">
                          <a16:creationId xmlns:a16="http://schemas.microsoft.com/office/drawing/2014/main" id="{A84A1CCD-BF15-89B9-73CB-C4004738BCD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53" name="Rectangle 52">
                      <a:extLst>
                        <a:ext uri="{FF2B5EF4-FFF2-40B4-BE49-F238E27FC236}">
                          <a16:creationId xmlns:a16="http://schemas.microsoft.com/office/drawing/2014/main" id="{91CE5862-A1BA-2D22-2E0C-EEAD9439CE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7" name="Rectangle 46">
                    <a:extLst>
                      <a:ext uri="{FF2B5EF4-FFF2-40B4-BE49-F238E27FC236}">
                        <a16:creationId xmlns:a16="http://schemas.microsoft.com/office/drawing/2014/main" id="{085899D7-9F0F-3AFA-016D-170852D26D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8EC7E021-4ACD-6BF2-8C48-DFAA5C1E36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AB2E3A43-6FA4-BC4B-D1EE-70E4A938F2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41" name="Group 40">
                      <a:extLst>
                        <a:ext uri="{FF2B5EF4-FFF2-40B4-BE49-F238E27FC236}">
                          <a16:creationId xmlns:a16="http://schemas.microsoft.com/office/drawing/2014/main" id="{66E36D38-06E1-0975-3A2C-456C8A6578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43" name="Rectangle 42">
                        <a:extLst>
                          <a:ext uri="{FF2B5EF4-FFF2-40B4-BE49-F238E27FC236}">
                            <a16:creationId xmlns:a16="http://schemas.microsoft.com/office/drawing/2014/main" id="{DEB4E267-8ABF-1880-5B65-858691BE594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45" name="Rectangle 44">
                        <a:extLst>
                          <a:ext uri="{FF2B5EF4-FFF2-40B4-BE49-F238E27FC236}">
                            <a16:creationId xmlns:a16="http://schemas.microsoft.com/office/drawing/2014/main" id="{EAA04BD8-8604-9E48-9B57-1814875025C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42" name="Rectangle 41">
                      <a:extLst>
                        <a:ext uri="{FF2B5EF4-FFF2-40B4-BE49-F238E27FC236}">
                          <a16:creationId xmlns:a16="http://schemas.microsoft.com/office/drawing/2014/main" id="{4CA67057-C8FE-9085-E46C-63879638395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0" name="Rectangle 39">
                    <a:extLst>
                      <a:ext uri="{FF2B5EF4-FFF2-40B4-BE49-F238E27FC236}">
                        <a16:creationId xmlns:a16="http://schemas.microsoft.com/office/drawing/2014/main" id="{D264DD5B-7FE9-9840-2AD4-FA8E2E7D53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49BCC9C7-FE03-DF99-3FB7-06B970879843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49BCC9C7-FE03-DF99-3FB7-06B97087984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85280" name="Group 85279">
            <a:extLst>
              <a:ext uri="{FF2B5EF4-FFF2-40B4-BE49-F238E27FC236}">
                <a16:creationId xmlns:a16="http://schemas.microsoft.com/office/drawing/2014/main" id="{962B3A7A-0D04-2B48-D1F3-FC3131781854}"/>
              </a:ext>
            </a:extLst>
          </p:cNvPr>
          <p:cNvGrpSpPr/>
          <p:nvPr/>
        </p:nvGrpSpPr>
        <p:grpSpPr>
          <a:xfrm>
            <a:off x="557404" y="1320149"/>
            <a:ext cx="4399153" cy="2488165"/>
            <a:chOff x="557404" y="1320149"/>
            <a:chExt cx="4399153" cy="2488165"/>
          </a:xfrm>
        </p:grpSpPr>
        <p:sp>
          <p:nvSpPr>
            <p:cNvPr id="85257" name="Oval 23">
              <a:extLst>
                <a:ext uri="{FF2B5EF4-FFF2-40B4-BE49-F238E27FC236}">
                  <a16:creationId xmlns:a16="http://schemas.microsoft.com/office/drawing/2014/main" id="{98F7575B-1C0F-7DF3-CBE4-E49155BF3D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557404" y="262086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85258" name="Line 36">
              <a:extLst>
                <a:ext uri="{FF2B5EF4-FFF2-40B4-BE49-F238E27FC236}">
                  <a16:creationId xmlns:a16="http://schemas.microsoft.com/office/drawing/2014/main" id="{CC24856F-2C4F-62A3-C2CC-B16755880ED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1981" y="2798259"/>
              <a:ext cx="942683" cy="1746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85259" name="Text Box 10">
              <a:extLst>
                <a:ext uri="{FF2B5EF4-FFF2-40B4-BE49-F238E27FC236}">
                  <a16:creationId xmlns:a16="http://schemas.microsoft.com/office/drawing/2014/main" id="{BD8017F5-E968-B41B-216E-49C6163B08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405" y="3184963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85260" name="Oval 23">
              <a:extLst>
                <a:ext uri="{FF2B5EF4-FFF2-40B4-BE49-F238E27FC236}">
                  <a16:creationId xmlns:a16="http://schemas.microsoft.com/office/drawing/2014/main" id="{457B48F8-18DF-2A86-468E-A8935B9E7C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88244" y="2620692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85261" name="Oval 23">
              <a:extLst>
                <a:ext uri="{FF2B5EF4-FFF2-40B4-BE49-F238E27FC236}">
                  <a16:creationId xmlns:a16="http://schemas.microsoft.com/office/drawing/2014/main" id="{5F469F24-084D-D532-500D-25BED377F7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136719" y="160244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85262" name="Oval 23">
              <a:extLst>
                <a:ext uri="{FF2B5EF4-FFF2-40B4-BE49-F238E27FC236}">
                  <a16:creationId xmlns:a16="http://schemas.microsoft.com/office/drawing/2014/main" id="{54B23A4A-603A-A05D-DAA6-E506F8BACE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219083" y="2620691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85263" name="Oval 23">
              <a:extLst>
                <a:ext uri="{FF2B5EF4-FFF2-40B4-BE49-F238E27FC236}">
                  <a16:creationId xmlns:a16="http://schemas.microsoft.com/office/drawing/2014/main" id="{16A6E253-CCAC-780A-1578-4C2D02F0B3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61791" y="169418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85264" name="Oval 23">
              <a:extLst>
                <a:ext uri="{FF2B5EF4-FFF2-40B4-BE49-F238E27FC236}">
                  <a16:creationId xmlns:a16="http://schemas.microsoft.com/office/drawing/2014/main" id="{A34CA75B-1F60-D0AC-122B-AAD501B539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2564004" y="342731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85265" name="Oval 23">
              <a:extLst>
                <a:ext uri="{FF2B5EF4-FFF2-40B4-BE49-F238E27FC236}">
                  <a16:creationId xmlns:a16="http://schemas.microsoft.com/office/drawing/2014/main" id="{317CDB51-7037-8F34-4974-47FFE529043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4575557" y="2639996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85266" name="Line 36">
              <a:extLst>
                <a:ext uri="{FF2B5EF4-FFF2-40B4-BE49-F238E27FC236}">
                  <a16:creationId xmlns:a16="http://schemas.microsoft.com/office/drawing/2014/main" id="{10D3062A-EF13-9E31-F8D0-1B481E5FF39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298615" y="2798496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85267" name="Line 36">
              <a:extLst>
                <a:ext uri="{FF2B5EF4-FFF2-40B4-BE49-F238E27FC236}">
                  <a16:creationId xmlns:a16="http://schemas.microsoft.com/office/drawing/2014/main" id="{590157A2-A5FD-50F7-D995-652206EAE73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3629455" y="2789763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85268" name="Line 36">
              <a:extLst>
                <a:ext uri="{FF2B5EF4-FFF2-40B4-BE49-F238E27FC236}">
                  <a16:creationId xmlns:a16="http://schemas.microsoft.com/office/drawing/2014/main" id="{114BF8E6-C4D6-F8D7-9008-E277E1BFA9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7039" y="3007415"/>
              <a:ext cx="1577549" cy="56954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85269" name="Line 36">
              <a:extLst>
                <a:ext uri="{FF2B5EF4-FFF2-40B4-BE49-F238E27FC236}">
                  <a16:creationId xmlns:a16="http://schemas.microsoft.com/office/drawing/2014/main" id="{57F200DC-D629-273A-5FB6-7CEEB1D9A26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>
              <a:off x="3003965" y="3049352"/>
              <a:ext cx="1588101" cy="569351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85270" name="Text Box 10">
              <a:extLst>
                <a:ext uri="{FF2B5EF4-FFF2-40B4-BE49-F238E27FC236}">
                  <a16:creationId xmlns:a16="http://schemas.microsoft.com/office/drawing/2014/main" id="{B64B1D4A-6F03-E16E-4EA4-4636822E16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939" y="3230149"/>
              <a:ext cx="47801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85271" name="Text Box 10">
              <a:extLst>
                <a:ext uri="{FF2B5EF4-FFF2-40B4-BE49-F238E27FC236}">
                  <a16:creationId xmlns:a16="http://schemas.microsoft.com/office/drawing/2014/main" id="{BDA9A17D-5CA5-B241-C671-EE342793F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0425" y="230124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2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85272" name="Line 36">
              <a:extLst>
                <a:ext uri="{FF2B5EF4-FFF2-40B4-BE49-F238E27FC236}">
                  <a16:creationId xmlns:a16="http://schemas.microsoft.com/office/drawing/2014/main" id="{5AD18DFF-6C04-F3BC-95B4-BD67C11CED3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>
              <a:off x="3355792" y="1996752"/>
              <a:ext cx="36130" cy="575353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85273" name="Line 36">
              <a:extLst>
                <a:ext uri="{FF2B5EF4-FFF2-40B4-BE49-F238E27FC236}">
                  <a16:creationId xmlns:a16="http://schemas.microsoft.com/office/drawing/2014/main" id="{4B99861E-7A31-2DBD-7DAD-650E5A18E78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056408" y="2127880"/>
              <a:ext cx="38548" cy="44490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85274" name="Line 36">
              <a:extLst>
                <a:ext uri="{FF2B5EF4-FFF2-40B4-BE49-F238E27FC236}">
                  <a16:creationId xmlns:a16="http://schemas.microsoft.com/office/drawing/2014/main" id="{F053CAFB-73F8-1B3C-65AF-5EADD976FED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V="1">
              <a:off x="2271816" y="1742323"/>
              <a:ext cx="815208" cy="92224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85275" name="Text Box 10">
              <a:extLst>
                <a:ext uri="{FF2B5EF4-FFF2-40B4-BE49-F238E27FC236}">
                  <a16:creationId xmlns:a16="http://schemas.microsoft.com/office/drawing/2014/main" id="{37DFE4C1-043E-8D61-8F67-C0C06D095B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5716" y="23662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85276" name="Text Box 10">
              <a:extLst>
                <a:ext uri="{FF2B5EF4-FFF2-40B4-BE49-F238E27FC236}">
                  <a16:creationId xmlns:a16="http://schemas.microsoft.com/office/drawing/2014/main" id="{27CB2B84-F018-A749-8F0B-F33183DFF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9547" y="2357796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3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85277" name="Text Box 10">
              <a:extLst>
                <a:ext uri="{FF2B5EF4-FFF2-40B4-BE49-F238E27FC236}">
                  <a16:creationId xmlns:a16="http://schemas.microsoft.com/office/drawing/2014/main" id="{0CEB9CE8-087B-AF7D-C581-FE4E978CD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7610" y="201800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4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85278" name="Text Box 10">
              <a:extLst>
                <a:ext uri="{FF2B5EF4-FFF2-40B4-BE49-F238E27FC236}">
                  <a16:creationId xmlns:a16="http://schemas.microsoft.com/office/drawing/2014/main" id="{BECE54DD-C45A-2C1C-938B-B5FF71FA92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0412" y="1320149"/>
              <a:ext cx="478015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-7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85279" name="Text Box 10">
              <a:extLst>
                <a:ext uri="{FF2B5EF4-FFF2-40B4-BE49-F238E27FC236}">
                  <a16:creationId xmlns:a16="http://schemas.microsoft.com/office/drawing/2014/main" id="{D14EAFAE-BC4F-6E37-0D52-CB78B88CAA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4837" y="20793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456232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00" name="Rectangle 3">
            <a:extLst>
              <a:ext uri="{FF2B5EF4-FFF2-40B4-BE49-F238E27FC236}">
                <a16:creationId xmlns:a16="http://schemas.microsoft.com/office/drawing/2014/main" id="{07C3E8EF-3C65-4FA5-A614-ACA10FA7DA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28650" y="1452481"/>
            <a:ext cx="10311782" cy="5200045"/>
          </a:xfrm>
        </p:spPr>
        <p:txBody>
          <a:bodyPr/>
          <a:lstStyle/>
          <a:p>
            <a:pPr marL="0" indent="0">
              <a:buNone/>
            </a:pPr>
            <a:r>
              <a:rPr lang="en-US" altLang="en-US" sz="2800" b="1" dirty="0">
                <a:solidFill>
                  <a:srgbClr val="695082"/>
                </a:solidFill>
              </a:rPr>
              <a:t>How similar are two strings?</a:t>
            </a:r>
          </a:p>
          <a:p>
            <a:pPr lvl="1"/>
            <a:r>
              <a:rPr lang="en-US" altLang="en-US" sz="2000" b="1" dirty="0" err="1">
                <a:latin typeface="Courier New" panose="02070309020205020404" pitchFamily="49" charset="0"/>
                <a:ea typeface="ＭＳ Ｐゴシック" panose="020B0600070205080204" pitchFamily="34" charset="-128"/>
              </a:rPr>
              <a:t>ocurrance</a:t>
            </a:r>
            <a:endParaRPr lang="en-US" altLang="en-US" sz="2000" b="1" dirty="0">
              <a:latin typeface="Courier New" panose="02070309020205020404" pitchFamily="49" charset="0"/>
              <a:ea typeface="ＭＳ Ｐゴシック" panose="020B0600070205080204" pitchFamily="34" charset="-128"/>
            </a:endParaRPr>
          </a:p>
          <a:p>
            <a:pPr lvl="1"/>
            <a:r>
              <a:rPr lang="en-US" altLang="en-US" sz="2000" b="1" dirty="0">
                <a:latin typeface="Courier New" panose="02070309020205020404" pitchFamily="49" charset="0"/>
                <a:ea typeface="ＭＳ Ｐゴシック" panose="020B0600070205080204" pitchFamily="34" charset="-128"/>
              </a:rPr>
              <a:t>occurrence</a:t>
            </a:r>
          </a:p>
        </p:txBody>
      </p:sp>
      <p:sp>
        <p:nvSpPr>
          <p:cNvPr id="80898" name="Slide Number Placeholder 3">
            <a:extLst>
              <a:ext uri="{FF2B5EF4-FFF2-40B4-BE49-F238E27FC236}">
                <a16:creationId xmlns:a16="http://schemas.microsoft.com/office/drawing/2014/main" id="{19A5A23A-818C-462E-8AEE-DE61D6494F7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1pPr>
            <a:lvl2pPr marL="37931725" indent="-37474525"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2pPr>
            <a:lvl3pPr marL="1143000" indent="-228600"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3pPr>
            <a:lvl4pPr marL="1600200" indent="-228600"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4pPr>
            <a:lvl5pPr marL="2057400" indent="-228600"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9pPr>
          </a:lstStyle>
          <a:p>
            <a:fld id="{7B055D06-7174-4624-803D-A4074ED7323E}" type="slidenum">
              <a:rPr lang="en-US" altLang="en-US" sz="800"/>
              <a:pPr/>
              <a:t>5</a:t>
            </a:fld>
            <a:endParaRPr lang="en-US" altLang="en-US" sz="1400"/>
          </a:p>
        </p:txBody>
      </p:sp>
      <p:sp>
        <p:nvSpPr>
          <p:cNvPr id="80899" name="Rectangle 2">
            <a:extLst>
              <a:ext uri="{FF2B5EF4-FFF2-40B4-BE49-F238E27FC236}">
                <a16:creationId xmlns:a16="http://schemas.microsoft.com/office/drawing/2014/main" id="{93FE2622-5023-480E-9A63-EA554DFF8C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String Similarity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36C3F22-0E96-489B-AD95-A303504B0C76}"/>
              </a:ext>
            </a:extLst>
          </p:cNvPr>
          <p:cNvGrpSpPr/>
          <p:nvPr/>
        </p:nvGrpSpPr>
        <p:grpSpPr>
          <a:xfrm>
            <a:off x="5743575" y="1173540"/>
            <a:ext cx="3124200" cy="1360575"/>
            <a:chOff x="6781800" y="1371600"/>
            <a:chExt cx="3124200" cy="1360575"/>
          </a:xfrm>
        </p:grpSpPr>
        <p:sp>
          <p:nvSpPr>
            <p:cNvPr id="80943" name="Rectangle 46">
              <a:extLst>
                <a:ext uri="{FF2B5EF4-FFF2-40B4-BE49-F238E27FC236}">
                  <a16:creationId xmlns:a16="http://schemas.microsoft.com/office/drawing/2014/main" id="{AAE91540-17D1-4A8F-9FE8-2A6AB1DB92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81800" y="137160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o</a:t>
              </a:r>
            </a:p>
          </p:txBody>
        </p:sp>
        <p:sp>
          <p:nvSpPr>
            <p:cNvPr id="80944" name="Rectangle 47">
              <a:extLst>
                <a:ext uri="{FF2B5EF4-FFF2-40B4-BE49-F238E27FC236}">
                  <a16:creationId xmlns:a16="http://schemas.microsoft.com/office/drawing/2014/main" id="{ADA16444-A158-486E-98CE-FB82D43A8D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86600" y="137160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45" name="Rectangle 48">
              <a:extLst>
                <a:ext uri="{FF2B5EF4-FFF2-40B4-BE49-F238E27FC236}">
                  <a16:creationId xmlns:a16="http://schemas.microsoft.com/office/drawing/2014/main" id="{F18415EA-0006-424C-8DF4-2CC86644D2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91400" y="1371600"/>
              <a:ext cx="304800" cy="33813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solidFill>
                    <a:schemeClr val="bg1"/>
                  </a:solidFill>
                  <a:latin typeface="Courier New" panose="02070309020205020404" pitchFamily="49" charset="0"/>
                </a:rPr>
                <a:t>u</a:t>
              </a:r>
            </a:p>
          </p:txBody>
        </p:sp>
        <p:sp>
          <p:nvSpPr>
            <p:cNvPr id="80946" name="Rectangle 49">
              <a:extLst>
                <a:ext uri="{FF2B5EF4-FFF2-40B4-BE49-F238E27FC236}">
                  <a16:creationId xmlns:a16="http://schemas.microsoft.com/office/drawing/2014/main" id="{658B117E-B594-4E98-9A3E-9080A3E9FB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6200" y="1371600"/>
              <a:ext cx="304800" cy="33813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solidFill>
                    <a:schemeClr val="bg1"/>
                  </a:solidFill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47" name="Rectangle 50">
              <a:extLst>
                <a:ext uri="{FF2B5EF4-FFF2-40B4-BE49-F238E27FC236}">
                  <a16:creationId xmlns:a16="http://schemas.microsoft.com/office/drawing/2014/main" id="{26A4D5F6-1D9B-4179-99D8-1876320CDA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01000" y="137160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48" name="Rectangle 51">
              <a:extLst>
                <a:ext uri="{FF2B5EF4-FFF2-40B4-BE49-F238E27FC236}">
                  <a16:creationId xmlns:a16="http://schemas.microsoft.com/office/drawing/2014/main" id="{714E6B22-2486-4F8C-9ADB-5BC50C7FF6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5800" y="1371600"/>
              <a:ext cx="304800" cy="33813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solidFill>
                    <a:schemeClr val="bg1"/>
                  </a:solidFill>
                  <a:latin typeface="Courier New" panose="02070309020205020404" pitchFamily="49" charset="0"/>
                </a:rPr>
                <a:t>a</a:t>
              </a:r>
            </a:p>
          </p:txBody>
        </p:sp>
        <p:sp>
          <p:nvSpPr>
            <p:cNvPr id="80949" name="Rectangle 52">
              <a:extLst>
                <a:ext uri="{FF2B5EF4-FFF2-40B4-BE49-F238E27FC236}">
                  <a16:creationId xmlns:a16="http://schemas.microsoft.com/office/drawing/2014/main" id="{47270656-7A85-4A3B-9E34-8B80DC3734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0600" y="1371600"/>
              <a:ext cx="304800" cy="33813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n</a:t>
              </a:r>
            </a:p>
          </p:txBody>
        </p:sp>
        <p:sp>
          <p:nvSpPr>
            <p:cNvPr id="80950" name="Rectangle 53">
              <a:extLst>
                <a:ext uri="{FF2B5EF4-FFF2-40B4-BE49-F238E27FC236}">
                  <a16:creationId xmlns:a16="http://schemas.microsoft.com/office/drawing/2014/main" id="{1966F7B1-23DF-4473-B388-74145445E0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915400" y="1371600"/>
              <a:ext cx="304800" cy="33813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51" name="Rectangle 54">
              <a:extLst>
                <a:ext uri="{FF2B5EF4-FFF2-40B4-BE49-F238E27FC236}">
                  <a16:creationId xmlns:a16="http://schemas.microsoft.com/office/drawing/2014/main" id="{A79D0BC5-AC47-480D-817F-B272D7B128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20200" y="1371600"/>
              <a:ext cx="304800" cy="33813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e</a:t>
              </a:r>
            </a:p>
          </p:txBody>
        </p:sp>
        <p:sp>
          <p:nvSpPr>
            <p:cNvPr id="80952" name="Rectangle 55">
              <a:extLst>
                <a:ext uri="{FF2B5EF4-FFF2-40B4-BE49-F238E27FC236}">
                  <a16:creationId xmlns:a16="http://schemas.microsoft.com/office/drawing/2014/main" id="{06CD1213-ED03-4A91-AF4F-BB62C2549D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86600" y="187166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53" name="Rectangle 56">
              <a:extLst>
                <a:ext uri="{FF2B5EF4-FFF2-40B4-BE49-F238E27FC236}">
                  <a16:creationId xmlns:a16="http://schemas.microsoft.com/office/drawing/2014/main" id="{CDEB48D8-5D09-41C1-BA58-68A12592DC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91400" y="1871664"/>
              <a:ext cx="304800" cy="33813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54" name="Rectangle 57">
              <a:extLst>
                <a:ext uri="{FF2B5EF4-FFF2-40B4-BE49-F238E27FC236}">
                  <a16:creationId xmlns:a16="http://schemas.microsoft.com/office/drawing/2014/main" id="{84C5F01F-5093-4094-A5D2-3553054AB5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6200" y="1871664"/>
              <a:ext cx="304800" cy="33813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u</a:t>
              </a:r>
            </a:p>
          </p:txBody>
        </p:sp>
        <p:sp>
          <p:nvSpPr>
            <p:cNvPr id="80955" name="Rectangle 58">
              <a:extLst>
                <a:ext uri="{FF2B5EF4-FFF2-40B4-BE49-F238E27FC236}">
                  <a16:creationId xmlns:a16="http://schemas.microsoft.com/office/drawing/2014/main" id="{7B2262FF-2F21-4DD5-96BF-AD050DEC78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01000" y="187166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56" name="Rectangle 59">
              <a:extLst>
                <a:ext uri="{FF2B5EF4-FFF2-40B4-BE49-F238E27FC236}">
                  <a16:creationId xmlns:a16="http://schemas.microsoft.com/office/drawing/2014/main" id="{F147E4DF-D27C-4858-B339-686FCCB68D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5800" y="1871664"/>
              <a:ext cx="304800" cy="33813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57" name="Rectangle 60">
              <a:extLst>
                <a:ext uri="{FF2B5EF4-FFF2-40B4-BE49-F238E27FC236}">
                  <a16:creationId xmlns:a16="http://schemas.microsoft.com/office/drawing/2014/main" id="{7959AA69-844E-43D9-8859-46DE6113B2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0600" y="1871664"/>
              <a:ext cx="304800" cy="33813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e</a:t>
              </a:r>
            </a:p>
          </p:txBody>
        </p:sp>
        <p:sp>
          <p:nvSpPr>
            <p:cNvPr id="80958" name="Rectangle 61">
              <a:extLst>
                <a:ext uri="{FF2B5EF4-FFF2-40B4-BE49-F238E27FC236}">
                  <a16:creationId xmlns:a16="http://schemas.microsoft.com/office/drawing/2014/main" id="{873945C2-912D-4C6B-8012-42F90A385F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915400" y="1871664"/>
              <a:ext cx="304800" cy="33813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n</a:t>
              </a:r>
            </a:p>
          </p:txBody>
        </p:sp>
        <p:sp>
          <p:nvSpPr>
            <p:cNvPr id="80959" name="Rectangle 62">
              <a:extLst>
                <a:ext uri="{FF2B5EF4-FFF2-40B4-BE49-F238E27FC236}">
                  <a16:creationId xmlns:a16="http://schemas.microsoft.com/office/drawing/2014/main" id="{F7039202-CF2C-4DC0-BC19-017BE801E2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20200" y="1871664"/>
              <a:ext cx="304800" cy="33813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60" name="Rectangle 63">
              <a:extLst>
                <a:ext uri="{FF2B5EF4-FFF2-40B4-BE49-F238E27FC236}">
                  <a16:creationId xmlns:a16="http://schemas.microsoft.com/office/drawing/2014/main" id="{D4AA8559-7AB6-4203-9106-2002E7BC1C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000" y="187166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e</a:t>
              </a:r>
            </a:p>
          </p:txBody>
        </p:sp>
        <p:sp>
          <p:nvSpPr>
            <p:cNvPr id="80961" name="Rectangle 64">
              <a:extLst>
                <a:ext uri="{FF2B5EF4-FFF2-40B4-BE49-F238E27FC236}">
                  <a16:creationId xmlns:a16="http://schemas.microsoft.com/office/drawing/2014/main" id="{3B308B83-ACE4-45E8-9861-2590F373C9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81800" y="187166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latin typeface="Courier New" panose="02070309020205020404" pitchFamily="49" charset="0"/>
                </a:rPr>
                <a:t>o</a:t>
              </a:r>
            </a:p>
          </p:txBody>
        </p:sp>
        <p:sp>
          <p:nvSpPr>
            <p:cNvPr id="80962" name="Rectangle 65">
              <a:extLst>
                <a:ext uri="{FF2B5EF4-FFF2-40B4-BE49-F238E27FC236}">
                  <a16:creationId xmlns:a16="http://schemas.microsoft.com/office/drawing/2014/main" id="{78424B2D-7A97-4195-B98F-6AC782575A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000" y="1371600"/>
              <a:ext cx="304800" cy="338138"/>
            </a:xfrm>
            <a:prstGeom prst="rect">
              <a:avLst/>
            </a:prstGeom>
            <a:solidFill>
              <a:srgbClr val="0066CC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solidFill>
                    <a:schemeClr val="bg1"/>
                  </a:solidFill>
                  <a:latin typeface="Courier New" panose="02070309020205020404" pitchFamily="49" charset="0"/>
                </a:rPr>
                <a:t>-</a:t>
              </a:r>
            </a:p>
          </p:txBody>
        </p:sp>
        <p:sp>
          <p:nvSpPr>
            <p:cNvPr id="80963" name="Text Box 66">
              <a:extLst>
                <a:ext uri="{FF2B5EF4-FFF2-40B4-BE49-F238E27FC236}">
                  <a16:creationId xmlns:a16="http://schemas.microsoft.com/office/drawing/2014/main" id="{78F6C31F-DB9B-4EC9-A9A2-A5CA53398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8000" y="2362201"/>
              <a:ext cx="3048000" cy="3699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2075" tIns="46038" rIns="92075" bIns="46038">
              <a:spAutoFit/>
            </a:bodyPr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800" dirty="0">
                  <a:solidFill>
                    <a:srgbClr val="C00000"/>
                  </a:solidFill>
                  <a:latin typeface="+mn-lt"/>
                </a:rPr>
                <a:t>6 mismatches</a:t>
              </a:r>
              <a:r>
                <a:rPr lang="en-US" altLang="en-US" sz="1800" dirty="0">
                  <a:latin typeface="+mn-lt"/>
                </a:rPr>
                <a:t>, </a:t>
              </a:r>
              <a:r>
                <a:rPr lang="en-US" altLang="en-US" sz="1800" dirty="0">
                  <a:solidFill>
                    <a:srgbClr val="0066CC"/>
                  </a:solidFill>
                  <a:latin typeface="+mn-lt"/>
                </a:rPr>
                <a:t>1 gap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1FF8C5A-A104-48D2-8FFC-31E915FBD4E5}"/>
              </a:ext>
            </a:extLst>
          </p:cNvPr>
          <p:cNvGrpSpPr/>
          <p:nvPr/>
        </p:nvGrpSpPr>
        <p:grpSpPr>
          <a:xfrm>
            <a:off x="5743575" y="2810303"/>
            <a:ext cx="3048000" cy="1316125"/>
            <a:chOff x="6781800" y="3244850"/>
            <a:chExt cx="3048000" cy="1316125"/>
          </a:xfrm>
        </p:grpSpPr>
        <p:sp>
          <p:nvSpPr>
            <p:cNvPr id="80901" name="Rectangle 4">
              <a:extLst>
                <a:ext uri="{FF2B5EF4-FFF2-40B4-BE49-F238E27FC236}">
                  <a16:creationId xmlns:a16="http://schemas.microsoft.com/office/drawing/2014/main" id="{E5334696-5432-4533-8B37-6DDCAFB32A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81800" y="32448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latin typeface="Courier New" panose="02070309020205020404" pitchFamily="49" charset="0"/>
                </a:rPr>
                <a:t>o</a:t>
              </a:r>
            </a:p>
          </p:txBody>
        </p:sp>
        <p:sp>
          <p:nvSpPr>
            <p:cNvPr id="80902" name="Rectangle 5">
              <a:extLst>
                <a:ext uri="{FF2B5EF4-FFF2-40B4-BE49-F238E27FC236}">
                  <a16:creationId xmlns:a16="http://schemas.microsoft.com/office/drawing/2014/main" id="{53AA76D7-5AFB-4308-9CEF-283B5F4019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86600" y="32448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03" name="Rectangle 6">
              <a:extLst>
                <a:ext uri="{FF2B5EF4-FFF2-40B4-BE49-F238E27FC236}">
                  <a16:creationId xmlns:a16="http://schemas.microsoft.com/office/drawing/2014/main" id="{9AFE5566-55B7-4237-BCEC-AADFE4C990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6200" y="32448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u</a:t>
              </a:r>
            </a:p>
          </p:txBody>
        </p:sp>
        <p:sp>
          <p:nvSpPr>
            <p:cNvPr id="80904" name="Rectangle 7">
              <a:extLst>
                <a:ext uri="{FF2B5EF4-FFF2-40B4-BE49-F238E27FC236}">
                  <a16:creationId xmlns:a16="http://schemas.microsoft.com/office/drawing/2014/main" id="{50683767-1915-4C59-BB59-A841CE0AF2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01000" y="32448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05" name="Rectangle 8">
              <a:extLst>
                <a:ext uri="{FF2B5EF4-FFF2-40B4-BE49-F238E27FC236}">
                  <a16:creationId xmlns:a16="http://schemas.microsoft.com/office/drawing/2014/main" id="{FAD049C7-085A-41F6-85CB-EA576F1AA6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5800" y="32448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06" name="Rectangle 9">
              <a:extLst>
                <a:ext uri="{FF2B5EF4-FFF2-40B4-BE49-F238E27FC236}">
                  <a16:creationId xmlns:a16="http://schemas.microsoft.com/office/drawing/2014/main" id="{FB1AF06A-01EA-4C91-9463-3C842532ED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0600" y="3244850"/>
              <a:ext cx="304800" cy="338138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solidFill>
                    <a:schemeClr val="bg1"/>
                  </a:solidFill>
                  <a:latin typeface="Courier New" panose="02070309020205020404" pitchFamily="49" charset="0"/>
                </a:rPr>
                <a:t>a</a:t>
              </a:r>
            </a:p>
          </p:txBody>
        </p:sp>
        <p:sp>
          <p:nvSpPr>
            <p:cNvPr id="80907" name="Rectangle 10">
              <a:extLst>
                <a:ext uri="{FF2B5EF4-FFF2-40B4-BE49-F238E27FC236}">
                  <a16:creationId xmlns:a16="http://schemas.microsoft.com/office/drawing/2014/main" id="{2A233138-10AA-4031-93AC-799173589B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915400" y="32448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n</a:t>
              </a:r>
            </a:p>
          </p:txBody>
        </p:sp>
        <p:sp>
          <p:nvSpPr>
            <p:cNvPr id="80908" name="Rectangle 11">
              <a:extLst>
                <a:ext uri="{FF2B5EF4-FFF2-40B4-BE49-F238E27FC236}">
                  <a16:creationId xmlns:a16="http://schemas.microsoft.com/office/drawing/2014/main" id="{62A8BA12-7ABD-4B77-A832-B3C311ACC9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20200" y="32448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09" name="Rectangle 12">
              <a:extLst>
                <a:ext uri="{FF2B5EF4-FFF2-40B4-BE49-F238E27FC236}">
                  <a16:creationId xmlns:a16="http://schemas.microsoft.com/office/drawing/2014/main" id="{6C5322A2-8E00-4401-8A6C-C075FDEDAD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000" y="32448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latin typeface="Courier New" panose="02070309020205020404" pitchFamily="49" charset="0"/>
                </a:rPr>
                <a:t>e</a:t>
              </a:r>
            </a:p>
          </p:txBody>
        </p:sp>
        <p:sp>
          <p:nvSpPr>
            <p:cNvPr id="80910" name="Rectangle 13">
              <a:extLst>
                <a:ext uri="{FF2B5EF4-FFF2-40B4-BE49-F238E27FC236}">
                  <a16:creationId xmlns:a16="http://schemas.microsoft.com/office/drawing/2014/main" id="{2970E4EE-341B-49D1-BE88-25A08C2134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86600" y="37449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11" name="Rectangle 14">
              <a:extLst>
                <a:ext uri="{FF2B5EF4-FFF2-40B4-BE49-F238E27FC236}">
                  <a16:creationId xmlns:a16="http://schemas.microsoft.com/office/drawing/2014/main" id="{AB0D119A-A5C1-4A07-A48A-66837630BE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91400" y="37449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12" name="Rectangle 15">
              <a:extLst>
                <a:ext uri="{FF2B5EF4-FFF2-40B4-BE49-F238E27FC236}">
                  <a16:creationId xmlns:a16="http://schemas.microsoft.com/office/drawing/2014/main" id="{B0EF4A40-5B01-43A9-8C4D-A1CDD39457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6200" y="37449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u</a:t>
              </a:r>
            </a:p>
          </p:txBody>
        </p:sp>
        <p:sp>
          <p:nvSpPr>
            <p:cNvPr id="80913" name="Rectangle 16">
              <a:extLst>
                <a:ext uri="{FF2B5EF4-FFF2-40B4-BE49-F238E27FC236}">
                  <a16:creationId xmlns:a16="http://schemas.microsoft.com/office/drawing/2014/main" id="{6B7CFE7E-AEE0-4180-81ED-2AB76B3C0F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01000" y="37449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14" name="Rectangle 17">
              <a:extLst>
                <a:ext uri="{FF2B5EF4-FFF2-40B4-BE49-F238E27FC236}">
                  <a16:creationId xmlns:a16="http://schemas.microsoft.com/office/drawing/2014/main" id="{C437F497-8531-4656-A61E-3B9B0F8292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5800" y="37449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15" name="Rectangle 18">
              <a:extLst>
                <a:ext uri="{FF2B5EF4-FFF2-40B4-BE49-F238E27FC236}">
                  <a16:creationId xmlns:a16="http://schemas.microsoft.com/office/drawing/2014/main" id="{B56BCFE5-F158-4469-813E-2ADB0060D5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0600" y="3744914"/>
              <a:ext cx="304800" cy="338137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e</a:t>
              </a:r>
            </a:p>
          </p:txBody>
        </p:sp>
        <p:sp>
          <p:nvSpPr>
            <p:cNvPr id="80916" name="Rectangle 19">
              <a:extLst>
                <a:ext uri="{FF2B5EF4-FFF2-40B4-BE49-F238E27FC236}">
                  <a16:creationId xmlns:a16="http://schemas.microsoft.com/office/drawing/2014/main" id="{0AF14525-E10E-43A3-97E1-4FB4DCAAAD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915400" y="37449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n</a:t>
              </a:r>
            </a:p>
          </p:txBody>
        </p:sp>
        <p:sp>
          <p:nvSpPr>
            <p:cNvPr id="80917" name="Rectangle 20">
              <a:extLst>
                <a:ext uri="{FF2B5EF4-FFF2-40B4-BE49-F238E27FC236}">
                  <a16:creationId xmlns:a16="http://schemas.microsoft.com/office/drawing/2014/main" id="{7C22BC4D-5767-40D6-B441-B02CCA13B2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20200" y="37449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18" name="Rectangle 21">
              <a:extLst>
                <a:ext uri="{FF2B5EF4-FFF2-40B4-BE49-F238E27FC236}">
                  <a16:creationId xmlns:a16="http://schemas.microsoft.com/office/drawing/2014/main" id="{E3672FB9-5332-4EC8-93AE-D56BA022E3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000" y="37449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e</a:t>
              </a:r>
            </a:p>
          </p:txBody>
        </p:sp>
        <p:sp>
          <p:nvSpPr>
            <p:cNvPr id="80919" name="Rectangle 22">
              <a:extLst>
                <a:ext uri="{FF2B5EF4-FFF2-40B4-BE49-F238E27FC236}">
                  <a16:creationId xmlns:a16="http://schemas.microsoft.com/office/drawing/2014/main" id="{DDC464F5-3962-4D22-9087-891BB3B048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81800" y="37449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o</a:t>
              </a:r>
            </a:p>
          </p:txBody>
        </p:sp>
        <p:sp>
          <p:nvSpPr>
            <p:cNvPr id="80920" name="Rectangle 23">
              <a:extLst>
                <a:ext uri="{FF2B5EF4-FFF2-40B4-BE49-F238E27FC236}">
                  <a16:creationId xmlns:a16="http://schemas.microsoft.com/office/drawing/2014/main" id="{6D42A930-C156-49FE-B22F-EA419FE46C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91400" y="3244850"/>
              <a:ext cx="304800" cy="338138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-</a:t>
              </a:r>
            </a:p>
          </p:txBody>
        </p:sp>
        <p:sp>
          <p:nvSpPr>
            <p:cNvPr id="80964" name="Text Box 67">
              <a:extLst>
                <a:ext uri="{FF2B5EF4-FFF2-40B4-BE49-F238E27FC236}">
                  <a16:creationId xmlns:a16="http://schemas.microsoft.com/office/drawing/2014/main" id="{60412A51-E620-4219-A2A0-FE5DFDF1CC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1800" y="4191001"/>
              <a:ext cx="3048000" cy="3699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2075" tIns="46038" rIns="92075" bIns="46038">
              <a:spAutoFit/>
            </a:bodyPr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800" dirty="0">
                  <a:solidFill>
                    <a:srgbClr val="C00000"/>
                  </a:solidFill>
                  <a:latin typeface="+mn-lt"/>
                </a:rPr>
                <a:t>1 mismatch</a:t>
              </a:r>
              <a:r>
                <a:rPr lang="en-US" altLang="en-US" sz="1800" dirty="0">
                  <a:latin typeface="+mn-lt"/>
                </a:rPr>
                <a:t>, </a:t>
              </a:r>
              <a:r>
                <a:rPr lang="en-US" altLang="en-US" sz="1800" dirty="0">
                  <a:solidFill>
                    <a:srgbClr val="0066CC"/>
                  </a:solidFill>
                  <a:latin typeface="+mn-lt"/>
                </a:rPr>
                <a:t>1 gap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95C10CFE-0E7B-4CA0-88D6-B0CBC789AD54}"/>
              </a:ext>
            </a:extLst>
          </p:cNvPr>
          <p:cNvGrpSpPr/>
          <p:nvPr/>
        </p:nvGrpSpPr>
        <p:grpSpPr>
          <a:xfrm>
            <a:off x="5743575" y="4526333"/>
            <a:ext cx="3352800" cy="1316125"/>
            <a:chOff x="6781800" y="4997450"/>
            <a:chExt cx="3352800" cy="1316125"/>
          </a:xfrm>
        </p:grpSpPr>
        <p:sp>
          <p:nvSpPr>
            <p:cNvPr id="80921" name="Rectangle 24">
              <a:extLst>
                <a:ext uri="{FF2B5EF4-FFF2-40B4-BE49-F238E27FC236}">
                  <a16:creationId xmlns:a16="http://schemas.microsoft.com/office/drawing/2014/main" id="{B04AC6D0-3E77-4613-89FC-A5995B9642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81800" y="49974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o</a:t>
              </a:r>
            </a:p>
          </p:txBody>
        </p:sp>
        <p:sp>
          <p:nvSpPr>
            <p:cNvPr id="80922" name="Rectangle 25">
              <a:extLst>
                <a:ext uri="{FF2B5EF4-FFF2-40B4-BE49-F238E27FC236}">
                  <a16:creationId xmlns:a16="http://schemas.microsoft.com/office/drawing/2014/main" id="{B919688D-A05C-4401-9047-B646E911B1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86600" y="49974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23" name="Rectangle 26">
              <a:extLst>
                <a:ext uri="{FF2B5EF4-FFF2-40B4-BE49-F238E27FC236}">
                  <a16:creationId xmlns:a16="http://schemas.microsoft.com/office/drawing/2014/main" id="{FBFAEAF4-9157-4AAB-8EE1-01EA77DDAF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6200" y="49974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u</a:t>
              </a:r>
            </a:p>
          </p:txBody>
        </p:sp>
        <p:sp>
          <p:nvSpPr>
            <p:cNvPr id="80924" name="Rectangle 27">
              <a:extLst>
                <a:ext uri="{FF2B5EF4-FFF2-40B4-BE49-F238E27FC236}">
                  <a16:creationId xmlns:a16="http://schemas.microsoft.com/office/drawing/2014/main" id="{AFFFA19C-0A0A-4320-BFA6-ED1FA05585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01000" y="49974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25" name="Rectangle 28">
              <a:extLst>
                <a:ext uri="{FF2B5EF4-FFF2-40B4-BE49-F238E27FC236}">
                  <a16:creationId xmlns:a16="http://schemas.microsoft.com/office/drawing/2014/main" id="{4F423730-8C0C-42CA-A973-69F1D114B1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5800" y="49974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26" name="Rectangle 29">
              <a:extLst>
                <a:ext uri="{FF2B5EF4-FFF2-40B4-BE49-F238E27FC236}">
                  <a16:creationId xmlns:a16="http://schemas.microsoft.com/office/drawing/2014/main" id="{B7A8EE63-6099-4398-AFEA-8DC488DB56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20200" y="49974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n</a:t>
              </a:r>
            </a:p>
          </p:txBody>
        </p:sp>
        <p:sp>
          <p:nvSpPr>
            <p:cNvPr id="80927" name="Rectangle 30">
              <a:extLst>
                <a:ext uri="{FF2B5EF4-FFF2-40B4-BE49-F238E27FC236}">
                  <a16:creationId xmlns:a16="http://schemas.microsoft.com/office/drawing/2014/main" id="{1D00D868-E643-4371-9170-E3C285FE15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000" y="49974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28" name="Rectangle 31">
              <a:extLst>
                <a:ext uri="{FF2B5EF4-FFF2-40B4-BE49-F238E27FC236}">
                  <a16:creationId xmlns:a16="http://schemas.microsoft.com/office/drawing/2014/main" id="{4D95F1AA-1DB6-4287-B180-0F823DD169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29800" y="49974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e</a:t>
              </a:r>
            </a:p>
          </p:txBody>
        </p:sp>
        <p:sp>
          <p:nvSpPr>
            <p:cNvPr id="80929" name="Rectangle 32">
              <a:extLst>
                <a:ext uri="{FF2B5EF4-FFF2-40B4-BE49-F238E27FC236}">
                  <a16:creationId xmlns:a16="http://schemas.microsoft.com/office/drawing/2014/main" id="{62054CEF-33E7-46CA-A695-78FECA4C55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86600" y="54975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30" name="Rectangle 33">
              <a:extLst>
                <a:ext uri="{FF2B5EF4-FFF2-40B4-BE49-F238E27FC236}">
                  <a16:creationId xmlns:a16="http://schemas.microsoft.com/office/drawing/2014/main" id="{EA417BCB-ACDF-4D4C-9511-D3BDB631A5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91400" y="54975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31" name="Rectangle 34">
              <a:extLst>
                <a:ext uri="{FF2B5EF4-FFF2-40B4-BE49-F238E27FC236}">
                  <a16:creationId xmlns:a16="http://schemas.microsoft.com/office/drawing/2014/main" id="{04EEB6C0-DE9D-41CE-B98D-A574F70C73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6200" y="54975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u</a:t>
              </a:r>
            </a:p>
          </p:txBody>
        </p:sp>
        <p:sp>
          <p:nvSpPr>
            <p:cNvPr id="80932" name="Rectangle 35">
              <a:extLst>
                <a:ext uri="{FF2B5EF4-FFF2-40B4-BE49-F238E27FC236}">
                  <a16:creationId xmlns:a16="http://schemas.microsoft.com/office/drawing/2014/main" id="{E91A22C9-EC41-4951-BD6D-EE4F37F3E6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001000" y="54975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33" name="Rectangle 36">
              <a:extLst>
                <a:ext uri="{FF2B5EF4-FFF2-40B4-BE49-F238E27FC236}">
                  <a16:creationId xmlns:a16="http://schemas.microsoft.com/office/drawing/2014/main" id="{8F708867-1E89-47AF-8F70-372EFE24C9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5800" y="54975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r</a:t>
              </a:r>
            </a:p>
          </p:txBody>
        </p:sp>
        <p:sp>
          <p:nvSpPr>
            <p:cNvPr id="80934" name="Rectangle 37">
              <a:extLst>
                <a:ext uri="{FF2B5EF4-FFF2-40B4-BE49-F238E27FC236}">
                  <a16:creationId xmlns:a16="http://schemas.microsoft.com/office/drawing/2014/main" id="{C6D566CC-43DC-4009-9FA3-BF351F881A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20200" y="54975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n</a:t>
              </a:r>
            </a:p>
          </p:txBody>
        </p:sp>
        <p:sp>
          <p:nvSpPr>
            <p:cNvPr id="80935" name="Rectangle 38">
              <a:extLst>
                <a:ext uri="{FF2B5EF4-FFF2-40B4-BE49-F238E27FC236}">
                  <a16:creationId xmlns:a16="http://schemas.microsoft.com/office/drawing/2014/main" id="{0EBD6312-A341-4E1C-A6D8-9FAFCC2F43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000" y="54975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c</a:t>
              </a:r>
            </a:p>
          </p:txBody>
        </p:sp>
        <p:sp>
          <p:nvSpPr>
            <p:cNvPr id="80936" name="Rectangle 39">
              <a:extLst>
                <a:ext uri="{FF2B5EF4-FFF2-40B4-BE49-F238E27FC236}">
                  <a16:creationId xmlns:a16="http://schemas.microsoft.com/office/drawing/2014/main" id="{BE6A9423-8782-4B65-9D0F-8D984A1BDE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29800" y="54975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e</a:t>
              </a:r>
            </a:p>
          </p:txBody>
        </p:sp>
        <p:sp>
          <p:nvSpPr>
            <p:cNvPr id="80937" name="Rectangle 40">
              <a:extLst>
                <a:ext uri="{FF2B5EF4-FFF2-40B4-BE49-F238E27FC236}">
                  <a16:creationId xmlns:a16="http://schemas.microsoft.com/office/drawing/2014/main" id="{1AD9A7DB-2AC3-44B3-B6A2-3999CFFC42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81800" y="54975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 dirty="0">
                  <a:latin typeface="Courier New" panose="02070309020205020404" pitchFamily="49" charset="0"/>
                </a:rPr>
                <a:t>o</a:t>
              </a:r>
            </a:p>
          </p:txBody>
        </p:sp>
        <p:sp>
          <p:nvSpPr>
            <p:cNvPr id="80938" name="Rectangle 41">
              <a:extLst>
                <a:ext uri="{FF2B5EF4-FFF2-40B4-BE49-F238E27FC236}">
                  <a16:creationId xmlns:a16="http://schemas.microsoft.com/office/drawing/2014/main" id="{06CA5E3E-83A0-4623-8624-2307A91779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91400" y="4997450"/>
              <a:ext cx="304800" cy="338138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-</a:t>
              </a:r>
            </a:p>
          </p:txBody>
        </p:sp>
        <p:sp>
          <p:nvSpPr>
            <p:cNvPr id="80939" name="Rectangle 42">
              <a:extLst>
                <a:ext uri="{FF2B5EF4-FFF2-40B4-BE49-F238E27FC236}">
                  <a16:creationId xmlns:a16="http://schemas.microsoft.com/office/drawing/2014/main" id="{BD36046B-E897-44B6-96A5-A7C39329CE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0600" y="4997450"/>
              <a:ext cx="304800" cy="338138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-</a:t>
              </a:r>
            </a:p>
          </p:txBody>
        </p:sp>
        <p:sp>
          <p:nvSpPr>
            <p:cNvPr id="80940" name="Rectangle 43">
              <a:extLst>
                <a:ext uri="{FF2B5EF4-FFF2-40B4-BE49-F238E27FC236}">
                  <a16:creationId xmlns:a16="http://schemas.microsoft.com/office/drawing/2014/main" id="{6AE5C693-890E-4A74-A68E-E8A46EF418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915400" y="4997450"/>
              <a:ext cx="304800" cy="338138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a</a:t>
              </a:r>
            </a:p>
          </p:txBody>
        </p:sp>
        <p:sp>
          <p:nvSpPr>
            <p:cNvPr id="80941" name="Rectangle 44">
              <a:extLst>
                <a:ext uri="{FF2B5EF4-FFF2-40B4-BE49-F238E27FC236}">
                  <a16:creationId xmlns:a16="http://schemas.microsoft.com/office/drawing/2014/main" id="{441B9652-A0BD-4DD0-BA9C-21899DC5AC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0600" y="5497514"/>
              <a:ext cx="304800" cy="338137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latin typeface="Courier New" panose="02070309020205020404" pitchFamily="49" charset="0"/>
                </a:rPr>
                <a:t>e</a:t>
              </a:r>
            </a:p>
          </p:txBody>
        </p:sp>
        <p:sp>
          <p:nvSpPr>
            <p:cNvPr id="80942" name="Rectangle 45">
              <a:extLst>
                <a:ext uri="{FF2B5EF4-FFF2-40B4-BE49-F238E27FC236}">
                  <a16:creationId xmlns:a16="http://schemas.microsoft.com/office/drawing/2014/main" id="{CB760FDE-E035-47B3-9EBD-19F64F21D1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915400" y="5497514"/>
              <a:ext cx="304800" cy="338137"/>
            </a:xfrm>
            <a:prstGeom prst="rect">
              <a:avLst/>
            </a:prstGeom>
            <a:solidFill>
              <a:schemeClr val="hlink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lIns="92075" tIns="46038" rIns="92075" bIns="46038" anchor="ctr"/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kumimoji="0" lang="en-US" altLang="en-US" sz="1400" b="1">
                  <a:solidFill>
                    <a:schemeClr val="bg1"/>
                  </a:solidFill>
                  <a:latin typeface="Courier New" panose="02070309020205020404" pitchFamily="49" charset="0"/>
                </a:rPr>
                <a:t>-</a:t>
              </a:r>
            </a:p>
          </p:txBody>
        </p:sp>
        <p:sp>
          <p:nvSpPr>
            <p:cNvPr id="80965" name="Text Box 68">
              <a:extLst>
                <a:ext uri="{FF2B5EF4-FFF2-40B4-BE49-F238E27FC236}">
                  <a16:creationId xmlns:a16="http://schemas.microsoft.com/office/drawing/2014/main" id="{6EACB28B-3FA6-48E5-A0E7-FB8FB90179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4200" y="5943601"/>
              <a:ext cx="3048000" cy="3699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2075" tIns="46038" rIns="92075" bIns="46038">
              <a:spAutoFit/>
            </a:bodyPr>
            <a:lstStyle>
              <a:lvl1pPr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1pPr>
              <a:lvl2pPr marL="37931725" indent="-37474525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2pPr>
              <a:lvl3pPr marL="11430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3pPr>
              <a:lvl4pPr marL="16002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4pPr>
              <a:lvl5pPr marL="2057400" indent="-228600"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600">
                  <a:solidFill>
                    <a:schemeClr val="tx1"/>
                  </a:solidFill>
                  <a:latin typeface="Comic Sans MS" panose="030F0702030302020204" pitchFamily="66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1800" dirty="0">
                  <a:solidFill>
                    <a:srgbClr val="C00000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0 mismatches</a:t>
              </a:r>
              <a:r>
                <a:rPr lang="en-US" altLang="en-US" sz="1800" dirty="0">
                  <a:solidFill>
                    <a:schemeClr val="hlink"/>
                  </a:solidFill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, 3 gaps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FB779A0B-675A-415F-A1C1-6A6294C5BBCF}"/>
              </a:ext>
            </a:extLst>
          </p:cNvPr>
          <p:cNvSpPr txBox="1"/>
          <p:nvPr/>
        </p:nvSpPr>
        <p:spPr>
          <a:xfrm>
            <a:off x="3182265" y="2864328"/>
            <a:ext cx="20536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rgbClr val="006600"/>
                </a:solidFill>
              </a:rPr>
              <a:t>Clearly a better matching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72B642EE-2AE7-4A1B-B5CE-2A18DE7C5F78}"/>
              </a:ext>
            </a:extLst>
          </p:cNvPr>
          <p:cNvSpPr txBox="1"/>
          <p:nvPr/>
        </p:nvSpPr>
        <p:spPr>
          <a:xfrm>
            <a:off x="2640057" y="4423800"/>
            <a:ext cx="289133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rgbClr val="006600"/>
                </a:solidFill>
              </a:rPr>
              <a:t>Maybe a better matching </a:t>
            </a:r>
          </a:p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6600"/>
                </a:solidFill>
              </a:rPr>
              <a:t>depends on cost of gaps vs mismatches</a:t>
            </a:r>
          </a:p>
        </p:txBody>
      </p:sp>
      <p:sp>
        <p:nvSpPr>
          <p:cNvPr id="75" name="Slide Number Placeholder 1">
            <a:extLst>
              <a:ext uri="{FF2B5EF4-FFF2-40B4-BE49-F238E27FC236}">
                <a16:creationId xmlns:a16="http://schemas.microsoft.com/office/drawing/2014/main" id="{5DAB811B-3BCE-4DBA-845C-50B6D13DE1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166908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4A75CC-E26C-2B1D-8340-76EC86D347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3F5F66A9-D3BE-1502-8CBE-8FCCF95F38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Execution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DD082BB5-AE20-C6E3-8E23-4E71C1C479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50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13B79370-7879-290A-5D66-3A280CF0FE53}"/>
                  </a:ext>
                </a:extLst>
              </p:cNvPr>
              <p:cNvSpPr txBox="1"/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4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4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4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4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4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4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4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4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4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13B79370-7879-290A-5D66-3A280CF0FE5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26ED0308-932C-8282-E2AE-9A9D04D16F8B}"/>
              </a:ext>
            </a:extLst>
          </p:cNvPr>
          <p:cNvGrpSpPr/>
          <p:nvPr/>
        </p:nvGrpSpPr>
        <p:grpSpPr>
          <a:xfrm>
            <a:off x="7793394" y="3015518"/>
            <a:ext cx="3560406" cy="3113868"/>
            <a:chOff x="7793394" y="3015518"/>
            <a:chExt cx="3560406" cy="3113868"/>
          </a:xfrm>
          <a:noFill/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5EE9669A-6616-39AC-C755-DA92A5D2D776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FF0646A1-EF3C-17BD-9484-3AEA2010D796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FF0646A1-EF3C-17BD-9484-3AEA2010D79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04DE83F3-E76D-932E-6092-8199AB0ECF03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04DE83F3-E76D-932E-6092-8199AB0ECF0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C018A0DF-7B53-39B0-8483-986529DC1B98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C018A0DF-7B53-39B0-8483-986529DC1B9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7C5932D5-776D-666A-2C3D-D7C86DCBE28A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7C5932D5-776D-666A-2C3D-D7C86DCBE28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CEE582E3-FEA8-5948-20C2-3E5070ECB3A1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CEE582E3-FEA8-5948-20C2-3E5070ECB3A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F5ADCA6F-ED58-9379-0AE9-93B6F8A20F8D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F5ADCA6F-ED58-9379-0AE9-93B6F8A20F8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DA29732-4132-8BB7-4086-BA5CA0FCDDE8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C628F8C4-EF74-E7E5-DE98-1899478990CA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C628F8C4-EF74-E7E5-DE98-1899478990C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619824CB-B77F-0198-C38F-8B474FD042E2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619824CB-B77F-0198-C38F-8B474FD042E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F3080E16-B817-86C3-4ED2-64354D467ED0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F3080E16-B817-86C3-4ED2-64354D467ED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E841598C-40F1-1BE8-0C8B-9B211E6F5C28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E841598C-40F1-1BE8-0C8B-9B211E6F5C2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8D0A02A0-11A3-23F9-E4F1-4C1FE6A80ACD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8D0A02A0-11A3-23F9-E4F1-4C1FE6A80AC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6FEC92B2-30A8-9901-0A8B-889E64189F51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6FEC92B2-30A8-9901-0A8B-889E64189F5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3419C208-C73E-32F9-7DD5-EB837E237075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3419C208-C73E-32F9-7DD5-EB837E23707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8AF60F2F-0C38-4EE5-84CD-10C27EBB2DAB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8AF60F2F-0C38-4EE5-84CD-10C27EBB2DA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17F964F-E442-AA99-8DA7-146F5410D79E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  <a:grpFill/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BA944309-160F-12DC-FB45-754043F7A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13223552-F716-BB3C-7A46-6516BC44D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29A60FBC-DB5C-3B6D-EFB9-CE5322746D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001" name="Group 85000">
                  <a:extLst>
                    <a:ext uri="{FF2B5EF4-FFF2-40B4-BE49-F238E27FC236}">
                      <a16:creationId xmlns:a16="http://schemas.microsoft.com/office/drawing/2014/main" id="{BA3333D4-B9FB-CF28-9292-B496F58C27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19" name="Group 85018">
                    <a:extLst>
                      <a:ext uri="{FF2B5EF4-FFF2-40B4-BE49-F238E27FC236}">
                        <a16:creationId xmlns:a16="http://schemas.microsoft.com/office/drawing/2014/main" id="{189722C0-00A0-A692-8512-7169549A88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31" name="Group 85030">
                      <a:extLst>
                        <a:ext uri="{FF2B5EF4-FFF2-40B4-BE49-F238E27FC236}">
                          <a16:creationId xmlns:a16="http://schemas.microsoft.com/office/drawing/2014/main" id="{710679E9-CE35-4E27-95E9-72258B8A994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30310DBE-F09E-43F3-4469-A705DDB039E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30310DBE-F09E-43F3-4469-A705DDB039EF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878B1441-849C-092E-5772-5AAEE8AB3B5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878B1441-849C-092E-5772-5AAEE8AB3B5A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DC2ABD09-E243-31B7-CABC-66BE6903F8C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DC2ABD09-E243-31B7-CABC-66BE6903F8C1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0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20" name="Group 85019">
                    <a:extLst>
                      <a:ext uri="{FF2B5EF4-FFF2-40B4-BE49-F238E27FC236}">
                        <a16:creationId xmlns:a16="http://schemas.microsoft.com/office/drawing/2014/main" id="{87317A99-C796-55F6-743F-B8A5D13EC8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24" name="Group 85023">
                      <a:extLst>
                        <a:ext uri="{FF2B5EF4-FFF2-40B4-BE49-F238E27FC236}">
                          <a16:creationId xmlns:a16="http://schemas.microsoft.com/office/drawing/2014/main" id="{AAD4356A-58FA-69D4-F830-D5315FF94F6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27" name="Group 85026">
                        <a:extLst>
                          <a:ext uri="{FF2B5EF4-FFF2-40B4-BE49-F238E27FC236}">
                            <a16:creationId xmlns:a16="http://schemas.microsoft.com/office/drawing/2014/main" id="{0D264543-E9AD-E985-00C5-25A2579097E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AF36E56D-C1EF-8DE9-3AED-83DFFA17DD63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AF36E56D-C1EF-8DE9-3AED-83DFFA17DD63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1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1019D0A9-21B9-6B60-1468-43245D936306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1019D0A9-21B9-6B60-1468-43245D936306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C0AEF615-D34B-3490-C535-CBCE8D61059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C0AEF615-D34B-3490-C535-CBCE8D61059A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E6F4B5CA-213B-C6D1-2BE6-3BFE7F575FF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E6F4B5CA-213B-C6D1-2BE6-3BFE7F575FF9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4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002" name="Group 85001">
                  <a:extLst>
                    <a:ext uri="{FF2B5EF4-FFF2-40B4-BE49-F238E27FC236}">
                      <a16:creationId xmlns:a16="http://schemas.microsoft.com/office/drawing/2014/main" id="{EDB4F7AF-CCBD-A826-CDFE-7877B9014C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03" name="Group 85002">
                    <a:extLst>
                      <a:ext uri="{FF2B5EF4-FFF2-40B4-BE49-F238E27FC236}">
                        <a16:creationId xmlns:a16="http://schemas.microsoft.com/office/drawing/2014/main" id="{6380D7A3-4305-F77D-A38E-EB6765C7A7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15" name="Group 85014">
                      <a:extLst>
                        <a:ext uri="{FF2B5EF4-FFF2-40B4-BE49-F238E27FC236}">
                          <a16:creationId xmlns:a16="http://schemas.microsoft.com/office/drawing/2014/main" id="{B98E7EB2-90CB-9541-7FC9-72B6AD4D88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017" name="Rectangle 85016">
                        <a:extLst>
                          <a:ext uri="{FF2B5EF4-FFF2-40B4-BE49-F238E27FC236}">
                            <a16:creationId xmlns:a16="http://schemas.microsoft.com/office/drawing/2014/main" id="{949C5327-263B-7EF4-2199-B0D4D61455C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 dirty="0"/>
                      </a:p>
                    </p:txBody>
                  </p:sp>
                  <p:sp>
                    <p:nvSpPr>
                      <p:cNvPr id="85018" name="Rectangle 85017">
                        <a:extLst>
                          <a:ext uri="{FF2B5EF4-FFF2-40B4-BE49-F238E27FC236}">
                            <a16:creationId xmlns:a16="http://schemas.microsoft.com/office/drawing/2014/main" id="{7F3255E7-2F5C-BEBE-BE88-F8284D9433D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016" name="Rectangle 85015">
                      <a:extLst>
                        <a:ext uri="{FF2B5EF4-FFF2-40B4-BE49-F238E27FC236}">
                          <a16:creationId xmlns:a16="http://schemas.microsoft.com/office/drawing/2014/main" id="{D7DB39E0-C611-F867-A95A-58FF3170690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004" name="Group 85003">
                    <a:extLst>
                      <a:ext uri="{FF2B5EF4-FFF2-40B4-BE49-F238E27FC236}">
                        <a16:creationId xmlns:a16="http://schemas.microsoft.com/office/drawing/2014/main" id="{E0F32201-D314-A0FA-B054-0503588E552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08" name="Group 85007">
                      <a:extLst>
                        <a:ext uri="{FF2B5EF4-FFF2-40B4-BE49-F238E27FC236}">
                          <a16:creationId xmlns:a16="http://schemas.microsoft.com/office/drawing/2014/main" id="{B14A963B-ED11-2A92-BA31-B94722F529C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11" name="Group 85010">
                        <a:extLst>
                          <a:ext uri="{FF2B5EF4-FFF2-40B4-BE49-F238E27FC236}">
                            <a16:creationId xmlns:a16="http://schemas.microsoft.com/office/drawing/2014/main" id="{00547A3A-B4F3-8C33-C2FE-748BB2C6E8F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013" name="Rectangle 85012">
                          <a:extLst>
                            <a:ext uri="{FF2B5EF4-FFF2-40B4-BE49-F238E27FC236}">
                              <a16:creationId xmlns:a16="http://schemas.microsoft.com/office/drawing/2014/main" id="{9BFC7DDC-EE5A-4E02-21BB-3A398571861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014" name="Rectangle 85013">
                          <a:extLst>
                            <a:ext uri="{FF2B5EF4-FFF2-40B4-BE49-F238E27FC236}">
                              <a16:creationId xmlns:a16="http://schemas.microsoft.com/office/drawing/2014/main" id="{47C9C599-0A10-B271-4288-AE7932F9903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012" name="Rectangle 85011">
                        <a:extLst>
                          <a:ext uri="{FF2B5EF4-FFF2-40B4-BE49-F238E27FC236}">
                            <a16:creationId xmlns:a16="http://schemas.microsoft.com/office/drawing/2014/main" id="{A358A575-EDB9-569C-D6A2-A0EED6B80DF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 dirty="0"/>
                      </a:p>
                    </p:txBody>
                  </p:sp>
                </p:grpSp>
                <p:sp>
                  <p:nvSpPr>
                    <p:cNvPr id="85010" name="Rectangle 85009">
                      <a:extLst>
                        <a:ext uri="{FF2B5EF4-FFF2-40B4-BE49-F238E27FC236}">
                          <a16:creationId xmlns:a16="http://schemas.microsoft.com/office/drawing/2014/main" id="{9DAC6C30-DC9F-852D-0B3E-2462CC3C1D4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 dirty="0"/>
                    </a:p>
                  </p:txBody>
                </p:sp>
              </p:grpSp>
            </p:grp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67DF5916-016A-201C-2C09-E9C6615991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  <a:grpFill/>
            </p:grpSpPr>
            <p:grpSp>
              <p:nvGrpSpPr>
                <p:cNvPr id="85244" name="Group 85243">
                  <a:extLst>
                    <a:ext uri="{FF2B5EF4-FFF2-40B4-BE49-F238E27FC236}">
                      <a16:creationId xmlns:a16="http://schemas.microsoft.com/office/drawing/2014/main" id="{3D986412-56DD-FC57-47B4-7FD0E3C44C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84997" name="Group 84996">
                    <a:extLst>
                      <a:ext uri="{FF2B5EF4-FFF2-40B4-BE49-F238E27FC236}">
                        <a16:creationId xmlns:a16="http://schemas.microsoft.com/office/drawing/2014/main" id="{875C5000-81E3-D91E-512C-5D00A1AD1F5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DBBFF2A4-5D3C-583A-6330-1843222D5AF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DBBFF2A4-5D3C-583A-6330-1843222D5AF8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BC92F5D8-331B-DA13-B8ED-ED8F0569CAF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BC92F5D8-331B-DA13-B8ED-ED8F0569CAF2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6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08487C20-E155-7DCA-4866-ACBBB3B5340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08487C20-E155-7DCA-4866-ACBBB3B5340E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27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  <p:grpSp>
              <p:nvGrpSpPr>
                <p:cNvPr id="85245" name="Group 85244">
                  <a:extLst>
                    <a:ext uri="{FF2B5EF4-FFF2-40B4-BE49-F238E27FC236}">
                      <a16:creationId xmlns:a16="http://schemas.microsoft.com/office/drawing/2014/main" id="{7FB2CA96-C365-EA97-E01B-825FB43DA2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246" name="Group 85245">
                    <a:extLst>
                      <a:ext uri="{FF2B5EF4-FFF2-40B4-BE49-F238E27FC236}">
                        <a16:creationId xmlns:a16="http://schemas.microsoft.com/office/drawing/2014/main" id="{E002E9CA-BF93-82BB-17CB-8C6DB5AD42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4992" name="Group 84991">
                      <a:extLst>
                        <a:ext uri="{FF2B5EF4-FFF2-40B4-BE49-F238E27FC236}">
                          <a16:creationId xmlns:a16="http://schemas.microsoft.com/office/drawing/2014/main" id="{E33028D4-3C35-F78E-D9B6-2D04D081266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829AD360-42A6-89C6-B9B9-A71294BE049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829AD360-42A6-89C6-B9B9-A71294BE049F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EF7C34AE-5CF6-AC82-16AE-DC965054F9A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EF7C34AE-5CF6-AC82-16AE-DC965054F9A0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307C9B2B-6424-C3B9-C8C3-730DFDDD4EC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307C9B2B-6424-C3B9-C8C3-730DFDDD4EC4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0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30A2C332-A55F-C4AF-174F-53100312EBD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30A2C332-A55F-C4AF-174F-53100312EBDF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1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3B136B9E-EA61-1780-84AF-643734EA74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152" name="Group 85151">
                  <a:extLst>
                    <a:ext uri="{FF2B5EF4-FFF2-40B4-BE49-F238E27FC236}">
                      <a16:creationId xmlns:a16="http://schemas.microsoft.com/office/drawing/2014/main" id="{FBCF4943-F6D1-FB2C-5B6A-8BEABB062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70" name="Group 85169">
                    <a:extLst>
                      <a:ext uri="{FF2B5EF4-FFF2-40B4-BE49-F238E27FC236}">
                        <a16:creationId xmlns:a16="http://schemas.microsoft.com/office/drawing/2014/main" id="{FB380FB4-541B-925F-9EBA-FD5DE84F03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81" name="Group 85180">
                      <a:extLst>
                        <a:ext uri="{FF2B5EF4-FFF2-40B4-BE49-F238E27FC236}">
                          <a16:creationId xmlns:a16="http://schemas.microsoft.com/office/drawing/2014/main" id="{03549909-BB1B-0310-8CAF-79E992DACCB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242" name="Rectangle 85241">
                        <a:extLst>
                          <a:ext uri="{FF2B5EF4-FFF2-40B4-BE49-F238E27FC236}">
                            <a16:creationId xmlns:a16="http://schemas.microsoft.com/office/drawing/2014/main" id="{1F3B9A32-D109-9F10-1D6E-AD26437CCAA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43" name="Rectangle 85242">
                        <a:extLst>
                          <a:ext uri="{FF2B5EF4-FFF2-40B4-BE49-F238E27FC236}">
                            <a16:creationId xmlns:a16="http://schemas.microsoft.com/office/drawing/2014/main" id="{FDB26125-9807-CF14-3911-A6F73017422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83" name="Rectangle 85182">
                      <a:extLst>
                        <a:ext uri="{FF2B5EF4-FFF2-40B4-BE49-F238E27FC236}">
                          <a16:creationId xmlns:a16="http://schemas.microsoft.com/office/drawing/2014/main" id="{DA2DDC32-94C2-5569-936A-D2A13D7A3ED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71" name="Group 85170">
                    <a:extLst>
                      <a:ext uri="{FF2B5EF4-FFF2-40B4-BE49-F238E27FC236}">
                        <a16:creationId xmlns:a16="http://schemas.microsoft.com/office/drawing/2014/main" id="{085BF7DA-5D8A-A8B3-C98C-EFBFBEA7F6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72" name="Group 85171">
                      <a:extLst>
                        <a:ext uri="{FF2B5EF4-FFF2-40B4-BE49-F238E27FC236}">
                          <a16:creationId xmlns:a16="http://schemas.microsoft.com/office/drawing/2014/main" id="{770F6FD2-FA19-3A3B-DDE1-1186C46DCCF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74" name="Group 85173">
                        <a:extLst>
                          <a:ext uri="{FF2B5EF4-FFF2-40B4-BE49-F238E27FC236}">
                            <a16:creationId xmlns:a16="http://schemas.microsoft.com/office/drawing/2014/main" id="{62BCBF84-A657-36E1-69F1-5C16D3A3E0D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76" name="Rectangle 85175">
                          <a:extLst>
                            <a:ext uri="{FF2B5EF4-FFF2-40B4-BE49-F238E27FC236}">
                              <a16:creationId xmlns:a16="http://schemas.microsoft.com/office/drawing/2014/main" id="{306388D5-8FC0-8E97-86A0-301DFECDA39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77" name="Rectangle 85176">
                          <a:extLst>
                            <a:ext uri="{FF2B5EF4-FFF2-40B4-BE49-F238E27FC236}">
                              <a16:creationId xmlns:a16="http://schemas.microsoft.com/office/drawing/2014/main" id="{E751D054-ADD2-043F-2FCE-BF48DB45D8B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75" name="Rectangle 85174">
                        <a:extLst>
                          <a:ext uri="{FF2B5EF4-FFF2-40B4-BE49-F238E27FC236}">
                            <a16:creationId xmlns:a16="http://schemas.microsoft.com/office/drawing/2014/main" id="{5B02C563-5537-7A7A-A33B-BCC1459DB07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73" name="Rectangle 85172">
                      <a:extLst>
                        <a:ext uri="{FF2B5EF4-FFF2-40B4-BE49-F238E27FC236}">
                          <a16:creationId xmlns:a16="http://schemas.microsoft.com/office/drawing/2014/main" id="{06AD73AE-39DC-9709-B991-126AE1E225B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153" name="Group 85152">
                  <a:extLst>
                    <a:ext uri="{FF2B5EF4-FFF2-40B4-BE49-F238E27FC236}">
                      <a16:creationId xmlns:a16="http://schemas.microsoft.com/office/drawing/2014/main" id="{79358B19-2530-3393-E0EE-CC91E53F63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54" name="Group 85153">
                    <a:extLst>
                      <a:ext uri="{FF2B5EF4-FFF2-40B4-BE49-F238E27FC236}">
                        <a16:creationId xmlns:a16="http://schemas.microsoft.com/office/drawing/2014/main" id="{D1B8F27E-5EE8-0CA1-4DC2-E2F7961053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65" name="Group 85164">
                      <a:extLst>
                        <a:ext uri="{FF2B5EF4-FFF2-40B4-BE49-F238E27FC236}">
                          <a16:creationId xmlns:a16="http://schemas.microsoft.com/office/drawing/2014/main" id="{67800592-D3B6-01EF-AB34-D3812C4170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68" name="Rectangle 85167">
                        <a:extLst>
                          <a:ext uri="{FF2B5EF4-FFF2-40B4-BE49-F238E27FC236}">
                            <a16:creationId xmlns:a16="http://schemas.microsoft.com/office/drawing/2014/main" id="{E0920A10-0D29-E7B2-27A0-C267FC3C5EE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69" name="Rectangle 85168">
                        <a:extLst>
                          <a:ext uri="{FF2B5EF4-FFF2-40B4-BE49-F238E27FC236}">
                            <a16:creationId xmlns:a16="http://schemas.microsoft.com/office/drawing/2014/main" id="{1CC28534-C97E-2F27-EAEF-E82E7591651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67" name="Rectangle 85166">
                      <a:extLst>
                        <a:ext uri="{FF2B5EF4-FFF2-40B4-BE49-F238E27FC236}">
                          <a16:creationId xmlns:a16="http://schemas.microsoft.com/office/drawing/2014/main" id="{34D01072-7C6D-1D43-F314-D00C10E89FF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55" name="Group 85154">
                    <a:extLst>
                      <a:ext uri="{FF2B5EF4-FFF2-40B4-BE49-F238E27FC236}">
                        <a16:creationId xmlns:a16="http://schemas.microsoft.com/office/drawing/2014/main" id="{62F5427E-5194-DD19-B6AA-1659E34E980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56" name="Group 85155">
                      <a:extLst>
                        <a:ext uri="{FF2B5EF4-FFF2-40B4-BE49-F238E27FC236}">
                          <a16:creationId xmlns:a16="http://schemas.microsoft.com/office/drawing/2014/main" id="{A4D2AB52-1C3E-6052-F9C4-AF79834A07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58" name="Group 85157">
                        <a:extLst>
                          <a:ext uri="{FF2B5EF4-FFF2-40B4-BE49-F238E27FC236}">
                            <a16:creationId xmlns:a16="http://schemas.microsoft.com/office/drawing/2014/main" id="{DB9559D0-A1E9-C677-24F6-5A8E81A6BFA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60" name="Rectangle 85159">
                          <a:extLst>
                            <a:ext uri="{FF2B5EF4-FFF2-40B4-BE49-F238E27FC236}">
                              <a16:creationId xmlns:a16="http://schemas.microsoft.com/office/drawing/2014/main" id="{FD0C2203-0FBC-8083-4ACB-EC8D78F12D0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61" name="Rectangle 85160">
                          <a:extLst>
                            <a:ext uri="{FF2B5EF4-FFF2-40B4-BE49-F238E27FC236}">
                              <a16:creationId xmlns:a16="http://schemas.microsoft.com/office/drawing/2014/main" id="{1319AA9E-2095-E4E6-E526-EBE24961B93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59" name="Rectangle 85158">
                        <a:extLst>
                          <a:ext uri="{FF2B5EF4-FFF2-40B4-BE49-F238E27FC236}">
                            <a16:creationId xmlns:a16="http://schemas.microsoft.com/office/drawing/2014/main" id="{0AE074AE-871B-B07E-A987-281FF45A4A0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57" name="Rectangle 85156">
                      <a:extLst>
                        <a:ext uri="{FF2B5EF4-FFF2-40B4-BE49-F238E27FC236}">
                          <a16:creationId xmlns:a16="http://schemas.microsoft.com/office/drawing/2014/main" id="{2CEADC2C-E27C-8B32-E012-18AA8B6E59E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23281B50-B2C6-996B-596F-3EA3B8B43F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4EA488C1-2A07-461C-0758-CC14AA11D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36" name="Group 85135">
                    <a:extLst>
                      <a:ext uri="{FF2B5EF4-FFF2-40B4-BE49-F238E27FC236}">
                        <a16:creationId xmlns:a16="http://schemas.microsoft.com/office/drawing/2014/main" id="{F56AB315-54F1-676F-1C2B-98EE3DE368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44" name="Group 85143">
                      <a:extLst>
                        <a:ext uri="{FF2B5EF4-FFF2-40B4-BE49-F238E27FC236}">
                          <a16:creationId xmlns:a16="http://schemas.microsoft.com/office/drawing/2014/main" id="{0D3C7009-324A-9998-77AF-217FFE19840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49" name="Rectangle 85148">
                        <a:extLst>
                          <a:ext uri="{FF2B5EF4-FFF2-40B4-BE49-F238E27FC236}">
                            <a16:creationId xmlns:a16="http://schemas.microsoft.com/office/drawing/2014/main" id="{56D0001F-920F-D6ED-67FA-819F39C8BB7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51" name="Rectangle 85150">
                        <a:extLst>
                          <a:ext uri="{FF2B5EF4-FFF2-40B4-BE49-F238E27FC236}">
                            <a16:creationId xmlns:a16="http://schemas.microsoft.com/office/drawing/2014/main" id="{A6750CCA-864C-90E7-C5AB-8D70B3EE869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45" name="Rectangle 85144">
                      <a:extLst>
                        <a:ext uri="{FF2B5EF4-FFF2-40B4-BE49-F238E27FC236}">
                          <a16:creationId xmlns:a16="http://schemas.microsoft.com/office/drawing/2014/main" id="{FB1D35B5-0EE7-46D8-7109-D097B26176B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37" name="Group 85136">
                    <a:extLst>
                      <a:ext uri="{FF2B5EF4-FFF2-40B4-BE49-F238E27FC236}">
                        <a16:creationId xmlns:a16="http://schemas.microsoft.com/office/drawing/2014/main" id="{672B26C9-4B82-C495-97F8-6CDB971B0C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38" name="Group 85137">
                      <a:extLst>
                        <a:ext uri="{FF2B5EF4-FFF2-40B4-BE49-F238E27FC236}">
                          <a16:creationId xmlns:a16="http://schemas.microsoft.com/office/drawing/2014/main" id="{49647814-AC34-F4E7-F139-302CE21133D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40" name="Group 85139">
                        <a:extLst>
                          <a:ext uri="{FF2B5EF4-FFF2-40B4-BE49-F238E27FC236}">
                            <a16:creationId xmlns:a16="http://schemas.microsoft.com/office/drawing/2014/main" id="{803A955A-C6ED-16CC-E9F4-EAD999C76AB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42" name="Rectangle 85141">
                          <a:extLst>
                            <a:ext uri="{FF2B5EF4-FFF2-40B4-BE49-F238E27FC236}">
                              <a16:creationId xmlns:a16="http://schemas.microsoft.com/office/drawing/2014/main" id="{F78B7378-9631-4A98-A937-C9DA7F597FD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43" name="Rectangle 85142">
                          <a:extLst>
                            <a:ext uri="{FF2B5EF4-FFF2-40B4-BE49-F238E27FC236}">
                              <a16:creationId xmlns:a16="http://schemas.microsoft.com/office/drawing/2014/main" id="{7FAAD704-320A-3BFE-6D45-918D596948F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41" name="Rectangle 85140">
                        <a:extLst>
                          <a:ext uri="{FF2B5EF4-FFF2-40B4-BE49-F238E27FC236}">
                            <a16:creationId xmlns:a16="http://schemas.microsoft.com/office/drawing/2014/main" id="{F250AF8F-289B-927E-E474-3BCE2237D85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9" name="Rectangle 85138">
                      <a:extLst>
                        <a:ext uri="{FF2B5EF4-FFF2-40B4-BE49-F238E27FC236}">
                          <a16:creationId xmlns:a16="http://schemas.microsoft.com/office/drawing/2014/main" id="{DB806B7B-DC95-E143-35F9-7F911B65A87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70A42383-8752-AD77-716C-825856C94E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F1E5F166-C1BB-EC3E-C3F1-3918B15D98B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31" name="Group 85130">
                      <a:extLst>
                        <a:ext uri="{FF2B5EF4-FFF2-40B4-BE49-F238E27FC236}">
                          <a16:creationId xmlns:a16="http://schemas.microsoft.com/office/drawing/2014/main" id="{78D64975-5B18-B90B-BBFE-26C5F1F833A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34" name="Rectangle 85133">
                        <a:extLst>
                          <a:ext uri="{FF2B5EF4-FFF2-40B4-BE49-F238E27FC236}">
                            <a16:creationId xmlns:a16="http://schemas.microsoft.com/office/drawing/2014/main" id="{D1DFC358-74E0-A599-44D5-9983556A001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35" name="Rectangle 85134">
                        <a:extLst>
                          <a:ext uri="{FF2B5EF4-FFF2-40B4-BE49-F238E27FC236}">
                            <a16:creationId xmlns:a16="http://schemas.microsoft.com/office/drawing/2014/main" id="{17F80A8E-05F6-CA7A-FA9F-DEAA7C1F269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3" name="Rectangle 85132">
                      <a:extLst>
                        <a:ext uri="{FF2B5EF4-FFF2-40B4-BE49-F238E27FC236}">
                          <a16:creationId xmlns:a16="http://schemas.microsoft.com/office/drawing/2014/main" id="{E6680B81-34F7-E2DB-D013-720D53602B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63" name="Group 62">
                    <a:extLst>
                      <a:ext uri="{FF2B5EF4-FFF2-40B4-BE49-F238E27FC236}">
                        <a16:creationId xmlns:a16="http://schemas.microsoft.com/office/drawing/2014/main" id="{DE32A311-FBD0-18E6-041E-68BB24FEA8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21" name="Group 85120">
                      <a:extLst>
                        <a:ext uri="{FF2B5EF4-FFF2-40B4-BE49-F238E27FC236}">
                          <a16:creationId xmlns:a16="http://schemas.microsoft.com/office/drawing/2014/main" id="{75F52006-E61E-96D2-BFBE-F073A7941E7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24" name="Group 85123">
                        <a:extLst>
                          <a:ext uri="{FF2B5EF4-FFF2-40B4-BE49-F238E27FC236}">
                            <a16:creationId xmlns:a16="http://schemas.microsoft.com/office/drawing/2014/main" id="{117B1D16-7C33-4827-8044-B5224DC0C46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26" name="Rectangle 85125">
                          <a:extLst>
                            <a:ext uri="{FF2B5EF4-FFF2-40B4-BE49-F238E27FC236}">
                              <a16:creationId xmlns:a16="http://schemas.microsoft.com/office/drawing/2014/main" id="{3DBDB1FC-8581-D86A-759B-83D3341EAB5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27" name="Rectangle 85126">
                          <a:extLst>
                            <a:ext uri="{FF2B5EF4-FFF2-40B4-BE49-F238E27FC236}">
                              <a16:creationId xmlns:a16="http://schemas.microsoft.com/office/drawing/2014/main" id="{0547D32A-6A31-B429-D937-6CDE81DF87F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25" name="Rectangle 85124">
                        <a:extLst>
                          <a:ext uri="{FF2B5EF4-FFF2-40B4-BE49-F238E27FC236}">
                            <a16:creationId xmlns:a16="http://schemas.microsoft.com/office/drawing/2014/main" id="{C0B09525-9455-BBE5-862C-0F6F1389037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23" name="Rectangle 85122">
                      <a:extLst>
                        <a:ext uri="{FF2B5EF4-FFF2-40B4-BE49-F238E27FC236}">
                          <a16:creationId xmlns:a16="http://schemas.microsoft.com/office/drawing/2014/main" id="{F2DC4796-1FCB-7428-48B4-36F35F0165E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BD080E93-8770-95A5-08F7-FE9A6D9442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  <a:grpFill/>
            </p:grpSpPr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F06E147E-F07F-13AB-21B9-2253CE6AD8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46" name="Group 45">
                    <a:extLst>
                      <a:ext uri="{FF2B5EF4-FFF2-40B4-BE49-F238E27FC236}">
                        <a16:creationId xmlns:a16="http://schemas.microsoft.com/office/drawing/2014/main" id="{59780FD6-60EA-F623-EFD7-724ED0451D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p:sp>
                  <p:nvSpPr>
                    <p:cNvPr id="51" name="Rectangle 50">
                      <a:extLst>
                        <a:ext uri="{FF2B5EF4-FFF2-40B4-BE49-F238E27FC236}">
                          <a16:creationId xmlns:a16="http://schemas.microsoft.com/office/drawing/2014/main" id="{92AD6660-9556-3B0C-4416-7305054690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53" name="Rectangle 52">
                      <a:extLst>
                        <a:ext uri="{FF2B5EF4-FFF2-40B4-BE49-F238E27FC236}">
                          <a16:creationId xmlns:a16="http://schemas.microsoft.com/office/drawing/2014/main" id="{86C2BD2F-0342-B51F-78D4-0155D50540D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7" name="Rectangle 46">
                    <a:extLst>
                      <a:ext uri="{FF2B5EF4-FFF2-40B4-BE49-F238E27FC236}">
                        <a16:creationId xmlns:a16="http://schemas.microsoft.com/office/drawing/2014/main" id="{AC88F727-1692-770E-E524-3D75AC31B0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37212653-B38E-AD1F-17FB-F1C7F77E7E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3F0761FC-923C-DEB8-73C0-72AF23749E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41" name="Group 40">
                      <a:extLst>
                        <a:ext uri="{FF2B5EF4-FFF2-40B4-BE49-F238E27FC236}">
                          <a16:creationId xmlns:a16="http://schemas.microsoft.com/office/drawing/2014/main" id="{2CE7B2AC-5B30-5264-7F5A-13897884983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43" name="Rectangle 42">
                        <a:extLst>
                          <a:ext uri="{FF2B5EF4-FFF2-40B4-BE49-F238E27FC236}">
                            <a16:creationId xmlns:a16="http://schemas.microsoft.com/office/drawing/2014/main" id="{3F445429-CE52-FA54-2362-A2F17DABFCD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45" name="Rectangle 44">
                        <a:extLst>
                          <a:ext uri="{FF2B5EF4-FFF2-40B4-BE49-F238E27FC236}">
                            <a16:creationId xmlns:a16="http://schemas.microsoft.com/office/drawing/2014/main" id="{36B97C24-2ED9-B82E-EC15-67B2B68DC4E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42" name="Rectangle 41">
                      <a:extLst>
                        <a:ext uri="{FF2B5EF4-FFF2-40B4-BE49-F238E27FC236}">
                          <a16:creationId xmlns:a16="http://schemas.microsoft.com/office/drawing/2014/main" id="{5F893116-0DB6-BB99-E787-0FF23658732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0" name="Rectangle 39">
                    <a:extLst>
                      <a:ext uri="{FF2B5EF4-FFF2-40B4-BE49-F238E27FC236}">
                        <a16:creationId xmlns:a16="http://schemas.microsoft.com/office/drawing/2014/main" id="{0526BE06-12F9-12BC-C7B3-14D46093CD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1DEC5860-69B2-609C-4B6A-6A88E61340CB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1DEC5860-69B2-609C-4B6A-6A88E61340C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A906ADA-731C-695E-C303-4077ED8ED63F}"/>
              </a:ext>
            </a:extLst>
          </p:cNvPr>
          <p:cNvGrpSpPr/>
          <p:nvPr/>
        </p:nvGrpSpPr>
        <p:grpSpPr>
          <a:xfrm>
            <a:off x="557404" y="1320149"/>
            <a:ext cx="4399153" cy="2488165"/>
            <a:chOff x="557404" y="1320149"/>
            <a:chExt cx="4399153" cy="2488165"/>
          </a:xfrm>
        </p:grpSpPr>
        <p:sp>
          <p:nvSpPr>
            <p:cNvPr id="4" name="Oval 23">
              <a:extLst>
                <a:ext uri="{FF2B5EF4-FFF2-40B4-BE49-F238E27FC236}">
                  <a16:creationId xmlns:a16="http://schemas.microsoft.com/office/drawing/2014/main" id="{BBD34716-8AAD-4076-8B09-6CEE668BF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557404" y="262086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5" name="Line 36">
              <a:extLst>
                <a:ext uri="{FF2B5EF4-FFF2-40B4-BE49-F238E27FC236}">
                  <a16:creationId xmlns:a16="http://schemas.microsoft.com/office/drawing/2014/main" id="{EE3EB59F-FA24-FA23-DC94-885D83C3672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1981" y="2798259"/>
              <a:ext cx="942683" cy="1746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6" name="Text Box 10">
              <a:extLst>
                <a:ext uri="{FF2B5EF4-FFF2-40B4-BE49-F238E27FC236}">
                  <a16:creationId xmlns:a16="http://schemas.microsoft.com/office/drawing/2014/main" id="{6B0AD952-2C9A-2A57-A9BD-6A9E97F28B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405" y="3184963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7" name="Oval 23">
              <a:extLst>
                <a:ext uri="{FF2B5EF4-FFF2-40B4-BE49-F238E27FC236}">
                  <a16:creationId xmlns:a16="http://schemas.microsoft.com/office/drawing/2014/main" id="{98FCB39A-B775-90E0-431B-3CA67706BB3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88244" y="2620692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8" name="Oval 23">
              <a:extLst>
                <a:ext uri="{FF2B5EF4-FFF2-40B4-BE49-F238E27FC236}">
                  <a16:creationId xmlns:a16="http://schemas.microsoft.com/office/drawing/2014/main" id="{6D24345F-4829-22B5-7A4E-E1593D6AAB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136719" y="160244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9" name="Oval 23">
              <a:extLst>
                <a:ext uri="{FF2B5EF4-FFF2-40B4-BE49-F238E27FC236}">
                  <a16:creationId xmlns:a16="http://schemas.microsoft.com/office/drawing/2014/main" id="{82BD538C-0B39-565E-4870-0D082B0894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219083" y="2620691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" name="Oval 23">
              <a:extLst>
                <a:ext uri="{FF2B5EF4-FFF2-40B4-BE49-F238E27FC236}">
                  <a16:creationId xmlns:a16="http://schemas.microsoft.com/office/drawing/2014/main" id="{ACA8F629-9850-F763-8CA9-BD40A76727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61791" y="169418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1" name="Oval 23">
              <a:extLst>
                <a:ext uri="{FF2B5EF4-FFF2-40B4-BE49-F238E27FC236}">
                  <a16:creationId xmlns:a16="http://schemas.microsoft.com/office/drawing/2014/main" id="{B2BE3638-4A04-0A44-D16A-E1EB46FC87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2564004" y="342731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2" name="Oval 23">
              <a:extLst>
                <a:ext uri="{FF2B5EF4-FFF2-40B4-BE49-F238E27FC236}">
                  <a16:creationId xmlns:a16="http://schemas.microsoft.com/office/drawing/2014/main" id="{6B5B7201-5763-DE8B-B9A7-AAAC727082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4575557" y="2639996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3" name="Line 36">
              <a:extLst>
                <a:ext uri="{FF2B5EF4-FFF2-40B4-BE49-F238E27FC236}">
                  <a16:creationId xmlns:a16="http://schemas.microsoft.com/office/drawing/2014/main" id="{0D890B2A-8222-B023-57F3-017EB0C645B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298615" y="2798496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4" name="Line 36">
              <a:extLst>
                <a:ext uri="{FF2B5EF4-FFF2-40B4-BE49-F238E27FC236}">
                  <a16:creationId xmlns:a16="http://schemas.microsoft.com/office/drawing/2014/main" id="{6EC59475-21F7-B3B4-3C25-E46B23214DF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3629455" y="2789763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5" name="Line 36">
              <a:extLst>
                <a:ext uri="{FF2B5EF4-FFF2-40B4-BE49-F238E27FC236}">
                  <a16:creationId xmlns:a16="http://schemas.microsoft.com/office/drawing/2014/main" id="{C7185529-95E7-6DD5-4F04-FB535F22433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7039" y="3007415"/>
              <a:ext cx="1577549" cy="56954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6" name="Line 36">
              <a:extLst>
                <a:ext uri="{FF2B5EF4-FFF2-40B4-BE49-F238E27FC236}">
                  <a16:creationId xmlns:a16="http://schemas.microsoft.com/office/drawing/2014/main" id="{E6D8E7DD-AA44-D6F8-894B-750B7D0AAAF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>
              <a:off x="3003965" y="3049352"/>
              <a:ext cx="1588101" cy="569351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AC72F006-8346-23C3-0A23-A9049AEB01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939" y="3230149"/>
              <a:ext cx="47801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0" name="Text Box 10">
              <a:extLst>
                <a:ext uri="{FF2B5EF4-FFF2-40B4-BE49-F238E27FC236}">
                  <a16:creationId xmlns:a16="http://schemas.microsoft.com/office/drawing/2014/main" id="{0FB06F98-1F95-D6DE-B0DC-D00F13788D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0425" y="230124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2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1" name="Line 36">
              <a:extLst>
                <a:ext uri="{FF2B5EF4-FFF2-40B4-BE49-F238E27FC236}">
                  <a16:creationId xmlns:a16="http://schemas.microsoft.com/office/drawing/2014/main" id="{CC1539DA-3F38-C4FD-95D8-0C817BA8D32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>
              <a:off x="3355792" y="1996752"/>
              <a:ext cx="36130" cy="575353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22" name="Line 36">
              <a:extLst>
                <a:ext uri="{FF2B5EF4-FFF2-40B4-BE49-F238E27FC236}">
                  <a16:creationId xmlns:a16="http://schemas.microsoft.com/office/drawing/2014/main" id="{8BB38B15-88A0-B4AF-F576-40F02984BF4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056408" y="2127880"/>
              <a:ext cx="38548" cy="44490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4" name="Line 36">
              <a:extLst>
                <a:ext uri="{FF2B5EF4-FFF2-40B4-BE49-F238E27FC236}">
                  <a16:creationId xmlns:a16="http://schemas.microsoft.com/office/drawing/2014/main" id="{FE6D1F8A-232F-5044-A9CB-C2AD676ACB9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V="1">
              <a:off x="2271816" y="1742323"/>
              <a:ext cx="815208" cy="92224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7" name="Text Box 10">
              <a:extLst>
                <a:ext uri="{FF2B5EF4-FFF2-40B4-BE49-F238E27FC236}">
                  <a16:creationId xmlns:a16="http://schemas.microsoft.com/office/drawing/2014/main" id="{309B8B42-38B8-6862-93D7-8D81BF8A0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5716" y="23662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8" name="Text Box 10">
              <a:extLst>
                <a:ext uri="{FF2B5EF4-FFF2-40B4-BE49-F238E27FC236}">
                  <a16:creationId xmlns:a16="http://schemas.microsoft.com/office/drawing/2014/main" id="{DAB75E4B-460C-9BC0-2845-73E53F495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9547" y="2357796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3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9" name="Text Box 10">
              <a:extLst>
                <a:ext uri="{FF2B5EF4-FFF2-40B4-BE49-F238E27FC236}">
                  <a16:creationId xmlns:a16="http://schemas.microsoft.com/office/drawing/2014/main" id="{3F7839EF-D5F5-2421-15D6-287518D88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7610" y="201800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4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0" name="Text Box 10">
              <a:extLst>
                <a:ext uri="{FF2B5EF4-FFF2-40B4-BE49-F238E27FC236}">
                  <a16:creationId xmlns:a16="http://schemas.microsoft.com/office/drawing/2014/main" id="{12BB1CE4-D32E-BA41-878B-F04EB74792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0412" y="1320149"/>
              <a:ext cx="478015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-7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2" name="Text Box 10">
              <a:extLst>
                <a:ext uri="{FF2B5EF4-FFF2-40B4-BE49-F238E27FC236}">
                  <a16:creationId xmlns:a16="http://schemas.microsoft.com/office/drawing/2014/main" id="{618B12A3-63E6-AE90-79DA-21575F5739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4837" y="20793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36415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C741A3-EC30-B5E0-A83D-41E60301CC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08F61D91-E4EB-3FE7-82A9-A0FDB47B48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Execution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17F234FC-85BF-809E-8613-1C1B8A1752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51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F144176-E00A-9DE6-2E16-882C286228C3}"/>
                  </a:ext>
                </a:extLst>
              </p:cNvPr>
              <p:cNvSpPr txBox="1"/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4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4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4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4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4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4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4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4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4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F144176-E00A-9DE6-2E16-882C286228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DD083C83-24D6-586D-C21A-3720F2553BA9}"/>
              </a:ext>
            </a:extLst>
          </p:cNvPr>
          <p:cNvGrpSpPr/>
          <p:nvPr/>
        </p:nvGrpSpPr>
        <p:grpSpPr>
          <a:xfrm>
            <a:off x="7793394" y="3015518"/>
            <a:ext cx="3560406" cy="3113868"/>
            <a:chOff x="7793394" y="3015518"/>
            <a:chExt cx="3560406" cy="3113868"/>
          </a:xfrm>
          <a:noFill/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EDCEA24A-D4AD-C477-5DC4-B27F3A41F316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6D42B6F3-EE6E-8782-467E-122572A34BB3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6D42B6F3-EE6E-8782-467E-122572A34BB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7034BF59-F9C2-3776-731A-5D591B31131E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7034BF59-F9C2-3776-731A-5D591B31131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7E1D1D2B-4D62-25F6-252E-7116754F95CF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7E1D1D2B-4D62-25F6-252E-7116754F95C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BBF67DF6-52B7-6D27-0A4D-3848D69DD148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BBF67DF6-52B7-6D27-0A4D-3848D69DD14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A5259C8D-C293-14BE-1B86-0CB16D784096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A5259C8D-C293-14BE-1B86-0CB16D78409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DF2AB442-EF46-9DC7-8664-EE6F30A2C9C4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DF2AB442-EF46-9DC7-8664-EE6F30A2C9C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7A8CD20-4812-D906-8F60-6DFA7D6CE1B5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CDA928BF-7BD8-C573-326F-87D0E496D513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CDA928BF-7BD8-C573-326F-87D0E496D51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B5B48877-60B8-6A9C-AD4C-C8C093139534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B5B48877-60B8-6A9C-AD4C-C8C09313953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C7B2FAF5-CC8F-D459-28FD-CBF758BD4FAA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C7B2FAF5-CC8F-D459-28FD-CBF758BD4FA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CD0BEF5E-07F5-8895-C127-FCA4D21ACD66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CD0BEF5E-07F5-8895-C127-FCA4D21ACD6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1D8212BC-8AFE-2C50-F7C2-D6947D507D73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1D8212BC-8AFE-2C50-F7C2-D6947D507D7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16A7AF6F-EFDE-9E6E-0C36-8D1CBFA2CB12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16A7AF6F-EFDE-9E6E-0C36-8D1CBFA2CB1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AFC22213-A61F-AE19-AD52-EFA80702D1A3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AFC22213-A61F-AE19-AD52-EFA80702D1A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A7F4D7E8-EE99-A1FF-7258-D7C572F36680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A7F4D7E8-EE99-A1FF-7258-D7C572F3668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F4FC8516-3CD6-14F9-580A-16DD3BCF5E38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  <a:grpFill/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F88586DE-085E-F465-44B2-0BEC2B21D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A4438635-A3FF-C410-21AD-85F7CC7F2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80C521B7-CF37-7E17-26FB-E2820437DA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001" name="Group 85000">
                  <a:extLst>
                    <a:ext uri="{FF2B5EF4-FFF2-40B4-BE49-F238E27FC236}">
                      <a16:creationId xmlns:a16="http://schemas.microsoft.com/office/drawing/2014/main" id="{274F90DE-9434-2F36-6299-80C4B171D3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19" name="Group 85018">
                    <a:extLst>
                      <a:ext uri="{FF2B5EF4-FFF2-40B4-BE49-F238E27FC236}">
                        <a16:creationId xmlns:a16="http://schemas.microsoft.com/office/drawing/2014/main" id="{5F4746B6-A3A2-14DE-56BC-4F9B7E62E0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31" name="Group 85030">
                      <a:extLst>
                        <a:ext uri="{FF2B5EF4-FFF2-40B4-BE49-F238E27FC236}">
                          <a16:creationId xmlns:a16="http://schemas.microsoft.com/office/drawing/2014/main" id="{554AC090-357A-250C-09A6-A05134C1CAF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A71AD896-59D9-8059-6EAE-3D2F607A605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A71AD896-59D9-8059-6EAE-3D2F607A6055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B9FE2254-3EC1-7C80-49CB-7191BA59084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B9FE2254-3EC1-7C80-49CB-7191BA590849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9A379D76-94FC-D54C-3A1A-ED665EB3021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9A379D76-94FC-D54C-3A1A-ED665EB3021B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0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20" name="Group 85019">
                    <a:extLst>
                      <a:ext uri="{FF2B5EF4-FFF2-40B4-BE49-F238E27FC236}">
                        <a16:creationId xmlns:a16="http://schemas.microsoft.com/office/drawing/2014/main" id="{F99F9053-D776-6681-0369-3780CD47BE9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24" name="Group 85023">
                      <a:extLst>
                        <a:ext uri="{FF2B5EF4-FFF2-40B4-BE49-F238E27FC236}">
                          <a16:creationId xmlns:a16="http://schemas.microsoft.com/office/drawing/2014/main" id="{A74CC452-616A-8EC5-20C0-0F7966A897D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27" name="Group 85026">
                        <a:extLst>
                          <a:ext uri="{FF2B5EF4-FFF2-40B4-BE49-F238E27FC236}">
                            <a16:creationId xmlns:a16="http://schemas.microsoft.com/office/drawing/2014/main" id="{F9D3ABDC-701C-7FED-54EC-6DEB29B79CF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26281372-82C4-F8CF-0DB6-02CAA4398B81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26281372-82C4-F8CF-0DB6-02CAA4398B81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1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0FBA1A6F-58CC-2A3F-2CF4-373F25F0EA33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0FBA1A6F-58CC-2A3F-2CF4-373F25F0EA33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E3724CF5-D3AE-12AD-BEDA-28405190D7E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E3724CF5-D3AE-12AD-BEDA-28405190D7E3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7A59D47C-D426-528E-3F12-8CB99C99518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7A59D47C-D426-528E-3F12-8CB99C995182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4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002" name="Group 85001">
                  <a:extLst>
                    <a:ext uri="{FF2B5EF4-FFF2-40B4-BE49-F238E27FC236}">
                      <a16:creationId xmlns:a16="http://schemas.microsoft.com/office/drawing/2014/main" id="{3024FB05-CC8A-B772-BA13-F768CE8DEC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03" name="Group 85002">
                    <a:extLst>
                      <a:ext uri="{FF2B5EF4-FFF2-40B4-BE49-F238E27FC236}">
                        <a16:creationId xmlns:a16="http://schemas.microsoft.com/office/drawing/2014/main" id="{DF4E3C65-1789-69AA-09A2-560440F703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15" name="Group 85014">
                      <a:extLst>
                        <a:ext uri="{FF2B5EF4-FFF2-40B4-BE49-F238E27FC236}">
                          <a16:creationId xmlns:a16="http://schemas.microsoft.com/office/drawing/2014/main" id="{D3E25E9A-B72F-9A26-D7E1-CEB7492ADDB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F6DD99B2-6F23-23D5-6485-D33636AF69A4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F6DD99B2-6F23-23D5-6485-D33636AF69A4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C582C8F5-5C60-8B49-47D3-4BDB9D1CB7B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C582C8F5-5C60-8B49-47D3-4BDB9D1CB7BA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D084ACE6-3F5B-9DFD-9D92-C221BC75BF5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D084ACE6-3F5B-9DFD-9D92-C221BC75BF5D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04" name="Group 85003">
                    <a:extLst>
                      <a:ext uri="{FF2B5EF4-FFF2-40B4-BE49-F238E27FC236}">
                        <a16:creationId xmlns:a16="http://schemas.microsoft.com/office/drawing/2014/main" id="{FA894DBB-1C74-4558-0D78-253D6A15E8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08" name="Group 85007">
                      <a:extLst>
                        <a:ext uri="{FF2B5EF4-FFF2-40B4-BE49-F238E27FC236}">
                          <a16:creationId xmlns:a16="http://schemas.microsoft.com/office/drawing/2014/main" id="{A9D49BC7-7581-D049-EB56-4061CF13F62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11" name="Group 85010">
                        <a:extLst>
                          <a:ext uri="{FF2B5EF4-FFF2-40B4-BE49-F238E27FC236}">
                            <a16:creationId xmlns:a16="http://schemas.microsoft.com/office/drawing/2014/main" id="{CC0B7634-0569-50FC-DDDF-18C47524CFC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EDC725BD-78DE-91D6-1553-A295B9E14A71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EDC725BD-78DE-91D6-1553-A295B9E14A71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8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3CAAA7A6-6050-FDF4-D271-16356572396F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3CAAA7A6-6050-FDF4-D271-16356572396F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7AE7FF26-3D76-D7F1-D9B3-E8910A99C64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solidFill>
                            <a:schemeClr val="accent1">
                              <a:lumMod val="60000"/>
                              <a:lumOff val="40000"/>
                            </a:schemeClr>
                          </a:solid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7AE7FF26-3D76-D7F1-D9B3-E8910A99C64C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2A2FF3B9-2F90-A5C4-B564-799A475EEE9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2A2FF3B9-2F90-A5C4-B564-799A475EEE9C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51514A77-61CF-4AB7-09C5-51CF6B7D33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  <a:grpFill/>
            </p:grpSpPr>
            <p:grpSp>
              <p:nvGrpSpPr>
                <p:cNvPr id="85244" name="Group 85243">
                  <a:extLst>
                    <a:ext uri="{FF2B5EF4-FFF2-40B4-BE49-F238E27FC236}">
                      <a16:creationId xmlns:a16="http://schemas.microsoft.com/office/drawing/2014/main" id="{A7FF399E-5163-DCB1-CF23-129146D4E3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84997" name="Group 84996">
                    <a:extLst>
                      <a:ext uri="{FF2B5EF4-FFF2-40B4-BE49-F238E27FC236}">
                        <a16:creationId xmlns:a16="http://schemas.microsoft.com/office/drawing/2014/main" id="{1D27E149-BDA2-A6DE-0EF2-ED1C5A3CE1C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AF15082B-5E80-F667-22A2-461134ADE97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AF15082B-5E80-F667-22A2-461134ADE970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D0798302-5E45-D04E-C0CD-0E180AD1F9C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D0798302-5E45-D04E-C0CD-0E180AD1F9C8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3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10A7AA3E-06DF-6959-D600-9C31BF652B8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10A7AA3E-06DF-6959-D600-9C31BF652B8A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4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  <p:grpSp>
              <p:nvGrpSpPr>
                <p:cNvPr id="85245" name="Group 85244">
                  <a:extLst>
                    <a:ext uri="{FF2B5EF4-FFF2-40B4-BE49-F238E27FC236}">
                      <a16:creationId xmlns:a16="http://schemas.microsoft.com/office/drawing/2014/main" id="{C2AF2B21-8A53-A718-BF3E-0A090118EB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246" name="Group 85245">
                    <a:extLst>
                      <a:ext uri="{FF2B5EF4-FFF2-40B4-BE49-F238E27FC236}">
                        <a16:creationId xmlns:a16="http://schemas.microsoft.com/office/drawing/2014/main" id="{DE00A84C-99E8-0DAE-E997-B20371E5E8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4992" name="Group 84991">
                      <a:extLst>
                        <a:ext uri="{FF2B5EF4-FFF2-40B4-BE49-F238E27FC236}">
                          <a16:creationId xmlns:a16="http://schemas.microsoft.com/office/drawing/2014/main" id="{6C685FCA-69D1-85A8-33A0-83F1100597F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ED190DEB-23DE-9B75-F8EE-D7F1020BDF5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ED190DEB-23DE-9B75-F8EE-D7F1020BDF5A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17941A0D-132F-E1C5-87F4-3CB7BEB04B8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17941A0D-132F-E1C5-87F4-3CB7BEB04B87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79350E34-28C5-490E-387D-B8AE2FDCDAA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79350E34-28C5-490E-387D-B8AE2FDCDAA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A0FE7E9A-385F-E4AF-270E-D1FE4C60797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A0FE7E9A-385F-E4AF-270E-D1FE4C607973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8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13EA4A5A-3AFF-B6E6-B29F-17BC90EE37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152" name="Group 85151">
                  <a:extLst>
                    <a:ext uri="{FF2B5EF4-FFF2-40B4-BE49-F238E27FC236}">
                      <a16:creationId xmlns:a16="http://schemas.microsoft.com/office/drawing/2014/main" id="{7932E42B-D861-D39A-E878-F8A0ECCBC3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70" name="Group 85169">
                    <a:extLst>
                      <a:ext uri="{FF2B5EF4-FFF2-40B4-BE49-F238E27FC236}">
                        <a16:creationId xmlns:a16="http://schemas.microsoft.com/office/drawing/2014/main" id="{22A81D9E-7D35-49D8-BA56-815D5BCA758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81" name="Group 85180">
                      <a:extLst>
                        <a:ext uri="{FF2B5EF4-FFF2-40B4-BE49-F238E27FC236}">
                          <a16:creationId xmlns:a16="http://schemas.microsoft.com/office/drawing/2014/main" id="{8C411280-FF5A-56AC-06F4-3E3B071B59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242" name="Rectangle 85241">
                        <a:extLst>
                          <a:ext uri="{FF2B5EF4-FFF2-40B4-BE49-F238E27FC236}">
                            <a16:creationId xmlns:a16="http://schemas.microsoft.com/office/drawing/2014/main" id="{D1AAF18D-51A8-88EB-F615-6868D6BBF24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243" name="Rectangle 85242">
                        <a:extLst>
                          <a:ext uri="{FF2B5EF4-FFF2-40B4-BE49-F238E27FC236}">
                            <a16:creationId xmlns:a16="http://schemas.microsoft.com/office/drawing/2014/main" id="{E5B1A96F-F5C6-140E-15D2-8BE5FB8FDC4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83" name="Rectangle 85182">
                      <a:extLst>
                        <a:ext uri="{FF2B5EF4-FFF2-40B4-BE49-F238E27FC236}">
                          <a16:creationId xmlns:a16="http://schemas.microsoft.com/office/drawing/2014/main" id="{4299D980-F849-24C8-BFF7-DAAE202F031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71" name="Group 85170">
                    <a:extLst>
                      <a:ext uri="{FF2B5EF4-FFF2-40B4-BE49-F238E27FC236}">
                        <a16:creationId xmlns:a16="http://schemas.microsoft.com/office/drawing/2014/main" id="{E4B880E5-349F-8F62-2B7B-85559BF6C2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72" name="Group 85171">
                      <a:extLst>
                        <a:ext uri="{FF2B5EF4-FFF2-40B4-BE49-F238E27FC236}">
                          <a16:creationId xmlns:a16="http://schemas.microsoft.com/office/drawing/2014/main" id="{7FAB2652-C7ED-6067-362D-6D4DC83E12A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74" name="Group 85173">
                        <a:extLst>
                          <a:ext uri="{FF2B5EF4-FFF2-40B4-BE49-F238E27FC236}">
                            <a16:creationId xmlns:a16="http://schemas.microsoft.com/office/drawing/2014/main" id="{8F7FA94D-13FD-BBF0-430C-510962CE09A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76" name="Rectangle 85175">
                          <a:extLst>
                            <a:ext uri="{FF2B5EF4-FFF2-40B4-BE49-F238E27FC236}">
                              <a16:creationId xmlns:a16="http://schemas.microsoft.com/office/drawing/2014/main" id="{435EF526-C807-B7C6-0BD0-677DFF1CAFF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77" name="Rectangle 85176">
                          <a:extLst>
                            <a:ext uri="{FF2B5EF4-FFF2-40B4-BE49-F238E27FC236}">
                              <a16:creationId xmlns:a16="http://schemas.microsoft.com/office/drawing/2014/main" id="{BDDA79C9-CBE9-3E27-9133-83A5E6FADFC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75" name="Rectangle 85174">
                        <a:extLst>
                          <a:ext uri="{FF2B5EF4-FFF2-40B4-BE49-F238E27FC236}">
                            <a16:creationId xmlns:a16="http://schemas.microsoft.com/office/drawing/2014/main" id="{BFEB11AC-104E-C396-CDCD-F44D4077926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73" name="Rectangle 85172">
                      <a:extLst>
                        <a:ext uri="{FF2B5EF4-FFF2-40B4-BE49-F238E27FC236}">
                          <a16:creationId xmlns:a16="http://schemas.microsoft.com/office/drawing/2014/main" id="{4C1A70D0-F9E2-AD00-8B58-DB067661ABD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85153" name="Group 85152">
                  <a:extLst>
                    <a:ext uri="{FF2B5EF4-FFF2-40B4-BE49-F238E27FC236}">
                      <a16:creationId xmlns:a16="http://schemas.microsoft.com/office/drawing/2014/main" id="{DA2E900A-E4C4-41DB-EF1D-E34A550D7F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54" name="Group 85153">
                    <a:extLst>
                      <a:ext uri="{FF2B5EF4-FFF2-40B4-BE49-F238E27FC236}">
                        <a16:creationId xmlns:a16="http://schemas.microsoft.com/office/drawing/2014/main" id="{F69C0115-B098-FEE8-4942-F48D0EEC20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65" name="Group 85164">
                      <a:extLst>
                        <a:ext uri="{FF2B5EF4-FFF2-40B4-BE49-F238E27FC236}">
                          <a16:creationId xmlns:a16="http://schemas.microsoft.com/office/drawing/2014/main" id="{B39C1213-B72A-8451-175E-06098815AA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68" name="Rectangle 85167">
                        <a:extLst>
                          <a:ext uri="{FF2B5EF4-FFF2-40B4-BE49-F238E27FC236}">
                            <a16:creationId xmlns:a16="http://schemas.microsoft.com/office/drawing/2014/main" id="{1344C8A1-AE51-54EA-D8C1-87755C13BCA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69" name="Rectangle 85168">
                        <a:extLst>
                          <a:ext uri="{FF2B5EF4-FFF2-40B4-BE49-F238E27FC236}">
                            <a16:creationId xmlns:a16="http://schemas.microsoft.com/office/drawing/2014/main" id="{1A246A3B-FCF3-8938-355D-733FE85A728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67" name="Rectangle 85166">
                      <a:extLst>
                        <a:ext uri="{FF2B5EF4-FFF2-40B4-BE49-F238E27FC236}">
                          <a16:creationId xmlns:a16="http://schemas.microsoft.com/office/drawing/2014/main" id="{039F9D7B-62A3-5421-1621-DAD2F2EA03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55" name="Group 85154">
                    <a:extLst>
                      <a:ext uri="{FF2B5EF4-FFF2-40B4-BE49-F238E27FC236}">
                        <a16:creationId xmlns:a16="http://schemas.microsoft.com/office/drawing/2014/main" id="{E21FE79A-3B48-265F-CB96-92078389101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56" name="Group 85155">
                      <a:extLst>
                        <a:ext uri="{FF2B5EF4-FFF2-40B4-BE49-F238E27FC236}">
                          <a16:creationId xmlns:a16="http://schemas.microsoft.com/office/drawing/2014/main" id="{6F762F74-7664-400E-5CB9-05121E75556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58" name="Group 85157">
                        <a:extLst>
                          <a:ext uri="{FF2B5EF4-FFF2-40B4-BE49-F238E27FC236}">
                            <a16:creationId xmlns:a16="http://schemas.microsoft.com/office/drawing/2014/main" id="{E112D95B-C9E7-390A-969D-31D9C2A6160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60" name="Rectangle 85159">
                          <a:extLst>
                            <a:ext uri="{FF2B5EF4-FFF2-40B4-BE49-F238E27FC236}">
                              <a16:creationId xmlns:a16="http://schemas.microsoft.com/office/drawing/2014/main" id="{6AF2F96D-EC83-4BC2-0428-8E50A32D8C2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61" name="Rectangle 85160">
                          <a:extLst>
                            <a:ext uri="{FF2B5EF4-FFF2-40B4-BE49-F238E27FC236}">
                              <a16:creationId xmlns:a16="http://schemas.microsoft.com/office/drawing/2014/main" id="{A5A583FA-F532-942B-ACB8-3E1F0F24744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59" name="Rectangle 85158">
                        <a:extLst>
                          <a:ext uri="{FF2B5EF4-FFF2-40B4-BE49-F238E27FC236}">
                            <a16:creationId xmlns:a16="http://schemas.microsoft.com/office/drawing/2014/main" id="{15F672C2-EC08-1259-69A6-9CEBC168958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57" name="Rectangle 85156">
                      <a:extLst>
                        <a:ext uri="{FF2B5EF4-FFF2-40B4-BE49-F238E27FC236}">
                          <a16:creationId xmlns:a16="http://schemas.microsoft.com/office/drawing/2014/main" id="{203E283F-678C-AB8D-A3ED-CED7E4952E4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17F6C321-015C-6428-73DA-F5C9A8D732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2A4D1E9D-1A84-B810-71DB-EF2C7D0189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36" name="Group 85135">
                    <a:extLst>
                      <a:ext uri="{FF2B5EF4-FFF2-40B4-BE49-F238E27FC236}">
                        <a16:creationId xmlns:a16="http://schemas.microsoft.com/office/drawing/2014/main" id="{5C707F62-6B10-32A1-57C8-378EE0EDA1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44" name="Group 85143">
                      <a:extLst>
                        <a:ext uri="{FF2B5EF4-FFF2-40B4-BE49-F238E27FC236}">
                          <a16:creationId xmlns:a16="http://schemas.microsoft.com/office/drawing/2014/main" id="{55301B27-8050-C3FF-F9E1-4E23228D598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49" name="Rectangle 85148">
                        <a:extLst>
                          <a:ext uri="{FF2B5EF4-FFF2-40B4-BE49-F238E27FC236}">
                            <a16:creationId xmlns:a16="http://schemas.microsoft.com/office/drawing/2014/main" id="{AD8AD4C5-6E72-087D-EE0D-EFC5DE74486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51" name="Rectangle 85150">
                        <a:extLst>
                          <a:ext uri="{FF2B5EF4-FFF2-40B4-BE49-F238E27FC236}">
                            <a16:creationId xmlns:a16="http://schemas.microsoft.com/office/drawing/2014/main" id="{9748F8EA-8AA7-959B-FE68-E0DE239ED58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45" name="Rectangle 85144">
                      <a:extLst>
                        <a:ext uri="{FF2B5EF4-FFF2-40B4-BE49-F238E27FC236}">
                          <a16:creationId xmlns:a16="http://schemas.microsoft.com/office/drawing/2014/main" id="{9F79A9D7-2FB9-A79E-2DEC-E573CCE4FF4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37" name="Group 85136">
                    <a:extLst>
                      <a:ext uri="{FF2B5EF4-FFF2-40B4-BE49-F238E27FC236}">
                        <a16:creationId xmlns:a16="http://schemas.microsoft.com/office/drawing/2014/main" id="{9FDAB084-25DB-E944-9C5E-2926F3E800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38" name="Group 85137">
                      <a:extLst>
                        <a:ext uri="{FF2B5EF4-FFF2-40B4-BE49-F238E27FC236}">
                          <a16:creationId xmlns:a16="http://schemas.microsoft.com/office/drawing/2014/main" id="{901D0AB5-D364-4BA6-0F0E-08D767AEE9F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40" name="Group 85139">
                        <a:extLst>
                          <a:ext uri="{FF2B5EF4-FFF2-40B4-BE49-F238E27FC236}">
                            <a16:creationId xmlns:a16="http://schemas.microsoft.com/office/drawing/2014/main" id="{D6006E91-7FFD-E81C-3914-7871AF66C00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42" name="Rectangle 85141">
                          <a:extLst>
                            <a:ext uri="{FF2B5EF4-FFF2-40B4-BE49-F238E27FC236}">
                              <a16:creationId xmlns:a16="http://schemas.microsoft.com/office/drawing/2014/main" id="{7A46C4F2-D238-0959-4554-F2B72FE48FD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43" name="Rectangle 85142">
                          <a:extLst>
                            <a:ext uri="{FF2B5EF4-FFF2-40B4-BE49-F238E27FC236}">
                              <a16:creationId xmlns:a16="http://schemas.microsoft.com/office/drawing/2014/main" id="{5830B628-B465-D6D1-3611-ED1E331ABDD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41" name="Rectangle 85140">
                        <a:extLst>
                          <a:ext uri="{FF2B5EF4-FFF2-40B4-BE49-F238E27FC236}">
                            <a16:creationId xmlns:a16="http://schemas.microsoft.com/office/drawing/2014/main" id="{574AEA0B-134F-2C4C-3340-A95CCC81591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9" name="Rectangle 85138">
                      <a:extLst>
                        <a:ext uri="{FF2B5EF4-FFF2-40B4-BE49-F238E27FC236}">
                          <a16:creationId xmlns:a16="http://schemas.microsoft.com/office/drawing/2014/main" id="{2E579319-8CC9-BDD4-1B0E-79B6C4CC847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71A64273-6641-BA9E-8CA2-E58300FACD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3A16BAB7-3DF4-1F93-DD5F-A4613417EF2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31" name="Group 85130">
                      <a:extLst>
                        <a:ext uri="{FF2B5EF4-FFF2-40B4-BE49-F238E27FC236}">
                          <a16:creationId xmlns:a16="http://schemas.microsoft.com/office/drawing/2014/main" id="{EEF32552-CE4D-52D9-D366-36F6E00B773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34" name="Rectangle 85133">
                        <a:extLst>
                          <a:ext uri="{FF2B5EF4-FFF2-40B4-BE49-F238E27FC236}">
                            <a16:creationId xmlns:a16="http://schemas.microsoft.com/office/drawing/2014/main" id="{BACE82C8-B9DD-CB19-C820-3CE7CE16F02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35" name="Rectangle 85134">
                        <a:extLst>
                          <a:ext uri="{FF2B5EF4-FFF2-40B4-BE49-F238E27FC236}">
                            <a16:creationId xmlns:a16="http://schemas.microsoft.com/office/drawing/2014/main" id="{D978C838-7C40-B52A-2E8F-2273FC243F39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3" name="Rectangle 85132">
                      <a:extLst>
                        <a:ext uri="{FF2B5EF4-FFF2-40B4-BE49-F238E27FC236}">
                          <a16:creationId xmlns:a16="http://schemas.microsoft.com/office/drawing/2014/main" id="{BEA939E6-0DCD-A7CA-DDC0-C4C476FF45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63" name="Group 62">
                    <a:extLst>
                      <a:ext uri="{FF2B5EF4-FFF2-40B4-BE49-F238E27FC236}">
                        <a16:creationId xmlns:a16="http://schemas.microsoft.com/office/drawing/2014/main" id="{CE58AA33-DB74-DD0B-CB76-6E665CBD66C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21" name="Group 85120">
                      <a:extLst>
                        <a:ext uri="{FF2B5EF4-FFF2-40B4-BE49-F238E27FC236}">
                          <a16:creationId xmlns:a16="http://schemas.microsoft.com/office/drawing/2014/main" id="{B1312E9B-4CE5-2EDA-A72B-7C13FF5CE4A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24" name="Group 85123">
                        <a:extLst>
                          <a:ext uri="{FF2B5EF4-FFF2-40B4-BE49-F238E27FC236}">
                            <a16:creationId xmlns:a16="http://schemas.microsoft.com/office/drawing/2014/main" id="{06789E03-DB07-820B-5CC3-69269509382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26" name="Rectangle 85125">
                          <a:extLst>
                            <a:ext uri="{FF2B5EF4-FFF2-40B4-BE49-F238E27FC236}">
                              <a16:creationId xmlns:a16="http://schemas.microsoft.com/office/drawing/2014/main" id="{9E545ABE-9266-894A-A4C7-F66C19D5023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27" name="Rectangle 85126">
                          <a:extLst>
                            <a:ext uri="{FF2B5EF4-FFF2-40B4-BE49-F238E27FC236}">
                              <a16:creationId xmlns:a16="http://schemas.microsoft.com/office/drawing/2014/main" id="{D5BB3E7F-55ED-BF40-4BD7-D76CD3CDC24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25" name="Rectangle 85124">
                        <a:extLst>
                          <a:ext uri="{FF2B5EF4-FFF2-40B4-BE49-F238E27FC236}">
                            <a16:creationId xmlns:a16="http://schemas.microsoft.com/office/drawing/2014/main" id="{B72A1803-8089-652C-0DF5-F3EFB897A09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23" name="Rectangle 85122">
                      <a:extLst>
                        <a:ext uri="{FF2B5EF4-FFF2-40B4-BE49-F238E27FC236}">
                          <a16:creationId xmlns:a16="http://schemas.microsoft.com/office/drawing/2014/main" id="{ED719D0B-7F81-20E4-446B-1478A4E7279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5F646C68-C022-448B-7807-2627F96DFD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  <a:grpFill/>
            </p:grpSpPr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98A747ED-1737-DA13-984A-270D59CFC3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46" name="Group 45">
                    <a:extLst>
                      <a:ext uri="{FF2B5EF4-FFF2-40B4-BE49-F238E27FC236}">
                        <a16:creationId xmlns:a16="http://schemas.microsoft.com/office/drawing/2014/main" id="{C7788528-5A37-A900-BB36-F3B7CAB9366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p:sp>
                  <p:nvSpPr>
                    <p:cNvPr id="51" name="Rectangle 50">
                      <a:extLst>
                        <a:ext uri="{FF2B5EF4-FFF2-40B4-BE49-F238E27FC236}">
                          <a16:creationId xmlns:a16="http://schemas.microsoft.com/office/drawing/2014/main" id="{BB4E271B-81C6-E14B-83C2-896B344D7E1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53" name="Rectangle 52">
                      <a:extLst>
                        <a:ext uri="{FF2B5EF4-FFF2-40B4-BE49-F238E27FC236}">
                          <a16:creationId xmlns:a16="http://schemas.microsoft.com/office/drawing/2014/main" id="{0E160316-A2C4-440B-7B1C-54304A152F7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7" name="Rectangle 46">
                    <a:extLst>
                      <a:ext uri="{FF2B5EF4-FFF2-40B4-BE49-F238E27FC236}">
                        <a16:creationId xmlns:a16="http://schemas.microsoft.com/office/drawing/2014/main" id="{15E8A39D-9678-915E-E36D-937DEC6441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F14C8048-DB9D-B8B2-F47E-E7652DE6CA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251792EF-1C7B-1C3B-F50D-67619F92D3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41" name="Group 40">
                      <a:extLst>
                        <a:ext uri="{FF2B5EF4-FFF2-40B4-BE49-F238E27FC236}">
                          <a16:creationId xmlns:a16="http://schemas.microsoft.com/office/drawing/2014/main" id="{EAD9DCB5-6A54-0118-8EAA-CB9704AEECB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43" name="Rectangle 42">
                        <a:extLst>
                          <a:ext uri="{FF2B5EF4-FFF2-40B4-BE49-F238E27FC236}">
                            <a16:creationId xmlns:a16="http://schemas.microsoft.com/office/drawing/2014/main" id="{B4411742-071F-E89D-14E9-06C92FECFA4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45" name="Rectangle 44">
                        <a:extLst>
                          <a:ext uri="{FF2B5EF4-FFF2-40B4-BE49-F238E27FC236}">
                            <a16:creationId xmlns:a16="http://schemas.microsoft.com/office/drawing/2014/main" id="{7F6AD5BD-16D5-68ED-7F95-2B6197B732B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42" name="Rectangle 41">
                      <a:extLst>
                        <a:ext uri="{FF2B5EF4-FFF2-40B4-BE49-F238E27FC236}">
                          <a16:creationId xmlns:a16="http://schemas.microsoft.com/office/drawing/2014/main" id="{E8CC4206-F3D5-E20B-48AC-6EB5F04732D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0" name="Rectangle 39">
                    <a:extLst>
                      <a:ext uri="{FF2B5EF4-FFF2-40B4-BE49-F238E27FC236}">
                        <a16:creationId xmlns:a16="http://schemas.microsoft.com/office/drawing/2014/main" id="{0EFAE5EA-81FF-E36C-3A2E-D5B81BDC1B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5F45F531-9FEC-A9CD-4844-9FC2B0EBD443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5F45F531-9FEC-A9CD-4844-9FC2B0EBD44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3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509EBD3-6AC3-B5EB-3396-A2C1AC7E651E}"/>
              </a:ext>
            </a:extLst>
          </p:cNvPr>
          <p:cNvGrpSpPr/>
          <p:nvPr/>
        </p:nvGrpSpPr>
        <p:grpSpPr>
          <a:xfrm>
            <a:off x="557404" y="1320149"/>
            <a:ext cx="4399153" cy="2488165"/>
            <a:chOff x="557404" y="1320149"/>
            <a:chExt cx="4399153" cy="2488165"/>
          </a:xfrm>
        </p:grpSpPr>
        <p:sp>
          <p:nvSpPr>
            <p:cNvPr id="4" name="Oval 23">
              <a:extLst>
                <a:ext uri="{FF2B5EF4-FFF2-40B4-BE49-F238E27FC236}">
                  <a16:creationId xmlns:a16="http://schemas.microsoft.com/office/drawing/2014/main" id="{1B1E4636-1F70-BED2-2249-40E106A116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557404" y="262086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5" name="Line 36">
              <a:extLst>
                <a:ext uri="{FF2B5EF4-FFF2-40B4-BE49-F238E27FC236}">
                  <a16:creationId xmlns:a16="http://schemas.microsoft.com/office/drawing/2014/main" id="{4E0BD217-0E86-24ED-A50E-CF03E0432F8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1981" y="2798259"/>
              <a:ext cx="942683" cy="1746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6" name="Text Box 10">
              <a:extLst>
                <a:ext uri="{FF2B5EF4-FFF2-40B4-BE49-F238E27FC236}">
                  <a16:creationId xmlns:a16="http://schemas.microsoft.com/office/drawing/2014/main" id="{A86A1599-2D55-C2DF-D741-5C9234CC7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405" y="3184963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7" name="Oval 23">
              <a:extLst>
                <a:ext uri="{FF2B5EF4-FFF2-40B4-BE49-F238E27FC236}">
                  <a16:creationId xmlns:a16="http://schemas.microsoft.com/office/drawing/2014/main" id="{0388C421-9119-7C2A-7E19-74E0A8C95B1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88244" y="2620692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8" name="Oval 23">
              <a:extLst>
                <a:ext uri="{FF2B5EF4-FFF2-40B4-BE49-F238E27FC236}">
                  <a16:creationId xmlns:a16="http://schemas.microsoft.com/office/drawing/2014/main" id="{33EB6175-078A-E4C5-CDC0-A0E8B488B8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136719" y="160244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9" name="Oval 23">
              <a:extLst>
                <a:ext uri="{FF2B5EF4-FFF2-40B4-BE49-F238E27FC236}">
                  <a16:creationId xmlns:a16="http://schemas.microsoft.com/office/drawing/2014/main" id="{45C2EC87-C695-357D-EA2E-9F3B2B24A6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219083" y="2620691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" name="Oval 23">
              <a:extLst>
                <a:ext uri="{FF2B5EF4-FFF2-40B4-BE49-F238E27FC236}">
                  <a16:creationId xmlns:a16="http://schemas.microsoft.com/office/drawing/2014/main" id="{9A7FD070-50B9-27CC-1D9B-F98433B82D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61791" y="169418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1" name="Oval 23">
              <a:extLst>
                <a:ext uri="{FF2B5EF4-FFF2-40B4-BE49-F238E27FC236}">
                  <a16:creationId xmlns:a16="http://schemas.microsoft.com/office/drawing/2014/main" id="{54F46F79-493F-658A-F800-8EE449D439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2564004" y="342731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2" name="Oval 23">
              <a:extLst>
                <a:ext uri="{FF2B5EF4-FFF2-40B4-BE49-F238E27FC236}">
                  <a16:creationId xmlns:a16="http://schemas.microsoft.com/office/drawing/2014/main" id="{A0CCC300-2455-9564-4E94-6B1D64A7A0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4575557" y="2639996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3" name="Line 36">
              <a:extLst>
                <a:ext uri="{FF2B5EF4-FFF2-40B4-BE49-F238E27FC236}">
                  <a16:creationId xmlns:a16="http://schemas.microsoft.com/office/drawing/2014/main" id="{05AFED59-DEE5-1061-7ADB-BF2EAF61DFB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298615" y="2798496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4" name="Line 36">
              <a:extLst>
                <a:ext uri="{FF2B5EF4-FFF2-40B4-BE49-F238E27FC236}">
                  <a16:creationId xmlns:a16="http://schemas.microsoft.com/office/drawing/2014/main" id="{02526544-AF42-C2BD-5819-AAF0FCD4C27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3629455" y="2789763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5" name="Line 36">
              <a:extLst>
                <a:ext uri="{FF2B5EF4-FFF2-40B4-BE49-F238E27FC236}">
                  <a16:creationId xmlns:a16="http://schemas.microsoft.com/office/drawing/2014/main" id="{FFF76B09-C384-1280-B82F-2F8C0B47F7F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7039" y="3007415"/>
              <a:ext cx="1577549" cy="56954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6" name="Line 36">
              <a:extLst>
                <a:ext uri="{FF2B5EF4-FFF2-40B4-BE49-F238E27FC236}">
                  <a16:creationId xmlns:a16="http://schemas.microsoft.com/office/drawing/2014/main" id="{C4E56E38-61FC-B9F8-218B-A472BD7E132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>
              <a:off x="3003965" y="3049352"/>
              <a:ext cx="1588101" cy="569351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8633A0F9-FC97-B6CD-E744-A349A4B78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939" y="3230149"/>
              <a:ext cx="47801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0" name="Text Box 10">
              <a:extLst>
                <a:ext uri="{FF2B5EF4-FFF2-40B4-BE49-F238E27FC236}">
                  <a16:creationId xmlns:a16="http://schemas.microsoft.com/office/drawing/2014/main" id="{27695C75-A689-EABC-5992-17D80A94B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0425" y="230124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2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1" name="Line 36">
              <a:extLst>
                <a:ext uri="{FF2B5EF4-FFF2-40B4-BE49-F238E27FC236}">
                  <a16:creationId xmlns:a16="http://schemas.microsoft.com/office/drawing/2014/main" id="{8FDEB122-AD01-C427-14E0-5EFA6BD021E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>
              <a:off x="3355792" y="1996752"/>
              <a:ext cx="36130" cy="575353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22" name="Line 36">
              <a:extLst>
                <a:ext uri="{FF2B5EF4-FFF2-40B4-BE49-F238E27FC236}">
                  <a16:creationId xmlns:a16="http://schemas.microsoft.com/office/drawing/2014/main" id="{A85DC705-0388-D94B-EEE6-7D375B85B65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056408" y="2127880"/>
              <a:ext cx="38548" cy="44490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4" name="Line 36">
              <a:extLst>
                <a:ext uri="{FF2B5EF4-FFF2-40B4-BE49-F238E27FC236}">
                  <a16:creationId xmlns:a16="http://schemas.microsoft.com/office/drawing/2014/main" id="{087E2B77-A069-C684-8C10-D5B748AE9E4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V="1">
              <a:off x="2271816" y="1742323"/>
              <a:ext cx="815208" cy="92224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7" name="Text Box 10">
              <a:extLst>
                <a:ext uri="{FF2B5EF4-FFF2-40B4-BE49-F238E27FC236}">
                  <a16:creationId xmlns:a16="http://schemas.microsoft.com/office/drawing/2014/main" id="{66B86B29-B2BD-EBC7-1BD7-F0EDB6934F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5716" y="23662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8" name="Text Box 10">
              <a:extLst>
                <a:ext uri="{FF2B5EF4-FFF2-40B4-BE49-F238E27FC236}">
                  <a16:creationId xmlns:a16="http://schemas.microsoft.com/office/drawing/2014/main" id="{0BEFD420-3CD4-5AF0-445C-0B361DCB71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9547" y="2357796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3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9" name="Text Box 10">
              <a:extLst>
                <a:ext uri="{FF2B5EF4-FFF2-40B4-BE49-F238E27FC236}">
                  <a16:creationId xmlns:a16="http://schemas.microsoft.com/office/drawing/2014/main" id="{B4C007B5-A09D-E700-55C9-9422B8BAD9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7610" y="201800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4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0" name="Text Box 10">
              <a:extLst>
                <a:ext uri="{FF2B5EF4-FFF2-40B4-BE49-F238E27FC236}">
                  <a16:creationId xmlns:a16="http://schemas.microsoft.com/office/drawing/2014/main" id="{F3C9AEA1-F79E-77A1-B13D-768A782C8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0412" y="1320149"/>
              <a:ext cx="478015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-7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2" name="Text Box 10">
              <a:extLst>
                <a:ext uri="{FF2B5EF4-FFF2-40B4-BE49-F238E27FC236}">
                  <a16:creationId xmlns:a16="http://schemas.microsoft.com/office/drawing/2014/main" id="{B4BDB3C7-9984-D7E7-FDBE-145DEB2AB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4837" y="20793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726347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F6E59-177A-7BD3-A988-944DA1FF9E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D3E88F8C-58AE-1115-80FE-91F29110FD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Execution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F538BAF7-69C0-1CA7-BD46-5E2F664B7F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52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40BDF768-FDF9-861A-8089-4DA5213FC089}"/>
                  </a:ext>
                </a:extLst>
              </p:cNvPr>
              <p:cNvSpPr txBox="1"/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4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4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4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4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4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4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4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4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4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40BDF768-FDF9-861A-8089-4DA5213FC08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FD49F6CE-4E60-8641-4B5D-080DF290F08E}"/>
              </a:ext>
            </a:extLst>
          </p:cNvPr>
          <p:cNvGrpSpPr/>
          <p:nvPr/>
        </p:nvGrpSpPr>
        <p:grpSpPr>
          <a:xfrm>
            <a:off x="7793394" y="3015518"/>
            <a:ext cx="3560406" cy="3113868"/>
            <a:chOff x="7793394" y="3015518"/>
            <a:chExt cx="3560406" cy="3113868"/>
          </a:xfrm>
          <a:noFill/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A9B111B3-F546-A674-6884-5BCF965199BE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DBEF518B-C2DE-BC74-3485-ECF1B39A44E2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DBEF518B-C2DE-BC74-3485-ECF1B39A44E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DA2A4264-25A7-927D-F345-3C562082E89E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DA2A4264-25A7-927D-F345-3C562082E89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B0E83AB6-537E-8FE8-A17B-930F044D2841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B0E83AB6-537E-8FE8-A17B-930F044D284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2B965A62-AAD9-89E3-A98C-9F137F6F6FA6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2B965A62-AAD9-89E3-A98C-9F137F6F6FA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D1217F6A-3B41-F419-6979-5EB405B3A111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D1217F6A-3B41-F419-6979-5EB405B3A11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0E32B0DF-6613-E744-6883-A6B4ED41C344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0E32B0DF-6613-E744-6883-A6B4ED41C3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7CD4FC1-929F-493D-16D3-E4BA00BF52D6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34C010F7-70D7-9B07-16A3-B4EDD0FABAC6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34C010F7-70D7-9B07-16A3-B4EDD0FABAC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6EB2E3A9-2D90-129C-BFC7-79F8B0A77E9E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6EB2E3A9-2D90-129C-BFC7-79F8B0A77E9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1250389A-F560-AF30-938F-87B5FFB59E41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1250389A-F560-AF30-938F-87B5FFB59E4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8C23D634-5F89-6FC3-9207-8AC2150D63A9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8C23D634-5F89-6FC3-9207-8AC2150D63A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074B0855-2507-6913-07F3-CAE476C55615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074B0855-2507-6913-07F3-CAE476C5561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52E69F62-FF55-E95A-954B-9DBF720E43CA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52E69F62-FF55-E95A-954B-9DBF720E43C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DFBF0112-3264-BFCB-3421-D4F75E2F6882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DFBF0112-3264-BFCB-3421-D4F75E2F688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C0411F6D-3910-B362-7223-C07F016B2A5E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C0411F6D-3910-B362-7223-C07F016B2A5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8EBFE6DD-074C-F3E5-BF0E-37829CAE13D6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  <a:grpFill/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590582BD-D31A-B4C0-8A58-E970A5021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9920AD64-FEDB-4B1A-576C-A96AA84BE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0DAB8DF1-E706-F8E2-3701-0A66FD0DD9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001" name="Group 85000">
                  <a:extLst>
                    <a:ext uri="{FF2B5EF4-FFF2-40B4-BE49-F238E27FC236}">
                      <a16:creationId xmlns:a16="http://schemas.microsoft.com/office/drawing/2014/main" id="{9C834867-CF4D-23A0-0828-7FF5DD0A31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19" name="Group 85018">
                    <a:extLst>
                      <a:ext uri="{FF2B5EF4-FFF2-40B4-BE49-F238E27FC236}">
                        <a16:creationId xmlns:a16="http://schemas.microsoft.com/office/drawing/2014/main" id="{F8E540BD-6C49-BE1B-C6D9-83DCC73F91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31" name="Group 85030">
                      <a:extLst>
                        <a:ext uri="{FF2B5EF4-FFF2-40B4-BE49-F238E27FC236}">
                          <a16:creationId xmlns:a16="http://schemas.microsoft.com/office/drawing/2014/main" id="{BED6BB26-8557-502B-9768-B9B7E60419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78C7FF64-2DFF-DE7D-086B-831F7767A084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78C7FF64-2DFF-DE7D-086B-831F7767A084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DDF9C457-BCAE-6F53-5DDB-EE5DCFAA032B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DDF9C457-BCAE-6F53-5DDB-EE5DCFAA032B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19F3CF1E-EEAD-4F90-D6BD-CB576DD1C9B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19F3CF1E-EEAD-4F90-D6BD-CB576DD1C9B9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0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20" name="Group 85019">
                    <a:extLst>
                      <a:ext uri="{FF2B5EF4-FFF2-40B4-BE49-F238E27FC236}">
                        <a16:creationId xmlns:a16="http://schemas.microsoft.com/office/drawing/2014/main" id="{77D55BFB-43DA-D7D8-7DEC-983BEBDAF02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24" name="Group 85023">
                      <a:extLst>
                        <a:ext uri="{FF2B5EF4-FFF2-40B4-BE49-F238E27FC236}">
                          <a16:creationId xmlns:a16="http://schemas.microsoft.com/office/drawing/2014/main" id="{E51A2703-719A-618D-50FD-20FB6CA4943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27" name="Group 85026">
                        <a:extLst>
                          <a:ext uri="{FF2B5EF4-FFF2-40B4-BE49-F238E27FC236}">
                            <a16:creationId xmlns:a16="http://schemas.microsoft.com/office/drawing/2014/main" id="{4E7BE25B-8C95-2433-8F39-42866041E4D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58A6D0EC-624D-C669-E7AC-614A8068AC43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58A6D0EC-624D-C669-E7AC-614A8068AC43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1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1A6EC002-2F65-6E9D-3233-08324DE23F62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1A6EC002-2F65-6E9D-3233-08324DE23F62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FEE11E5A-AECD-1F99-F60E-4771235795E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FEE11E5A-AECD-1F99-F60E-4771235795E7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6923FF92-E847-5FBA-18AE-749760A1B19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6923FF92-E847-5FBA-18AE-749760A1B195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4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002" name="Group 85001">
                  <a:extLst>
                    <a:ext uri="{FF2B5EF4-FFF2-40B4-BE49-F238E27FC236}">
                      <a16:creationId xmlns:a16="http://schemas.microsoft.com/office/drawing/2014/main" id="{F17C8713-684B-C7B8-9A5A-6CD15DFB17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03" name="Group 85002">
                    <a:extLst>
                      <a:ext uri="{FF2B5EF4-FFF2-40B4-BE49-F238E27FC236}">
                        <a16:creationId xmlns:a16="http://schemas.microsoft.com/office/drawing/2014/main" id="{483CF9EC-5D7C-18A4-D822-650F1805F4D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15" name="Group 85014">
                      <a:extLst>
                        <a:ext uri="{FF2B5EF4-FFF2-40B4-BE49-F238E27FC236}">
                          <a16:creationId xmlns:a16="http://schemas.microsoft.com/office/drawing/2014/main" id="{03F95B13-935A-3A38-B6AD-A651AE7FF97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D7B6AEB1-B560-885C-08F7-56E0200A216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D7B6AEB1-B560-885C-08F7-56E0200A216D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5C62F10F-5B99-1F67-F881-B6B3DADD174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5C62F10F-5B99-1F67-F881-B6B3DADD1742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62F32E1E-1540-543E-59AE-A1D00C65E0D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62F32E1E-1540-543E-59AE-A1D00C65E0D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04" name="Group 85003">
                    <a:extLst>
                      <a:ext uri="{FF2B5EF4-FFF2-40B4-BE49-F238E27FC236}">
                        <a16:creationId xmlns:a16="http://schemas.microsoft.com/office/drawing/2014/main" id="{ECC24EB2-8E34-6024-6237-F1272B0116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08" name="Group 85007">
                      <a:extLst>
                        <a:ext uri="{FF2B5EF4-FFF2-40B4-BE49-F238E27FC236}">
                          <a16:creationId xmlns:a16="http://schemas.microsoft.com/office/drawing/2014/main" id="{A2E1E3B2-1859-41AD-CAB9-5F2A3AAE94A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11" name="Group 85010">
                        <a:extLst>
                          <a:ext uri="{FF2B5EF4-FFF2-40B4-BE49-F238E27FC236}">
                            <a16:creationId xmlns:a16="http://schemas.microsoft.com/office/drawing/2014/main" id="{40EA0C3E-0E60-4B3A-AD68-5CA30C23D46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C360AE37-E302-7237-D11E-FE84BEF2C391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C360AE37-E302-7237-D11E-FE84BEF2C391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8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F5C97422-3788-3D84-E6D8-2BA36F672A60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F5C97422-3788-3D84-E6D8-2BA36F672A60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28B908AC-661A-E410-24B6-7895611E846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28B908AC-661A-E410-24B6-7895611E8468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B8370D07-D5FF-D66D-FD33-C4207481A11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B8370D07-D5FF-D66D-FD33-C4207481A110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09B71082-15E5-0BBE-4420-14A25B2198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  <a:grpFill/>
            </p:grpSpPr>
            <p:grpSp>
              <p:nvGrpSpPr>
                <p:cNvPr id="85244" name="Group 85243">
                  <a:extLst>
                    <a:ext uri="{FF2B5EF4-FFF2-40B4-BE49-F238E27FC236}">
                      <a16:creationId xmlns:a16="http://schemas.microsoft.com/office/drawing/2014/main" id="{8E57EEE5-6C95-BA60-11F5-65627D76E8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84997" name="Group 84996">
                    <a:extLst>
                      <a:ext uri="{FF2B5EF4-FFF2-40B4-BE49-F238E27FC236}">
                        <a16:creationId xmlns:a16="http://schemas.microsoft.com/office/drawing/2014/main" id="{8D8C7512-2DAD-0D0D-D247-17E523DEE4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0E54666F-4D3D-C0B7-7F03-FE9282CFD21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0E54666F-4D3D-C0B7-7F03-FE9282CFD21C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10E73A4C-F09D-907B-32F3-10D34577F22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10E73A4C-F09D-907B-32F3-10D34577F22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3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3F8CE906-D5E7-90FE-4741-6A5C6BEAD72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3F8CE906-D5E7-90FE-4741-6A5C6BEAD722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4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  <p:grpSp>
              <p:nvGrpSpPr>
                <p:cNvPr id="85245" name="Group 85244">
                  <a:extLst>
                    <a:ext uri="{FF2B5EF4-FFF2-40B4-BE49-F238E27FC236}">
                      <a16:creationId xmlns:a16="http://schemas.microsoft.com/office/drawing/2014/main" id="{217C2D94-730F-56C4-6751-BCAD15DC2C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246" name="Group 85245">
                    <a:extLst>
                      <a:ext uri="{FF2B5EF4-FFF2-40B4-BE49-F238E27FC236}">
                        <a16:creationId xmlns:a16="http://schemas.microsoft.com/office/drawing/2014/main" id="{4C46B8A4-2E41-92CA-DA31-B20BAC98C26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4992" name="Group 84991">
                      <a:extLst>
                        <a:ext uri="{FF2B5EF4-FFF2-40B4-BE49-F238E27FC236}">
                          <a16:creationId xmlns:a16="http://schemas.microsoft.com/office/drawing/2014/main" id="{E5499925-A751-5368-2517-C689381DB6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62CEF389-B25A-F4EA-3BB3-9B562E30E43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62CEF389-B25A-F4EA-3BB3-9B562E30E43E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D1F4B959-86A4-3B83-BCAA-638CC999875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D1F4B959-86A4-3B83-BCAA-638CC9998757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2C5E6A66-75CF-8BB3-0039-5D854500053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2C5E6A66-75CF-8BB3-0039-5D8545000531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F8860F6D-6CBB-E176-DD44-C2CA5B2F04C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F8860F6D-6CBB-E176-DD44-C2CA5B2F04C7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8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D67E5B83-CB13-BC62-3982-F87A3C6E90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152" name="Group 85151">
                  <a:extLst>
                    <a:ext uri="{FF2B5EF4-FFF2-40B4-BE49-F238E27FC236}">
                      <a16:creationId xmlns:a16="http://schemas.microsoft.com/office/drawing/2014/main" id="{99CAF349-760F-1002-5566-B640536B43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70" name="Group 85169">
                    <a:extLst>
                      <a:ext uri="{FF2B5EF4-FFF2-40B4-BE49-F238E27FC236}">
                        <a16:creationId xmlns:a16="http://schemas.microsoft.com/office/drawing/2014/main" id="{6CAFA3CC-BDD2-D1CB-8629-063D6C45B5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81" name="Group 85180">
                      <a:extLst>
                        <a:ext uri="{FF2B5EF4-FFF2-40B4-BE49-F238E27FC236}">
                          <a16:creationId xmlns:a16="http://schemas.microsoft.com/office/drawing/2014/main" id="{757F66FA-6C8F-B14E-B53A-CB4CEFF20BC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5D5A68CD-BE9B-3D9C-8439-3A376D5E3B8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solidFill>
                            <a:schemeClr val="accent1">
                              <a:lumMod val="60000"/>
                              <a:lumOff val="40000"/>
                            </a:schemeClr>
                          </a:solid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5D5A68CD-BE9B-3D9C-8439-3A376D5E3B83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A1E25D94-8766-1E42-3E87-21AB184F698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A1E25D94-8766-1E42-3E87-21AB184F698D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3BC1B4C0-0D7B-6C3E-8D8D-6FD9B84334B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3BC1B4C0-0D7B-6C3E-8D8D-6FD9B84334B3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71" name="Group 85170">
                    <a:extLst>
                      <a:ext uri="{FF2B5EF4-FFF2-40B4-BE49-F238E27FC236}">
                        <a16:creationId xmlns:a16="http://schemas.microsoft.com/office/drawing/2014/main" id="{FE4722DD-BB88-3FDA-2967-4675E104E1E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72" name="Group 85171">
                      <a:extLst>
                        <a:ext uri="{FF2B5EF4-FFF2-40B4-BE49-F238E27FC236}">
                          <a16:creationId xmlns:a16="http://schemas.microsoft.com/office/drawing/2014/main" id="{C382BBD8-1991-FA43-76A4-32F561864B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74" name="Group 85173">
                        <a:extLst>
                          <a:ext uri="{FF2B5EF4-FFF2-40B4-BE49-F238E27FC236}">
                            <a16:creationId xmlns:a16="http://schemas.microsoft.com/office/drawing/2014/main" id="{7CB5D82E-4E15-3E14-431E-55BAC3688B7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4EFB42A2-2474-1EDD-EBB5-B019379887CE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4EFB42A2-2474-1EDD-EBB5-B019379887CE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FBAF8890-8218-59D5-10E8-2AC7A74F6FEE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FBAF8890-8218-59D5-10E8-2AC7A74F6FEE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3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CA4706DB-F134-4A56-4932-AE1942F6A5E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CA4706DB-F134-4A56-4932-AE1942F6A5E7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B928EBA8-BE18-8B1C-329D-EF451596C7B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B928EBA8-BE18-8B1C-329D-EF451596C7BD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153" name="Group 85152">
                  <a:extLst>
                    <a:ext uri="{FF2B5EF4-FFF2-40B4-BE49-F238E27FC236}">
                      <a16:creationId xmlns:a16="http://schemas.microsoft.com/office/drawing/2014/main" id="{7B70E4BC-DB6F-199D-F623-2428D16CF6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54" name="Group 85153">
                    <a:extLst>
                      <a:ext uri="{FF2B5EF4-FFF2-40B4-BE49-F238E27FC236}">
                        <a16:creationId xmlns:a16="http://schemas.microsoft.com/office/drawing/2014/main" id="{08E5B7D8-DCF2-CED1-37C0-2D455F7D3D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65" name="Group 85164">
                      <a:extLst>
                        <a:ext uri="{FF2B5EF4-FFF2-40B4-BE49-F238E27FC236}">
                          <a16:creationId xmlns:a16="http://schemas.microsoft.com/office/drawing/2014/main" id="{438A56E1-1D43-758B-5DD3-DD636FB58E2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68" name="Rectangle 85167">
                        <a:extLst>
                          <a:ext uri="{FF2B5EF4-FFF2-40B4-BE49-F238E27FC236}">
                            <a16:creationId xmlns:a16="http://schemas.microsoft.com/office/drawing/2014/main" id="{E2A8188D-56F4-E4E0-11A8-F170E86CF29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69" name="Rectangle 85168">
                        <a:extLst>
                          <a:ext uri="{FF2B5EF4-FFF2-40B4-BE49-F238E27FC236}">
                            <a16:creationId xmlns:a16="http://schemas.microsoft.com/office/drawing/2014/main" id="{465FB270-2A82-1A0C-D4F9-C39D7040D6E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67" name="Rectangle 85166">
                      <a:extLst>
                        <a:ext uri="{FF2B5EF4-FFF2-40B4-BE49-F238E27FC236}">
                          <a16:creationId xmlns:a16="http://schemas.microsoft.com/office/drawing/2014/main" id="{4CA4AA93-7058-2774-8870-70D9FE0F052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55" name="Group 85154">
                    <a:extLst>
                      <a:ext uri="{FF2B5EF4-FFF2-40B4-BE49-F238E27FC236}">
                        <a16:creationId xmlns:a16="http://schemas.microsoft.com/office/drawing/2014/main" id="{191C59E6-905E-6135-3A8D-1D098B759E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56" name="Group 85155">
                      <a:extLst>
                        <a:ext uri="{FF2B5EF4-FFF2-40B4-BE49-F238E27FC236}">
                          <a16:creationId xmlns:a16="http://schemas.microsoft.com/office/drawing/2014/main" id="{453F52A9-5414-32FC-7FC5-C8C3C6CA9E3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58" name="Group 85157">
                        <a:extLst>
                          <a:ext uri="{FF2B5EF4-FFF2-40B4-BE49-F238E27FC236}">
                            <a16:creationId xmlns:a16="http://schemas.microsoft.com/office/drawing/2014/main" id="{99F743D3-1C7A-A217-A673-B1FB3E24654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60" name="Rectangle 85159">
                          <a:extLst>
                            <a:ext uri="{FF2B5EF4-FFF2-40B4-BE49-F238E27FC236}">
                              <a16:creationId xmlns:a16="http://schemas.microsoft.com/office/drawing/2014/main" id="{F9CDE50E-320A-B7C8-E329-04D8E2CDED2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61" name="Rectangle 85160">
                          <a:extLst>
                            <a:ext uri="{FF2B5EF4-FFF2-40B4-BE49-F238E27FC236}">
                              <a16:creationId xmlns:a16="http://schemas.microsoft.com/office/drawing/2014/main" id="{DA123441-13A2-D453-A95E-30DD096FF62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59" name="Rectangle 85158">
                        <a:extLst>
                          <a:ext uri="{FF2B5EF4-FFF2-40B4-BE49-F238E27FC236}">
                            <a16:creationId xmlns:a16="http://schemas.microsoft.com/office/drawing/2014/main" id="{60369513-B19D-0366-F228-6066E365DBF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57" name="Rectangle 85156">
                      <a:extLst>
                        <a:ext uri="{FF2B5EF4-FFF2-40B4-BE49-F238E27FC236}">
                          <a16:creationId xmlns:a16="http://schemas.microsoft.com/office/drawing/2014/main" id="{255DCBED-0710-D81C-00E0-32C9246DD72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D520F801-E290-F432-5A8A-4CE575FEC0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8DEDB72F-0847-2EE1-3CA0-B876D46940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36" name="Group 85135">
                    <a:extLst>
                      <a:ext uri="{FF2B5EF4-FFF2-40B4-BE49-F238E27FC236}">
                        <a16:creationId xmlns:a16="http://schemas.microsoft.com/office/drawing/2014/main" id="{980698AC-2C04-2652-C1C7-28CE7CFB36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44" name="Group 85143">
                      <a:extLst>
                        <a:ext uri="{FF2B5EF4-FFF2-40B4-BE49-F238E27FC236}">
                          <a16:creationId xmlns:a16="http://schemas.microsoft.com/office/drawing/2014/main" id="{77B995B6-7F47-7114-3DE5-48B9DE9AF9D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49" name="Rectangle 85148">
                        <a:extLst>
                          <a:ext uri="{FF2B5EF4-FFF2-40B4-BE49-F238E27FC236}">
                            <a16:creationId xmlns:a16="http://schemas.microsoft.com/office/drawing/2014/main" id="{7099B7BC-DC8D-4650-B514-CD5AF9B3CEC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51" name="Rectangle 85150">
                        <a:extLst>
                          <a:ext uri="{FF2B5EF4-FFF2-40B4-BE49-F238E27FC236}">
                            <a16:creationId xmlns:a16="http://schemas.microsoft.com/office/drawing/2014/main" id="{0573CE98-ECA8-E272-018C-42227C16D75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45" name="Rectangle 85144">
                      <a:extLst>
                        <a:ext uri="{FF2B5EF4-FFF2-40B4-BE49-F238E27FC236}">
                          <a16:creationId xmlns:a16="http://schemas.microsoft.com/office/drawing/2014/main" id="{A3CCEC52-60A8-766C-A4FF-5A94F75EDFF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37" name="Group 85136">
                    <a:extLst>
                      <a:ext uri="{FF2B5EF4-FFF2-40B4-BE49-F238E27FC236}">
                        <a16:creationId xmlns:a16="http://schemas.microsoft.com/office/drawing/2014/main" id="{53C09147-FE98-9359-1FE9-1655D6FF0A7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38" name="Group 85137">
                      <a:extLst>
                        <a:ext uri="{FF2B5EF4-FFF2-40B4-BE49-F238E27FC236}">
                          <a16:creationId xmlns:a16="http://schemas.microsoft.com/office/drawing/2014/main" id="{B5097AF3-94C1-DB1F-174E-BA14A57680B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40" name="Group 85139">
                        <a:extLst>
                          <a:ext uri="{FF2B5EF4-FFF2-40B4-BE49-F238E27FC236}">
                            <a16:creationId xmlns:a16="http://schemas.microsoft.com/office/drawing/2014/main" id="{E8E3D215-7D43-038B-99C3-1FB41BE03AD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42" name="Rectangle 85141">
                          <a:extLst>
                            <a:ext uri="{FF2B5EF4-FFF2-40B4-BE49-F238E27FC236}">
                              <a16:creationId xmlns:a16="http://schemas.microsoft.com/office/drawing/2014/main" id="{0A6C2F0C-9E7B-B7AA-324C-753F9610534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43" name="Rectangle 85142">
                          <a:extLst>
                            <a:ext uri="{FF2B5EF4-FFF2-40B4-BE49-F238E27FC236}">
                              <a16:creationId xmlns:a16="http://schemas.microsoft.com/office/drawing/2014/main" id="{4CBF1BBB-FB87-C303-B9BF-3D0E692EE4C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41" name="Rectangle 85140">
                        <a:extLst>
                          <a:ext uri="{FF2B5EF4-FFF2-40B4-BE49-F238E27FC236}">
                            <a16:creationId xmlns:a16="http://schemas.microsoft.com/office/drawing/2014/main" id="{8BC8745C-5B4A-B3BD-7DBC-A00AAC6A658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9" name="Rectangle 85138">
                      <a:extLst>
                        <a:ext uri="{FF2B5EF4-FFF2-40B4-BE49-F238E27FC236}">
                          <a16:creationId xmlns:a16="http://schemas.microsoft.com/office/drawing/2014/main" id="{7B36B2D9-C814-AF85-F30A-DB77A398681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DD65BAC9-C063-29A2-3ECE-C9AE30F1F5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AA07ED3D-154F-D8E2-95A9-75A11979D0E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31" name="Group 85130">
                      <a:extLst>
                        <a:ext uri="{FF2B5EF4-FFF2-40B4-BE49-F238E27FC236}">
                          <a16:creationId xmlns:a16="http://schemas.microsoft.com/office/drawing/2014/main" id="{C1F32856-AE4C-E0CA-FDA2-B6B89B7ADBC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34" name="Rectangle 85133">
                        <a:extLst>
                          <a:ext uri="{FF2B5EF4-FFF2-40B4-BE49-F238E27FC236}">
                            <a16:creationId xmlns:a16="http://schemas.microsoft.com/office/drawing/2014/main" id="{BD2B6465-7B80-A903-3D90-92BDEBC6C0A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35" name="Rectangle 85134">
                        <a:extLst>
                          <a:ext uri="{FF2B5EF4-FFF2-40B4-BE49-F238E27FC236}">
                            <a16:creationId xmlns:a16="http://schemas.microsoft.com/office/drawing/2014/main" id="{82483142-5DDF-3457-DA4A-8B3C98316FC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3" name="Rectangle 85132">
                      <a:extLst>
                        <a:ext uri="{FF2B5EF4-FFF2-40B4-BE49-F238E27FC236}">
                          <a16:creationId xmlns:a16="http://schemas.microsoft.com/office/drawing/2014/main" id="{6E74523E-4498-BD55-AF50-8908E171B5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63" name="Group 62">
                    <a:extLst>
                      <a:ext uri="{FF2B5EF4-FFF2-40B4-BE49-F238E27FC236}">
                        <a16:creationId xmlns:a16="http://schemas.microsoft.com/office/drawing/2014/main" id="{659F33FA-D8C0-3A04-E09A-9DFDCD65692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21" name="Group 85120">
                      <a:extLst>
                        <a:ext uri="{FF2B5EF4-FFF2-40B4-BE49-F238E27FC236}">
                          <a16:creationId xmlns:a16="http://schemas.microsoft.com/office/drawing/2014/main" id="{2280AB5B-D597-AEA2-D6F2-EA9D3F3721C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24" name="Group 85123">
                        <a:extLst>
                          <a:ext uri="{FF2B5EF4-FFF2-40B4-BE49-F238E27FC236}">
                            <a16:creationId xmlns:a16="http://schemas.microsoft.com/office/drawing/2014/main" id="{439EE2E4-602D-C212-CA38-8895D327ED0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26" name="Rectangle 85125">
                          <a:extLst>
                            <a:ext uri="{FF2B5EF4-FFF2-40B4-BE49-F238E27FC236}">
                              <a16:creationId xmlns:a16="http://schemas.microsoft.com/office/drawing/2014/main" id="{1512C1F8-868E-6EDB-CB45-8D6B40CBFC3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27" name="Rectangle 85126">
                          <a:extLst>
                            <a:ext uri="{FF2B5EF4-FFF2-40B4-BE49-F238E27FC236}">
                              <a16:creationId xmlns:a16="http://schemas.microsoft.com/office/drawing/2014/main" id="{B43D282E-DDB0-2B53-05CD-E0A9DCA0A65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25" name="Rectangle 85124">
                        <a:extLst>
                          <a:ext uri="{FF2B5EF4-FFF2-40B4-BE49-F238E27FC236}">
                            <a16:creationId xmlns:a16="http://schemas.microsoft.com/office/drawing/2014/main" id="{F5915E56-2E69-D58E-CF2D-1DC1E15CEE9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23" name="Rectangle 85122">
                      <a:extLst>
                        <a:ext uri="{FF2B5EF4-FFF2-40B4-BE49-F238E27FC236}">
                          <a16:creationId xmlns:a16="http://schemas.microsoft.com/office/drawing/2014/main" id="{2555DB99-B92C-7E2D-E8C4-A047BE0F48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A742F784-763C-AF9D-146D-1865C5A532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  <a:grpFill/>
            </p:grpSpPr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B1796312-DDE3-0704-29E3-2F7F8D2414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46" name="Group 45">
                    <a:extLst>
                      <a:ext uri="{FF2B5EF4-FFF2-40B4-BE49-F238E27FC236}">
                        <a16:creationId xmlns:a16="http://schemas.microsoft.com/office/drawing/2014/main" id="{898F8495-350D-9842-5BA7-007A2CE8E0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p:sp>
                  <p:nvSpPr>
                    <p:cNvPr id="51" name="Rectangle 50">
                      <a:extLst>
                        <a:ext uri="{FF2B5EF4-FFF2-40B4-BE49-F238E27FC236}">
                          <a16:creationId xmlns:a16="http://schemas.microsoft.com/office/drawing/2014/main" id="{72EA5D9B-B917-6686-2D4E-5DAC1A51D8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53" name="Rectangle 52">
                      <a:extLst>
                        <a:ext uri="{FF2B5EF4-FFF2-40B4-BE49-F238E27FC236}">
                          <a16:creationId xmlns:a16="http://schemas.microsoft.com/office/drawing/2014/main" id="{B4EB639D-C328-D44D-4D2C-585DF47746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7" name="Rectangle 46">
                    <a:extLst>
                      <a:ext uri="{FF2B5EF4-FFF2-40B4-BE49-F238E27FC236}">
                        <a16:creationId xmlns:a16="http://schemas.microsoft.com/office/drawing/2014/main" id="{26ABBC71-6331-201B-BEE7-7E5799EF52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D174BB2C-05C4-25AB-73E9-A98B191E09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1DC8083E-4B88-A18C-32F1-A00990B4F4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41" name="Group 40">
                      <a:extLst>
                        <a:ext uri="{FF2B5EF4-FFF2-40B4-BE49-F238E27FC236}">
                          <a16:creationId xmlns:a16="http://schemas.microsoft.com/office/drawing/2014/main" id="{4AF9BD38-725F-133A-C884-16C94C679D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43" name="Rectangle 42">
                        <a:extLst>
                          <a:ext uri="{FF2B5EF4-FFF2-40B4-BE49-F238E27FC236}">
                            <a16:creationId xmlns:a16="http://schemas.microsoft.com/office/drawing/2014/main" id="{5993F3C1-6BD2-F203-F06D-0395278D113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45" name="Rectangle 44">
                        <a:extLst>
                          <a:ext uri="{FF2B5EF4-FFF2-40B4-BE49-F238E27FC236}">
                            <a16:creationId xmlns:a16="http://schemas.microsoft.com/office/drawing/2014/main" id="{C4829C38-7F58-C74E-41CF-03365D2B5E7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42" name="Rectangle 41">
                      <a:extLst>
                        <a:ext uri="{FF2B5EF4-FFF2-40B4-BE49-F238E27FC236}">
                          <a16:creationId xmlns:a16="http://schemas.microsoft.com/office/drawing/2014/main" id="{2DC35FD0-4BEC-6387-CE22-2E2F399A96D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0" name="Rectangle 39">
                    <a:extLst>
                      <a:ext uri="{FF2B5EF4-FFF2-40B4-BE49-F238E27FC236}">
                        <a16:creationId xmlns:a16="http://schemas.microsoft.com/office/drawing/2014/main" id="{CF801DA7-BFE5-FE02-A89C-FE325D2509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791DF7C5-DC1E-7438-D978-E090A77F8157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791DF7C5-DC1E-7438-D978-E090A77F815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4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9C474A8-AFDA-5826-1218-B1ACCFCA74BE}"/>
              </a:ext>
            </a:extLst>
          </p:cNvPr>
          <p:cNvGrpSpPr/>
          <p:nvPr/>
        </p:nvGrpSpPr>
        <p:grpSpPr>
          <a:xfrm>
            <a:off x="557404" y="1320149"/>
            <a:ext cx="4399153" cy="2488165"/>
            <a:chOff x="557404" y="1320149"/>
            <a:chExt cx="4399153" cy="2488165"/>
          </a:xfrm>
        </p:grpSpPr>
        <p:sp>
          <p:nvSpPr>
            <p:cNvPr id="4" name="Oval 23">
              <a:extLst>
                <a:ext uri="{FF2B5EF4-FFF2-40B4-BE49-F238E27FC236}">
                  <a16:creationId xmlns:a16="http://schemas.microsoft.com/office/drawing/2014/main" id="{74C81C4B-7B2A-CA84-2BF9-0D3A435015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557404" y="262086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5" name="Line 36">
              <a:extLst>
                <a:ext uri="{FF2B5EF4-FFF2-40B4-BE49-F238E27FC236}">
                  <a16:creationId xmlns:a16="http://schemas.microsoft.com/office/drawing/2014/main" id="{B52F6256-B690-AAAC-8931-68F4AB99263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1981" y="2798259"/>
              <a:ext cx="942683" cy="1746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6" name="Text Box 10">
              <a:extLst>
                <a:ext uri="{FF2B5EF4-FFF2-40B4-BE49-F238E27FC236}">
                  <a16:creationId xmlns:a16="http://schemas.microsoft.com/office/drawing/2014/main" id="{FB335C02-E52D-AD1D-3AF1-D2F8B16F02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405" y="3184963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7" name="Oval 23">
              <a:extLst>
                <a:ext uri="{FF2B5EF4-FFF2-40B4-BE49-F238E27FC236}">
                  <a16:creationId xmlns:a16="http://schemas.microsoft.com/office/drawing/2014/main" id="{60D8F19A-5550-83C9-4295-2DB24F4581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88244" y="2620692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8" name="Oval 23">
              <a:extLst>
                <a:ext uri="{FF2B5EF4-FFF2-40B4-BE49-F238E27FC236}">
                  <a16:creationId xmlns:a16="http://schemas.microsoft.com/office/drawing/2014/main" id="{D9B399CB-BCDB-36E8-71FA-ED86E170B8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136719" y="160244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9" name="Oval 23">
              <a:extLst>
                <a:ext uri="{FF2B5EF4-FFF2-40B4-BE49-F238E27FC236}">
                  <a16:creationId xmlns:a16="http://schemas.microsoft.com/office/drawing/2014/main" id="{D8468284-F667-C51A-F805-258608E0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219083" y="2620691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" name="Oval 23">
              <a:extLst>
                <a:ext uri="{FF2B5EF4-FFF2-40B4-BE49-F238E27FC236}">
                  <a16:creationId xmlns:a16="http://schemas.microsoft.com/office/drawing/2014/main" id="{4ED1C7DF-33DF-0D28-1282-2610FD823F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61791" y="169418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1" name="Oval 23">
              <a:extLst>
                <a:ext uri="{FF2B5EF4-FFF2-40B4-BE49-F238E27FC236}">
                  <a16:creationId xmlns:a16="http://schemas.microsoft.com/office/drawing/2014/main" id="{11EC8692-5407-7DAD-7D42-0143DE73E3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2564004" y="342731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2" name="Oval 23">
              <a:extLst>
                <a:ext uri="{FF2B5EF4-FFF2-40B4-BE49-F238E27FC236}">
                  <a16:creationId xmlns:a16="http://schemas.microsoft.com/office/drawing/2014/main" id="{3B85123A-C401-F61A-CBCC-EDC080C69A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4575557" y="2639996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3" name="Line 36">
              <a:extLst>
                <a:ext uri="{FF2B5EF4-FFF2-40B4-BE49-F238E27FC236}">
                  <a16:creationId xmlns:a16="http://schemas.microsoft.com/office/drawing/2014/main" id="{E1F7C847-EA7E-43A6-507E-D0905362DA0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298615" y="2798496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4" name="Line 36">
              <a:extLst>
                <a:ext uri="{FF2B5EF4-FFF2-40B4-BE49-F238E27FC236}">
                  <a16:creationId xmlns:a16="http://schemas.microsoft.com/office/drawing/2014/main" id="{DB25C309-EE4C-3F73-0FD6-ABEFEB5FB2D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3629455" y="2789763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5" name="Line 36">
              <a:extLst>
                <a:ext uri="{FF2B5EF4-FFF2-40B4-BE49-F238E27FC236}">
                  <a16:creationId xmlns:a16="http://schemas.microsoft.com/office/drawing/2014/main" id="{CEF4B91C-A0E1-12D0-5479-F5D75F2FCBC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7039" y="3007415"/>
              <a:ext cx="1577549" cy="56954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6" name="Line 36">
              <a:extLst>
                <a:ext uri="{FF2B5EF4-FFF2-40B4-BE49-F238E27FC236}">
                  <a16:creationId xmlns:a16="http://schemas.microsoft.com/office/drawing/2014/main" id="{B97CC13C-7E4F-2DDF-A1E6-A151F1918E7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>
              <a:off x="3003965" y="3049352"/>
              <a:ext cx="1588101" cy="569351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CEB7D5ED-3A7E-148A-D5BE-4865C496C1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939" y="3230149"/>
              <a:ext cx="47801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0" name="Text Box 10">
              <a:extLst>
                <a:ext uri="{FF2B5EF4-FFF2-40B4-BE49-F238E27FC236}">
                  <a16:creationId xmlns:a16="http://schemas.microsoft.com/office/drawing/2014/main" id="{D367E76B-3780-16BC-9782-D0FBA9B976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0425" y="230124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2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1" name="Line 36">
              <a:extLst>
                <a:ext uri="{FF2B5EF4-FFF2-40B4-BE49-F238E27FC236}">
                  <a16:creationId xmlns:a16="http://schemas.microsoft.com/office/drawing/2014/main" id="{18E2280B-2BF8-D73C-C83E-2532C00B046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>
              <a:off x="3355792" y="1996752"/>
              <a:ext cx="36130" cy="575353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22" name="Line 36">
              <a:extLst>
                <a:ext uri="{FF2B5EF4-FFF2-40B4-BE49-F238E27FC236}">
                  <a16:creationId xmlns:a16="http://schemas.microsoft.com/office/drawing/2014/main" id="{AF05C87E-7086-A54B-13A4-E1453670ADE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056408" y="2127880"/>
              <a:ext cx="38548" cy="44490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4" name="Line 36">
              <a:extLst>
                <a:ext uri="{FF2B5EF4-FFF2-40B4-BE49-F238E27FC236}">
                  <a16:creationId xmlns:a16="http://schemas.microsoft.com/office/drawing/2014/main" id="{67037D0B-01F1-7866-9C19-6DE70FB6B38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V="1">
              <a:off x="2271816" y="1742323"/>
              <a:ext cx="815208" cy="92224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7" name="Text Box 10">
              <a:extLst>
                <a:ext uri="{FF2B5EF4-FFF2-40B4-BE49-F238E27FC236}">
                  <a16:creationId xmlns:a16="http://schemas.microsoft.com/office/drawing/2014/main" id="{2E33E32A-30A6-79F1-E6D0-9F2689C5A1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5716" y="23662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8" name="Text Box 10">
              <a:extLst>
                <a:ext uri="{FF2B5EF4-FFF2-40B4-BE49-F238E27FC236}">
                  <a16:creationId xmlns:a16="http://schemas.microsoft.com/office/drawing/2014/main" id="{C1671685-1FA4-B50D-DE7E-9126633C4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9547" y="2357796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3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9" name="Text Box 10">
              <a:extLst>
                <a:ext uri="{FF2B5EF4-FFF2-40B4-BE49-F238E27FC236}">
                  <a16:creationId xmlns:a16="http://schemas.microsoft.com/office/drawing/2014/main" id="{00E90565-94A3-E208-3B1A-8BE36377D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7610" y="201800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4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0" name="Text Box 10">
              <a:extLst>
                <a:ext uri="{FF2B5EF4-FFF2-40B4-BE49-F238E27FC236}">
                  <a16:creationId xmlns:a16="http://schemas.microsoft.com/office/drawing/2014/main" id="{825F7FEE-2AE3-746E-C3CE-B895B0CD39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0412" y="1320149"/>
              <a:ext cx="478015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-7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2" name="Text Box 10">
              <a:extLst>
                <a:ext uri="{FF2B5EF4-FFF2-40B4-BE49-F238E27FC236}">
                  <a16:creationId xmlns:a16="http://schemas.microsoft.com/office/drawing/2014/main" id="{4EA3793F-AE83-52D9-E412-3037BE288F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4837" y="20793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066000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BFA004-2168-124D-1D0C-1AEFC02171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6F7C87C3-CF76-4922-8CCE-0D9AC70B86C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Execution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A3C864F2-5D5D-969B-0B95-C47AE07E79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53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7B62FB6A-829C-D3D4-FEDB-6F4DBD9FEA59}"/>
                  </a:ext>
                </a:extLst>
              </p:cNvPr>
              <p:cNvSpPr txBox="1"/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4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4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4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4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4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4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4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4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4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7B62FB6A-829C-D3D4-FEDB-6F4DBD9FEA5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50711C6D-52AA-4812-1D60-6FB149867020}"/>
              </a:ext>
            </a:extLst>
          </p:cNvPr>
          <p:cNvGrpSpPr/>
          <p:nvPr/>
        </p:nvGrpSpPr>
        <p:grpSpPr>
          <a:xfrm>
            <a:off x="7793394" y="3015518"/>
            <a:ext cx="3560406" cy="3113868"/>
            <a:chOff x="7793394" y="3015518"/>
            <a:chExt cx="3560406" cy="3113868"/>
          </a:xfrm>
          <a:noFill/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864EF97-359D-4322-C9E7-DE4141EC9B4C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8A987CA9-F69B-154F-6AF4-30729E34E0DD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8A987CA9-F69B-154F-6AF4-30729E34E0D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4756FD97-6ABF-EF47-88E0-B35A536DA808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4756FD97-6ABF-EF47-88E0-B35A536DA80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E3DBA6AA-1EE5-E7F0-2E98-84B77ADB4EF9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E3DBA6AA-1EE5-E7F0-2E98-84B77ADB4EF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4AAC0612-7794-1B27-3D52-28A941341D91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4AAC0612-7794-1B27-3D52-28A941341D9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09C66A5B-2DD5-C08C-AA2B-762FF024D0F0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09C66A5B-2DD5-C08C-AA2B-762FF024D0F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B83B85E5-C02A-5149-D979-BD7DF3F5E0DC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B83B85E5-C02A-5149-D979-BD7DF3F5E0D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8A20E49-A177-7864-C6FD-9EA1BB1AE507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904683E0-C11C-AB8D-3C2B-F2A9EF8BAE3F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904683E0-C11C-AB8D-3C2B-F2A9EF8BAE3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014A7A3C-66AD-EC25-44E4-71D95F4273B3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014A7A3C-66AD-EC25-44E4-71D95F4273B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CC55781B-FFEF-7B6E-4835-CDCF4F373DB7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CC55781B-FFEF-7B6E-4835-CDCF4F373D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03608216-199C-3D5D-455A-2611319E3D26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03608216-199C-3D5D-455A-2611319E3D2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7517C458-7E89-1049-A945-721646F22381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7517C458-7E89-1049-A945-721646F2238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0A7E607B-1D60-A578-B684-8174F80DFBAC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0A7E607B-1D60-A578-B684-8174F80DFBA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EFC3FA97-F4E2-609E-6C31-3017EB83BA3A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EFC3FA97-F4E2-609E-6C31-3017EB83BA3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E3F59641-A254-A546-2A79-74F82568CC4E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E3F59641-A254-A546-2A79-74F82568CC4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D38A27AC-206D-1B21-C4CA-A3476500F21B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  <a:grpFill/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8145AEFD-7B2C-2CA9-566C-C6AF7C495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9BD19528-6971-D5B0-8BB4-1503B1653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F7FEFDD3-2B63-22C8-D0D3-4D69EF3C11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001" name="Group 85000">
                  <a:extLst>
                    <a:ext uri="{FF2B5EF4-FFF2-40B4-BE49-F238E27FC236}">
                      <a16:creationId xmlns:a16="http://schemas.microsoft.com/office/drawing/2014/main" id="{14AA51A8-F99A-A52E-D0E2-39239491D9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19" name="Group 85018">
                    <a:extLst>
                      <a:ext uri="{FF2B5EF4-FFF2-40B4-BE49-F238E27FC236}">
                        <a16:creationId xmlns:a16="http://schemas.microsoft.com/office/drawing/2014/main" id="{3C4AA85F-2532-2667-1903-F4010860A4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31" name="Group 85030">
                      <a:extLst>
                        <a:ext uri="{FF2B5EF4-FFF2-40B4-BE49-F238E27FC236}">
                          <a16:creationId xmlns:a16="http://schemas.microsoft.com/office/drawing/2014/main" id="{5F49CE89-E513-58AC-A07A-94CC50A8924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57EFBA4B-4B3F-942D-FA64-30E728ED424B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57EFBA4B-4B3F-942D-FA64-30E728ED424B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03CFBD8D-CB94-C4B0-A843-6B64AD52F0E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03CFBD8D-CB94-C4B0-A843-6B64AD52F0EA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A7FFE386-762C-7B9A-2810-BE3B1C6C5A8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A7FFE386-762C-7B9A-2810-BE3B1C6C5A8D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0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20" name="Group 85019">
                    <a:extLst>
                      <a:ext uri="{FF2B5EF4-FFF2-40B4-BE49-F238E27FC236}">
                        <a16:creationId xmlns:a16="http://schemas.microsoft.com/office/drawing/2014/main" id="{1091F8DA-5B54-4975-EB0D-F4789962F46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24" name="Group 85023">
                      <a:extLst>
                        <a:ext uri="{FF2B5EF4-FFF2-40B4-BE49-F238E27FC236}">
                          <a16:creationId xmlns:a16="http://schemas.microsoft.com/office/drawing/2014/main" id="{73064612-2D8C-6C55-49B8-95356606811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27" name="Group 85026">
                        <a:extLst>
                          <a:ext uri="{FF2B5EF4-FFF2-40B4-BE49-F238E27FC236}">
                            <a16:creationId xmlns:a16="http://schemas.microsoft.com/office/drawing/2014/main" id="{B3C04D25-6905-57C1-F0B2-DBFA019A3F3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A8DAD323-87C1-C311-24F0-EF33F14AF95D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A8DAD323-87C1-C311-24F0-EF33F14AF95D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1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FB1DAA83-7979-D8FB-4A09-6B5981AF640E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FB1DAA83-7979-D8FB-4A09-6B5981AF640E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28A2C2BD-FDA0-91D4-5325-E4E7102725E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28A2C2BD-FDA0-91D4-5325-E4E7102725EC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62D0AF27-5BAA-F8B8-4BAE-EBED193D541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62D0AF27-5BAA-F8B8-4BAE-EBED193D541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4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002" name="Group 85001">
                  <a:extLst>
                    <a:ext uri="{FF2B5EF4-FFF2-40B4-BE49-F238E27FC236}">
                      <a16:creationId xmlns:a16="http://schemas.microsoft.com/office/drawing/2014/main" id="{BEC26CF5-E310-B03C-92D5-5108F00DDF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03" name="Group 85002">
                    <a:extLst>
                      <a:ext uri="{FF2B5EF4-FFF2-40B4-BE49-F238E27FC236}">
                        <a16:creationId xmlns:a16="http://schemas.microsoft.com/office/drawing/2014/main" id="{A08AD5FF-1A98-7E74-1276-42FE165D01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15" name="Group 85014">
                      <a:extLst>
                        <a:ext uri="{FF2B5EF4-FFF2-40B4-BE49-F238E27FC236}">
                          <a16:creationId xmlns:a16="http://schemas.microsoft.com/office/drawing/2014/main" id="{13C81B70-1124-F194-0CA2-A7C9EF86FA8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A1023FC5-B8D7-8A3E-CDA7-D8D9F7E7EAE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A1023FC5-B8D7-8A3E-CDA7-D8D9F7E7EAE9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E62CB38A-68F4-E1AB-DFE7-D210433DC70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E62CB38A-68F4-E1AB-DFE7-D210433DC708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874FECC8-8BB1-0E2A-215A-425861D80A0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874FECC8-8BB1-0E2A-215A-425861D80A05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04" name="Group 85003">
                    <a:extLst>
                      <a:ext uri="{FF2B5EF4-FFF2-40B4-BE49-F238E27FC236}">
                        <a16:creationId xmlns:a16="http://schemas.microsoft.com/office/drawing/2014/main" id="{EA6F7565-9A62-9766-F57A-4EF22D070AF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08" name="Group 85007">
                      <a:extLst>
                        <a:ext uri="{FF2B5EF4-FFF2-40B4-BE49-F238E27FC236}">
                          <a16:creationId xmlns:a16="http://schemas.microsoft.com/office/drawing/2014/main" id="{66734242-37B8-B533-2F3F-9B7CE04998F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11" name="Group 85010">
                        <a:extLst>
                          <a:ext uri="{FF2B5EF4-FFF2-40B4-BE49-F238E27FC236}">
                            <a16:creationId xmlns:a16="http://schemas.microsoft.com/office/drawing/2014/main" id="{DDBB5E49-15BF-1512-0C76-C4F7DED5A3F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71230D4B-1151-F49C-AA30-19F68E8D7B8C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71230D4B-1151-F49C-AA30-19F68E8D7B8C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8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6E748815-89EA-9630-9378-D727639DDF3A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6E748815-89EA-9630-9378-D727639DDF3A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E84E24A7-18A5-DB02-5387-6A2BDE0F4D8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E84E24A7-18A5-DB02-5387-6A2BDE0F4D88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44385F75-531F-0F57-C763-6AD140881BD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44385F75-531F-0F57-C763-6AD140881BD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7E03C551-547B-41F9-386E-338A607EF5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  <a:grpFill/>
            </p:grpSpPr>
            <p:grpSp>
              <p:nvGrpSpPr>
                <p:cNvPr id="85244" name="Group 85243">
                  <a:extLst>
                    <a:ext uri="{FF2B5EF4-FFF2-40B4-BE49-F238E27FC236}">
                      <a16:creationId xmlns:a16="http://schemas.microsoft.com/office/drawing/2014/main" id="{5F83B074-732E-AEA0-AA92-311EEEE42E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84997" name="Group 84996">
                    <a:extLst>
                      <a:ext uri="{FF2B5EF4-FFF2-40B4-BE49-F238E27FC236}">
                        <a16:creationId xmlns:a16="http://schemas.microsoft.com/office/drawing/2014/main" id="{141EB4CC-80F7-62BA-590D-482354E83B4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BB90A028-ED36-D6AE-5B32-B1C18F6D0CA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BB90A028-ED36-D6AE-5B32-B1C18F6D0CA5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9D2BC716-0A53-EF28-BE51-EF272767B0E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9D2BC716-0A53-EF28-BE51-EF272767B0EC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3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7240EF8A-F441-E95A-59B4-A0700B26BE7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7240EF8A-F441-E95A-59B4-A0700B26BE7C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4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  <p:grpSp>
              <p:nvGrpSpPr>
                <p:cNvPr id="85245" name="Group 85244">
                  <a:extLst>
                    <a:ext uri="{FF2B5EF4-FFF2-40B4-BE49-F238E27FC236}">
                      <a16:creationId xmlns:a16="http://schemas.microsoft.com/office/drawing/2014/main" id="{7841D312-DFA1-6E41-DB35-BEE67A1A1F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246" name="Group 85245">
                    <a:extLst>
                      <a:ext uri="{FF2B5EF4-FFF2-40B4-BE49-F238E27FC236}">
                        <a16:creationId xmlns:a16="http://schemas.microsoft.com/office/drawing/2014/main" id="{E8806833-9AD9-307D-637A-0F13FABFE52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4992" name="Group 84991">
                      <a:extLst>
                        <a:ext uri="{FF2B5EF4-FFF2-40B4-BE49-F238E27FC236}">
                          <a16:creationId xmlns:a16="http://schemas.microsoft.com/office/drawing/2014/main" id="{52C009CA-9839-9C7F-DD82-C0775C1AA5E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BF69A525-1F6E-6B53-3CFF-5099A8A65D5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BF69A525-1F6E-6B53-3CFF-5099A8A65D55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4C7F74F0-F055-A74E-B353-F0A190C80B7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4C7F74F0-F055-A74E-B353-F0A190C80B75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3F736C20-3F83-7B29-6316-D68F3C5471D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3F736C20-3F83-7B29-6316-D68F3C5471DF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9E068E50-1484-F1D3-997B-0CA1E9AF36F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9E068E50-1484-F1D3-997B-0CA1E9AF36FA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8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9DBDE3C7-20BC-6119-3EF6-38B73BE938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152" name="Group 85151">
                  <a:extLst>
                    <a:ext uri="{FF2B5EF4-FFF2-40B4-BE49-F238E27FC236}">
                      <a16:creationId xmlns:a16="http://schemas.microsoft.com/office/drawing/2014/main" id="{1DBAC3DA-393A-A270-6421-57BAD99AF0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70" name="Group 85169">
                    <a:extLst>
                      <a:ext uri="{FF2B5EF4-FFF2-40B4-BE49-F238E27FC236}">
                        <a16:creationId xmlns:a16="http://schemas.microsoft.com/office/drawing/2014/main" id="{77A0CD16-3BB6-3BAD-80B8-EC39752871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81" name="Group 85180">
                      <a:extLst>
                        <a:ext uri="{FF2B5EF4-FFF2-40B4-BE49-F238E27FC236}">
                          <a16:creationId xmlns:a16="http://schemas.microsoft.com/office/drawing/2014/main" id="{E62D35A6-6FA5-5E8E-0543-12940C17E3D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9D37DD28-338E-8501-DCAB-177F032F68B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9D37DD28-338E-8501-DCAB-177F032F68B9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B32D64AA-C8FB-0B26-0C9B-9C2F0C84175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B32D64AA-C8FB-0B26-0C9B-9C2F0C84175D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22C84074-A6B4-CD13-D070-8724099A1F4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22C84074-A6B4-CD13-D070-8724099A1F4B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71" name="Group 85170">
                    <a:extLst>
                      <a:ext uri="{FF2B5EF4-FFF2-40B4-BE49-F238E27FC236}">
                        <a16:creationId xmlns:a16="http://schemas.microsoft.com/office/drawing/2014/main" id="{42E8313B-37F6-D1C6-CFBF-5EC2854895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72" name="Group 85171">
                      <a:extLst>
                        <a:ext uri="{FF2B5EF4-FFF2-40B4-BE49-F238E27FC236}">
                          <a16:creationId xmlns:a16="http://schemas.microsoft.com/office/drawing/2014/main" id="{4A7D45D4-C1D5-8DC9-EE2D-C3B03AA6464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74" name="Group 85173">
                        <a:extLst>
                          <a:ext uri="{FF2B5EF4-FFF2-40B4-BE49-F238E27FC236}">
                            <a16:creationId xmlns:a16="http://schemas.microsoft.com/office/drawing/2014/main" id="{1D2B55DD-2860-9522-D6FB-22178BB75B8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6AA063FE-D92F-986E-BDF3-7BCC1D9E4D4F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6AA063FE-D92F-986E-BDF3-7BCC1D9E4D4F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04CFBC47-4638-943C-5A26-FDC5B82020D9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04CFBC47-4638-943C-5A26-FDC5B82020D9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3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86B2BA6C-C227-9356-09D1-7F158D9FB8E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86B2BA6C-C227-9356-09D1-7F158D9FB8EE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B7C4F004-D8F6-3628-C67E-02ECFEFE58A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B7C4F004-D8F6-3628-C67E-02ECFEFE58A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153" name="Group 85152">
                  <a:extLst>
                    <a:ext uri="{FF2B5EF4-FFF2-40B4-BE49-F238E27FC236}">
                      <a16:creationId xmlns:a16="http://schemas.microsoft.com/office/drawing/2014/main" id="{11A4F8E3-0768-BED6-BC32-7A06C6EDDC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54" name="Group 85153">
                    <a:extLst>
                      <a:ext uri="{FF2B5EF4-FFF2-40B4-BE49-F238E27FC236}">
                        <a16:creationId xmlns:a16="http://schemas.microsoft.com/office/drawing/2014/main" id="{33AE0D11-0659-F4A1-3EE4-81F736EA74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65" name="Group 85164">
                      <a:extLst>
                        <a:ext uri="{FF2B5EF4-FFF2-40B4-BE49-F238E27FC236}">
                          <a16:creationId xmlns:a16="http://schemas.microsoft.com/office/drawing/2014/main" id="{257C4A61-F695-ECC4-A053-8D1B0A4DF02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68" name="Rectangle 85167">
                            <a:extLst>
                              <a:ext uri="{FF2B5EF4-FFF2-40B4-BE49-F238E27FC236}">
                                <a16:creationId xmlns:a16="http://schemas.microsoft.com/office/drawing/2014/main" id="{A3239CA0-CC9D-9C0F-961E-82D7CDDDC95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68" name="Rectangle 85167">
                            <a:extLst>
                              <a:ext uri="{FF2B5EF4-FFF2-40B4-BE49-F238E27FC236}">
                                <a16:creationId xmlns:a16="http://schemas.microsoft.com/office/drawing/2014/main" id="{A3239CA0-CC9D-9C0F-961E-82D7CDDDC958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69" name="Rectangle 85168">
                            <a:extLst>
                              <a:ext uri="{FF2B5EF4-FFF2-40B4-BE49-F238E27FC236}">
                                <a16:creationId xmlns:a16="http://schemas.microsoft.com/office/drawing/2014/main" id="{9CA4AB69-0718-D7F3-D847-1F07630AD111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solidFill>
                            <a:schemeClr val="accent1">
                              <a:lumMod val="60000"/>
                              <a:lumOff val="40000"/>
                            </a:schemeClr>
                          </a:solid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69" name="Rectangle 85168">
                            <a:extLst>
                              <a:ext uri="{FF2B5EF4-FFF2-40B4-BE49-F238E27FC236}">
                                <a16:creationId xmlns:a16="http://schemas.microsoft.com/office/drawing/2014/main" id="{9CA4AB69-0718-D7F3-D847-1F07630AD111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7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67" name="Rectangle 85166">
                          <a:extLst>
                            <a:ext uri="{FF2B5EF4-FFF2-40B4-BE49-F238E27FC236}">
                              <a16:creationId xmlns:a16="http://schemas.microsoft.com/office/drawing/2014/main" id="{59BED295-D9EE-0882-8D9E-D2679EB8032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67" name="Rectangle 85166">
                          <a:extLst>
                            <a:ext uri="{FF2B5EF4-FFF2-40B4-BE49-F238E27FC236}">
                              <a16:creationId xmlns:a16="http://schemas.microsoft.com/office/drawing/2014/main" id="{59BED295-D9EE-0882-8D9E-D2679EB8032D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8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55" name="Group 85154">
                    <a:extLst>
                      <a:ext uri="{FF2B5EF4-FFF2-40B4-BE49-F238E27FC236}">
                        <a16:creationId xmlns:a16="http://schemas.microsoft.com/office/drawing/2014/main" id="{14A9CA87-E987-CBB0-C67F-CFD93AF5F3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56" name="Group 85155">
                      <a:extLst>
                        <a:ext uri="{FF2B5EF4-FFF2-40B4-BE49-F238E27FC236}">
                          <a16:creationId xmlns:a16="http://schemas.microsoft.com/office/drawing/2014/main" id="{8E5BB49B-46B4-128C-51C9-84A931CFBCC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58" name="Group 85157">
                        <a:extLst>
                          <a:ext uri="{FF2B5EF4-FFF2-40B4-BE49-F238E27FC236}">
                            <a16:creationId xmlns:a16="http://schemas.microsoft.com/office/drawing/2014/main" id="{28578F63-46A3-1C0C-8689-375463F47E0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60" name="Rectangle 85159">
                              <a:extLst>
                                <a:ext uri="{FF2B5EF4-FFF2-40B4-BE49-F238E27FC236}">
                                  <a16:creationId xmlns:a16="http://schemas.microsoft.com/office/drawing/2014/main" id="{8353A732-0916-3EBC-1DE0-126D9120639D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60" name="Rectangle 85159">
                              <a:extLst>
                                <a:ext uri="{FF2B5EF4-FFF2-40B4-BE49-F238E27FC236}">
                                  <a16:creationId xmlns:a16="http://schemas.microsoft.com/office/drawing/2014/main" id="{8353A732-0916-3EBC-1DE0-126D9120639D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61" name="Rectangle 85160">
                              <a:extLst>
                                <a:ext uri="{FF2B5EF4-FFF2-40B4-BE49-F238E27FC236}">
                                  <a16:creationId xmlns:a16="http://schemas.microsoft.com/office/drawing/2014/main" id="{CA701EA1-D28A-0FAD-8ACB-F910CD453E41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61" name="Rectangle 85160">
                              <a:extLst>
                                <a:ext uri="{FF2B5EF4-FFF2-40B4-BE49-F238E27FC236}">
                                  <a16:creationId xmlns:a16="http://schemas.microsoft.com/office/drawing/2014/main" id="{CA701EA1-D28A-0FAD-8ACB-F910CD453E41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0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59" name="Rectangle 85158">
                            <a:extLst>
                              <a:ext uri="{FF2B5EF4-FFF2-40B4-BE49-F238E27FC236}">
                                <a16:creationId xmlns:a16="http://schemas.microsoft.com/office/drawing/2014/main" id="{7B7F2865-4CA7-3551-6C2A-DCA0F1CCA81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59" name="Rectangle 85158">
                            <a:extLst>
                              <a:ext uri="{FF2B5EF4-FFF2-40B4-BE49-F238E27FC236}">
                                <a16:creationId xmlns:a16="http://schemas.microsoft.com/office/drawing/2014/main" id="{7B7F2865-4CA7-3551-6C2A-DCA0F1CCA81C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1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57" name="Rectangle 85156">
                          <a:extLst>
                            <a:ext uri="{FF2B5EF4-FFF2-40B4-BE49-F238E27FC236}">
                              <a16:creationId xmlns:a16="http://schemas.microsoft.com/office/drawing/2014/main" id="{7F10DB38-19B2-28EE-4064-8834B5B1D09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57" name="Rectangle 85156">
                          <a:extLst>
                            <a:ext uri="{FF2B5EF4-FFF2-40B4-BE49-F238E27FC236}">
                              <a16:creationId xmlns:a16="http://schemas.microsoft.com/office/drawing/2014/main" id="{7F10DB38-19B2-28EE-4064-8834B5B1D098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E89CDF5A-AC0E-302D-EF98-22845CFD63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A50E6E9B-37FF-C93E-64F8-9D593BAEEA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36" name="Group 85135">
                    <a:extLst>
                      <a:ext uri="{FF2B5EF4-FFF2-40B4-BE49-F238E27FC236}">
                        <a16:creationId xmlns:a16="http://schemas.microsoft.com/office/drawing/2014/main" id="{D5664D4A-EAFD-8469-805D-DFFE5BFDD37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44" name="Group 85143">
                      <a:extLst>
                        <a:ext uri="{FF2B5EF4-FFF2-40B4-BE49-F238E27FC236}">
                          <a16:creationId xmlns:a16="http://schemas.microsoft.com/office/drawing/2014/main" id="{FF7DF41F-B252-8080-B5FF-3190DEF2BBC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49" name="Rectangle 85148">
                        <a:extLst>
                          <a:ext uri="{FF2B5EF4-FFF2-40B4-BE49-F238E27FC236}">
                            <a16:creationId xmlns:a16="http://schemas.microsoft.com/office/drawing/2014/main" id="{D3A11CBC-562F-0B0C-0D89-FCF781275AD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51" name="Rectangle 85150">
                        <a:extLst>
                          <a:ext uri="{FF2B5EF4-FFF2-40B4-BE49-F238E27FC236}">
                            <a16:creationId xmlns:a16="http://schemas.microsoft.com/office/drawing/2014/main" id="{5788AC15-2191-B9E3-7F3A-F0C3D091D47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45" name="Rectangle 85144">
                      <a:extLst>
                        <a:ext uri="{FF2B5EF4-FFF2-40B4-BE49-F238E27FC236}">
                          <a16:creationId xmlns:a16="http://schemas.microsoft.com/office/drawing/2014/main" id="{A443101E-5C16-2F71-5CCD-1F4F432D231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85137" name="Group 85136">
                    <a:extLst>
                      <a:ext uri="{FF2B5EF4-FFF2-40B4-BE49-F238E27FC236}">
                        <a16:creationId xmlns:a16="http://schemas.microsoft.com/office/drawing/2014/main" id="{B379164A-8AEE-EBC7-EA2C-881F726BEA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38" name="Group 85137">
                      <a:extLst>
                        <a:ext uri="{FF2B5EF4-FFF2-40B4-BE49-F238E27FC236}">
                          <a16:creationId xmlns:a16="http://schemas.microsoft.com/office/drawing/2014/main" id="{56AFCCC6-D3CC-6250-9523-1B67B1A9907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40" name="Group 85139">
                        <a:extLst>
                          <a:ext uri="{FF2B5EF4-FFF2-40B4-BE49-F238E27FC236}">
                            <a16:creationId xmlns:a16="http://schemas.microsoft.com/office/drawing/2014/main" id="{E0FC103D-7C62-8DE5-C4A6-053BDB44DA6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42" name="Rectangle 85141">
                          <a:extLst>
                            <a:ext uri="{FF2B5EF4-FFF2-40B4-BE49-F238E27FC236}">
                              <a16:creationId xmlns:a16="http://schemas.microsoft.com/office/drawing/2014/main" id="{95BFBD4A-2029-5BCE-4DD6-42AB039110D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43" name="Rectangle 85142">
                          <a:extLst>
                            <a:ext uri="{FF2B5EF4-FFF2-40B4-BE49-F238E27FC236}">
                              <a16:creationId xmlns:a16="http://schemas.microsoft.com/office/drawing/2014/main" id="{4A4204E4-86FF-E68F-CF97-1FE4176F2B0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41" name="Rectangle 85140">
                        <a:extLst>
                          <a:ext uri="{FF2B5EF4-FFF2-40B4-BE49-F238E27FC236}">
                            <a16:creationId xmlns:a16="http://schemas.microsoft.com/office/drawing/2014/main" id="{838B1723-12D9-49C2-C01D-FF16BC48041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9" name="Rectangle 85138">
                      <a:extLst>
                        <a:ext uri="{FF2B5EF4-FFF2-40B4-BE49-F238E27FC236}">
                          <a16:creationId xmlns:a16="http://schemas.microsoft.com/office/drawing/2014/main" id="{163B27A3-B5DB-9D36-2BB9-D31FF66EEE2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8D69020A-C13C-B48A-4B34-A014CDF854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A693973D-7E1D-EDD4-4C3F-F6AD173B97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31" name="Group 85130">
                      <a:extLst>
                        <a:ext uri="{FF2B5EF4-FFF2-40B4-BE49-F238E27FC236}">
                          <a16:creationId xmlns:a16="http://schemas.microsoft.com/office/drawing/2014/main" id="{8FE0B8E9-455F-E3E8-FE76-3BF9500E4F1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34" name="Rectangle 85133">
                        <a:extLst>
                          <a:ext uri="{FF2B5EF4-FFF2-40B4-BE49-F238E27FC236}">
                            <a16:creationId xmlns:a16="http://schemas.microsoft.com/office/drawing/2014/main" id="{72181993-3A93-43A7-6EFB-46129C62DE5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35" name="Rectangle 85134">
                        <a:extLst>
                          <a:ext uri="{FF2B5EF4-FFF2-40B4-BE49-F238E27FC236}">
                            <a16:creationId xmlns:a16="http://schemas.microsoft.com/office/drawing/2014/main" id="{EFFDDEA8-8265-4730-4626-DD8D9197035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3" name="Rectangle 85132">
                      <a:extLst>
                        <a:ext uri="{FF2B5EF4-FFF2-40B4-BE49-F238E27FC236}">
                          <a16:creationId xmlns:a16="http://schemas.microsoft.com/office/drawing/2014/main" id="{44866FF1-8479-DEA7-F85C-71273350086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63" name="Group 62">
                    <a:extLst>
                      <a:ext uri="{FF2B5EF4-FFF2-40B4-BE49-F238E27FC236}">
                        <a16:creationId xmlns:a16="http://schemas.microsoft.com/office/drawing/2014/main" id="{4E3BBF96-3384-9D21-9BEE-27DE8E9469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21" name="Group 85120">
                      <a:extLst>
                        <a:ext uri="{FF2B5EF4-FFF2-40B4-BE49-F238E27FC236}">
                          <a16:creationId xmlns:a16="http://schemas.microsoft.com/office/drawing/2014/main" id="{0C783615-86A3-BCA9-74C1-BAB09207DF6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24" name="Group 85123">
                        <a:extLst>
                          <a:ext uri="{FF2B5EF4-FFF2-40B4-BE49-F238E27FC236}">
                            <a16:creationId xmlns:a16="http://schemas.microsoft.com/office/drawing/2014/main" id="{3012DE9E-6FDB-E3A2-924B-D6B7AFDBBB6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26" name="Rectangle 85125">
                          <a:extLst>
                            <a:ext uri="{FF2B5EF4-FFF2-40B4-BE49-F238E27FC236}">
                              <a16:creationId xmlns:a16="http://schemas.microsoft.com/office/drawing/2014/main" id="{356E6626-B80C-DA5D-17E2-50BAF13CDC0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  <p:sp>
                      <p:nvSpPr>
                        <p:cNvPr id="85127" name="Rectangle 85126">
                          <a:extLst>
                            <a:ext uri="{FF2B5EF4-FFF2-40B4-BE49-F238E27FC236}">
                              <a16:creationId xmlns:a16="http://schemas.microsoft.com/office/drawing/2014/main" id="{34CC284B-2733-83D3-4B88-1B3004F4D06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25" name="Rectangle 85124">
                        <a:extLst>
                          <a:ext uri="{FF2B5EF4-FFF2-40B4-BE49-F238E27FC236}">
                            <a16:creationId xmlns:a16="http://schemas.microsoft.com/office/drawing/2014/main" id="{AC15E6C2-F150-784B-C241-F3FCD1AB912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23" name="Rectangle 85122">
                      <a:extLst>
                        <a:ext uri="{FF2B5EF4-FFF2-40B4-BE49-F238E27FC236}">
                          <a16:creationId xmlns:a16="http://schemas.microsoft.com/office/drawing/2014/main" id="{015B7D95-18E5-A9E7-131D-273B2AA4C8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3B8A3BC4-4E74-BB86-D7B0-FEB92174B2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  <a:grpFill/>
            </p:grpSpPr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646F2445-DF9C-246E-05AD-31C1508617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46" name="Group 45">
                    <a:extLst>
                      <a:ext uri="{FF2B5EF4-FFF2-40B4-BE49-F238E27FC236}">
                        <a16:creationId xmlns:a16="http://schemas.microsoft.com/office/drawing/2014/main" id="{8B5E790F-60EF-3954-43B8-5E4ECD3C91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p:sp>
                  <p:nvSpPr>
                    <p:cNvPr id="51" name="Rectangle 50">
                      <a:extLst>
                        <a:ext uri="{FF2B5EF4-FFF2-40B4-BE49-F238E27FC236}">
                          <a16:creationId xmlns:a16="http://schemas.microsoft.com/office/drawing/2014/main" id="{6FA2E764-3D8F-DDF8-859D-F2743EDD4B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53" name="Rectangle 52">
                      <a:extLst>
                        <a:ext uri="{FF2B5EF4-FFF2-40B4-BE49-F238E27FC236}">
                          <a16:creationId xmlns:a16="http://schemas.microsoft.com/office/drawing/2014/main" id="{9704E38E-8AA5-28F6-6245-B287F278F7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7" name="Rectangle 46">
                    <a:extLst>
                      <a:ext uri="{FF2B5EF4-FFF2-40B4-BE49-F238E27FC236}">
                        <a16:creationId xmlns:a16="http://schemas.microsoft.com/office/drawing/2014/main" id="{1D2EC1D2-D34A-A6E1-8546-0AAA138DD1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83B90961-0884-C419-E5DB-5318EC22D9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D11A5364-1FCA-FD19-BDC1-74BFF85AA8B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41" name="Group 40">
                      <a:extLst>
                        <a:ext uri="{FF2B5EF4-FFF2-40B4-BE49-F238E27FC236}">
                          <a16:creationId xmlns:a16="http://schemas.microsoft.com/office/drawing/2014/main" id="{892EC684-7D2F-0ABD-0A8E-0A80293D7EC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43" name="Rectangle 42">
                        <a:extLst>
                          <a:ext uri="{FF2B5EF4-FFF2-40B4-BE49-F238E27FC236}">
                            <a16:creationId xmlns:a16="http://schemas.microsoft.com/office/drawing/2014/main" id="{7BFDC6F5-1E03-DC70-526B-8BE915D00EF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45" name="Rectangle 44">
                        <a:extLst>
                          <a:ext uri="{FF2B5EF4-FFF2-40B4-BE49-F238E27FC236}">
                            <a16:creationId xmlns:a16="http://schemas.microsoft.com/office/drawing/2014/main" id="{5A9AD54A-4D03-C061-CF9C-96E12B8013B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42" name="Rectangle 41">
                      <a:extLst>
                        <a:ext uri="{FF2B5EF4-FFF2-40B4-BE49-F238E27FC236}">
                          <a16:creationId xmlns:a16="http://schemas.microsoft.com/office/drawing/2014/main" id="{FB1515C8-5E9F-CFB3-65D7-69AC4B75A5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0" name="Rectangle 39">
                    <a:extLst>
                      <a:ext uri="{FF2B5EF4-FFF2-40B4-BE49-F238E27FC236}">
                        <a16:creationId xmlns:a16="http://schemas.microsoft.com/office/drawing/2014/main" id="{AD661E10-ECAF-F3AB-A235-6E8EA33093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4A374202-F8DF-57CD-9922-4C967F81E9D5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4A374202-F8DF-57CD-9922-4C967F81E9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5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053AE5D-B992-1CF5-1091-7A8946C45D07}"/>
              </a:ext>
            </a:extLst>
          </p:cNvPr>
          <p:cNvGrpSpPr/>
          <p:nvPr/>
        </p:nvGrpSpPr>
        <p:grpSpPr>
          <a:xfrm>
            <a:off x="557404" y="1320149"/>
            <a:ext cx="4399153" cy="2488165"/>
            <a:chOff x="557404" y="1320149"/>
            <a:chExt cx="4399153" cy="2488165"/>
          </a:xfrm>
        </p:grpSpPr>
        <p:sp>
          <p:nvSpPr>
            <p:cNvPr id="4" name="Oval 23">
              <a:extLst>
                <a:ext uri="{FF2B5EF4-FFF2-40B4-BE49-F238E27FC236}">
                  <a16:creationId xmlns:a16="http://schemas.microsoft.com/office/drawing/2014/main" id="{8082539D-C3ED-DEEC-2521-4C2ACE610D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557404" y="262086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5" name="Line 36">
              <a:extLst>
                <a:ext uri="{FF2B5EF4-FFF2-40B4-BE49-F238E27FC236}">
                  <a16:creationId xmlns:a16="http://schemas.microsoft.com/office/drawing/2014/main" id="{6DC24FF2-342A-CF19-BD1C-4DCBE231C1D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1981" y="2798259"/>
              <a:ext cx="942683" cy="1746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6" name="Text Box 10">
              <a:extLst>
                <a:ext uri="{FF2B5EF4-FFF2-40B4-BE49-F238E27FC236}">
                  <a16:creationId xmlns:a16="http://schemas.microsoft.com/office/drawing/2014/main" id="{80B16612-7AB4-A38F-A3D4-B6F097A0B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405" y="3184963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7" name="Oval 23">
              <a:extLst>
                <a:ext uri="{FF2B5EF4-FFF2-40B4-BE49-F238E27FC236}">
                  <a16:creationId xmlns:a16="http://schemas.microsoft.com/office/drawing/2014/main" id="{0FB15151-3608-3458-E86C-74D3D4802E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88244" y="2620692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8" name="Oval 23">
              <a:extLst>
                <a:ext uri="{FF2B5EF4-FFF2-40B4-BE49-F238E27FC236}">
                  <a16:creationId xmlns:a16="http://schemas.microsoft.com/office/drawing/2014/main" id="{A91B62AB-2F41-F33E-D134-730C797827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136719" y="160244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9" name="Oval 23">
              <a:extLst>
                <a:ext uri="{FF2B5EF4-FFF2-40B4-BE49-F238E27FC236}">
                  <a16:creationId xmlns:a16="http://schemas.microsoft.com/office/drawing/2014/main" id="{42D93800-5C56-735A-9CEA-96373072E8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219083" y="2620691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" name="Oval 23">
              <a:extLst>
                <a:ext uri="{FF2B5EF4-FFF2-40B4-BE49-F238E27FC236}">
                  <a16:creationId xmlns:a16="http://schemas.microsoft.com/office/drawing/2014/main" id="{F96FF70C-BD44-CBEA-F681-215AB7ED76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61791" y="169418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1" name="Oval 23">
              <a:extLst>
                <a:ext uri="{FF2B5EF4-FFF2-40B4-BE49-F238E27FC236}">
                  <a16:creationId xmlns:a16="http://schemas.microsoft.com/office/drawing/2014/main" id="{8D134902-2C2E-F57D-661B-2DDDD8793C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2564004" y="342731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2" name="Oval 23">
              <a:extLst>
                <a:ext uri="{FF2B5EF4-FFF2-40B4-BE49-F238E27FC236}">
                  <a16:creationId xmlns:a16="http://schemas.microsoft.com/office/drawing/2014/main" id="{7F6594C2-B4CF-5F39-091F-37C09E9441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4575557" y="2639996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3" name="Line 36">
              <a:extLst>
                <a:ext uri="{FF2B5EF4-FFF2-40B4-BE49-F238E27FC236}">
                  <a16:creationId xmlns:a16="http://schemas.microsoft.com/office/drawing/2014/main" id="{FF6312D0-0F0E-298F-0AC2-C5B10401ED8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298615" y="2798496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4" name="Line 36">
              <a:extLst>
                <a:ext uri="{FF2B5EF4-FFF2-40B4-BE49-F238E27FC236}">
                  <a16:creationId xmlns:a16="http://schemas.microsoft.com/office/drawing/2014/main" id="{F1A22637-7F51-D003-2824-0C5EEDBCB4A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3629455" y="2789763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5" name="Line 36">
              <a:extLst>
                <a:ext uri="{FF2B5EF4-FFF2-40B4-BE49-F238E27FC236}">
                  <a16:creationId xmlns:a16="http://schemas.microsoft.com/office/drawing/2014/main" id="{B5FDD17F-2821-CD37-4C6F-A73DF2FFBE0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7039" y="3007415"/>
              <a:ext cx="1577549" cy="56954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6" name="Line 36">
              <a:extLst>
                <a:ext uri="{FF2B5EF4-FFF2-40B4-BE49-F238E27FC236}">
                  <a16:creationId xmlns:a16="http://schemas.microsoft.com/office/drawing/2014/main" id="{4AD5908F-BA55-195F-1AD8-83957D217FB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>
              <a:off x="3003965" y="3049352"/>
              <a:ext cx="1588101" cy="569351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49F761B6-E904-8771-5F2D-A4C7DF9920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939" y="3230149"/>
              <a:ext cx="47801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0" name="Text Box 10">
              <a:extLst>
                <a:ext uri="{FF2B5EF4-FFF2-40B4-BE49-F238E27FC236}">
                  <a16:creationId xmlns:a16="http://schemas.microsoft.com/office/drawing/2014/main" id="{B0AF0640-F9A0-2383-62EC-9F3CD56738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0425" y="230124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2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1" name="Line 36">
              <a:extLst>
                <a:ext uri="{FF2B5EF4-FFF2-40B4-BE49-F238E27FC236}">
                  <a16:creationId xmlns:a16="http://schemas.microsoft.com/office/drawing/2014/main" id="{B1E40749-5327-D5BD-4521-FDC1D8FF6C5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>
              <a:off x="3355792" y="1996752"/>
              <a:ext cx="36130" cy="575353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22" name="Line 36">
              <a:extLst>
                <a:ext uri="{FF2B5EF4-FFF2-40B4-BE49-F238E27FC236}">
                  <a16:creationId xmlns:a16="http://schemas.microsoft.com/office/drawing/2014/main" id="{F93B3CFC-D7A6-0FB3-91B1-FED0353E872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056408" y="2127880"/>
              <a:ext cx="38548" cy="44490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4" name="Line 36">
              <a:extLst>
                <a:ext uri="{FF2B5EF4-FFF2-40B4-BE49-F238E27FC236}">
                  <a16:creationId xmlns:a16="http://schemas.microsoft.com/office/drawing/2014/main" id="{67DF8885-2FCA-7144-40FA-E7FF3E42CDC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V="1">
              <a:off x="2271816" y="1742323"/>
              <a:ext cx="815208" cy="92224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7" name="Text Box 10">
              <a:extLst>
                <a:ext uri="{FF2B5EF4-FFF2-40B4-BE49-F238E27FC236}">
                  <a16:creationId xmlns:a16="http://schemas.microsoft.com/office/drawing/2014/main" id="{61363F8B-520F-F894-F3FE-832821D13A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5716" y="23662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8" name="Text Box 10">
              <a:extLst>
                <a:ext uri="{FF2B5EF4-FFF2-40B4-BE49-F238E27FC236}">
                  <a16:creationId xmlns:a16="http://schemas.microsoft.com/office/drawing/2014/main" id="{E8358474-69AA-CD2A-494A-CAB9AB2AEE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9547" y="2357796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3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9" name="Text Box 10">
              <a:extLst>
                <a:ext uri="{FF2B5EF4-FFF2-40B4-BE49-F238E27FC236}">
                  <a16:creationId xmlns:a16="http://schemas.microsoft.com/office/drawing/2014/main" id="{D71A9D5B-A7D2-7494-B9BD-16579899E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7610" y="201800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4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0" name="Text Box 10">
              <a:extLst>
                <a:ext uri="{FF2B5EF4-FFF2-40B4-BE49-F238E27FC236}">
                  <a16:creationId xmlns:a16="http://schemas.microsoft.com/office/drawing/2014/main" id="{D01EFA71-CA5E-473B-3AEA-E359D2D94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0412" y="1320149"/>
              <a:ext cx="478015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-7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2" name="Text Box 10">
              <a:extLst>
                <a:ext uri="{FF2B5EF4-FFF2-40B4-BE49-F238E27FC236}">
                  <a16:creationId xmlns:a16="http://schemas.microsoft.com/office/drawing/2014/main" id="{98397734-7C58-E723-BBB6-0C9E80B33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4837" y="20793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169092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607A01-3EC0-227E-F373-ABFAE1307A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79C42381-6A5D-A64E-7B78-A55CEF97B3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Execution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CBC4DFD3-0AD4-D3B1-F2B5-4FA60A5048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54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BA39C95B-B6BE-6A5A-2F8D-D1E0C119E5FD}"/>
                  </a:ext>
                </a:extLst>
              </p:cNvPr>
              <p:cNvSpPr txBox="1"/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4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4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4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4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4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4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4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4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4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BA39C95B-B6BE-6A5A-2F8D-D1E0C119E5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67098DB0-78D0-694C-04F4-2BC34AD757B5}"/>
              </a:ext>
            </a:extLst>
          </p:cNvPr>
          <p:cNvGrpSpPr/>
          <p:nvPr/>
        </p:nvGrpSpPr>
        <p:grpSpPr>
          <a:xfrm>
            <a:off x="7793394" y="3015518"/>
            <a:ext cx="3560406" cy="3113868"/>
            <a:chOff x="7793394" y="3015518"/>
            <a:chExt cx="3560406" cy="3113868"/>
          </a:xfrm>
          <a:noFill/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B561582F-48B1-26E7-EBB7-8E8A7C46B610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2857E99F-254B-BA46-0ECA-872D7794ED91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2857E99F-254B-BA46-0ECA-872D7794ED9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AE765DC8-6129-2FAC-1D1F-76483F162E13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AE765DC8-6129-2FAC-1D1F-76483F162E1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CF8BE52D-FA67-9258-9F54-EB7120BF3700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CF8BE52D-FA67-9258-9F54-EB7120BF370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52413D3D-3D7D-4846-C5DE-D2E9CCB811F9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52413D3D-3D7D-4846-C5DE-D2E9CCB811F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DBB3AFCC-6A34-F7F4-0516-F9683B0936A6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DBB3AFCC-6A34-F7F4-0516-F9683B0936A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9CA99E24-FEA9-5CFA-EA01-8723E7ECBAB2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9CA99E24-FEA9-5CFA-EA01-8723E7ECBAB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DB4870AD-A394-2D07-DA52-59E07E90217E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FEBF99BD-C16D-84E8-1938-A9740CF448AF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FEBF99BD-C16D-84E8-1938-A9740CF448A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1EA02E4B-33C8-E036-E7E0-FD34DDCA2E1D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1EA02E4B-33C8-E036-E7E0-FD34DDCA2E1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61DDEC44-DAB6-A459-FFA6-1414B69B919A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61DDEC44-DAB6-A459-FFA6-1414B69B919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ADA38BB6-BB98-2DE6-6827-AA9766D58777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ADA38BB6-BB98-2DE6-6827-AA9766D5877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B547D063-03D3-9CCB-3408-271B89A4EC6A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B547D063-03D3-9CCB-3408-271B89A4EC6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01F47DC4-ADB7-73DD-8757-3E230CA1A179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01F47DC4-ADB7-73DD-8757-3E230CA1A1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51F7E57F-6AA3-5D96-1470-934AD88670D7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51F7E57F-6AA3-5D96-1470-934AD88670D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7687BB3E-E8DD-E878-FD69-9F99EB29CCA4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7687BB3E-E8DD-E878-FD69-9F99EB29CC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3C728E9E-6AC9-766B-BB96-C63E2A516C62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  <a:grpFill/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8C8D14B9-6E23-F11B-5753-01F44BEF1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C587DD09-CE09-B377-75D7-AC0FF7368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539786E4-0948-FF72-D820-9CAFAD6B60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001" name="Group 85000">
                  <a:extLst>
                    <a:ext uri="{FF2B5EF4-FFF2-40B4-BE49-F238E27FC236}">
                      <a16:creationId xmlns:a16="http://schemas.microsoft.com/office/drawing/2014/main" id="{E7C16414-E7B7-833A-FD3F-FC04D3F897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19" name="Group 85018">
                    <a:extLst>
                      <a:ext uri="{FF2B5EF4-FFF2-40B4-BE49-F238E27FC236}">
                        <a16:creationId xmlns:a16="http://schemas.microsoft.com/office/drawing/2014/main" id="{38CF138F-677D-9E04-4640-0A33AF4FFD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31" name="Group 85030">
                      <a:extLst>
                        <a:ext uri="{FF2B5EF4-FFF2-40B4-BE49-F238E27FC236}">
                          <a16:creationId xmlns:a16="http://schemas.microsoft.com/office/drawing/2014/main" id="{128F0F01-C07D-4886-CE39-7B2537B1839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BD43DB98-340A-2528-2237-C4B705DF9B4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BD43DB98-340A-2528-2237-C4B705DF9B4D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CFF07EF6-6738-6681-B6A3-8EC110EF129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CFF07EF6-6738-6681-B6A3-8EC110EF129D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E978B558-34B8-D969-4A7C-745639B8832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E978B558-34B8-D969-4A7C-745639B8832C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0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20" name="Group 85019">
                    <a:extLst>
                      <a:ext uri="{FF2B5EF4-FFF2-40B4-BE49-F238E27FC236}">
                        <a16:creationId xmlns:a16="http://schemas.microsoft.com/office/drawing/2014/main" id="{E381DF1D-2E80-9276-D851-41D82E929FE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24" name="Group 85023">
                      <a:extLst>
                        <a:ext uri="{FF2B5EF4-FFF2-40B4-BE49-F238E27FC236}">
                          <a16:creationId xmlns:a16="http://schemas.microsoft.com/office/drawing/2014/main" id="{7D429F03-A637-48F1-E297-32C266DBFF6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27" name="Group 85026">
                        <a:extLst>
                          <a:ext uri="{FF2B5EF4-FFF2-40B4-BE49-F238E27FC236}">
                            <a16:creationId xmlns:a16="http://schemas.microsoft.com/office/drawing/2014/main" id="{D31E1F34-9548-7504-B3E0-256407480A6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67E86FB9-4E90-50D4-3DDF-0B3BBCF0BE0B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67E86FB9-4E90-50D4-3DDF-0B3BBCF0BE0B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1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ED41A42F-42B7-EBE1-F1F9-31C20AFD26E4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ED41A42F-42B7-EBE1-F1F9-31C20AFD26E4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A7A49C72-A432-A30F-FF3E-8C9B03F00D9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A7A49C72-A432-A30F-FF3E-8C9B03F00D9F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C367FD36-58D9-F259-70C5-CDFE838D12D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C367FD36-58D9-F259-70C5-CDFE838D12DB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4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002" name="Group 85001">
                  <a:extLst>
                    <a:ext uri="{FF2B5EF4-FFF2-40B4-BE49-F238E27FC236}">
                      <a16:creationId xmlns:a16="http://schemas.microsoft.com/office/drawing/2014/main" id="{84532597-7A5C-7984-DE7B-18A720A616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03" name="Group 85002">
                    <a:extLst>
                      <a:ext uri="{FF2B5EF4-FFF2-40B4-BE49-F238E27FC236}">
                        <a16:creationId xmlns:a16="http://schemas.microsoft.com/office/drawing/2014/main" id="{508D2E78-FB74-1AA7-EB30-D3C028A4AD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15" name="Group 85014">
                      <a:extLst>
                        <a:ext uri="{FF2B5EF4-FFF2-40B4-BE49-F238E27FC236}">
                          <a16:creationId xmlns:a16="http://schemas.microsoft.com/office/drawing/2014/main" id="{B06745C1-4778-DFBC-BCF2-BA70AD3E5A5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7D00F283-03BD-CB6B-38A6-D35FDACC2A2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7D00F283-03BD-CB6B-38A6-D35FDACC2A26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F4B4E1A4-58E1-AE5C-400E-2500ECC1A64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F4B4E1A4-58E1-AE5C-400E-2500ECC1A64D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1A98992A-6EE4-81E0-7E5A-547C4E3FDC4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1A98992A-6EE4-81E0-7E5A-547C4E3FDC4F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04" name="Group 85003">
                    <a:extLst>
                      <a:ext uri="{FF2B5EF4-FFF2-40B4-BE49-F238E27FC236}">
                        <a16:creationId xmlns:a16="http://schemas.microsoft.com/office/drawing/2014/main" id="{B8A3C4A3-8B59-6897-C21F-6C580BA7BEA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08" name="Group 85007">
                      <a:extLst>
                        <a:ext uri="{FF2B5EF4-FFF2-40B4-BE49-F238E27FC236}">
                          <a16:creationId xmlns:a16="http://schemas.microsoft.com/office/drawing/2014/main" id="{490A9ED0-7999-F9AA-23F2-2E36748ED3E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11" name="Group 85010">
                        <a:extLst>
                          <a:ext uri="{FF2B5EF4-FFF2-40B4-BE49-F238E27FC236}">
                            <a16:creationId xmlns:a16="http://schemas.microsoft.com/office/drawing/2014/main" id="{4E20FCC9-4AE8-CDC6-CCB9-2258F8DF1EF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630B5873-1937-8E43-D13F-B6C504556176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630B5873-1937-8E43-D13F-B6C504556176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8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A30A9464-419A-4F9A-B3A3-1A7AD3740028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A30A9464-419A-4F9A-B3A3-1A7AD3740028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FC7C9C42-2A8D-3679-1238-70B656EEDAD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FC7C9C42-2A8D-3679-1238-70B656EEDADF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24B0A519-4ACA-EAFB-4D75-03AC47E7C6B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24B0A519-4ACA-EAFB-4D75-03AC47E7C6B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355D0E46-86B1-041C-C06B-0810AE0DA8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  <a:grpFill/>
            </p:grpSpPr>
            <p:grpSp>
              <p:nvGrpSpPr>
                <p:cNvPr id="85244" name="Group 85243">
                  <a:extLst>
                    <a:ext uri="{FF2B5EF4-FFF2-40B4-BE49-F238E27FC236}">
                      <a16:creationId xmlns:a16="http://schemas.microsoft.com/office/drawing/2014/main" id="{8AA87084-F3A6-E949-7FC2-267814DD8F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84997" name="Group 84996">
                    <a:extLst>
                      <a:ext uri="{FF2B5EF4-FFF2-40B4-BE49-F238E27FC236}">
                        <a16:creationId xmlns:a16="http://schemas.microsoft.com/office/drawing/2014/main" id="{7E7DA426-563C-8736-5613-9DD0A7E3C7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205CBCA8-2D3C-AA81-FD48-8222DD2DA2C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205CBCA8-2D3C-AA81-FD48-8222DD2DA2CC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E3E2A6E4-ED7F-81AD-036A-619CED711A0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E3E2A6E4-ED7F-81AD-036A-619CED711A05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3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2F04EC34-CA3A-F8A2-A384-D5B1B760B78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2F04EC34-CA3A-F8A2-A384-D5B1B760B780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4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  <p:grpSp>
              <p:nvGrpSpPr>
                <p:cNvPr id="85245" name="Group 85244">
                  <a:extLst>
                    <a:ext uri="{FF2B5EF4-FFF2-40B4-BE49-F238E27FC236}">
                      <a16:creationId xmlns:a16="http://schemas.microsoft.com/office/drawing/2014/main" id="{D128FDB9-2BCD-1F4C-FF81-92C4DAE630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246" name="Group 85245">
                    <a:extLst>
                      <a:ext uri="{FF2B5EF4-FFF2-40B4-BE49-F238E27FC236}">
                        <a16:creationId xmlns:a16="http://schemas.microsoft.com/office/drawing/2014/main" id="{55D0FEC6-72BE-1FA5-5161-A1C63C1885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4992" name="Group 84991">
                      <a:extLst>
                        <a:ext uri="{FF2B5EF4-FFF2-40B4-BE49-F238E27FC236}">
                          <a16:creationId xmlns:a16="http://schemas.microsoft.com/office/drawing/2014/main" id="{85ED12B7-2819-5F93-1FE1-E1E920D0F40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F90FB419-F254-3264-E3BC-9D7DC200FE4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F90FB419-F254-3264-E3BC-9D7DC200FE42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5331980F-08AE-5E35-52BE-B9C1A4B6410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5331980F-08AE-5E35-52BE-B9C1A4B6410F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F54F0C87-D08E-1C42-9266-D9FF2A6D51C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F54F0C87-D08E-1C42-9266-D9FF2A6D51C1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2CBCCCAB-442E-4027-B33A-5FB4843B9C1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2CBCCCAB-442E-4027-B33A-5FB4843B9C1A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8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9AEA7B1E-9CB0-2FFA-7F44-7BA0C45F9D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152" name="Group 85151">
                  <a:extLst>
                    <a:ext uri="{FF2B5EF4-FFF2-40B4-BE49-F238E27FC236}">
                      <a16:creationId xmlns:a16="http://schemas.microsoft.com/office/drawing/2014/main" id="{41862C00-6CF9-A72B-F6E2-B82CA8F1DB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70" name="Group 85169">
                    <a:extLst>
                      <a:ext uri="{FF2B5EF4-FFF2-40B4-BE49-F238E27FC236}">
                        <a16:creationId xmlns:a16="http://schemas.microsoft.com/office/drawing/2014/main" id="{7A63E409-0A09-DAEC-2F7B-FD1A87A815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81" name="Group 85180">
                      <a:extLst>
                        <a:ext uri="{FF2B5EF4-FFF2-40B4-BE49-F238E27FC236}">
                          <a16:creationId xmlns:a16="http://schemas.microsoft.com/office/drawing/2014/main" id="{68855029-471A-BD5A-C679-95E85E99457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7B0D34C6-D019-26B5-A9E9-759F3C39D43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7B0D34C6-D019-26B5-A9E9-759F3C39D430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725FD2E4-56C7-ADF9-9BCC-56799314D081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725FD2E4-56C7-ADF9-9BCC-56799314D081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9371E85B-5B71-00C7-6653-E71302B53C2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9371E85B-5B71-00C7-6653-E71302B53C2A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71" name="Group 85170">
                    <a:extLst>
                      <a:ext uri="{FF2B5EF4-FFF2-40B4-BE49-F238E27FC236}">
                        <a16:creationId xmlns:a16="http://schemas.microsoft.com/office/drawing/2014/main" id="{B561689A-FE14-0766-DEA5-4876DC714E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72" name="Group 85171">
                      <a:extLst>
                        <a:ext uri="{FF2B5EF4-FFF2-40B4-BE49-F238E27FC236}">
                          <a16:creationId xmlns:a16="http://schemas.microsoft.com/office/drawing/2014/main" id="{0CDF2486-7D3F-E58E-9B87-A93F72E6B7F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74" name="Group 85173">
                        <a:extLst>
                          <a:ext uri="{FF2B5EF4-FFF2-40B4-BE49-F238E27FC236}">
                            <a16:creationId xmlns:a16="http://schemas.microsoft.com/office/drawing/2014/main" id="{90132143-8071-711E-5BCE-56B401FA4F3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3776F89D-D812-3D5F-50CB-E1098322A226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3776F89D-D812-3D5F-50CB-E1098322A226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E9B132F4-219E-8208-E69C-37214F4A4BD5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E9B132F4-219E-8208-E69C-37214F4A4BD5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3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05AFE573-2A6B-5A54-AC75-A002FACA372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05AFE573-2A6B-5A54-AC75-A002FACA372A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310A5C4E-FA2E-C291-8FF0-0CEC183A785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310A5C4E-FA2E-C291-8FF0-0CEC183A785B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153" name="Group 85152">
                  <a:extLst>
                    <a:ext uri="{FF2B5EF4-FFF2-40B4-BE49-F238E27FC236}">
                      <a16:creationId xmlns:a16="http://schemas.microsoft.com/office/drawing/2014/main" id="{00028AA9-68C9-314F-2219-AC6C5F3111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54" name="Group 85153">
                    <a:extLst>
                      <a:ext uri="{FF2B5EF4-FFF2-40B4-BE49-F238E27FC236}">
                        <a16:creationId xmlns:a16="http://schemas.microsoft.com/office/drawing/2014/main" id="{0AAE93C7-66B4-7175-E103-18363AD050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65" name="Group 85164">
                      <a:extLst>
                        <a:ext uri="{FF2B5EF4-FFF2-40B4-BE49-F238E27FC236}">
                          <a16:creationId xmlns:a16="http://schemas.microsoft.com/office/drawing/2014/main" id="{D5CA1927-5266-1908-8CC6-0D49B59C9BE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68" name="Rectangle 85167">
                            <a:extLst>
                              <a:ext uri="{FF2B5EF4-FFF2-40B4-BE49-F238E27FC236}">
                                <a16:creationId xmlns:a16="http://schemas.microsoft.com/office/drawing/2014/main" id="{CF2E6D88-E2D9-E7DA-07D9-B685159DC73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68" name="Rectangle 85167">
                            <a:extLst>
                              <a:ext uri="{FF2B5EF4-FFF2-40B4-BE49-F238E27FC236}">
                                <a16:creationId xmlns:a16="http://schemas.microsoft.com/office/drawing/2014/main" id="{CF2E6D88-E2D9-E7DA-07D9-B685159DC737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69" name="Rectangle 85168">
                            <a:extLst>
                              <a:ext uri="{FF2B5EF4-FFF2-40B4-BE49-F238E27FC236}">
                                <a16:creationId xmlns:a16="http://schemas.microsoft.com/office/drawing/2014/main" id="{F3265CC7-70C3-0D61-C9A1-4ED664314BA1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69" name="Rectangle 85168">
                            <a:extLst>
                              <a:ext uri="{FF2B5EF4-FFF2-40B4-BE49-F238E27FC236}">
                                <a16:creationId xmlns:a16="http://schemas.microsoft.com/office/drawing/2014/main" id="{F3265CC7-70C3-0D61-C9A1-4ED664314BA1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7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67" name="Rectangle 85166">
                          <a:extLst>
                            <a:ext uri="{FF2B5EF4-FFF2-40B4-BE49-F238E27FC236}">
                              <a16:creationId xmlns:a16="http://schemas.microsoft.com/office/drawing/2014/main" id="{F4C20DF8-4293-C26B-3EAA-E24BFCB559D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67" name="Rectangle 85166">
                          <a:extLst>
                            <a:ext uri="{FF2B5EF4-FFF2-40B4-BE49-F238E27FC236}">
                              <a16:creationId xmlns:a16="http://schemas.microsoft.com/office/drawing/2014/main" id="{F4C20DF8-4293-C26B-3EAA-E24BFCB559D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8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55" name="Group 85154">
                    <a:extLst>
                      <a:ext uri="{FF2B5EF4-FFF2-40B4-BE49-F238E27FC236}">
                        <a16:creationId xmlns:a16="http://schemas.microsoft.com/office/drawing/2014/main" id="{BAE38AD2-EEB1-0FB6-4799-71463DAA8B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56" name="Group 85155">
                      <a:extLst>
                        <a:ext uri="{FF2B5EF4-FFF2-40B4-BE49-F238E27FC236}">
                          <a16:creationId xmlns:a16="http://schemas.microsoft.com/office/drawing/2014/main" id="{F40F3806-CB14-01AF-0E7E-DF432FF9B4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58" name="Group 85157">
                        <a:extLst>
                          <a:ext uri="{FF2B5EF4-FFF2-40B4-BE49-F238E27FC236}">
                            <a16:creationId xmlns:a16="http://schemas.microsoft.com/office/drawing/2014/main" id="{5D22EF3E-FB71-0F69-B360-BCF03C19969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60" name="Rectangle 85159">
                              <a:extLst>
                                <a:ext uri="{FF2B5EF4-FFF2-40B4-BE49-F238E27FC236}">
                                  <a16:creationId xmlns:a16="http://schemas.microsoft.com/office/drawing/2014/main" id="{85AB149E-0EBB-A6C3-E8F3-118005E910B4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60" name="Rectangle 85159">
                              <a:extLst>
                                <a:ext uri="{FF2B5EF4-FFF2-40B4-BE49-F238E27FC236}">
                                  <a16:creationId xmlns:a16="http://schemas.microsoft.com/office/drawing/2014/main" id="{85AB149E-0EBB-A6C3-E8F3-118005E910B4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61" name="Rectangle 85160">
                              <a:extLst>
                                <a:ext uri="{FF2B5EF4-FFF2-40B4-BE49-F238E27FC236}">
                                  <a16:creationId xmlns:a16="http://schemas.microsoft.com/office/drawing/2014/main" id="{CA5E5E8F-CF29-21A8-A35D-293C290F5344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61" name="Rectangle 85160">
                              <a:extLst>
                                <a:ext uri="{FF2B5EF4-FFF2-40B4-BE49-F238E27FC236}">
                                  <a16:creationId xmlns:a16="http://schemas.microsoft.com/office/drawing/2014/main" id="{CA5E5E8F-CF29-21A8-A35D-293C290F5344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0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59" name="Rectangle 85158">
                            <a:extLst>
                              <a:ext uri="{FF2B5EF4-FFF2-40B4-BE49-F238E27FC236}">
                                <a16:creationId xmlns:a16="http://schemas.microsoft.com/office/drawing/2014/main" id="{23A26966-4438-47E0-85E5-061BC227C61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59" name="Rectangle 85158">
                            <a:extLst>
                              <a:ext uri="{FF2B5EF4-FFF2-40B4-BE49-F238E27FC236}">
                                <a16:creationId xmlns:a16="http://schemas.microsoft.com/office/drawing/2014/main" id="{23A26966-4438-47E0-85E5-061BC227C61E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1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57" name="Rectangle 85156">
                          <a:extLst>
                            <a:ext uri="{FF2B5EF4-FFF2-40B4-BE49-F238E27FC236}">
                              <a16:creationId xmlns:a16="http://schemas.microsoft.com/office/drawing/2014/main" id="{B125B1B9-8BF9-2852-C2D7-4654A7B938B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57" name="Rectangle 85156">
                          <a:extLst>
                            <a:ext uri="{FF2B5EF4-FFF2-40B4-BE49-F238E27FC236}">
                              <a16:creationId xmlns:a16="http://schemas.microsoft.com/office/drawing/2014/main" id="{B125B1B9-8BF9-2852-C2D7-4654A7B938B3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025FC16F-46DB-A293-BC77-BBBF6795C7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7852E881-3378-CAB0-DEDA-267CD8EBFF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36" name="Group 85135">
                    <a:extLst>
                      <a:ext uri="{FF2B5EF4-FFF2-40B4-BE49-F238E27FC236}">
                        <a16:creationId xmlns:a16="http://schemas.microsoft.com/office/drawing/2014/main" id="{E7BEE1B8-5EC2-6111-31A1-6DCED3E5B34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44" name="Group 85143">
                      <a:extLst>
                        <a:ext uri="{FF2B5EF4-FFF2-40B4-BE49-F238E27FC236}">
                          <a16:creationId xmlns:a16="http://schemas.microsoft.com/office/drawing/2014/main" id="{7F454171-50AA-C38B-8D48-94BB31DD7E1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49" name="Rectangle 85148">
                            <a:extLst>
                              <a:ext uri="{FF2B5EF4-FFF2-40B4-BE49-F238E27FC236}">
                                <a16:creationId xmlns:a16="http://schemas.microsoft.com/office/drawing/2014/main" id="{93DB9307-81D9-E991-A0D0-2A12402220E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49" name="Rectangle 85148">
                            <a:extLst>
                              <a:ext uri="{FF2B5EF4-FFF2-40B4-BE49-F238E27FC236}">
                                <a16:creationId xmlns:a16="http://schemas.microsoft.com/office/drawing/2014/main" id="{93DB9307-81D9-E991-A0D0-2A12402220EC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51" name="Rectangle 85150">
                            <a:extLst>
                              <a:ext uri="{FF2B5EF4-FFF2-40B4-BE49-F238E27FC236}">
                                <a16:creationId xmlns:a16="http://schemas.microsoft.com/office/drawing/2014/main" id="{57C7DDCB-06D0-FB85-EE0A-A0C11E9AB0EB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51" name="Rectangle 85150">
                            <a:extLst>
                              <a:ext uri="{FF2B5EF4-FFF2-40B4-BE49-F238E27FC236}">
                                <a16:creationId xmlns:a16="http://schemas.microsoft.com/office/drawing/2014/main" id="{57C7DDCB-06D0-FB85-EE0A-A0C11E9AB0EB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45" name="Rectangle 85144">
                          <a:extLst>
                            <a:ext uri="{FF2B5EF4-FFF2-40B4-BE49-F238E27FC236}">
                              <a16:creationId xmlns:a16="http://schemas.microsoft.com/office/drawing/2014/main" id="{C14BD201-DC26-4948-AA9B-3DE00B9BC92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45" name="Rectangle 85144">
                          <a:extLst>
                            <a:ext uri="{FF2B5EF4-FFF2-40B4-BE49-F238E27FC236}">
                              <a16:creationId xmlns:a16="http://schemas.microsoft.com/office/drawing/2014/main" id="{C14BD201-DC26-4948-AA9B-3DE00B9BC929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37" name="Group 85136">
                    <a:extLst>
                      <a:ext uri="{FF2B5EF4-FFF2-40B4-BE49-F238E27FC236}">
                        <a16:creationId xmlns:a16="http://schemas.microsoft.com/office/drawing/2014/main" id="{53F736CE-027F-2E91-A3D8-AAC0D1FEC5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38" name="Group 85137">
                      <a:extLst>
                        <a:ext uri="{FF2B5EF4-FFF2-40B4-BE49-F238E27FC236}">
                          <a16:creationId xmlns:a16="http://schemas.microsoft.com/office/drawing/2014/main" id="{29CBC2DE-CBDF-941D-5E3A-534CFA601D1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40" name="Group 85139">
                        <a:extLst>
                          <a:ext uri="{FF2B5EF4-FFF2-40B4-BE49-F238E27FC236}">
                            <a16:creationId xmlns:a16="http://schemas.microsoft.com/office/drawing/2014/main" id="{58F874D0-6187-F5A7-9DC5-6D598924121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42" name="Rectangle 85141">
                              <a:extLst>
                                <a:ext uri="{FF2B5EF4-FFF2-40B4-BE49-F238E27FC236}">
                                  <a16:creationId xmlns:a16="http://schemas.microsoft.com/office/drawing/2014/main" id="{55DAF7F2-0643-44C4-DDF4-359FF1C2D0AE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42" name="Rectangle 85141">
                              <a:extLst>
                                <a:ext uri="{FF2B5EF4-FFF2-40B4-BE49-F238E27FC236}">
                                  <a16:creationId xmlns:a16="http://schemas.microsoft.com/office/drawing/2014/main" id="{55DAF7F2-0643-44C4-DDF4-359FF1C2D0AE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6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43" name="Rectangle 85142">
                              <a:extLst>
                                <a:ext uri="{FF2B5EF4-FFF2-40B4-BE49-F238E27FC236}">
                                  <a16:creationId xmlns:a16="http://schemas.microsoft.com/office/drawing/2014/main" id="{39F07EA4-A1E0-9BC3-A731-0D1CB208F21D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solidFill>
                              <a:schemeClr val="accent1">
                                <a:lumMod val="60000"/>
                                <a:lumOff val="40000"/>
                              </a:schemeClr>
                            </a:solid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43" name="Rectangle 85142">
                              <a:extLst>
                                <a:ext uri="{FF2B5EF4-FFF2-40B4-BE49-F238E27FC236}">
                                  <a16:creationId xmlns:a16="http://schemas.microsoft.com/office/drawing/2014/main" id="{39F07EA4-A1E0-9BC3-A731-0D1CB208F21D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7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41" name="Rectangle 85140">
                            <a:extLst>
                              <a:ext uri="{FF2B5EF4-FFF2-40B4-BE49-F238E27FC236}">
                                <a16:creationId xmlns:a16="http://schemas.microsoft.com/office/drawing/2014/main" id="{F51AEA46-078C-88B6-60A8-B21D9EB4F59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41" name="Rectangle 85140">
                            <a:extLst>
                              <a:ext uri="{FF2B5EF4-FFF2-40B4-BE49-F238E27FC236}">
                                <a16:creationId xmlns:a16="http://schemas.microsoft.com/office/drawing/2014/main" id="{F51AEA46-078C-88B6-60A8-B21D9EB4F59F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39" name="Rectangle 85138">
                          <a:extLst>
                            <a:ext uri="{FF2B5EF4-FFF2-40B4-BE49-F238E27FC236}">
                              <a16:creationId xmlns:a16="http://schemas.microsoft.com/office/drawing/2014/main" id="{FC235424-E1D3-C7C3-7154-303CCBB6870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39" name="Rectangle 85138">
                          <a:extLst>
                            <a:ext uri="{FF2B5EF4-FFF2-40B4-BE49-F238E27FC236}">
                              <a16:creationId xmlns:a16="http://schemas.microsoft.com/office/drawing/2014/main" id="{FC235424-E1D3-C7C3-7154-303CCBB68709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9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83F4E11F-C46E-0689-F1DF-B8781E39F6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E2D040BF-71B0-11BD-E40D-03E8E8508F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31" name="Group 85130">
                      <a:extLst>
                        <a:ext uri="{FF2B5EF4-FFF2-40B4-BE49-F238E27FC236}">
                          <a16:creationId xmlns:a16="http://schemas.microsoft.com/office/drawing/2014/main" id="{EB229F73-9F25-9649-0FFC-E7C7D25D2C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85134" name="Rectangle 85133">
                        <a:extLst>
                          <a:ext uri="{FF2B5EF4-FFF2-40B4-BE49-F238E27FC236}">
                            <a16:creationId xmlns:a16="http://schemas.microsoft.com/office/drawing/2014/main" id="{86FAD7A2-7955-EB0D-6EDD-6508D8B1778E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85135" name="Rectangle 85134">
                        <a:extLst>
                          <a:ext uri="{FF2B5EF4-FFF2-40B4-BE49-F238E27FC236}">
                            <a16:creationId xmlns:a16="http://schemas.microsoft.com/office/drawing/2014/main" id="{5BB26170-0CCB-26D9-AB69-F4411DF0BB9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33" name="Rectangle 85132">
                      <a:extLst>
                        <a:ext uri="{FF2B5EF4-FFF2-40B4-BE49-F238E27FC236}">
                          <a16:creationId xmlns:a16="http://schemas.microsoft.com/office/drawing/2014/main" id="{05B99B02-5740-2649-2681-2617B9622B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grpSp>
                <p:nvGrpSpPr>
                  <p:cNvPr id="63" name="Group 62">
                    <a:extLst>
                      <a:ext uri="{FF2B5EF4-FFF2-40B4-BE49-F238E27FC236}">
                        <a16:creationId xmlns:a16="http://schemas.microsoft.com/office/drawing/2014/main" id="{88217AFC-68CA-63A1-2CE7-C52DA2F3B2A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21" name="Group 85120">
                      <a:extLst>
                        <a:ext uri="{FF2B5EF4-FFF2-40B4-BE49-F238E27FC236}">
                          <a16:creationId xmlns:a16="http://schemas.microsoft.com/office/drawing/2014/main" id="{0D490C60-F381-5341-C506-AA6EFC8735A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24" name="Group 85123">
                        <a:extLst>
                          <a:ext uri="{FF2B5EF4-FFF2-40B4-BE49-F238E27FC236}">
                            <a16:creationId xmlns:a16="http://schemas.microsoft.com/office/drawing/2014/main" id="{F56664C8-3B03-BD77-851E-93FF6347121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p:sp>
                      <p:nvSpPr>
                        <p:cNvPr id="85126" name="Rectangle 85125">
                          <a:extLst>
                            <a:ext uri="{FF2B5EF4-FFF2-40B4-BE49-F238E27FC236}">
                              <a16:creationId xmlns:a16="http://schemas.microsoft.com/office/drawing/2014/main" id="{7EBE55FA-D587-E9D1-F678-04AF540CDB4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 dirty="0"/>
                        </a:p>
                      </p:txBody>
                    </p:sp>
                    <p:sp>
                      <p:nvSpPr>
                        <p:cNvPr id="85127" name="Rectangle 85126">
                          <a:extLst>
                            <a:ext uri="{FF2B5EF4-FFF2-40B4-BE49-F238E27FC236}">
                              <a16:creationId xmlns:a16="http://schemas.microsoft.com/office/drawing/2014/main" id="{EE6D88B5-981F-C292-A669-7C539634AC3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endParaRPr lang="en-US" altLang="en-US" sz="1600"/>
                        </a:p>
                      </p:txBody>
                    </p:sp>
                  </p:grpSp>
                  <p:sp>
                    <p:nvSpPr>
                      <p:cNvPr id="85125" name="Rectangle 85124">
                        <a:extLst>
                          <a:ext uri="{FF2B5EF4-FFF2-40B4-BE49-F238E27FC236}">
                            <a16:creationId xmlns:a16="http://schemas.microsoft.com/office/drawing/2014/main" id="{65062645-DB76-9C1B-35E0-8A0892E2BFE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85123" name="Rectangle 85122">
                      <a:extLst>
                        <a:ext uri="{FF2B5EF4-FFF2-40B4-BE49-F238E27FC236}">
                          <a16:creationId xmlns:a16="http://schemas.microsoft.com/office/drawing/2014/main" id="{02EE3360-A841-244E-F9A2-4D3B2027568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AC6BC98C-06CB-5C66-D75C-2DCC3093A0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  <a:grpFill/>
            </p:grpSpPr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144B1E84-7C80-C476-FAD0-31AE9BCA22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46" name="Group 45">
                    <a:extLst>
                      <a:ext uri="{FF2B5EF4-FFF2-40B4-BE49-F238E27FC236}">
                        <a16:creationId xmlns:a16="http://schemas.microsoft.com/office/drawing/2014/main" id="{129804B4-6863-C69E-C29F-AB3D109A8C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p:sp>
                  <p:nvSpPr>
                    <p:cNvPr id="51" name="Rectangle 50">
                      <a:extLst>
                        <a:ext uri="{FF2B5EF4-FFF2-40B4-BE49-F238E27FC236}">
                          <a16:creationId xmlns:a16="http://schemas.microsoft.com/office/drawing/2014/main" id="{4317219D-A1B1-96BF-D887-46AE782223B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53" name="Rectangle 52">
                      <a:extLst>
                        <a:ext uri="{FF2B5EF4-FFF2-40B4-BE49-F238E27FC236}">
                          <a16:creationId xmlns:a16="http://schemas.microsoft.com/office/drawing/2014/main" id="{5568D449-BD63-064A-862C-05FD80FEB1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7" name="Rectangle 46">
                    <a:extLst>
                      <a:ext uri="{FF2B5EF4-FFF2-40B4-BE49-F238E27FC236}">
                        <a16:creationId xmlns:a16="http://schemas.microsoft.com/office/drawing/2014/main" id="{03916035-8E3F-277E-50A4-042724E991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4D0099FE-25C2-585A-CC6A-8A0D75479E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3E90329D-0ED3-BED7-3B22-0C4446FD1F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41" name="Group 40">
                      <a:extLst>
                        <a:ext uri="{FF2B5EF4-FFF2-40B4-BE49-F238E27FC236}">
                          <a16:creationId xmlns:a16="http://schemas.microsoft.com/office/drawing/2014/main" id="{2A4889A3-9E0B-392C-DA4B-D357B20937A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43" name="Rectangle 42">
                        <a:extLst>
                          <a:ext uri="{FF2B5EF4-FFF2-40B4-BE49-F238E27FC236}">
                            <a16:creationId xmlns:a16="http://schemas.microsoft.com/office/drawing/2014/main" id="{3488B076-9A16-2E08-B0CE-0156FE7618B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45" name="Rectangle 44">
                        <a:extLst>
                          <a:ext uri="{FF2B5EF4-FFF2-40B4-BE49-F238E27FC236}">
                            <a16:creationId xmlns:a16="http://schemas.microsoft.com/office/drawing/2014/main" id="{2088528C-69A8-ABDD-46BF-D13A2A6EADC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42" name="Rectangle 41">
                      <a:extLst>
                        <a:ext uri="{FF2B5EF4-FFF2-40B4-BE49-F238E27FC236}">
                          <a16:creationId xmlns:a16="http://schemas.microsoft.com/office/drawing/2014/main" id="{987C4B29-7A7C-1956-A8B2-7DC4EDE73BA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0" name="Rectangle 39">
                    <a:extLst>
                      <a:ext uri="{FF2B5EF4-FFF2-40B4-BE49-F238E27FC236}">
                        <a16:creationId xmlns:a16="http://schemas.microsoft.com/office/drawing/2014/main" id="{9B46BDD7-4BFF-7586-067D-E0D3531200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67002B13-D478-F1F3-6167-435D5D94E7A3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67002B13-D478-F1F3-6167-435D5D94E7A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6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E28D612-280E-071F-E576-AB91022C9F28}"/>
              </a:ext>
            </a:extLst>
          </p:cNvPr>
          <p:cNvGrpSpPr/>
          <p:nvPr/>
        </p:nvGrpSpPr>
        <p:grpSpPr>
          <a:xfrm>
            <a:off x="557404" y="1320149"/>
            <a:ext cx="4399153" cy="2488165"/>
            <a:chOff x="557404" y="1320149"/>
            <a:chExt cx="4399153" cy="2488165"/>
          </a:xfrm>
        </p:grpSpPr>
        <p:sp>
          <p:nvSpPr>
            <p:cNvPr id="4" name="Oval 23">
              <a:extLst>
                <a:ext uri="{FF2B5EF4-FFF2-40B4-BE49-F238E27FC236}">
                  <a16:creationId xmlns:a16="http://schemas.microsoft.com/office/drawing/2014/main" id="{A8755DED-22FE-C119-7384-05CCEDF32E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557404" y="262086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5" name="Line 36">
              <a:extLst>
                <a:ext uri="{FF2B5EF4-FFF2-40B4-BE49-F238E27FC236}">
                  <a16:creationId xmlns:a16="http://schemas.microsoft.com/office/drawing/2014/main" id="{184D5E66-5F96-B0DF-6BE0-EE03E098A07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1981" y="2798259"/>
              <a:ext cx="942683" cy="1746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6" name="Text Box 10">
              <a:extLst>
                <a:ext uri="{FF2B5EF4-FFF2-40B4-BE49-F238E27FC236}">
                  <a16:creationId xmlns:a16="http://schemas.microsoft.com/office/drawing/2014/main" id="{C521B249-1923-784E-9F40-17BD67D3AA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405" y="3184963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7" name="Oval 23">
              <a:extLst>
                <a:ext uri="{FF2B5EF4-FFF2-40B4-BE49-F238E27FC236}">
                  <a16:creationId xmlns:a16="http://schemas.microsoft.com/office/drawing/2014/main" id="{FB4C03D1-9633-372E-81D0-A34AF0A1909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88244" y="2620692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8" name="Oval 23">
              <a:extLst>
                <a:ext uri="{FF2B5EF4-FFF2-40B4-BE49-F238E27FC236}">
                  <a16:creationId xmlns:a16="http://schemas.microsoft.com/office/drawing/2014/main" id="{E535761B-8813-05E6-F9D5-A08AA5555E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136719" y="160244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9" name="Oval 23">
              <a:extLst>
                <a:ext uri="{FF2B5EF4-FFF2-40B4-BE49-F238E27FC236}">
                  <a16:creationId xmlns:a16="http://schemas.microsoft.com/office/drawing/2014/main" id="{EA1C2FAA-D0FD-D559-8C49-72BB5BC3D5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219083" y="2620691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" name="Oval 23">
              <a:extLst>
                <a:ext uri="{FF2B5EF4-FFF2-40B4-BE49-F238E27FC236}">
                  <a16:creationId xmlns:a16="http://schemas.microsoft.com/office/drawing/2014/main" id="{CE5ACDDB-AD0E-FAEC-03E4-3BC81A54D7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61791" y="169418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1" name="Oval 23">
              <a:extLst>
                <a:ext uri="{FF2B5EF4-FFF2-40B4-BE49-F238E27FC236}">
                  <a16:creationId xmlns:a16="http://schemas.microsoft.com/office/drawing/2014/main" id="{381676DB-630E-C813-BA22-B02EC06D2F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2564004" y="342731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2" name="Oval 23">
              <a:extLst>
                <a:ext uri="{FF2B5EF4-FFF2-40B4-BE49-F238E27FC236}">
                  <a16:creationId xmlns:a16="http://schemas.microsoft.com/office/drawing/2014/main" id="{FD1A2664-9FBB-5153-FA30-812D96D764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4575557" y="2639996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3" name="Line 36">
              <a:extLst>
                <a:ext uri="{FF2B5EF4-FFF2-40B4-BE49-F238E27FC236}">
                  <a16:creationId xmlns:a16="http://schemas.microsoft.com/office/drawing/2014/main" id="{CCBA37E0-207A-F1B4-225E-68D869BFC2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298615" y="2798496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4" name="Line 36">
              <a:extLst>
                <a:ext uri="{FF2B5EF4-FFF2-40B4-BE49-F238E27FC236}">
                  <a16:creationId xmlns:a16="http://schemas.microsoft.com/office/drawing/2014/main" id="{D386EEDA-EC1F-1DB4-9E77-A946C3E4067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3629455" y="2789763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5" name="Line 36">
              <a:extLst>
                <a:ext uri="{FF2B5EF4-FFF2-40B4-BE49-F238E27FC236}">
                  <a16:creationId xmlns:a16="http://schemas.microsoft.com/office/drawing/2014/main" id="{5458EA40-B3C0-9C88-245D-3FDA8CF420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7039" y="3007415"/>
              <a:ext cx="1577549" cy="56954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6" name="Line 36">
              <a:extLst>
                <a:ext uri="{FF2B5EF4-FFF2-40B4-BE49-F238E27FC236}">
                  <a16:creationId xmlns:a16="http://schemas.microsoft.com/office/drawing/2014/main" id="{5E588AD4-6167-0240-A4E3-6DB579DD710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>
              <a:off x="3003965" y="3049352"/>
              <a:ext cx="1588101" cy="569351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9E541DA2-C765-01C6-21FF-AF0B21A607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939" y="3230149"/>
              <a:ext cx="47801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0" name="Text Box 10">
              <a:extLst>
                <a:ext uri="{FF2B5EF4-FFF2-40B4-BE49-F238E27FC236}">
                  <a16:creationId xmlns:a16="http://schemas.microsoft.com/office/drawing/2014/main" id="{1F710C04-627A-7866-322E-EF2ABA240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0425" y="230124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2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1" name="Line 36">
              <a:extLst>
                <a:ext uri="{FF2B5EF4-FFF2-40B4-BE49-F238E27FC236}">
                  <a16:creationId xmlns:a16="http://schemas.microsoft.com/office/drawing/2014/main" id="{AEA15F2D-1D8C-E304-CCAB-FEC0904F50B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>
              <a:off x="3355792" y="1996752"/>
              <a:ext cx="36130" cy="575353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22" name="Line 36">
              <a:extLst>
                <a:ext uri="{FF2B5EF4-FFF2-40B4-BE49-F238E27FC236}">
                  <a16:creationId xmlns:a16="http://schemas.microsoft.com/office/drawing/2014/main" id="{D505DCD3-3A04-C18F-2F7B-C518B11928A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056408" y="2127880"/>
              <a:ext cx="38548" cy="44490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4" name="Line 36">
              <a:extLst>
                <a:ext uri="{FF2B5EF4-FFF2-40B4-BE49-F238E27FC236}">
                  <a16:creationId xmlns:a16="http://schemas.microsoft.com/office/drawing/2014/main" id="{540DF453-04FD-5330-F2D8-5E5FE179C7B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V="1">
              <a:off x="2271816" y="1742323"/>
              <a:ext cx="815208" cy="92224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7" name="Text Box 10">
              <a:extLst>
                <a:ext uri="{FF2B5EF4-FFF2-40B4-BE49-F238E27FC236}">
                  <a16:creationId xmlns:a16="http://schemas.microsoft.com/office/drawing/2014/main" id="{C0480FC5-1B97-78E2-7FA7-F2F93CF916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5716" y="23662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8" name="Text Box 10">
              <a:extLst>
                <a:ext uri="{FF2B5EF4-FFF2-40B4-BE49-F238E27FC236}">
                  <a16:creationId xmlns:a16="http://schemas.microsoft.com/office/drawing/2014/main" id="{042FAF0C-B521-678A-03C3-AE16E322A4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9547" y="2357796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3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9" name="Text Box 10">
              <a:extLst>
                <a:ext uri="{FF2B5EF4-FFF2-40B4-BE49-F238E27FC236}">
                  <a16:creationId xmlns:a16="http://schemas.microsoft.com/office/drawing/2014/main" id="{D701DF43-3DBC-9104-B795-F3BEB28128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7610" y="201800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4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0" name="Text Box 10">
              <a:extLst>
                <a:ext uri="{FF2B5EF4-FFF2-40B4-BE49-F238E27FC236}">
                  <a16:creationId xmlns:a16="http://schemas.microsoft.com/office/drawing/2014/main" id="{087ED813-E3BF-C092-DF15-DAD452EE4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0412" y="1320149"/>
              <a:ext cx="478015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-7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2" name="Text Box 10">
              <a:extLst>
                <a:ext uri="{FF2B5EF4-FFF2-40B4-BE49-F238E27FC236}">
                  <a16:creationId xmlns:a16="http://schemas.microsoft.com/office/drawing/2014/main" id="{5F30A276-22CD-B140-6F61-E59FCD9DFB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4837" y="20793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507346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74A0F9-9A7C-1821-256D-4B8BE29C1F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3041CF80-D2DD-DCD1-F146-BF2DFB7539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Execution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820B8050-0C23-C23A-017A-8980A4D68D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55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77802F9-F662-AB64-A1FD-E833E7D2DBBD}"/>
                  </a:ext>
                </a:extLst>
              </p:cNvPr>
              <p:cNvSpPr txBox="1"/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4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4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4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4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4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4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4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4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4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77802F9-F662-AB64-A1FD-E833E7D2DB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1E1B59B5-BB04-B76F-7979-23AE067C59A4}"/>
              </a:ext>
            </a:extLst>
          </p:cNvPr>
          <p:cNvGrpSpPr/>
          <p:nvPr/>
        </p:nvGrpSpPr>
        <p:grpSpPr>
          <a:xfrm>
            <a:off x="7793394" y="3015518"/>
            <a:ext cx="3560406" cy="3113868"/>
            <a:chOff x="7793394" y="3015518"/>
            <a:chExt cx="3560406" cy="3113868"/>
          </a:xfrm>
          <a:noFill/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1D633336-1D96-D6EE-9AD4-621C96E195BB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590431F9-C95E-7D30-AECE-84FF4ADBD5BF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590431F9-C95E-7D30-AECE-84FF4ADBD5B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2209DD2E-7DE2-EA6D-1323-64B9EB758EA2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2209DD2E-7DE2-EA6D-1323-64B9EB758EA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56532F47-6433-610F-FF73-99D191119D20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56532F47-6433-610F-FF73-99D191119D2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1673FE97-6FBE-4BDF-B7F4-4F144EE635C5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1673FE97-6FBE-4BDF-B7F4-4F144EE635C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A2531B01-57F7-4963-AB7A-3FF718061A19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A2531B01-57F7-4963-AB7A-3FF718061A1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22B0952F-E479-67AD-9464-96D80E79632D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22B0952F-E479-67AD-9464-96D80E79632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FD504A3-B761-4F3E-71B1-66969EFC9F7D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5BB6D67D-5855-95B6-EE54-912A10A2D500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5BB6D67D-5855-95B6-EE54-912A10A2D50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22F29B96-B178-60FF-ABD0-11A2B9042C4A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22F29B96-B178-60FF-ABD0-11A2B9042C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377249E7-8E68-DE06-2419-5D610C0A4442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377249E7-8E68-DE06-2419-5D610C0A444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4F6B99CB-02F3-65AF-641E-E4BF7A233950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4F6B99CB-02F3-65AF-641E-E4BF7A23395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F54E71DA-48B5-FE65-F117-3D3DCAE4B119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F54E71DA-48B5-FE65-F117-3D3DCAE4B11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8020EA7D-859B-B3E5-0C7C-ABA416E9833D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8020EA7D-859B-B3E5-0C7C-ABA416E9833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D89CA0AA-A843-C290-AB47-0EC800C2FB5D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D89CA0AA-A843-C290-AB47-0EC800C2FB5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51CB242F-EFAA-AF74-F0D6-65842C012EC9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51CB242F-EFAA-AF74-F0D6-65842C012EC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5817957F-F560-A1D1-FF53-322BE50AE3E3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  <a:grpFill/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B8F2DE87-55E5-DCDA-9A36-6BF4D4187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61ED1941-B050-3732-AB06-14FF1532A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A9210B2B-F641-7EA1-7B14-EA2EA69D4A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001" name="Group 85000">
                  <a:extLst>
                    <a:ext uri="{FF2B5EF4-FFF2-40B4-BE49-F238E27FC236}">
                      <a16:creationId xmlns:a16="http://schemas.microsoft.com/office/drawing/2014/main" id="{F5D7B6DE-8357-BBC7-6FE3-70FE02C448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19" name="Group 85018">
                    <a:extLst>
                      <a:ext uri="{FF2B5EF4-FFF2-40B4-BE49-F238E27FC236}">
                        <a16:creationId xmlns:a16="http://schemas.microsoft.com/office/drawing/2014/main" id="{8DC27FE2-DAC0-1111-3476-F0AD038EEC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31" name="Group 85030">
                      <a:extLst>
                        <a:ext uri="{FF2B5EF4-FFF2-40B4-BE49-F238E27FC236}">
                          <a16:creationId xmlns:a16="http://schemas.microsoft.com/office/drawing/2014/main" id="{DCF1DCFA-765C-D3E2-54BA-D7C2B845D89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F446355E-00D6-DB56-B68E-7D4FE88ABD5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F446355E-00D6-DB56-B68E-7D4FE88ABD5A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B4C80927-1A07-D69D-302B-3FC9EB2496F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B4C80927-1A07-D69D-302B-3FC9EB2496F3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24C12F86-A2E2-0252-A934-9E751F5D589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24C12F86-A2E2-0252-A934-9E751F5D589A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0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20" name="Group 85019">
                    <a:extLst>
                      <a:ext uri="{FF2B5EF4-FFF2-40B4-BE49-F238E27FC236}">
                        <a16:creationId xmlns:a16="http://schemas.microsoft.com/office/drawing/2014/main" id="{0C111B0D-8956-275D-6384-7DBFB1FE17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24" name="Group 85023">
                      <a:extLst>
                        <a:ext uri="{FF2B5EF4-FFF2-40B4-BE49-F238E27FC236}">
                          <a16:creationId xmlns:a16="http://schemas.microsoft.com/office/drawing/2014/main" id="{E49E27E7-95ED-6CAA-5A07-5FAE3D04079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27" name="Group 85026">
                        <a:extLst>
                          <a:ext uri="{FF2B5EF4-FFF2-40B4-BE49-F238E27FC236}">
                            <a16:creationId xmlns:a16="http://schemas.microsoft.com/office/drawing/2014/main" id="{8CD4DCAC-486B-1B54-807F-05469F5587A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D78587F1-9505-70B0-F1B9-5A07A5B14FAD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D78587F1-9505-70B0-F1B9-5A07A5B14FAD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1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B3D6C9C4-9E48-5CF3-CA8F-96A758208F33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B3D6C9C4-9E48-5CF3-CA8F-96A758208F33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1F866BA8-C8AB-DBA0-F61D-B59E0B3D4851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1F866BA8-C8AB-DBA0-F61D-B59E0B3D4851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8CC889A0-AB7F-57EE-6413-420D783754C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8CC889A0-AB7F-57EE-6413-420D783754CE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4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002" name="Group 85001">
                  <a:extLst>
                    <a:ext uri="{FF2B5EF4-FFF2-40B4-BE49-F238E27FC236}">
                      <a16:creationId xmlns:a16="http://schemas.microsoft.com/office/drawing/2014/main" id="{12B3E5B9-BC93-073C-086A-183831A1B0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03" name="Group 85002">
                    <a:extLst>
                      <a:ext uri="{FF2B5EF4-FFF2-40B4-BE49-F238E27FC236}">
                        <a16:creationId xmlns:a16="http://schemas.microsoft.com/office/drawing/2014/main" id="{1467FBE2-1FCC-C52F-C49B-100BA3825B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15" name="Group 85014">
                      <a:extLst>
                        <a:ext uri="{FF2B5EF4-FFF2-40B4-BE49-F238E27FC236}">
                          <a16:creationId xmlns:a16="http://schemas.microsoft.com/office/drawing/2014/main" id="{D4E8FDD1-F66D-1602-1526-01CFA581BC3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58565D6A-FB6F-3F56-6F54-2D1F027A1304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58565D6A-FB6F-3F56-6F54-2D1F027A1304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F71F1024-2263-24BA-8F87-BC0CE64C1FD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F71F1024-2263-24BA-8F87-BC0CE64C1FDA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89014E9F-30E7-082C-5859-0932DF6A000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89014E9F-30E7-082C-5859-0932DF6A0004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04" name="Group 85003">
                    <a:extLst>
                      <a:ext uri="{FF2B5EF4-FFF2-40B4-BE49-F238E27FC236}">
                        <a16:creationId xmlns:a16="http://schemas.microsoft.com/office/drawing/2014/main" id="{2397CC28-EE08-CC8A-D287-A5140959F3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08" name="Group 85007">
                      <a:extLst>
                        <a:ext uri="{FF2B5EF4-FFF2-40B4-BE49-F238E27FC236}">
                          <a16:creationId xmlns:a16="http://schemas.microsoft.com/office/drawing/2014/main" id="{D82E631F-4AC4-0CDD-73B1-E46ADEA17EA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11" name="Group 85010">
                        <a:extLst>
                          <a:ext uri="{FF2B5EF4-FFF2-40B4-BE49-F238E27FC236}">
                            <a16:creationId xmlns:a16="http://schemas.microsoft.com/office/drawing/2014/main" id="{6615C29C-FA52-EDDA-DC0A-B29E19C63AB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A92B83C3-7C6C-05EB-B0BD-78BF276EBC70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A92B83C3-7C6C-05EB-B0BD-78BF276EBC70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8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08915AA0-6359-2397-2C4B-81239384CF9D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08915AA0-6359-2397-2C4B-81239384CF9D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D663C971-FBED-22EC-9F85-E583B30AA03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D663C971-FBED-22EC-9F85-E583B30AA03E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6C7DF211-19F6-2C6B-406B-5895FF60CF0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6C7DF211-19F6-2C6B-406B-5895FF60CF09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06AB924D-F157-87DD-DF2B-D74AD883FA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  <a:grpFill/>
            </p:grpSpPr>
            <p:grpSp>
              <p:nvGrpSpPr>
                <p:cNvPr id="85244" name="Group 85243">
                  <a:extLst>
                    <a:ext uri="{FF2B5EF4-FFF2-40B4-BE49-F238E27FC236}">
                      <a16:creationId xmlns:a16="http://schemas.microsoft.com/office/drawing/2014/main" id="{65B5C49E-8CCC-F8FB-C865-2BADBFC6D3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84997" name="Group 84996">
                    <a:extLst>
                      <a:ext uri="{FF2B5EF4-FFF2-40B4-BE49-F238E27FC236}">
                        <a16:creationId xmlns:a16="http://schemas.microsoft.com/office/drawing/2014/main" id="{14730FB3-8610-A032-4D25-9A2050C8DD3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1E773FF3-2F99-695D-726D-02F5C049367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1E773FF3-2F99-695D-726D-02F5C0493678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B68D3119-0BA7-A97F-584B-5631A499823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B68D3119-0BA7-A97F-584B-5631A4998233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3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BA375BD7-5D48-D698-5691-D55155AC6EF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BA375BD7-5D48-D698-5691-D55155AC6EF2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4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  <p:grpSp>
              <p:nvGrpSpPr>
                <p:cNvPr id="85245" name="Group 85244">
                  <a:extLst>
                    <a:ext uri="{FF2B5EF4-FFF2-40B4-BE49-F238E27FC236}">
                      <a16:creationId xmlns:a16="http://schemas.microsoft.com/office/drawing/2014/main" id="{C019F4B8-6EF0-7358-2638-06C752DE30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246" name="Group 85245">
                    <a:extLst>
                      <a:ext uri="{FF2B5EF4-FFF2-40B4-BE49-F238E27FC236}">
                        <a16:creationId xmlns:a16="http://schemas.microsoft.com/office/drawing/2014/main" id="{27117965-EB36-A43B-91B6-4D163C2E30A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4992" name="Group 84991">
                      <a:extLst>
                        <a:ext uri="{FF2B5EF4-FFF2-40B4-BE49-F238E27FC236}">
                          <a16:creationId xmlns:a16="http://schemas.microsoft.com/office/drawing/2014/main" id="{F3D7A9A6-05B3-EA9C-2EA9-C5B396A1531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1C0163FD-5251-CAD8-5455-6F1B239A65D1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1C0163FD-5251-CAD8-5455-6F1B239A65D1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F7C2AF97-999E-7A13-73A5-EBB99222DAE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F7C2AF97-999E-7A13-73A5-EBB99222DAEE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9B6BF62F-FDE4-8363-5D2F-A0A46E3AE8B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9B6BF62F-FDE4-8363-5D2F-A0A46E3AE8BA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DA976C3B-BAB2-7687-BC18-647ED63D85F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DA976C3B-BAB2-7687-BC18-647ED63D85F5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8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EEEB3896-7CA4-36F4-A039-5FC019389E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152" name="Group 85151">
                  <a:extLst>
                    <a:ext uri="{FF2B5EF4-FFF2-40B4-BE49-F238E27FC236}">
                      <a16:creationId xmlns:a16="http://schemas.microsoft.com/office/drawing/2014/main" id="{A994F8DC-B11E-5554-AA3E-12A7A5E311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70" name="Group 85169">
                    <a:extLst>
                      <a:ext uri="{FF2B5EF4-FFF2-40B4-BE49-F238E27FC236}">
                        <a16:creationId xmlns:a16="http://schemas.microsoft.com/office/drawing/2014/main" id="{B2A22685-582E-3E20-7AF6-346FF2C4A8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81" name="Group 85180">
                      <a:extLst>
                        <a:ext uri="{FF2B5EF4-FFF2-40B4-BE49-F238E27FC236}">
                          <a16:creationId xmlns:a16="http://schemas.microsoft.com/office/drawing/2014/main" id="{430A7978-F73D-A372-0160-E9D32E5696F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B774CC71-AF5F-4DB3-C374-C6D701F46C3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B774CC71-AF5F-4DB3-C374-C6D701F46C30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F854DF93-0A63-2727-9CF2-200654B2556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F854DF93-0A63-2727-9CF2-200654B2556F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5DD5AC1B-9FF6-4D73-2765-19294256864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5DD5AC1B-9FF6-4D73-2765-19294256864E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71" name="Group 85170">
                    <a:extLst>
                      <a:ext uri="{FF2B5EF4-FFF2-40B4-BE49-F238E27FC236}">
                        <a16:creationId xmlns:a16="http://schemas.microsoft.com/office/drawing/2014/main" id="{480F44B5-56A8-1383-302B-7ADA0299DF3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72" name="Group 85171">
                      <a:extLst>
                        <a:ext uri="{FF2B5EF4-FFF2-40B4-BE49-F238E27FC236}">
                          <a16:creationId xmlns:a16="http://schemas.microsoft.com/office/drawing/2014/main" id="{3E7E6BC3-F20C-B55D-B6EE-85B62E20C9C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74" name="Group 85173">
                        <a:extLst>
                          <a:ext uri="{FF2B5EF4-FFF2-40B4-BE49-F238E27FC236}">
                            <a16:creationId xmlns:a16="http://schemas.microsoft.com/office/drawing/2014/main" id="{E9FEF269-2E0F-C0D2-91D8-9412DA0922A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9AE3681C-31A4-3CA9-8F24-E4FB2E68F211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9AE3681C-31A4-3CA9-8F24-E4FB2E68F211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77F991AA-1942-C043-85A3-7997A66CDED0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77F991AA-1942-C043-85A3-7997A66CDED0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3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FC8FEDFA-EEF9-1703-4204-56FDC9BA8AE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FC8FEDFA-EEF9-1703-4204-56FDC9BA8AE5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0629F824-3A9E-CDAC-2C14-DFE3A5A4991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0629F824-3A9E-CDAC-2C14-DFE3A5A49914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153" name="Group 85152">
                  <a:extLst>
                    <a:ext uri="{FF2B5EF4-FFF2-40B4-BE49-F238E27FC236}">
                      <a16:creationId xmlns:a16="http://schemas.microsoft.com/office/drawing/2014/main" id="{F3B60408-C374-C62D-E066-E942422C5C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54" name="Group 85153">
                    <a:extLst>
                      <a:ext uri="{FF2B5EF4-FFF2-40B4-BE49-F238E27FC236}">
                        <a16:creationId xmlns:a16="http://schemas.microsoft.com/office/drawing/2014/main" id="{EF525AC2-7B3D-AF37-1C3F-B5AB807B3A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65" name="Group 85164">
                      <a:extLst>
                        <a:ext uri="{FF2B5EF4-FFF2-40B4-BE49-F238E27FC236}">
                          <a16:creationId xmlns:a16="http://schemas.microsoft.com/office/drawing/2014/main" id="{D3120491-4F55-82BA-7A3F-491DA823163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68" name="Rectangle 85167">
                            <a:extLst>
                              <a:ext uri="{FF2B5EF4-FFF2-40B4-BE49-F238E27FC236}">
                                <a16:creationId xmlns:a16="http://schemas.microsoft.com/office/drawing/2014/main" id="{E6E889BD-B211-BE6D-A6A7-A35816F76C0B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68" name="Rectangle 85167">
                            <a:extLst>
                              <a:ext uri="{FF2B5EF4-FFF2-40B4-BE49-F238E27FC236}">
                                <a16:creationId xmlns:a16="http://schemas.microsoft.com/office/drawing/2014/main" id="{E6E889BD-B211-BE6D-A6A7-A35816F76C0B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69" name="Rectangle 85168">
                            <a:extLst>
                              <a:ext uri="{FF2B5EF4-FFF2-40B4-BE49-F238E27FC236}">
                                <a16:creationId xmlns:a16="http://schemas.microsoft.com/office/drawing/2014/main" id="{94959DF7-4ED2-B2B2-AD38-B894C5FCAC0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69" name="Rectangle 85168">
                            <a:extLst>
                              <a:ext uri="{FF2B5EF4-FFF2-40B4-BE49-F238E27FC236}">
                                <a16:creationId xmlns:a16="http://schemas.microsoft.com/office/drawing/2014/main" id="{94959DF7-4ED2-B2B2-AD38-B894C5FCAC09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7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67" name="Rectangle 85166">
                          <a:extLst>
                            <a:ext uri="{FF2B5EF4-FFF2-40B4-BE49-F238E27FC236}">
                              <a16:creationId xmlns:a16="http://schemas.microsoft.com/office/drawing/2014/main" id="{B7809277-223E-5CA8-A234-ED29C751A4C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67" name="Rectangle 85166">
                          <a:extLst>
                            <a:ext uri="{FF2B5EF4-FFF2-40B4-BE49-F238E27FC236}">
                              <a16:creationId xmlns:a16="http://schemas.microsoft.com/office/drawing/2014/main" id="{B7809277-223E-5CA8-A234-ED29C751A4CB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8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55" name="Group 85154">
                    <a:extLst>
                      <a:ext uri="{FF2B5EF4-FFF2-40B4-BE49-F238E27FC236}">
                        <a16:creationId xmlns:a16="http://schemas.microsoft.com/office/drawing/2014/main" id="{C73ACF00-EA20-DDF1-1932-45D89A79C52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56" name="Group 85155">
                      <a:extLst>
                        <a:ext uri="{FF2B5EF4-FFF2-40B4-BE49-F238E27FC236}">
                          <a16:creationId xmlns:a16="http://schemas.microsoft.com/office/drawing/2014/main" id="{68E350D3-15BC-282A-8862-64DCF9D22D1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58" name="Group 85157">
                        <a:extLst>
                          <a:ext uri="{FF2B5EF4-FFF2-40B4-BE49-F238E27FC236}">
                            <a16:creationId xmlns:a16="http://schemas.microsoft.com/office/drawing/2014/main" id="{AB1513B9-E390-B4DE-4846-40BDB951E96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60" name="Rectangle 85159">
                              <a:extLst>
                                <a:ext uri="{FF2B5EF4-FFF2-40B4-BE49-F238E27FC236}">
                                  <a16:creationId xmlns:a16="http://schemas.microsoft.com/office/drawing/2014/main" id="{C2D6437D-196A-DE0D-247C-80CD6C37F363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60" name="Rectangle 85159">
                              <a:extLst>
                                <a:ext uri="{FF2B5EF4-FFF2-40B4-BE49-F238E27FC236}">
                                  <a16:creationId xmlns:a16="http://schemas.microsoft.com/office/drawing/2014/main" id="{C2D6437D-196A-DE0D-247C-80CD6C37F363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61" name="Rectangle 85160">
                              <a:extLst>
                                <a:ext uri="{FF2B5EF4-FFF2-40B4-BE49-F238E27FC236}">
                                  <a16:creationId xmlns:a16="http://schemas.microsoft.com/office/drawing/2014/main" id="{20584F39-713E-848D-2761-3FF474515BAB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61" name="Rectangle 85160">
                              <a:extLst>
                                <a:ext uri="{FF2B5EF4-FFF2-40B4-BE49-F238E27FC236}">
                                  <a16:creationId xmlns:a16="http://schemas.microsoft.com/office/drawing/2014/main" id="{20584F39-713E-848D-2761-3FF474515BAB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0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59" name="Rectangle 85158">
                            <a:extLst>
                              <a:ext uri="{FF2B5EF4-FFF2-40B4-BE49-F238E27FC236}">
                                <a16:creationId xmlns:a16="http://schemas.microsoft.com/office/drawing/2014/main" id="{42205D45-5501-1447-688D-9D87ED77DE6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59" name="Rectangle 85158">
                            <a:extLst>
                              <a:ext uri="{FF2B5EF4-FFF2-40B4-BE49-F238E27FC236}">
                                <a16:creationId xmlns:a16="http://schemas.microsoft.com/office/drawing/2014/main" id="{42205D45-5501-1447-688D-9D87ED77DE66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1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57" name="Rectangle 85156">
                          <a:extLst>
                            <a:ext uri="{FF2B5EF4-FFF2-40B4-BE49-F238E27FC236}">
                              <a16:creationId xmlns:a16="http://schemas.microsoft.com/office/drawing/2014/main" id="{ECEC01BB-E384-0BD1-94A0-37DFD507197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57" name="Rectangle 85156">
                          <a:extLst>
                            <a:ext uri="{FF2B5EF4-FFF2-40B4-BE49-F238E27FC236}">
                              <a16:creationId xmlns:a16="http://schemas.microsoft.com/office/drawing/2014/main" id="{ECEC01BB-E384-0BD1-94A0-37DFD5071977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2DB31E95-26DB-E51D-21A2-EC44A51772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48456089-C0DB-17A8-702C-1FE17EA3F3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36" name="Group 85135">
                    <a:extLst>
                      <a:ext uri="{FF2B5EF4-FFF2-40B4-BE49-F238E27FC236}">
                        <a16:creationId xmlns:a16="http://schemas.microsoft.com/office/drawing/2014/main" id="{65C5F018-9138-A57A-DAB3-94E33540A9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44" name="Group 85143">
                      <a:extLst>
                        <a:ext uri="{FF2B5EF4-FFF2-40B4-BE49-F238E27FC236}">
                          <a16:creationId xmlns:a16="http://schemas.microsoft.com/office/drawing/2014/main" id="{106AC7EA-C3B5-7F90-04F9-696B849BE81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49" name="Rectangle 85148">
                            <a:extLst>
                              <a:ext uri="{FF2B5EF4-FFF2-40B4-BE49-F238E27FC236}">
                                <a16:creationId xmlns:a16="http://schemas.microsoft.com/office/drawing/2014/main" id="{52B17024-2E4F-EF0F-91C0-7C99E3D8B06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49" name="Rectangle 85148">
                            <a:extLst>
                              <a:ext uri="{FF2B5EF4-FFF2-40B4-BE49-F238E27FC236}">
                                <a16:creationId xmlns:a16="http://schemas.microsoft.com/office/drawing/2014/main" id="{52B17024-2E4F-EF0F-91C0-7C99E3D8B06A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51" name="Rectangle 85150">
                            <a:extLst>
                              <a:ext uri="{FF2B5EF4-FFF2-40B4-BE49-F238E27FC236}">
                                <a16:creationId xmlns:a16="http://schemas.microsoft.com/office/drawing/2014/main" id="{1DF73CEA-4573-6EAF-4712-F78768A48921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51" name="Rectangle 85150">
                            <a:extLst>
                              <a:ext uri="{FF2B5EF4-FFF2-40B4-BE49-F238E27FC236}">
                                <a16:creationId xmlns:a16="http://schemas.microsoft.com/office/drawing/2014/main" id="{1DF73CEA-4573-6EAF-4712-F78768A48921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45" name="Rectangle 85144">
                          <a:extLst>
                            <a:ext uri="{FF2B5EF4-FFF2-40B4-BE49-F238E27FC236}">
                              <a16:creationId xmlns:a16="http://schemas.microsoft.com/office/drawing/2014/main" id="{186BB5F2-82A2-F4A6-EEE4-CB062A672A2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45" name="Rectangle 85144">
                          <a:extLst>
                            <a:ext uri="{FF2B5EF4-FFF2-40B4-BE49-F238E27FC236}">
                              <a16:creationId xmlns:a16="http://schemas.microsoft.com/office/drawing/2014/main" id="{186BB5F2-82A2-F4A6-EEE4-CB062A672A21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37" name="Group 85136">
                    <a:extLst>
                      <a:ext uri="{FF2B5EF4-FFF2-40B4-BE49-F238E27FC236}">
                        <a16:creationId xmlns:a16="http://schemas.microsoft.com/office/drawing/2014/main" id="{BF898902-7146-1276-B0AD-51969250BA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38" name="Group 85137">
                      <a:extLst>
                        <a:ext uri="{FF2B5EF4-FFF2-40B4-BE49-F238E27FC236}">
                          <a16:creationId xmlns:a16="http://schemas.microsoft.com/office/drawing/2014/main" id="{30CA7E58-7901-BAEF-8E00-0324BAE0067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40" name="Group 85139">
                        <a:extLst>
                          <a:ext uri="{FF2B5EF4-FFF2-40B4-BE49-F238E27FC236}">
                            <a16:creationId xmlns:a16="http://schemas.microsoft.com/office/drawing/2014/main" id="{8A59C463-3736-ED34-064D-55747E123A1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42" name="Rectangle 85141">
                              <a:extLst>
                                <a:ext uri="{FF2B5EF4-FFF2-40B4-BE49-F238E27FC236}">
                                  <a16:creationId xmlns:a16="http://schemas.microsoft.com/office/drawing/2014/main" id="{BE70FAB6-6367-5608-C947-EAF09DFCE7A5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42" name="Rectangle 85141">
                              <a:extLst>
                                <a:ext uri="{FF2B5EF4-FFF2-40B4-BE49-F238E27FC236}">
                                  <a16:creationId xmlns:a16="http://schemas.microsoft.com/office/drawing/2014/main" id="{BE70FAB6-6367-5608-C947-EAF09DFCE7A5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6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43" name="Rectangle 85142">
                              <a:extLst>
                                <a:ext uri="{FF2B5EF4-FFF2-40B4-BE49-F238E27FC236}">
                                  <a16:creationId xmlns:a16="http://schemas.microsoft.com/office/drawing/2014/main" id="{8794B733-6452-29E9-1274-658443045036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43" name="Rectangle 85142">
                              <a:extLst>
                                <a:ext uri="{FF2B5EF4-FFF2-40B4-BE49-F238E27FC236}">
                                  <a16:creationId xmlns:a16="http://schemas.microsoft.com/office/drawing/2014/main" id="{8794B733-6452-29E9-1274-658443045036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7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41" name="Rectangle 85140">
                            <a:extLst>
                              <a:ext uri="{FF2B5EF4-FFF2-40B4-BE49-F238E27FC236}">
                                <a16:creationId xmlns:a16="http://schemas.microsoft.com/office/drawing/2014/main" id="{9D9BE8D0-EC01-7F9D-9655-5FFD4202758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41" name="Rectangle 85140">
                            <a:extLst>
                              <a:ext uri="{FF2B5EF4-FFF2-40B4-BE49-F238E27FC236}">
                                <a16:creationId xmlns:a16="http://schemas.microsoft.com/office/drawing/2014/main" id="{9D9BE8D0-EC01-7F9D-9655-5FFD4202758D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39" name="Rectangle 85138">
                          <a:extLst>
                            <a:ext uri="{FF2B5EF4-FFF2-40B4-BE49-F238E27FC236}">
                              <a16:creationId xmlns:a16="http://schemas.microsoft.com/office/drawing/2014/main" id="{EA562DAF-8515-E851-A944-02759A98DE4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39" name="Rectangle 85138">
                          <a:extLst>
                            <a:ext uri="{FF2B5EF4-FFF2-40B4-BE49-F238E27FC236}">
                              <a16:creationId xmlns:a16="http://schemas.microsoft.com/office/drawing/2014/main" id="{EA562DAF-8515-E851-A944-02759A98DE4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9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F6C43A88-0E15-BCE5-62DD-69875EDCEB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DCB394B6-0B11-7F3C-FD82-64E625CA77A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31" name="Group 85130">
                      <a:extLst>
                        <a:ext uri="{FF2B5EF4-FFF2-40B4-BE49-F238E27FC236}">
                          <a16:creationId xmlns:a16="http://schemas.microsoft.com/office/drawing/2014/main" id="{1DE9B850-030D-1295-04AB-E4819DD4CB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34" name="Rectangle 85133">
                            <a:extLst>
                              <a:ext uri="{FF2B5EF4-FFF2-40B4-BE49-F238E27FC236}">
                                <a16:creationId xmlns:a16="http://schemas.microsoft.com/office/drawing/2014/main" id="{BB24A8B9-30D5-022C-5550-204AE1FAAC5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34" name="Rectangle 85133">
                            <a:extLst>
                              <a:ext uri="{FF2B5EF4-FFF2-40B4-BE49-F238E27FC236}">
                                <a16:creationId xmlns:a16="http://schemas.microsoft.com/office/drawing/2014/main" id="{BB24A8B9-30D5-022C-5550-204AE1FAAC58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35" name="Rectangle 85134">
                            <a:extLst>
                              <a:ext uri="{FF2B5EF4-FFF2-40B4-BE49-F238E27FC236}">
                                <a16:creationId xmlns:a16="http://schemas.microsoft.com/office/drawing/2014/main" id="{ADEE087B-36C2-4ECB-245E-795A8CAE6EB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35" name="Rectangle 85134">
                            <a:extLst>
                              <a:ext uri="{FF2B5EF4-FFF2-40B4-BE49-F238E27FC236}">
                                <a16:creationId xmlns:a16="http://schemas.microsoft.com/office/drawing/2014/main" id="{ADEE087B-36C2-4ECB-245E-795A8CAE6EB8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6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33" name="Rectangle 85132">
                          <a:extLst>
                            <a:ext uri="{FF2B5EF4-FFF2-40B4-BE49-F238E27FC236}">
                              <a16:creationId xmlns:a16="http://schemas.microsoft.com/office/drawing/2014/main" id="{45F298EF-8632-493E-027A-17D77282187C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33" name="Rectangle 85132">
                          <a:extLst>
                            <a:ext uri="{FF2B5EF4-FFF2-40B4-BE49-F238E27FC236}">
                              <a16:creationId xmlns:a16="http://schemas.microsoft.com/office/drawing/2014/main" id="{45F298EF-8632-493E-027A-17D77282187C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6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63" name="Group 62">
                    <a:extLst>
                      <a:ext uri="{FF2B5EF4-FFF2-40B4-BE49-F238E27FC236}">
                        <a16:creationId xmlns:a16="http://schemas.microsoft.com/office/drawing/2014/main" id="{53EA51F6-FA98-6DAC-8D40-E0714EE425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21" name="Group 85120">
                      <a:extLst>
                        <a:ext uri="{FF2B5EF4-FFF2-40B4-BE49-F238E27FC236}">
                          <a16:creationId xmlns:a16="http://schemas.microsoft.com/office/drawing/2014/main" id="{8D638503-D2EB-96D4-2550-9835B514826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24" name="Group 85123">
                        <a:extLst>
                          <a:ext uri="{FF2B5EF4-FFF2-40B4-BE49-F238E27FC236}">
                            <a16:creationId xmlns:a16="http://schemas.microsoft.com/office/drawing/2014/main" id="{406CF5C4-0DA8-B8F4-FDC1-FA9D405AF19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26" name="Rectangle 85125">
                              <a:extLst>
                                <a:ext uri="{FF2B5EF4-FFF2-40B4-BE49-F238E27FC236}">
                                  <a16:creationId xmlns:a16="http://schemas.microsoft.com/office/drawing/2014/main" id="{C1FD2E69-B273-4555-79A5-AAE8CA53B627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26" name="Rectangle 85125">
                              <a:extLst>
                                <a:ext uri="{FF2B5EF4-FFF2-40B4-BE49-F238E27FC236}">
                                  <a16:creationId xmlns:a16="http://schemas.microsoft.com/office/drawing/2014/main" id="{C1FD2E69-B273-4555-79A5-AAE8CA53B627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6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27" name="Rectangle 85126">
                              <a:extLst>
                                <a:ext uri="{FF2B5EF4-FFF2-40B4-BE49-F238E27FC236}">
                                  <a16:creationId xmlns:a16="http://schemas.microsoft.com/office/drawing/2014/main" id="{B0A4FAC4-839A-E7AA-E43A-9EC9AF332E14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27" name="Rectangle 85126">
                              <a:extLst>
                                <a:ext uri="{FF2B5EF4-FFF2-40B4-BE49-F238E27FC236}">
                                  <a16:creationId xmlns:a16="http://schemas.microsoft.com/office/drawing/2014/main" id="{B0A4FAC4-839A-E7AA-E43A-9EC9AF332E14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63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25" name="Rectangle 85124">
                            <a:extLst>
                              <a:ext uri="{FF2B5EF4-FFF2-40B4-BE49-F238E27FC236}">
                                <a16:creationId xmlns:a16="http://schemas.microsoft.com/office/drawing/2014/main" id="{30CC00FE-2653-7C95-76A6-7CAA3915381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solidFill>
                            <a:schemeClr val="accent1">
                              <a:lumMod val="60000"/>
                              <a:lumOff val="40000"/>
                            </a:schemeClr>
                          </a:solid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25" name="Rectangle 85124">
                            <a:extLst>
                              <a:ext uri="{FF2B5EF4-FFF2-40B4-BE49-F238E27FC236}">
                                <a16:creationId xmlns:a16="http://schemas.microsoft.com/office/drawing/2014/main" id="{30CC00FE-2653-7C95-76A6-7CAA3915381A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6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23" name="Rectangle 85122">
                          <a:extLst>
                            <a:ext uri="{FF2B5EF4-FFF2-40B4-BE49-F238E27FC236}">
                              <a16:creationId xmlns:a16="http://schemas.microsoft.com/office/drawing/2014/main" id="{8C70A88B-7659-F5F4-6B83-A35FAF54EDD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23" name="Rectangle 85122">
                          <a:extLst>
                            <a:ext uri="{FF2B5EF4-FFF2-40B4-BE49-F238E27FC236}">
                              <a16:creationId xmlns:a16="http://schemas.microsoft.com/office/drawing/2014/main" id="{8C70A88B-7659-F5F4-6B83-A35FAF54EDD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6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D044E986-30FC-3CC7-350F-EB10725196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  <a:grpFill/>
            </p:grpSpPr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1AC4DC6A-1DBD-AB04-7FB8-7555ECA19F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46" name="Group 45">
                    <a:extLst>
                      <a:ext uri="{FF2B5EF4-FFF2-40B4-BE49-F238E27FC236}">
                        <a16:creationId xmlns:a16="http://schemas.microsoft.com/office/drawing/2014/main" id="{43586C10-8004-1997-681C-0F5FCBF0D8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p:sp>
                  <p:nvSpPr>
                    <p:cNvPr id="51" name="Rectangle 50">
                      <a:extLst>
                        <a:ext uri="{FF2B5EF4-FFF2-40B4-BE49-F238E27FC236}">
                          <a16:creationId xmlns:a16="http://schemas.microsoft.com/office/drawing/2014/main" id="{F50E1FAB-8753-EA5A-D8DF-E31DE661211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2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  <p:sp>
                  <p:nvSpPr>
                    <p:cNvPr id="53" name="Rectangle 52">
                      <a:extLst>
                        <a:ext uri="{FF2B5EF4-FFF2-40B4-BE49-F238E27FC236}">
                          <a16:creationId xmlns:a16="http://schemas.microsoft.com/office/drawing/2014/main" id="{838A581E-2F24-4172-C0A0-E9D59B6249B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6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7" name="Rectangle 46">
                    <a:extLst>
                      <a:ext uri="{FF2B5EF4-FFF2-40B4-BE49-F238E27FC236}">
                        <a16:creationId xmlns:a16="http://schemas.microsoft.com/office/drawing/2014/main" id="{FD32E523-B506-E11C-825D-CD2C6400FF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0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F3EFA71A-AC4B-7D91-7158-05345920A8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844C165C-DB3E-1450-D3E5-6804EE39572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41" name="Group 40">
                      <a:extLst>
                        <a:ext uri="{FF2B5EF4-FFF2-40B4-BE49-F238E27FC236}">
                          <a16:creationId xmlns:a16="http://schemas.microsoft.com/office/drawing/2014/main" id="{1C6851FC-C67D-8744-7F86-3F62A3286C2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p:sp>
                    <p:nvSpPr>
                      <p:cNvPr id="43" name="Rectangle 42">
                        <a:extLst>
                          <a:ext uri="{FF2B5EF4-FFF2-40B4-BE49-F238E27FC236}">
                            <a16:creationId xmlns:a16="http://schemas.microsoft.com/office/drawing/2014/main" id="{5D33BC60-4A2C-E224-A14D-2DE059A7E7F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32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  <p:sp>
                    <p:nvSpPr>
                      <p:cNvPr id="45" name="Rectangle 44">
                        <a:extLst>
                          <a:ext uri="{FF2B5EF4-FFF2-40B4-BE49-F238E27FC236}">
                            <a16:creationId xmlns:a16="http://schemas.microsoft.com/office/drawing/2014/main" id="{3C16535D-3A4C-CCEC-1980-89C0E5F2C22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1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endParaRPr lang="en-US" altLang="en-US" sz="1600"/>
                      </a:p>
                    </p:txBody>
                  </p:sp>
                </p:grpSp>
                <p:sp>
                  <p:nvSpPr>
                    <p:cNvPr id="42" name="Rectangle 41">
                      <a:extLst>
                        <a:ext uri="{FF2B5EF4-FFF2-40B4-BE49-F238E27FC236}">
                          <a16:creationId xmlns:a16="http://schemas.microsoft.com/office/drawing/2014/main" id="{24D8E247-3CC9-5CEB-4DC2-2E3468C643A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200" y="1152"/>
                      <a:ext cx="384" cy="288"/>
                    </a:xfrm>
                    <a:prstGeom prst="rect">
                      <a:avLst/>
                    </a:prstGeom>
                    <a:grpFill/>
                    <a:ln w="28575">
                      <a:solidFill>
                        <a:srgbClr val="7030A0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1pPr>
                      <a:lvl2pPr marL="742950" indent="-28575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2pPr>
                      <a:lvl3pPr marL="11430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3pPr>
                      <a:lvl4pPr marL="16002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4pPr>
                      <a:lvl5pPr marL="2057400" indent="-228600" algn="l" defTabSz="457200" rtl="0" eaLnBrk="1" latinLnBrk="0" hangingPunct="1"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5pPr>
                      <a:lvl6pPr marL="25146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6pPr>
                      <a:lvl7pPr marL="29718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7pPr>
                      <a:lvl8pPr marL="34290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8pPr>
                      <a:lvl9pPr marL="3886200" indent="-228600" algn="ctr" defTabSz="457200" rtl="0" eaLnBrk="0" fontAlgn="base" latinLnBrk="0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defRPr>
                      </a:lvl9pPr>
                    </a:lstStyle>
                    <a:p>
                      <a:endParaRPr lang="en-US" altLang="en-US" sz="1600"/>
                    </a:p>
                  </p:txBody>
                </p:sp>
              </p:grpSp>
              <p:sp>
                <p:nvSpPr>
                  <p:cNvPr id="40" name="Rectangle 39">
                    <a:extLst>
                      <a:ext uri="{FF2B5EF4-FFF2-40B4-BE49-F238E27FC236}">
                        <a16:creationId xmlns:a16="http://schemas.microsoft.com/office/drawing/2014/main" id="{341FEEED-6CD7-51D8-51BA-AF20C14864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36" y="1152"/>
                    <a:ext cx="384" cy="288"/>
                  </a:xfrm>
                  <a:prstGeom prst="rect">
                    <a:avLst/>
                  </a:prstGeom>
                  <a:grpFill/>
                  <a:ln w="28575">
                    <a:solidFill>
                      <a:srgbClr val="7030A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1pPr>
                    <a:lvl2pPr marL="742950" indent="-28575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2pPr>
                    <a:lvl3pPr marL="11430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3pPr>
                    <a:lvl4pPr marL="16002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4pPr>
                    <a:lvl5pPr marL="2057400" indent="-228600" algn="l" defTabSz="457200" rtl="0" eaLnBrk="1" latinLnBrk="0" hangingPunct="1"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5pPr>
                    <a:lvl6pPr marL="25146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6pPr>
                    <a:lvl7pPr marL="29718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7pPr>
                    <a:lvl8pPr marL="34290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8pPr>
                    <a:lvl9pPr marL="3886200" indent="-228600" algn="ctr" defTabSz="457200" rtl="0" eaLnBrk="0" fontAlgn="base" latinLnBrk="0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kern="12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+mn-ea"/>
                        <a:cs typeface="+mn-cs"/>
                      </a:defRPr>
                    </a:lvl9pPr>
                  </a:lstStyle>
                  <a:p>
                    <a:endParaRPr lang="en-US" altLang="en-US" sz="1600"/>
                  </a:p>
                </p:txBody>
              </p:sp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14694B6C-FAFA-3AAA-D290-7A39373AD2DF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14694B6C-FAFA-3AAA-D290-7A39373AD2D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6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49AFA098-8EC3-8A15-117E-66A541C802F0}"/>
              </a:ext>
            </a:extLst>
          </p:cNvPr>
          <p:cNvGrpSpPr/>
          <p:nvPr/>
        </p:nvGrpSpPr>
        <p:grpSpPr>
          <a:xfrm>
            <a:off x="557404" y="1320149"/>
            <a:ext cx="4399153" cy="2488165"/>
            <a:chOff x="557404" y="1320149"/>
            <a:chExt cx="4399153" cy="2488165"/>
          </a:xfrm>
        </p:grpSpPr>
        <p:sp>
          <p:nvSpPr>
            <p:cNvPr id="4" name="Oval 23">
              <a:extLst>
                <a:ext uri="{FF2B5EF4-FFF2-40B4-BE49-F238E27FC236}">
                  <a16:creationId xmlns:a16="http://schemas.microsoft.com/office/drawing/2014/main" id="{D2562A4D-A2D0-DDDC-022C-CA740DE7C1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557404" y="262086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5" name="Line 36">
              <a:extLst>
                <a:ext uri="{FF2B5EF4-FFF2-40B4-BE49-F238E27FC236}">
                  <a16:creationId xmlns:a16="http://schemas.microsoft.com/office/drawing/2014/main" id="{31652AB1-D158-BFE9-95B8-936E1A8546A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1981" y="2798259"/>
              <a:ext cx="942683" cy="1746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6" name="Text Box 10">
              <a:extLst>
                <a:ext uri="{FF2B5EF4-FFF2-40B4-BE49-F238E27FC236}">
                  <a16:creationId xmlns:a16="http://schemas.microsoft.com/office/drawing/2014/main" id="{287759D2-2FED-7838-4A9D-8C959840B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405" y="3184963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7" name="Oval 23">
              <a:extLst>
                <a:ext uri="{FF2B5EF4-FFF2-40B4-BE49-F238E27FC236}">
                  <a16:creationId xmlns:a16="http://schemas.microsoft.com/office/drawing/2014/main" id="{37932976-2C27-A002-07D7-8B88A58ED8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88244" y="2620692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8" name="Oval 23">
              <a:extLst>
                <a:ext uri="{FF2B5EF4-FFF2-40B4-BE49-F238E27FC236}">
                  <a16:creationId xmlns:a16="http://schemas.microsoft.com/office/drawing/2014/main" id="{29BA0200-6BE7-6EAA-F5D3-4054AF271A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136719" y="160244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9" name="Oval 23">
              <a:extLst>
                <a:ext uri="{FF2B5EF4-FFF2-40B4-BE49-F238E27FC236}">
                  <a16:creationId xmlns:a16="http://schemas.microsoft.com/office/drawing/2014/main" id="{90FF513A-8085-65FF-80C9-7F1FA0FFC4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219083" y="2620691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" name="Oval 23">
              <a:extLst>
                <a:ext uri="{FF2B5EF4-FFF2-40B4-BE49-F238E27FC236}">
                  <a16:creationId xmlns:a16="http://schemas.microsoft.com/office/drawing/2014/main" id="{96E0EABE-472D-401D-01FA-04E0F4A3E6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61791" y="169418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1" name="Oval 23">
              <a:extLst>
                <a:ext uri="{FF2B5EF4-FFF2-40B4-BE49-F238E27FC236}">
                  <a16:creationId xmlns:a16="http://schemas.microsoft.com/office/drawing/2014/main" id="{EB3D9266-5D75-86E2-9309-A819F170D3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2564004" y="342731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2" name="Oval 23">
              <a:extLst>
                <a:ext uri="{FF2B5EF4-FFF2-40B4-BE49-F238E27FC236}">
                  <a16:creationId xmlns:a16="http://schemas.microsoft.com/office/drawing/2014/main" id="{F45CAEF0-EEB1-E320-BC87-376B3B2D761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4575557" y="2639996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3" name="Line 36">
              <a:extLst>
                <a:ext uri="{FF2B5EF4-FFF2-40B4-BE49-F238E27FC236}">
                  <a16:creationId xmlns:a16="http://schemas.microsoft.com/office/drawing/2014/main" id="{5504DF7B-778A-B11D-1588-480A8CF7778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298615" y="2798496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4" name="Line 36">
              <a:extLst>
                <a:ext uri="{FF2B5EF4-FFF2-40B4-BE49-F238E27FC236}">
                  <a16:creationId xmlns:a16="http://schemas.microsoft.com/office/drawing/2014/main" id="{648EDADB-36E7-414B-E47B-AC971804CA5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3629455" y="2789763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5" name="Line 36">
              <a:extLst>
                <a:ext uri="{FF2B5EF4-FFF2-40B4-BE49-F238E27FC236}">
                  <a16:creationId xmlns:a16="http://schemas.microsoft.com/office/drawing/2014/main" id="{4FF33589-1767-48CB-374A-DE77016D0E2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7039" y="3007415"/>
              <a:ext cx="1577549" cy="56954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6" name="Line 36">
              <a:extLst>
                <a:ext uri="{FF2B5EF4-FFF2-40B4-BE49-F238E27FC236}">
                  <a16:creationId xmlns:a16="http://schemas.microsoft.com/office/drawing/2014/main" id="{1C44204C-AEBE-3577-7313-7E9D75FE79C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>
              <a:off x="3003965" y="3049352"/>
              <a:ext cx="1588101" cy="569351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86541421-AB01-0E10-6BB0-2C9FA18F10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939" y="3230149"/>
              <a:ext cx="47801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0" name="Text Box 10">
              <a:extLst>
                <a:ext uri="{FF2B5EF4-FFF2-40B4-BE49-F238E27FC236}">
                  <a16:creationId xmlns:a16="http://schemas.microsoft.com/office/drawing/2014/main" id="{535B5389-0677-EA22-689D-EA58F95D7C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0425" y="230124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2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1" name="Line 36">
              <a:extLst>
                <a:ext uri="{FF2B5EF4-FFF2-40B4-BE49-F238E27FC236}">
                  <a16:creationId xmlns:a16="http://schemas.microsoft.com/office/drawing/2014/main" id="{B668C59C-8629-52C6-9C36-45C94155F93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>
              <a:off x="3355792" y="1996752"/>
              <a:ext cx="36130" cy="575353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22" name="Line 36">
              <a:extLst>
                <a:ext uri="{FF2B5EF4-FFF2-40B4-BE49-F238E27FC236}">
                  <a16:creationId xmlns:a16="http://schemas.microsoft.com/office/drawing/2014/main" id="{C658A0BD-280C-8001-B661-17A39677C15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056408" y="2127880"/>
              <a:ext cx="38548" cy="44490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4" name="Line 36">
              <a:extLst>
                <a:ext uri="{FF2B5EF4-FFF2-40B4-BE49-F238E27FC236}">
                  <a16:creationId xmlns:a16="http://schemas.microsoft.com/office/drawing/2014/main" id="{6C739FB6-25A4-B0E0-0A0F-D661755BD88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V="1">
              <a:off x="2271816" y="1742323"/>
              <a:ext cx="815208" cy="92224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7" name="Text Box 10">
              <a:extLst>
                <a:ext uri="{FF2B5EF4-FFF2-40B4-BE49-F238E27FC236}">
                  <a16:creationId xmlns:a16="http://schemas.microsoft.com/office/drawing/2014/main" id="{4A19AE61-73D0-84BD-3EC7-F885364ED5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5716" y="23662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8" name="Text Box 10">
              <a:extLst>
                <a:ext uri="{FF2B5EF4-FFF2-40B4-BE49-F238E27FC236}">
                  <a16:creationId xmlns:a16="http://schemas.microsoft.com/office/drawing/2014/main" id="{D0E3493B-7CCB-C0E2-38C3-91AD7D8421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9547" y="2357796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3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9" name="Text Box 10">
              <a:extLst>
                <a:ext uri="{FF2B5EF4-FFF2-40B4-BE49-F238E27FC236}">
                  <a16:creationId xmlns:a16="http://schemas.microsoft.com/office/drawing/2014/main" id="{6274F650-97BD-8CFE-36A1-BBDB4E252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7610" y="201800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4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0" name="Text Box 10">
              <a:extLst>
                <a:ext uri="{FF2B5EF4-FFF2-40B4-BE49-F238E27FC236}">
                  <a16:creationId xmlns:a16="http://schemas.microsoft.com/office/drawing/2014/main" id="{0FE8E73C-3B65-2EB4-5603-B85B58B60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0412" y="1320149"/>
              <a:ext cx="478015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-7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2" name="Text Box 10">
              <a:extLst>
                <a:ext uri="{FF2B5EF4-FFF2-40B4-BE49-F238E27FC236}">
                  <a16:creationId xmlns:a16="http://schemas.microsoft.com/office/drawing/2014/main" id="{EF5D450D-813D-1CA2-1C23-C6712FD4A1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4837" y="20793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420877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21FA05-8F0E-D60D-77EE-6012F9AA2F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AA26A97B-8D13-89A8-CE79-0826F9F480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Execution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749BB9C0-8255-B74B-10A6-836263BED2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56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98D67836-83B2-3A22-2399-FE5023EB8CD7}"/>
                  </a:ext>
                </a:extLst>
              </p:cNvPr>
              <p:cNvSpPr txBox="1"/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4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4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4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4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4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4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4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4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4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98D67836-83B2-3A22-2399-FE5023EB8C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47287E78-78F9-2404-E994-9D3B9AAD2110}"/>
              </a:ext>
            </a:extLst>
          </p:cNvPr>
          <p:cNvGrpSpPr/>
          <p:nvPr/>
        </p:nvGrpSpPr>
        <p:grpSpPr>
          <a:xfrm>
            <a:off x="7793394" y="3015518"/>
            <a:ext cx="3560406" cy="3113868"/>
            <a:chOff x="7793394" y="3015518"/>
            <a:chExt cx="3560406" cy="3113868"/>
          </a:xfrm>
          <a:noFill/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700994F-740C-0981-D579-FD039E5F8D0B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5AD8ED8F-484C-F5E8-756D-62D45B79DC42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5AD8ED8F-484C-F5E8-756D-62D45B79DC4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A31CD078-1A4C-E713-C1A9-AB2A6A6D21DB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A31CD078-1A4C-E713-C1A9-AB2A6A6D21D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EE85FFB4-52BD-026B-F04A-E25BF4768555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EE85FFB4-52BD-026B-F04A-E25BF476855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40BD5BFC-8334-65D0-EF7A-CDB979172920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40BD5BFC-8334-65D0-EF7A-CDB97917292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2994BF22-78CC-CFFC-4BB9-A546EACF3F22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2994BF22-78CC-CFFC-4BB9-A546EACF3F2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C0481401-983B-CCCB-1805-4FE22B281E08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C0481401-983B-CCCB-1805-4FE22B281E0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5F1C5E83-338B-3C57-4794-3D4AB41B77DF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AAF2AECE-BC37-F46F-95D4-946CB659BDBD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AAF2AECE-BC37-F46F-95D4-946CB659BDB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B1BD1D19-324D-53C8-5F8F-411799F07577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B1BD1D19-324D-53C8-5F8F-411799F0757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BADE60F4-26E0-C4B9-D2D0-3515AAE7D28E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BADE60F4-26E0-C4B9-D2D0-3515AAE7D28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A44370DC-2FFD-DB0C-B730-56AAE5B7A621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A44370DC-2FFD-DB0C-B730-56AAE5B7A62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997EE7B1-E263-0C41-A087-F3004C2F7C3C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997EE7B1-E263-0C41-A087-F3004C2F7C3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05E630A9-FA66-CBD7-205D-993F69217871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05E630A9-FA66-CBD7-205D-993F6921787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21DBD8A2-8529-3370-8ADC-763AC3B561BA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21DBD8A2-8529-3370-8ADC-763AC3B561B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327F6C7C-470C-D492-222A-38A84B35322C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327F6C7C-470C-D492-222A-38A84B3532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CCCB76A6-1CA9-B243-8CC5-1ECA3B579C48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  <a:grpFill/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661ECD6E-AA68-80CA-2233-D05A89DE2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A86025F9-F296-3737-AD23-DE024F84F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0BDBA2B3-C0A5-BBCB-6EC6-DE0FB8F7A2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001" name="Group 85000">
                  <a:extLst>
                    <a:ext uri="{FF2B5EF4-FFF2-40B4-BE49-F238E27FC236}">
                      <a16:creationId xmlns:a16="http://schemas.microsoft.com/office/drawing/2014/main" id="{E1B2154F-7234-E0EC-6147-EB88216F2E5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19" name="Group 85018">
                    <a:extLst>
                      <a:ext uri="{FF2B5EF4-FFF2-40B4-BE49-F238E27FC236}">
                        <a16:creationId xmlns:a16="http://schemas.microsoft.com/office/drawing/2014/main" id="{F8BEFD77-5F6D-222D-B16F-5A7DEB50187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31" name="Group 85030">
                      <a:extLst>
                        <a:ext uri="{FF2B5EF4-FFF2-40B4-BE49-F238E27FC236}">
                          <a16:creationId xmlns:a16="http://schemas.microsoft.com/office/drawing/2014/main" id="{463F9B1F-09F2-6A8F-3CAF-1E074973A3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DE9762A5-1773-432E-76D5-8AAFFB0E3CA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DE9762A5-1773-432E-76D5-8AAFFB0E3CA2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2A905EFE-75D4-637F-5111-6732F189275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2A905EFE-75D4-637F-5111-6732F1892755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02719D8D-2782-17D6-FE97-B69CBE9A05F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02719D8D-2782-17D6-FE97-B69CBE9A05FE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0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20" name="Group 85019">
                    <a:extLst>
                      <a:ext uri="{FF2B5EF4-FFF2-40B4-BE49-F238E27FC236}">
                        <a16:creationId xmlns:a16="http://schemas.microsoft.com/office/drawing/2014/main" id="{C1139E70-2A85-B3FC-11F1-C1FC3350D5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24" name="Group 85023">
                      <a:extLst>
                        <a:ext uri="{FF2B5EF4-FFF2-40B4-BE49-F238E27FC236}">
                          <a16:creationId xmlns:a16="http://schemas.microsoft.com/office/drawing/2014/main" id="{A11567D8-9045-C82D-9E65-8C78A1C736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27" name="Group 85026">
                        <a:extLst>
                          <a:ext uri="{FF2B5EF4-FFF2-40B4-BE49-F238E27FC236}">
                            <a16:creationId xmlns:a16="http://schemas.microsoft.com/office/drawing/2014/main" id="{19F2F98B-543E-C418-CC43-7A9F5DC7179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F12AB424-24E3-1873-4AF0-EA3BB5FB37DB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F12AB424-24E3-1873-4AF0-EA3BB5FB37DB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1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4EB850F5-A239-D65F-3ECB-4918B870B1DF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4EB850F5-A239-D65F-3ECB-4918B870B1DF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4D3E8DA6-80CE-19A8-9D57-D8DDAF6A4CE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4D3E8DA6-80CE-19A8-9D57-D8DDAF6A4CEE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A82AF0C0-04CB-4B87-D3D5-1F39D1CF83F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A82AF0C0-04CB-4B87-D3D5-1F39D1CF83F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4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002" name="Group 85001">
                  <a:extLst>
                    <a:ext uri="{FF2B5EF4-FFF2-40B4-BE49-F238E27FC236}">
                      <a16:creationId xmlns:a16="http://schemas.microsoft.com/office/drawing/2014/main" id="{0E33C96A-B63E-D4EF-9538-EFB93E8F17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03" name="Group 85002">
                    <a:extLst>
                      <a:ext uri="{FF2B5EF4-FFF2-40B4-BE49-F238E27FC236}">
                        <a16:creationId xmlns:a16="http://schemas.microsoft.com/office/drawing/2014/main" id="{EFE141ED-7914-9006-720B-8C58A66E7DA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15" name="Group 85014">
                      <a:extLst>
                        <a:ext uri="{FF2B5EF4-FFF2-40B4-BE49-F238E27FC236}">
                          <a16:creationId xmlns:a16="http://schemas.microsoft.com/office/drawing/2014/main" id="{F8F794E4-2DD0-E1E6-F4BC-B3C6476C924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0C6C4BE0-BC42-7DE1-39F5-B1A3F36AF03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0C6C4BE0-BC42-7DE1-39F5-B1A3F36AF03F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22D7AE9B-AAB6-E884-49BE-4E3A7B34DE3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22D7AE9B-AAB6-E884-49BE-4E3A7B34DE39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20666E4F-A7CC-C04A-5D37-F8AB81CCD8D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20666E4F-A7CC-C04A-5D37-F8AB81CCD8D3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04" name="Group 85003">
                    <a:extLst>
                      <a:ext uri="{FF2B5EF4-FFF2-40B4-BE49-F238E27FC236}">
                        <a16:creationId xmlns:a16="http://schemas.microsoft.com/office/drawing/2014/main" id="{34F9B4AB-C8D5-2A97-8037-4D35FA8AFB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08" name="Group 85007">
                      <a:extLst>
                        <a:ext uri="{FF2B5EF4-FFF2-40B4-BE49-F238E27FC236}">
                          <a16:creationId xmlns:a16="http://schemas.microsoft.com/office/drawing/2014/main" id="{1B687C39-E69A-7E2C-EF0A-279CD35006B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11" name="Group 85010">
                        <a:extLst>
                          <a:ext uri="{FF2B5EF4-FFF2-40B4-BE49-F238E27FC236}">
                            <a16:creationId xmlns:a16="http://schemas.microsoft.com/office/drawing/2014/main" id="{E3DD4596-110A-DB02-E02B-CFD1A9C20E8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870C8181-8907-75AA-E8ED-ED5B88339F29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870C8181-8907-75AA-E8ED-ED5B88339F29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8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1515760D-81E8-6F68-486A-46926DCC0E5A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1515760D-81E8-6F68-486A-46926DCC0E5A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A6EB6241-1E1C-23DB-C9B5-124BDC015C04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A6EB6241-1E1C-23DB-C9B5-124BDC015C04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66FAE241-338F-96FA-BC92-1C834C4A8C4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66FAE241-338F-96FA-BC92-1C834C4A8C40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CDB6D3B0-CA52-967C-3B0D-99F42E13BC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  <a:grpFill/>
            </p:grpSpPr>
            <p:grpSp>
              <p:nvGrpSpPr>
                <p:cNvPr id="85244" name="Group 85243">
                  <a:extLst>
                    <a:ext uri="{FF2B5EF4-FFF2-40B4-BE49-F238E27FC236}">
                      <a16:creationId xmlns:a16="http://schemas.microsoft.com/office/drawing/2014/main" id="{9418FA44-EBA5-C61C-276D-F375925594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84997" name="Group 84996">
                    <a:extLst>
                      <a:ext uri="{FF2B5EF4-FFF2-40B4-BE49-F238E27FC236}">
                        <a16:creationId xmlns:a16="http://schemas.microsoft.com/office/drawing/2014/main" id="{165762A4-8BF2-3CAE-CF29-603C7200C5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A33C3CE2-BB80-A471-F543-92EB1AA83E4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A33C3CE2-BB80-A471-F543-92EB1AA83E42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FE9E084A-F4FA-2FBF-1A65-D8F0343C9AC2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FE9E084A-F4FA-2FBF-1A65-D8F0343C9AC2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3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83D2B7F0-2312-3BE5-6B0F-8CA7852CD91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83D2B7F0-2312-3BE5-6B0F-8CA7852CD91D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4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  <p:grpSp>
              <p:nvGrpSpPr>
                <p:cNvPr id="85245" name="Group 85244">
                  <a:extLst>
                    <a:ext uri="{FF2B5EF4-FFF2-40B4-BE49-F238E27FC236}">
                      <a16:creationId xmlns:a16="http://schemas.microsoft.com/office/drawing/2014/main" id="{65D66823-D8C5-0E75-28A0-114B6BBE1A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246" name="Group 85245">
                    <a:extLst>
                      <a:ext uri="{FF2B5EF4-FFF2-40B4-BE49-F238E27FC236}">
                        <a16:creationId xmlns:a16="http://schemas.microsoft.com/office/drawing/2014/main" id="{E467021D-B144-B9D1-542C-016E2235459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4992" name="Group 84991">
                      <a:extLst>
                        <a:ext uri="{FF2B5EF4-FFF2-40B4-BE49-F238E27FC236}">
                          <a16:creationId xmlns:a16="http://schemas.microsoft.com/office/drawing/2014/main" id="{95115033-E50B-4F2F-931E-918CAA47D8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32A5BB43-D48B-63AA-CD15-ABA5CB4CCB7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32A5BB43-D48B-63AA-CD15-ABA5CB4CCB7C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7EB60B85-3444-26F2-7482-90F97B685938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7EB60B85-3444-26F2-7482-90F97B685938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EDF10486-5862-F559-EF56-EABE04E555D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EDF10486-5862-F559-EF56-EABE04E555D3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4F50215C-439B-BA09-EA3B-6F525B9BD06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4F50215C-439B-BA09-EA3B-6F525B9BD06C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8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CC09BBE6-467F-D836-71F7-DBDE6A0ABE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152" name="Group 85151">
                  <a:extLst>
                    <a:ext uri="{FF2B5EF4-FFF2-40B4-BE49-F238E27FC236}">
                      <a16:creationId xmlns:a16="http://schemas.microsoft.com/office/drawing/2014/main" id="{DDFB115A-8CAB-8B8D-9877-57697BDB3A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70" name="Group 85169">
                    <a:extLst>
                      <a:ext uri="{FF2B5EF4-FFF2-40B4-BE49-F238E27FC236}">
                        <a16:creationId xmlns:a16="http://schemas.microsoft.com/office/drawing/2014/main" id="{9D2F1FB9-98F6-B582-1115-7BB7DA0BB6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81" name="Group 85180">
                      <a:extLst>
                        <a:ext uri="{FF2B5EF4-FFF2-40B4-BE49-F238E27FC236}">
                          <a16:creationId xmlns:a16="http://schemas.microsoft.com/office/drawing/2014/main" id="{3A0E6793-92A9-9058-5F3C-B1849F946EA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A1199B1E-1834-5D59-9AAD-9A3D97DF65C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A1199B1E-1834-5D59-9AAD-9A3D97DF65C2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345D5F0E-BF72-4D96-AF6B-83B452F06A9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345D5F0E-BF72-4D96-AF6B-83B452F06A90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F3C46751-4D9D-E361-A8A6-A91D4CC5AFC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F3C46751-4D9D-E361-A8A6-A91D4CC5AFCB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71" name="Group 85170">
                    <a:extLst>
                      <a:ext uri="{FF2B5EF4-FFF2-40B4-BE49-F238E27FC236}">
                        <a16:creationId xmlns:a16="http://schemas.microsoft.com/office/drawing/2014/main" id="{54082FD5-6B3E-57D4-3C6B-FBEF009F18E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72" name="Group 85171">
                      <a:extLst>
                        <a:ext uri="{FF2B5EF4-FFF2-40B4-BE49-F238E27FC236}">
                          <a16:creationId xmlns:a16="http://schemas.microsoft.com/office/drawing/2014/main" id="{8D4C2EFB-263A-BF95-827A-72F893777E9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74" name="Group 85173">
                        <a:extLst>
                          <a:ext uri="{FF2B5EF4-FFF2-40B4-BE49-F238E27FC236}">
                            <a16:creationId xmlns:a16="http://schemas.microsoft.com/office/drawing/2014/main" id="{81C09897-13EE-A9D0-3822-54EBE5CDDF7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EB4BB19D-F57A-1799-087E-DD803D85E415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EB4BB19D-F57A-1799-087E-DD803D85E415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DDE80BD8-815C-E161-138C-4E54481CEBB5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DDE80BD8-815C-E161-138C-4E54481CEBB5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3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59B65A1D-8F92-F0A2-1B19-C89D67CA5F5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59B65A1D-8F92-F0A2-1B19-C89D67CA5F5D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F5E13551-D0E1-BCD8-F419-9E2410C4312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F5E13551-D0E1-BCD8-F419-9E2410C43123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153" name="Group 85152">
                  <a:extLst>
                    <a:ext uri="{FF2B5EF4-FFF2-40B4-BE49-F238E27FC236}">
                      <a16:creationId xmlns:a16="http://schemas.microsoft.com/office/drawing/2014/main" id="{88DFCA34-8145-0812-924A-9E5ABC941D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54" name="Group 85153">
                    <a:extLst>
                      <a:ext uri="{FF2B5EF4-FFF2-40B4-BE49-F238E27FC236}">
                        <a16:creationId xmlns:a16="http://schemas.microsoft.com/office/drawing/2014/main" id="{6D1D2DA7-02EB-3C99-D209-0D6B1A0C75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65" name="Group 85164">
                      <a:extLst>
                        <a:ext uri="{FF2B5EF4-FFF2-40B4-BE49-F238E27FC236}">
                          <a16:creationId xmlns:a16="http://schemas.microsoft.com/office/drawing/2014/main" id="{0661E43A-C2F8-A6AA-FABC-C4A71309770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68" name="Rectangle 85167">
                            <a:extLst>
                              <a:ext uri="{FF2B5EF4-FFF2-40B4-BE49-F238E27FC236}">
                                <a16:creationId xmlns:a16="http://schemas.microsoft.com/office/drawing/2014/main" id="{26D06B0D-8DC3-7601-C4C7-73BF7424F26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68" name="Rectangle 85167">
                            <a:extLst>
                              <a:ext uri="{FF2B5EF4-FFF2-40B4-BE49-F238E27FC236}">
                                <a16:creationId xmlns:a16="http://schemas.microsoft.com/office/drawing/2014/main" id="{26D06B0D-8DC3-7601-C4C7-73BF7424F26D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69" name="Rectangle 85168">
                            <a:extLst>
                              <a:ext uri="{FF2B5EF4-FFF2-40B4-BE49-F238E27FC236}">
                                <a16:creationId xmlns:a16="http://schemas.microsoft.com/office/drawing/2014/main" id="{E41042D9-8F7A-33E0-AD44-FC5A2612B60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69" name="Rectangle 85168">
                            <a:extLst>
                              <a:ext uri="{FF2B5EF4-FFF2-40B4-BE49-F238E27FC236}">
                                <a16:creationId xmlns:a16="http://schemas.microsoft.com/office/drawing/2014/main" id="{E41042D9-8F7A-33E0-AD44-FC5A2612B60E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7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67" name="Rectangle 85166">
                          <a:extLst>
                            <a:ext uri="{FF2B5EF4-FFF2-40B4-BE49-F238E27FC236}">
                              <a16:creationId xmlns:a16="http://schemas.microsoft.com/office/drawing/2014/main" id="{8432834F-17FE-3FEE-6A06-6DE57537569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67" name="Rectangle 85166">
                          <a:extLst>
                            <a:ext uri="{FF2B5EF4-FFF2-40B4-BE49-F238E27FC236}">
                              <a16:creationId xmlns:a16="http://schemas.microsoft.com/office/drawing/2014/main" id="{8432834F-17FE-3FEE-6A06-6DE575375697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8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55" name="Group 85154">
                    <a:extLst>
                      <a:ext uri="{FF2B5EF4-FFF2-40B4-BE49-F238E27FC236}">
                        <a16:creationId xmlns:a16="http://schemas.microsoft.com/office/drawing/2014/main" id="{24B929F3-59F7-324F-3F66-227256FD1D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56" name="Group 85155">
                      <a:extLst>
                        <a:ext uri="{FF2B5EF4-FFF2-40B4-BE49-F238E27FC236}">
                          <a16:creationId xmlns:a16="http://schemas.microsoft.com/office/drawing/2014/main" id="{1A503EBB-D20B-3153-164D-925A3F91674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58" name="Group 85157">
                        <a:extLst>
                          <a:ext uri="{FF2B5EF4-FFF2-40B4-BE49-F238E27FC236}">
                            <a16:creationId xmlns:a16="http://schemas.microsoft.com/office/drawing/2014/main" id="{95D79B2C-2CE8-AA1C-C9CC-862B62F39CB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60" name="Rectangle 85159">
                              <a:extLst>
                                <a:ext uri="{FF2B5EF4-FFF2-40B4-BE49-F238E27FC236}">
                                  <a16:creationId xmlns:a16="http://schemas.microsoft.com/office/drawing/2014/main" id="{5D30C799-276F-934A-AC51-4C381A1801BD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60" name="Rectangle 85159">
                              <a:extLst>
                                <a:ext uri="{FF2B5EF4-FFF2-40B4-BE49-F238E27FC236}">
                                  <a16:creationId xmlns:a16="http://schemas.microsoft.com/office/drawing/2014/main" id="{5D30C799-276F-934A-AC51-4C381A1801BD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61" name="Rectangle 85160">
                              <a:extLst>
                                <a:ext uri="{FF2B5EF4-FFF2-40B4-BE49-F238E27FC236}">
                                  <a16:creationId xmlns:a16="http://schemas.microsoft.com/office/drawing/2014/main" id="{D48A8B98-1D5E-AE6E-6CD5-2AD1BFACF5B2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61" name="Rectangle 85160">
                              <a:extLst>
                                <a:ext uri="{FF2B5EF4-FFF2-40B4-BE49-F238E27FC236}">
                                  <a16:creationId xmlns:a16="http://schemas.microsoft.com/office/drawing/2014/main" id="{D48A8B98-1D5E-AE6E-6CD5-2AD1BFACF5B2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0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59" name="Rectangle 85158">
                            <a:extLst>
                              <a:ext uri="{FF2B5EF4-FFF2-40B4-BE49-F238E27FC236}">
                                <a16:creationId xmlns:a16="http://schemas.microsoft.com/office/drawing/2014/main" id="{1FC6A084-DC67-676A-B84E-712634C69C5B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59" name="Rectangle 85158">
                            <a:extLst>
                              <a:ext uri="{FF2B5EF4-FFF2-40B4-BE49-F238E27FC236}">
                                <a16:creationId xmlns:a16="http://schemas.microsoft.com/office/drawing/2014/main" id="{1FC6A084-DC67-676A-B84E-712634C69C5B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1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57" name="Rectangle 85156">
                          <a:extLst>
                            <a:ext uri="{FF2B5EF4-FFF2-40B4-BE49-F238E27FC236}">
                              <a16:creationId xmlns:a16="http://schemas.microsoft.com/office/drawing/2014/main" id="{773AA889-41DC-A341-174C-E752238B0AAF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57" name="Rectangle 85156">
                          <a:extLst>
                            <a:ext uri="{FF2B5EF4-FFF2-40B4-BE49-F238E27FC236}">
                              <a16:creationId xmlns:a16="http://schemas.microsoft.com/office/drawing/2014/main" id="{773AA889-41DC-A341-174C-E752238B0AAF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49CC2F98-EEB9-F2E5-DE3E-6DA592A6B8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15C6C3AF-795C-1623-7451-2453A63002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36" name="Group 85135">
                    <a:extLst>
                      <a:ext uri="{FF2B5EF4-FFF2-40B4-BE49-F238E27FC236}">
                        <a16:creationId xmlns:a16="http://schemas.microsoft.com/office/drawing/2014/main" id="{78A52D01-301A-2B93-1268-8899B7BF807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44" name="Group 85143">
                      <a:extLst>
                        <a:ext uri="{FF2B5EF4-FFF2-40B4-BE49-F238E27FC236}">
                          <a16:creationId xmlns:a16="http://schemas.microsoft.com/office/drawing/2014/main" id="{6503D3D6-7F94-153F-D9AA-78154EF2B42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49" name="Rectangle 85148">
                            <a:extLst>
                              <a:ext uri="{FF2B5EF4-FFF2-40B4-BE49-F238E27FC236}">
                                <a16:creationId xmlns:a16="http://schemas.microsoft.com/office/drawing/2014/main" id="{7029953A-E71C-51A7-FE05-C4087FE5B40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49" name="Rectangle 85148">
                            <a:extLst>
                              <a:ext uri="{FF2B5EF4-FFF2-40B4-BE49-F238E27FC236}">
                                <a16:creationId xmlns:a16="http://schemas.microsoft.com/office/drawing/2014/main" id="{7029953A-E71C-51A7-FE05-C4087FE5B409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51" name="Rectangle 85150">
                            <a:extLst>
                              <a:ext uri="{FF2B5EF4-FFF2-40B4-BE49-F238E27FC236}">
                                <a16:creationId xmlns:a16="http://schemas.microsoft.com/office/drawing/2014/main" id="{A5B22129-1E5C-5FE1-0E49-24E24E8D751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51" name="Rectangle 85150">
                            <a:extLst>
                              <a:ext uri="{FF2B5EF4-FFF2-40B4-BE49-F238E27FC236}">
                                <a16:creationId xmlns:a16="http://schemas.microsoft.com/office/drawing/2014/main" id="{A5B22129-1E5C-5FE1-0E49-24E24E8D7513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45" name="Rectangle 85144">
                          <a:extLst>
                            <a:ext uri="{FF2B5EF4-FFF2-40B4-BE49-F238E27FC236}">
                              <a16:creationId xmlns:a16="http://schemas.microsoft.com/office/drawing/2014/main" id="{060AD640-8AF5-0335-5A64-FDAEBA610EA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45" name="Rectangle 85144">
                          <a:extLst>
                            <a:ext uri="{FF2B5EF4-FFF2-40B4-BE49-F238E27FC236}">
                              <a16:creationId xmlns:a16="http://schemas.microsoft.com/office/drawing/2014/main" id="{060AD640-8AF5-0335-5A64-FDAEBA610EA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37" name="Group 85136">
                    <a:extLst>
                      <a:ext uri="{FF2B5EF4-FFF2-40B4-BE49-F238E27FC236}">
                        <a16:creationId xmlns:a16="http://schemas.microsoft.com/office/drawing/2014/main" id="{64C48B88-E2A2-35A0-B26A-B7AD6FAD47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38" name="Group 85137">
                      <a:extLst>
                        <a:ext uri="{FF2B5EF4-FFF2-40B4-BE49-F238E27FC236}">
                          <a16:creationId xmlns:a16="http://schemas.microsoft.com/office/drawing/2014/main" id="{25CCC5E4-3826-480B-0599-DAC28A23B96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40" name="Group 85139">
                        <a:extLst>
                          <a:ext uri="{FF2B5EF4-FFF2-40B4-BE49-F238E27FC236}">
                            <a16:creationId xmlns:a16="http://schemas.microsoft.com/office/drawing/2014/main" id="{D0025610-7F3F-F4F5-85F0-1068B109CCF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42" name="Rectangle 85141">
                              <a:extLst>
                                <a:ext uri="{FF2B5EF4-FFF2-40B4-BE49-F238E27FC236}">
                                  <a16:creationId xmlns:a16="http://schemas.microsoft.com/office/drawing/2014/main" id="{D0CD2DC7-62A2-CC73-F4EE-610A4CBB7E56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42" name="Rectangle 85141">
                              <a:extLst>
                                <a:ext uri="{FF2B5EF4-FFF2-40B4-BE49-F238E27FC236}">
                                  <a16:creationId xmlns:a16="http://schemas.microsoft.com/office/drawing/2014/main" id="{D0CD2DC7-62A2-CC73-F4EE-610A4CBB7E56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6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43" name="Rectangle 85142">
                              <a:extLst>
                                <a:ext uri="{FF2B5EF4-FFF2-40B4-BE49-F238E27FC236}">
                                  <a16:creationId xmlns:a16="http://schemas.microsoft.com/office/drawing/2014/main" id="{707C06D1-4548-1383-83F9-64828DD730D2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43" name="Rectangle 85142">
                              <a:extLst>
                                <a:ext uri="{FF2B5EF4-FFF2-40B4-BE49-F238E27FC236}">
                                  <a16:creationId xmlns:a16="http://schemas.microsoft.com/office/drawing/2014/main" id="{707C06D1-4548-1383-83F9-64828DD730D2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7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41" name="Rectangle 85140">
                            <a:extLst>
                              <a:ext uri="{FF2B5EF4-FFF2-40B4-BE49-F238E27FC236}">
                                <a16:creationId xmlns:a16="http://schemas.microsoft.com/office/drawing/2014/main" id="{AA9F0933-9322-7B17-10CE-24B67A9A456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41" name="Rectangle 85140">
                            <a:extLst>
                              <a:ext uri="{FF2B5EF4-FFF2-40B4-BE49-F238E27FC236}">
                                <a16:creationId xmlns:a16="http://schemas.microsoft.com/office/drawing/2014/main" id="{AA9F0933-9322-7B17-10CE-24B67A9A456C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39" name="Rectangle 85138">
                          <a:extLst>
                            <a:ext uri="{FF2B5EF4-FFF2-40B4-BE49-F238E27FC236}">
                              <a16:creationId xmlns:a16="http://schemas.microsoft.com/office/drawing/2014/main" id="{27FFA751-F642-96B0-C3E7-71AAD055C577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39" name="Rectangle 85138">
                          <a:extLst>
                            <a:ext uri="{FF2B5EF4-FFF2-40B4-BE49-F238E27FC236}">
                              <a16:creationId xmlns:a16="http://schemas.microsoft.com/office/drawing/2014/main" id="{27FFA751-F642-96B0-C3E7-71AAD055C577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9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1C118468-78C2-D1C3-6589-A75100F0D9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3BA34E94-C844-7A01-2195-BBB9BB26F64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31" name="Group 85130">
                      <a:extLst>
                        <a:ext uri="{FF2B5EF4-FFF2-40B4-BE49-F238E27FC236}">
                          <a16:creationId xmlns:a16="http://schemas.microsoft.com/office/drawing/2014/main" id="{3B3C6B44-5723-19B4-8C51-7D91746FA38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34" name="Rectangle 85133">
                            <a:extLst>
                              <a:ext uri="{FF2B5EF4-FFF2-40B4-BE49-F238E27FC236}">
                                <a16:creationId xmlns:a16="http://schemas.microsoft.com/office/drawing/2014/main" id="{4EA35C17-F12E-8648-085E-BE529C089A6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34" name="Rectangle 85133">
                            <a:extLst>
                              <a:ext uri="{FF2B5EF4-FFF2-40B4-BE49-F238E27FC236}">
                                <a16:creationId xmlns:a16="http://schemas.microsoft.com/office/drawing/2014/main" id="{4EA35C17-F12E-8648-085E-BE529C089A6D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35" name="Rectangle 85134">
                            <a:extLst>
                              <a:ext uri="{FF2B5EF4-FFF2-40B4-BE49-F238E27FC236}">
                                <a16:creationId xmlns:a16="http://schemas.microsoft.com/office/drawing/2014/main" id="{BE04372A-CE0A-840C-3F95-482AB938085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35" name="Rectangle 85134">
                            <a:extLst>
                              <a:ext uri="{FF2B5EF4-FFF2-40B4-BE49-F238E27FC236}">
                                <a16:creationId xmlns:a16="http://schemas.microsoft.com/office/drawing/2014/main" id="{BE04372A-CE0A-840C-3F95-482AB9380857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6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33" name="Rectangle 85132">
                          <a:extLst>
                            <a:ext uri="{FF2B5EF4-FFF2-40B4-BE49-F238E27FC236}">
                              <a16:creationId xmlns:a16="http://schemas.microsoft.com/office/drawing/2014/main" id="{9A8C9C0D-A5F4-509F-56E6-D3525AE6585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33" name="Rectangle 85132">
                          <a:extLst>
                            <a:ext uri="{FF2B5EF4-FFF2-40B4-BE49-F238E27FC236}">
                              <a16:creationId xmlns:a16="http://schemas.microsoft.com/office/drawing/2014/main" id="{9A8C9C0D-A5F4-509F-56E6-D3525AE65850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6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63" name="Group 62">
                    <a:extLst>
                      <a:ext uri="{FF2B5EF4-FFF2-40B4-BE49-F238E27FC236}">
                        <a16:creationId xmlns:a16="http://schemas.microsoft.com/office/drawing/2014/main" id="{5CD01D60-E5EF-10C2-CB73-22EE28C3B8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21" name="Group 85120">
                      <a:extLst>
                        <a:ext uri="{FF2B5EF4-FFF2-40B4-BE49-F238E27FC236}">
                          <a16:creationId xmlns:a16="http://schemas.microsoft.com/office/drawing/2014/main" id="{D173CA73-A484-87C6-CFC9-6C1543765B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24" name="Group 85123">
                        <a:extLst>
                          <a:ext uri="{FF2B5EF4-FFF2-40B4-BE49-F238E27FC236}">
                            <a16:creationId xmlns:a16="http://schemas.microsoft.com/office/drawing/2014/main" id="{291ADC95-3F74-87FB-6C69-2AC56A2C4DD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26" name="Rectangle 85125">
                              <a:extLst>
                                <a:ext uri="{FF2B5EF4-FFF2-40B4-BE49-F238E27FC236}">
                                  <a16:creationId xmlns:a16="http://schemas.microsoft.com/office/drawing/2014/main" id="{E986106F-4769-2CD9-5924-9B9688D568BF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26" name="Rectangle 85125">
                              <a:extLst>
                                <a:ext uri="{FF2B5EF4-FFF2-40B4-BE49-F238E27FC236}">
                                  <a16:creationId xmlns:a16="http://schemas.microsoft.com/office/drawing/2014/main" id="{E986106F-4769-2CD9-5924-9B9688D568BF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6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27" name="Rectangle 85126">
                              <a:extLst>
                                <a:ext uri="{FF2B5EF4-FFF2-40B4-BE49-F238E27FC236}">
                                  <a16:creationId xmlns:a16="http://schemas.microsoft.com/office/drawing/2014/main" id="{02ED09DE-3451-3B05-BE46-88F26E0FBCB4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27" name="Rectangle 85126">
                              <a:extLst>
                                <a:ext uri="{FF2B5EF4-FFF2-40B4-BE49-F238E27FC236}">
                                  <a16:creationId xmlns:a16="http://schemas.microsoft.com/office/drawing/2014/main" id="{02ED09DE-3451-3B05-BE46-88F26E0FBCB4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63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25" name="Rectangle 85124">
                            <a:extLst>
                              <a:ext uri="{FF2B5EF4-FFF2-40B4-BE49-F238E27FC236}">
                                <a16:creationId xmlns:a16="http://schemas.microsoft.com/office/drawing/2014/main" id="{9D0BFE2D-0940-E5D5-722E-74A5DBE834BD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25" name="Rectangle 85124">
                            <a:extLst>
                              <a:ext uri="{FF2B5EF4-FFF2-40B4-BE49-F238E27FC236}">
                                <a16:creationId xmlns:a16="http://schemas.microsoft.com/office/drawing/2014/main" id="{9D0BFE2D-0940-E5D5-722E-74A5DBE834BD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6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23" name="Rectangle 85122">
                          <a:extLst>
                            <a:ext uri="{FF2B5EF4-FFF2-40B4-BE49-F238E27FC236}">
                              <a16:creationId xmlns:a16="http://schemas.microsoft.com/office/drawing/2014/main" id="{14974FBF-8754-2BE1-2348-A3F52DA2ED9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23" name="Rectangle 85122">
                          <a:extLst>
                            <a:ext uri="{FF2B5EF4-FFF2-40B4-BE49-F238E27FC236}">
                              <a16:creationId xmlns:a16="http://schemas.microsoft.com/office/drawing/2014/main" id="{14974FBF-8754-2BE1-2348-A3F52DA2ED9D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6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A2A21B2B-EB0B-1BDF-EFD8-31C1F297FE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  <a:grpFill/>
            </p:grpSpPr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36E73B47-2F02-4047-16FA-DF645A4FD0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46" name="Group 45">
                    <a:extLst>
                      <a:ext uri="{FF2B5EF4-FFF2-40B4-BE49-F238E27FC236}">
                        <a16:creationId xmlns:a16="http://schemas.microsoft.com/office/drawing/2014/main" id="{63439ADB-5926-37C6-527E-E56FB83A261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51" name="Rectangle 50">
                          <a:extLst>
                            <a:ext uri="{FF2B5EF4-FFF2-40B4-BE49-F238E27FC236}">
                              <a16:creationId xmlns:a16="http://schemas.microsoft.com/office/drawing/2014/main" id="{0A534312-2076-EB1B-75B7-5644FAC7C7A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51" name="Rectangle 50">
                          <a:extLst>
                            <a:ext uri="{FF2B5EF4-FFF2-40B4-BE49-F238E27FC236}">
                              <a16:creationId xmlns:a16="http://schemas.microsoft.com/office/drawing/2014/main" id="{0A534312-2076-EB1B-75B7-5644FAC7C7AB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66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53" name="Rectangle 52">
                          <a:extLst>
                            <a:ext uri="{FF2B5EF4-FFF2-40B4-BE49-F238E27FC236}">
                              <a16:creationId xmlns:a16="http://schemas.microsoft.com/office/drawing/2014/main" id="{5A510033-88CF-4445-8811-50C45CA7AA56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53" name="Rectangle 52">
                          <a:extLst>
                            <a:ext uri="{FF2B5EF4-FFF2-40B4-BE49-F238E27FC236}">
                              <a16:creationId xmlns:a16="http://schemas.microsoft.com/office/drawing/2014/main" id="{5A510033-88CF-4445-8811-50C45CA7AA56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6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47" name="Rectangle 46">
                        <a:extLst>
                          <a:ext uri="{FF2B5EF4-FFF2-40B4-BE49-F238E27FC236}">
                            <a16:creationId xmlns:a16="http://schemas.microsoft.com/office/drawing/2014/main" id="{92001AC3-B87C-BE7A-5D10-2326014B590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47" name="Rectangle 46">
                        <a:extLst>
                          <a:ext uri="{FF2B5EF4-FFF2-40B4-BE49-F238E27FC236}">
                            <a16:creationId xmlns:a16="http://schemas.microsoft.com/office/drawing/2014/main" id="{92001AC3-B87C-BE7A-5D10-2326014B5905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68"/>
                        <a:stretch>
                          <a:fillRect/>
                        </a:stretch>
                      </a:blipFill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8B04C423-A667-E07F-B2AC-A8169745BD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4EF13B96-BEC3-3F52-B137-F22F86ABDBE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41" name="Group 40">
                      <a:extLst>
                        <a:ext uri="{FF2B5EF4-FFF2-40B4-BE49-F238E27FC236}">
                          <a16:creationId xmlns:a16="http://schemas.microsoft.com/office/drawing/2014/main" id="{31CF4BA1-BED2-1540-BF5C-A67C13B705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43" name="Rectangle 42">
                            <a:extLst>
                              <a:ext uri="{FF2B5EF4-FFF2-40B4-BE49-F238E27FC236}">
                                <a16:creationId xmlns:a16="http://schemas.microsoft.com/office/drawing/2014/main" id="{78D7AEC1-F2B9-2693-A13C-5BF6B7DBE78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7030A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43" name="Rectangle 42">
                            <a:extLst>
                              <a:ext uri="{FF2B5EF4-FFF2-40B4-BE49-F238E27FC236}">
                                <a16:creationId xmlns:a16="http://schemas.microsoft.com/office/drawing/2014/main" id="{78D7AEC1-F2B9-2693-A13C-5BF6B7DBE785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6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7030A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45" name="Rectangle 44">
                            <a:extLst>
                              <a:ext uri="{FF2B5EF4-FFF2-40B4-BE49-F238E27FC236}">
                                <a16:creationId xmlns:a16="http://schemas.microsoft.com/office/drawing/2014/main" id="{7718CB4B-FC7A-7A4E-C003-E96E81433BEA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7030A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45" name="Rectangle 44">
                            <a:extLst>
                              <a:ext uri="{FF2B5EF4-FFF2-40B4-BE49-F238E27FC236}">
                                <a16:creationId xmlns:a16="http://schemas.microsoft.com/office/drawing/2014/main" id="{7718CB4B-FC7A-7A4E-C003-E96E81433BEA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7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7030A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42" name="Rectangle 41">
                          <a:extLst>
                            <a:ext uri="{FF2B5EF4-FFF2-40B4-BE49-F238E27FC236}">
                              <a16:creationId xmlns:a16="http://schemas.microsoft.com/office/drawing/2014/main" id="{3F1373EC-21CB-3436-9FD3-43D5D2222AE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42" name="Rectangle 41">
                          <a:extLst>
                            <a:ext uri="{FF2B5EF4-FFF2-40B4-BE49-F238E27FC236}">
                              <a16:creationId xmlns:a16="http://schemas.microsoft.com/office/drawing/2014/main" id="{3F1373EC-21CB-3436-9FD3-43D5D2222AE9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7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40" name="Rectangle 39">
                        <a:extLst>
                          <a:ext uri="{FF2B5EF4-FFF2-40B4-BE49-F238E27FC236}">
                            <a16:creationId xmlns:a16="http://schemas.microsoft.com/office/drawing/2014/main" id="{E0FBB160-AD80-67F6-3703-73BA125AA526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40" name="Rectangle 39">
                        <a:extLst>
                          <a:ext uri="{FF2B5EF4-FFF2-40B4-BE49-F238E27FC236}">
                            <a16:creationId xmlns:a16="http://schemas.microsoft.com/office/drawing/2014/main" id="{E0FBB160-AD80-67F6-3703-73BA125AA526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72"/>
                        <a:stretch>
                          <a:fillRect/>
                        </a:stretch>
                      </a:blipFill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8C314C4A-A9CA-6299-2871-8446E00B7C46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8C314C4A-A9CA-6299-2871-8446E00B7C4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7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B4B33AE6-A77F-FB2A-6CAE-A683A4BA91F0}"/>
              </a:ext>
            </a:extLst>
          </p:cNvPr>
          <p:cNvGrpSpPr/>
          <p:nvPr/>
        </p:nvGrpSpPr>
        <p:grpSpPr>
          <a:xfrm>
            <a:off x="557404" y="1320149"/>
            <a:ext cx="4399153" cy="2488165"/>
            <a:chOff x="557404" y="1320149"/>
            <a:chExt cx="4399153" cy="2488165"/>
          </a:xfrm>
        </p:grpSpPr>
        <p:sp>
          <p:nvSpPr>
            <p:cNvPr id="4" name="Oval 23">
              <a:extLst>
                <a:ext uri="{FF2B5EF4-FFF2-40B4-BE49-F238E27FC236}">
                  <a16:creationId xmlns:a16="http://schemas.microsoft.com/office/drawing/2014/main" id="{B9AD98B5-22D5-942B-8322-AD06990BC5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557404" y="262086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5" name="Line 36">
              <a:extLst>
                <a:ext uri="{FF2B5EF4-FFF2-40B4-BE49-F238E27FC236}">
                  <a16:creationId xmlns:a16="http://schemas.microsoft.com/office/drawing/2014/main" id="{C01A979D-811B-563D-7F3C-962510D9A3F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1981" y="2798259"/>
              <a:ext cx="942683" cy="1746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6" name="Text Box 10">
              <a:extLst>
                <a:ext uri="{FF2B5EF4-FFF2-40B4-BE49-F238E27FC236}">
                  <a16:creationId xmlns:a16="http://schemas.microsoft.com/office/drawing/2014/main" id="{C71DAD19-A809-1AD8-D429-6AF6B4F45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405" y="3184963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7" name="Oval 23">
              <a:extLst>
                <a:ext uri="{FF2B5EF4-FFF2-40B4-BE49-F238E27FC236}">
                  <a16:creationId xmlns:a16="http://schemas.microsoft.com/office/drawing/2014/main" id="{FB8C5E20-5F03-2E4C-0AE6-CC64206512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88244" y="2620692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8" name="Oval 23">
              <a:extLst>
                <a:ext uri="{FF2B5EF4-FFF2-40B4-BE49-F238E27FC236}">
                  <a16:creationId xmlns:a16="http://schemas.microsoft.com/office/drawing/2014/main" id="{F79D5002-8D2C-D1D1-CCC6-7114B7A985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136719" y="160244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9" name="Oval 23">
              <a:extLst>
                <a:ext uri="{FF2B5EF4-FFF2-40B4-BE49-F238E27FC236}">
                  <a16:creationId xmlns:a16="http://schemas.microsoft.com/office/drawing/2014/main" id="{F5225C3D-AFCC-F8E0-A1B2-EF74F0B77B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219083" y="2620691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" name="Oval 23">
              <a:extLst>
                <a:ext uri="{FF2B5EF4-FFF2-40B4-BE49-F238E27FC236}">
                  <a16:creationId xmlns:a16="http://schemas.microsoft.com/office/drawing/2014/main" id="{00861499-3519-3413-ED14-33C8719402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61791" y="169418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1" name="Oval 23">
              <a:extLst>
                <a:ext uri="{FF2B5EF4-FFF2-40B4-BE49-F238E27FC236}">
                  <a16:creationId xmlns:a16="http://schemas.microsoft.com/office/drawing/2014/main" id="{B5265C1E-A877-CCCD-624D-D3C0890080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2564004" y="342731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2" name="Oval 23">
              <a:extLst>
                <a:ext uri="{FF2B5EF4-FFF2-40B4-BE49-F238E27FC236}">
                  <a16:creationId xmlns:a16="http://schemas.microsoft.com/office/drawing/2014/main" id="{BD5A4338-6F66-4A29-05BE-C46FD4DA61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4575557" y="2639996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3" name="Line 36">
              <a:extLst>
                <a:ext uri="{FF2B5EF4-FFF2-40B4-BE49-F238E27FC236}">
                  <a16:creationId xmlns:a16="http://schemas.microsoft.com/office/drawing/2014/main" id="{117B19E4-AC2D-90A1-CE95-720C4C7D8BF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298615" y="2798496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4" name="Line 36">
              <a:extLst>
                <a:ext uri="{FF2B5EF4-FFF2-40B4-BE49-F238E27FC236}">
                  <a16:creationId xmlns:a16="http://schemas.microsoft.com/office/drawing/2014/main" id="{C7CAF6E6-8E5C-AA2B-3027-E9688082C01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3629455" y="2789763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5" name="Line 36">
              <a:extLst>
                <a:ext uri="{FF2B5EF4-FFF2-40B4-BE49-F238E27FC236}">
                  <a16:creationId xmlns:a16="http://schemas.microsoft.com/office/drawing/2014/main" id="{A8366A89-9FDD-EFFD-A10F-F748DAD4566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7039" y="3007415"/>
              <a:ext cx="1577549" cy="56954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6" name="Line 36">
              <a:extLst>
                <a:ext uri="{FF2B5EF4-FFF2-40B4-BE49-F238E27FC236}">
                  <a16:creationId xmlns:a16="http://schemas.microsoft.com/office/drawing/2014/main" id="{298ABCC3-BC2B-A718-C7BF-A05881D881D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>
              <a:off x="3003965" y="3049352"/>
              <a:ext cx="1588101" cy="569351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0E00675F-0772-BA53-0C85-998F2F5E75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939" y="3230149"/>
              <a:ext cx="47801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0" name="Text Box 10">
              <a:extLst>
                <a:ext uri="{FF2B5EF4-FFF2-40B4-BE49-F238E27FC236}">
                  <a16:creationId xmlns:a16="http://schemas.microsoft.com/office/drawing/2014/main" id="{EE5A6488-E597-3136-249F-07B0215FB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0425" y="230124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2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1" name="Line 36">
              <a:extLst>
                <a:ext uri="{FF2B5EF4-FFF2-40B4-BE49-F238E27FC236}">
                  <a16:creationId xmlns:a16="http://schemas.microsoft.com/office/drawing/2014/main" id="{BDB0D0DD-9905-0E6C-4240-32C268FE9B4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>
              <a:off x="3355792" y="1996752"/>
              <a:ext cx="36130" cy="575353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22" name="Line 36">
              <a:extLst>
                <a:ext uri="{FF2B5EF4-FFF2-40B4-BE49-F238E27FC236}">
                  <a16:creationId xmlns:a16="http://schemas.microsoft.com/office/drawing/2014/main" id="{4BA973ED-6CB8-ACAB-B651-BA865465E46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056408" y="2127880"/>
              <a:ext cx="38548" cy="44490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4" name="Line 36">
              <a:extLst>
                <a:ext uri="{FF2B5EF4-FFF2-40B4-BE49-F238E27FC236}">
                  <a16:creationId xmlns:a16="http://schemas.microsoft.com/office/drawing/2014/main" id="{4FA4615D-BD48-2851-2F4B-5D497D15878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V="1">
              <a:off x="2271816" y="1742323"/>
              <a:ext cx="815208" cy="92224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7" name="Text Box 10">
              <a:extLst>
                <a:ext uri="{FF2B5EF4-FFF2-40B4-BE49-F238E27FC236}">
                  <a16:creationId xmlns:a16="http://schemas.microsoft.com/office/drawing/2014/main" id="{7452CB4A-E58B-E210-EDB8-CA9CB0ABFF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5716" y="23662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8" name="Text Box 10">
              <a:extLst>
                <a:ext uri="{FF2B5EF4-FFF2-40B4-BE49-F238E27FC236}">
                  <a16:creationId xmlns:a16="http://schemas.microsoft.com/office/drawing/2014/main" id="{F979D2FB-C4B9-2EAE-3747-7D566A3FA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9547" y="2357796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3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9" name="Text Box 10">
              <a:extLst>
                <a:ext uri="{FF2B5EF4-FFF2-40B4-BE49-F238E27FC236}">
                  <a16:creationId xmlns:a16="http://schemas.microsoft.com/office/drawing/2014/main" id="{84B0D8E4-2B2A-4F7D-B11E-5577E9C5E9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7610" y="201800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4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0" name="Text Box 10">
              <a:extLst>
                <a:ext uri="{FF2B5EF4-FFF2-40B4-BE49-F238E27FC236}">
                  <a16:creationId xmlns:a16="http://schemas.microsoft.com/office/drawing/2014/main" id="{DEEE7180-BDAC-C27D-2A8B-5C51818F25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0412" y="1320149"/>
              <a:ext cx="478015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-7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2" name="Text Box 10">
              <a:extLst>
                <a:ext uri="{FF2B5EF4-FFF2-40B4-BE49-F238E27FC236}">
                  <a16:creationId xmlns:a16="http://schemas.microsoft.com/office/drawing/2014/main" id="{332085B9-76E4-7D6D-AFE3-1917CD628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4837" y="20793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971765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573A97-0528-9154-B13B-1E2284868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75D25EE8-D127-CB66-C9DA-55EF725DD7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Execution</a:t>
            </a:r>
          </a:p>
        </p:txBody>
      </p: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69D0384C-AF96-33C7-B26F-195EE664BE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57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C4010DDF-4972-8D68-9C1B-C924C21597DA}"/>
                  </a:ext>
                </a:extLst>
              </p:cNvPr>
              <p:cNvSpPr txBox="1"/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sz="2400" b="0" i="1" smtClean="0"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d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240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∞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=0 </m:t>
                              </m:r>
                              <m:r>
                                <m:rPr>
                                  <m:sty m:val="p"/>
                                </m:rPr>
                                <a:rPr lang="en-US" sz="2400" b="0" i="0" smtClean="0">
                                  <a:latin typeface="Cambria Math" panose="02040503050406030204" pitchFamily="18" charset="0"/>
                                </a:rPr>
                                <m:t>and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≠</m:t>
                              </m:r>
                              <m:r>
                                <a:rPr lang="en-US" sz="2400" b="0" i="1" smtClean="0"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sz="240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sz="2400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sz="24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sz="240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func>
                                            <m:funcPr>
                                              <m:ctrlPr>
                                                <a:rPr lang="en-US" sz="2400" i="1" smtClean="0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funcPr>
                                            <m:fName>
                                              <m:limLow>
                                                <m:limLowPr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limLowPr>
                                                <m:e>
                                                  <m:r>
                                                    <m:rPr>
                                                      <m:sty m:val="p"/>
                                                    </m:rPr>
                                                    <a:rPr lang="en-US" sz="2400" b="0" i="0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min</m:t>
                                                  </m:r>
                                                </m:e>
                                                <m:lim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∈</m:t>
                                                  </m:r>
                                                  <m:r>
                                                    <a:rPr lang="en-US" sz="2400" b="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  <m:t>𝑉</m:t>
                                                  </m:r>
                                                </m:lim>
                                              </m:limLow>
                                            </m:fName>
                                            <m:e>
                                              <m:d>
                                                <m:dPr>
                                                  <m:begChr m:val="{"/>
                                                  <m:endChr m:val="}"/>
                                                  <m:ctrlPr>
                                                    <a:rPr lang="en-US" sz="2400" i="1" smtClean="0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1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𝑂𝑃𝑇</m:t>
                                                  </m:r>
                                                  <m:d>
                                                    <m:dPr>
                                                      <m:ctrlPr>
                                                        <a:rPr lang="en-US" sz="240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dPr>
                                                    <m:e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𝑖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−1,</m:t>
                                                      </m:r>
                                                      <m:r>
                                                        <a:rPr lang="en-US" sz="2400" b="0" i="1">
                                                          <a:solidFill>
                                                            <a:schemeClr val="accent1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  <m:t>𝑢</m:t>
                                                      </m:r>
                                                    </m:e>
                                                  </m:d>
                                                  <m:r>
                                                    <a:rPr lang="en-US" sz="2400" b="0" i="1">
                                                      <a:latin typeface="Cambria Math" panose="02040503050406030204" pitchFamily="18" charset="0"/>
                                                    </a:rPr>
                                                    <m:t>+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𝑤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(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𝑢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,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  <m:r>
                                                    <a:rPr lang="en-US" sz="2400" b="0" i="1">
                                                      <a:solidFill>
                                                        <a:schemeClr val="accent2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)</m:t>
                                                  </m:r>
                                                </m:e>
                                              </m:d>
                                            </m:e>
                                          </m:func>
                                        </m:e>
                                        <m:e>
                                          <m:r>
                                            <a:rPr lang="en-US" sz="2400" b="0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sz="240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−1, </m:t>
                                              </m:r>
                                              <m:r>
                                                <a:rPr lang="en-US" sz="2400" b="0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𝑡</m:t>
                                              </m:r>
                                            </m:e>
                                          </m:d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C4010DDF-4972-8D68-9C1B-C924C21597D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100" y="4218146"/>
                <a:ext cx="6483391" cy="179600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F790CC2A-CA68-A1D3-D398-4B36888AC885}"/>
              </a:ext>
            </a:extLst>
          </p:cNvPr>
          <p:cNvGrpSpPr/>
          <p:nvPr/>
        </p:nvGrpSpPr>
        <p:grpSpPr>
          <a:xfrm>
            <a:off x="7793394" y="3015518"/>
            <a:ext cx="3560406" cy="3113868"/>
            <a:chOff x="7793394" y="3015518"/>
            <a:chExt cx="3560406" cy="3113868"/>
          </a:xfrm>
          <a:noFill/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CE841A37-FFFF-858D-A765-9D505D3E75BA}"/>
                </a:ext>
              </a:extLst>
            </p:cNvPr>
            <p:cNvGrpSpPr/>
            <p:nvPr/>
          </p:nvGrpSpPr>
          <p:grpSpPr>
            <a:xfrm>
              <a:off x="8678364" y="3022081"/>
              <a:ext cx="2585299" cy="369332"/>
              <a:chOff x="3942261" y="1898872"/>
              <a:chExt cx="3442014" cy="491721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C9DFA777-70D6-8B09-2C4E-E24F83B35B24}"/>
                      </a:ext>
                    </a:extLst>
                  </p:cNvPr>
                  <p:cNvSpPr txBox="1"/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1" name="TextBox 2">
                    <a:extLst>
                      <a:ext uri="{FF2B5EF4-FFF2-40B4-BE49-F238E27FC236}">
                        <a16:creationId xmlns:a16="http://schemas.microsoft.com/office/drawing/2014/main" id="{C9DFA777-70D6-8B09-2C4E-E24F83B35B2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2261" y="1898872"/>
                    <a:ext cx="487027" cy="4917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063F81BB-D675-1C65-74E4-B741B02866D8}"/>
                      </a:ext>
                    </a:extLst>
                  </p:cNvPr>
                  <p:cNvSpPr txBox="1"/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2" name="TextBox 3">
                    <a:extLst>
                      <a:ext uri="{FF2B5EF4-FFF2-40B4-BE49-F238E27FC236}">
                        <a16:creationId xmlns:a16="http://schemas.microsoft.com/office/drawing/2014/main" id="{063F81BB-D675-1C65-74E4-B741B02866D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560389" y="1898872"/>
                    <a:ext cx="487025" cy="491721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A3AD1076-443C-DD6C-4E27-1AC5D1FD2222}"/>
                      </a:ext>
                    </a:extLst>
                  </p:cNvPr>
                  <p:cNvSpPr txBox="1"/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3" name="TextBox 4">
                    <a:extLst>
                      <a:ext uri="{FF2B5EF4-FFF2-40B4-BE49-F238E27FC236}">
                        <a16:creationId xmlns:a16="http://schemas.microsoft.com/office/drawing/2014/main" id="{A3AD1076-443C-DD6C-4E27-1AC5D1FD222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82217" y="1898872"/>
                    <a:ext cx="487027" cy="491721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3BF1C90B-729B-1CB7-9CB9-CEA752F4D459}"/>
                      </a:ext>
                    </a:extLst>
                  </p:cNvPr>
                  <p:cNvSpPr txBox="1"/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4" name="TextBox 212">
                    <a:extLst>
                      <a:ext uri="{FF2B5EF4-FFF2-40B4-BE49-F238E27FC236}">
                        <a16:creationId xmlns:a16="http://schemas.microsoft.com/office/drawing/2014/main" id="{3BF1C90B-729B-1CB7-9CB9-CEA752F4D45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366680" y="1898872"/>
                    <a:ext cx="487025" cy="491721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106A75FD-AF7B-6526-A64C-1C8F49E8AF01}"/>
                      </a:ext>
                    </a:extLst>
                  </p:cNvPr>
                  <p:cNvSpPr txBox="1"/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5" name="TextBox 213">
                    <a:extLst>
                      <a:ext uri="{FF2B5EF4-FFF2-40B4-BE49-F238E27FC236}">
                        <a16:creationId xmlns:a16="http://schemas.microsoft.com/office/drawing/2014/main" id="{106A75FD-AF7B-6526-A64C-1C8F49E8AF0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164089" y="1898872"/>
                    <a:ext cx="487027" cy="491721"/>
                  </a:xfrm>
                  <a:prstGeom prst="rect">
                    <a:avLst/>
                  </a:prstGeom>
                  <a:blipFill>
                    <a:blip r:embed="rId8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5891313E-62F5-F459-F6F7-7D6A26DB22AF}"/>
                      </a:ext>
                    </a:extLst>
                  </p:cNvPr>
                  <p:cNvSpPr txBox="1"/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7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6" name="TextBox 215">
                    <a:extLst>
                      <a:ext uri="{FF2B5EF4-FFF2-40B4-BE49-F238E27FC236}">
                        <a16:creationId xmlns:a16="http://schemas.microsoft.com/office/drawing/2014/main" id="{5891313E-62F5-F459-F6F7-7D6A26DB22A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84807" y="1898872"/>
                    <a:ext cx="399468" cy="491721"/>
                  </a:xfrm>
                  <a:prstGeom prst="rect">
                    <a:avLst/>
                  </a:prstGeom>
                  <a:blipFill>
                    <a:blip r:embed="rId9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29F5C6E-FD9B-3B36-46FF-5E3A421F74E7}"/>
                </a:ext>
              </a:extLst>
            </p:cNvPr>
            <p:cNvGrpSpPr/>
            <p:nvPr/>
          </p:nvGrpSpPr>
          <p:grpSpPr>
            <a:xfrm>
              <a:off x="7793395" y="3729652"/>
              <a:ext cx="371222" cy="2089859"/>
              <a:chOff x="2727351" y="2837121"/>
              <a:chExt cx="494238" cy="2782395"/>
            </a:xfrm>
            <a:grpFill/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02046866-EDBF-4E6B-7F6B-8484D383F3CE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5" name="TextBox 218">
                    <a:extLst>
                      <a:ext uri="{FF2B5EF4-FFF2-40B4-BE49-F238E27FC236}">
                        <a16:creationId xmlns:a16="http://schemas.microsoft.com/office/drawing/2014/main" id="{02046866-EDBF-4E6B-7F6B-8484D383F3C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669661"/>
                    <a:ext cx="399468" cy="491721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9CB094F4-6DB7-8A0F-75E3-B9765BB23D5C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6" name="TextBox 219">
                    <a:extLst>
                      <a:ext uri="{FF2B5EF4-FFF2-40B4-BE49-F238E27FC236}">
                        <a16:creationId xmlns:a16="http://schemas.microsoft.com/office/drawing/2014/main" id="{9CB094F4-6DB7-8A0F-75E3-B9765BB23D5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2837121"/>
                    <a:ext cx="487025" cy="491721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E0F4725E-6E35-6179-033F-A56212F56042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037" name="TextBox 220">
                    <a:extLst>
                      <a:ext uri="{FF2B5EF4-FFF2-40B4-BE49-F238E27FC236}">
                        <a16:creationId xmlns:a16="http://schemas.microsoft.com/office/drawing/2014/main" id="{E0F4725E-6E35-6179-033F-A56212F5604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3295257"/>
                    <a:ext cx="487025" cy="491721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2E6FD9BC-E557-80E5-A333-D17408D670B2}"/>
                      </a:ext>
                    </a:extLst>
                  </p:cNvPr>
                  <p:cNvSpPr txBox="1"/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8" name="TextBox 222">
                    <a:extLst>
                      <a:ext uri="{FF2B5EF4-FFF2-40B4-BE49-F238E27FC236}">
                        <a16:creationId xmlns:a16="http://schemas.microsoft.com/office/drawing/2014/main" id="{2E6FD9BC-E557-80E5-A333-D17408D670B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4564" y="3753391"/>
                    <a:ext cx="487025" cy="491721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90BEFB59-66B6-946C-AACC-3F8C7A397A29}"/>
                      </a:ext>
                    </a:extLst>
                  </p:cNvPr>
                  <p:cNvSpPr txBox="1"/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grpFill/>
                </p:spPr>
                <p:txBody>
                  <a:bodyPr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49" name="TextBox 223">
                    <a:extLst>
                      <a:ext uri="{FF2B5EF4-FFF2-40B4-BE49-F238E27FC236}">
                        <a16:creationId xmlns:a16="http://schemas.microsoft.com/office/drawing/2014/main" id="{90BEFB59-66B6-946C-AACC-3F8C7A397A2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32160" y="4211526"/>
                    <a:ext cx="399468" cy="491721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 r="-2041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FC9885A7-3CC1-689C-B150-D506045F1447}"/>
                      </a:ext>
                    </a:extLst>
                  </p:cNvPr>
                  <p:cNvSpPr txBox="1"/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grpFill/>
                </p:spPr>
                <p:txBody>
                  <a:bodyPr wrap="non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85250" name="TextBox 224">
                    <a:extLst>
                      <a:ext uri="{FF2B5EF4-FFF2-40B4-BE49-F238E27FC236}">
                        <a16:creationId xmlns:a16="http://schemas.microsoft.com/office/drawing/2014/main" id="{FC9885A7-3CC1-689C-B150-D506045F144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727351" y="5127795"/>
                    <a:ext cx="487026" cy="491721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65122910-71A6-2E1A-03CA-8500D128D03E}"/>
                    </a:ext>
                  </a:extLst>
                </p:cNvPr>
                <p:cNvSpPr txBox="1"/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" name="TextBox 2">
                  <a:extLst>
                    <a:ext uri="{FF2B5EF4-FFF2-40B4-BE49-F238E27FC236}">
                      <a16:creationId xmlns:a16="http://schemas.microsoft.com/office/drawing/2014/main" id="{65122910-71A6-2E1A-03CA-8500D128D03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079" y="3015518"/>
                  <a:ext cx="365806" cy="369332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4DFA1253-764B-48BB-F6AA-CBDC2493D4AB}"/>
                    </a:ext>
                  </a:extLst>
                </p:cNvPr>
                <p:cNvSpPr txBox="1"/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5" name="TextBox 219">
                  <a:extLst>
                    <a:ext uri="{FF2B5EF4-FFF2-40B4-BE49-F238E27FC236}">
                      <a16:creationId xmlns:a16="http://schemas.microsoft.com/office/drawing/2014/main" id="{4DFA1253-764B-48BB-F6AA-CBDC2493D4A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8718" y="3339649"/>
                  <a:ext cx="365805" cy="369332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D30B2BB-ED32-FBC9-BBDC-F237204D61D1}"/>
                </a:ext>
              </a:extLst>
            </p:cNvPr>
            <p:cNvGrpSpPr/>
            <p:nvPr/>
          </p:nvGrpSpPr>
          <p:grpSpPr>
            <a:xfrm>
              <a:off x="8148702" y="3372938"/>
              <a:ext cx="3205098" cy="2747226"/>
              <a:chOff x="8148702" y="3372938"/>
              <a:chExt cx="3205098" cy="2747226"/>
            </a:xfrm>
            <a:grpFill/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366AB6D7-B383-1A6C-AAF3-788530DFC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6574" y="3383670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849529D7-FC17-FFF8-5CA6-3AC5E2D13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8703" y="3372938"/>
                <a:ext cx="457871" cy="314786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txBody>
              <a:bodyPr wrap="none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1pPr>
                <a:lvl2pPr marL="742950" indent="-28575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2pPr>
                <a:lvl3pPr marL="11430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3pPr>
                <a:lvl4pPr marL="16002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4pPr>
                <a:lvl5pPr marL="2057400" indent="-228600" algn="l" defTabSz="457200" rtl="0" eaLnBrk="1" latinLnBrk="0" hangingPunct="1"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5pPr>
                <a:lvl6pPr marL="25146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6pPr>
                <a:lvl7pPr marL="29718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7pPr>
                <a:lvl8pPr marL="34290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8pPr>
                <a:lvl9pPr marL="3886200" indent="-228600" algn="ctr" defTabSz="457200" rtl="0" eaLnBrk="0" fontAlgn="base" latinLnBrk="0" hangingPunct="0">
                  <a:spcBef>
                    <a:spcPct val="0"/>
                  </a:spcBef>
                  <a:spcAft>
                    <a:spcPct val="0"/>
                  </a:spcAft>
                  <a:defRPr sz="2000" kern="120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lvl9pPr>
              </a:lstStyle>
              <a:p>
                <a:endParaRPr lang="en-US" altLang="en-US" sz="1600"/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AE02CC0A-BDBA-916E-EC78-F3F96F6E7F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716342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001" name="Group 85000">
                  <a:extLst>
                    <a:ext uri="{FF2B5EF4-FFF2-40B4-BE49-F238E27FC236}">
                      <a16:creationId xmlns:a16="http://schemas.microsoft.com/office/drawing/2014/main" id="{8A00CF42-39F5-FE41-45B0-6058F7700E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19" name="Group 85018">
                    <a:extLst>
                      <a:ext uri="{FF2B5EF4-FFF2-40B4-BE49-F238E27FC236}">
                        <a16:creationId xmlns:a16="http://schemas.microsoft.com/office/drawing/2014/main" id="{285B1CDF-791B-728C-333F-4BC8157ECEB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31" name="Group 85030">
                      <a:extLst>
                        <a:ext uri="{FF2B5EF4-FFF2-40B4-BE49-F238E27FC236}">
                          <a16:creationId xmlns:a16="http://schemas.microsoft.com/office/drawing/2014/main" id="{21F57B2A-C911-76D3-8263-08115CF6AC2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F51B58EF-4E77-A362-29F0-25E19D98B44F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3" name="Rectangle 85032">
                            <a:extLst>
                              <a:ext uri="{FF2B5EF4-FFF2-40B4-BE49-F238E27FC236}">
                                <a16:creationId xmlns:a16="http://schemas.microsoft.com/office/drawing/2014/main" id="{F51B58EF-4E77-A362-29F0-25E19D98B44F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30B99999-5FA1-CEC6-6F26-AF3F4FF3DE6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34" name="Rectangle 85033">
                            <a:extLst>
                              <a:ext uri="{FF2B5EF4-FFF2-40B4-BE49-F238E27FC236}">
                                <a16:creationId xmlns:a16="http://schemas.microsoft.com/office/drawing/2014/main" id="{30B99999-5FA1-CEC6-6F26-AF3F4FF3DE69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1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B199CDAC-BB51-A86D-9FDB-C2012D22C3D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32" name="Rectangle 85031">
                          <a:extLst>
                            <a:ext uri="{FF2B5EF4-FFF2-40B4-BE49-F238E27FC236}">
                              <a16:creationId xmlns:a16="http://schemas.microsoft.com/office/drawing/2014/main" id="{B199CDAC-BB51-A86D-9FDB-C2012D22C3D8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0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20" name="Group 85019">
                    <a:extLst>
                      <a:ext uri="{FF2B5EF4-FFF2-40B4-BE49-F238E27FC236}">
                        <a16:creationId xmlns:a16="http://schemas.microsoft.com/office/drawing/2014/main" id="{D665AA93-31E4-B964-943A-4F48EED133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24" name="Group 85023">
                      <a:extLst>
                        <a:ext uri="{FF2B5EF4-FFF2-40B4-BE49-F238E27FC236}">
                          <a16:creationId xmlns:a16="http://schemas.microsoft.com/office/drawing/2014/main" id="{42FA7293-13DF-6E69-5CF4-993E891F0BC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27" name="Group 85026">
                        <a:extLst>
                          <a:ext uri="{FF2B5EF4-FFF2-40B4-BE49-F238E27FC236}">
                            <a16:creationId xmlns:a16="http://schemas.microsoft.com/office/drawing/2014/main" id="{0004F954-1D12-11B0-BBDE-D85E7EFC1A4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25FA0A59-33CE-6928-C032-92CF8D257EF1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29" name="Rectangle 85028">
                              <a:extLst>
                                <a:ext uri="{FF2B5EF4-FFF2-40B4-BE49-F238E27FC236}">
                                  <a16:creationId xmlns:a16="http://schemas.microsoft.com/office/drawing/2014/main" id="{25FA0A59-33CE-6928-C032-92CF8D257EF1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1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D5AEFAC5-A394-C5E1-4E1D-032A08D809E9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30" name="Rectangle 85029">
                              <a:extLst>
                                <a:ext uri="{FF2B5EF4-FFF2-40B4-BE49-F238E27FC236}">
                                  <a16:creationId xmlns:a16="http://schemas.microsoft.com/office/drawing/2014/main" id="{D5AEFAC5-A394-C5E1-4E1D-032A08D809E9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D2FA6B06-A038-4422-AA54-6D857A3B540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28" name="Rectangle 85027">
                            <a:extLst>
                              <a:ext uri="{FF2B5EF4-FFF2-40B4-BE49-F238E27FC236}">
                                <a16:creationId xmlns:a16="http://schemas.microsoft.com/office/drawing/2014/main" id="{D2FA6B06-A038-4422-AA54-6D857A3B5406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7B696F9E-6681-3217-3CD2-FB667C93754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26" name="Rectangle 85025">
                          <a:extLst>
                            <a:ext uri="{FF2B5EF4-FFF2-40B4-BE49-F238E27FC236}">
                              <a16:creationId xmlns:a16="http://schemas.microsoft.com/office/drawing/2014/main" id="{7B696F9E-6681-3217-3CD2-FB667C93754D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4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002" name="Group 85001">
                  <a:extLst>
                    <a:ext uri="{FF2B5EF4-FFF2-40B4-BE49-F238E27FC236}">
                      <a16:creationId xmlns:a16="http://schemas.microsoft.com/office/drawing/2014/main" id="{6B1D2536-8F58-E054-49C9-E881438F4E3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003" name="Group 85002">
                    <a:extLst>
                      <a:ext uri="{FF2B5EF4-FFF2-40B4-BE49-F238E27FC236}">
                        <a16:creationId xmlns:a16="http://schemas.microsoft.com/office/drawing/2014/main" id="{83846867-020A-F1CC-E05B-E836530AD69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015" name="Group 85014">
                      <a:extLst>
                        <a:ext uri="{FF2B5EF4-FFF2-40B4-BE49-F238E27FC236}">
                          <a16:creationId xmlns:a16="http://schemas.microsoft.com/office/drawing/2014/main" id="{5375ADCE-1B68-CFF3-8A8F-5E0AD0C0D07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579D7E0F-807C-A2AB-3A5B-4A2DDD08BB5C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7" name="Rectangle 85016">
                            <a:extLst>
                              <a:ext uri="{FF2B5EF4-FFF2-40B4-BE49-F238E27FC236}">
                                <a16:creationId xmlns:a16="http://schemas.microsoft.com/office/drawing/2014/main" id="{579D7E0F-807C-A2AB-3A5B-4A2DDD08BB5C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9D48C131-45D3-AE2E-206D-E19B1C9B718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8" name="Rectangle 85017">
                            <a:extLst>
                              <a:ext uri="{FF2B5EF4-FFF2-40B4-BE49-F238E27FC236}">
                                <a16:creationId xmlns:a16="http://schemas.microsoft.com/office/drawing/2014/main" id="{9D48C131-45D3-AE2E-206D-E19B1C9B718E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2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6BFBFD1F-9CB8-C8E2-E52C-EF88D182A5CB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6" name="Rectangle 85015">
                          <a:extLst>
                            <a:ext uri="{FF2B5EF4-FFF2-40B4-BE49-F238E27FC236}">
                              <a16:creationId xmlns:a16="http://schemas.microsoft.com/office/drawing/2014/main" id="{6BFBFD1F-9CB8-C8E2-E52C-EF88D182A5CB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2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004" name="Group 85003">
                    <a:extLst>
                      <a:ext uri="{FF2B5EF4-FFF2-40B4-BE49-F238E27FC236}">
                        <a16:creationId xmlns:a16="http://schemas.microsoft.com/office/drawing/2014/main" id="{3010DE5D-AE4E-8487-F136-D02295E000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008" name="Group 85007">
                      <a:extLst>
                        <a:ext uri="{FF2B5EF4-FFF2-40B4-BE49-F238E27FC236}">
                          <a16:creationId xmlns:a16="http://schemas.microsoft.com/office/drawing/2014/main" id="{A8B97A70-FA20-9C85-9F2D-A38BE3B52A4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011" name="Group 85010">
                        <a:extLst>
                          <a:ext uri="{FF2B5EF4-FFF2-40B4-BE49-F238E27FC236}">
                            <a16:creationId xmlns:a16="http://schemas.microsoft.com/office/drawing/2014/main" id="{7A6ED748-B05C-1565-0BF9-1D11E8B9624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4BB1CAEA-E069-A117-8FA8-C83ACCF52C1D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3" name="Rectangle 85012">
                              <a:extLst>
                                <a:ext uri="{FF2B5EF4-FFF2-40B4-BE49-F238E27FC236}">
                                  <a16:creationId xmlns:a16="http://schemas.microsoft.com/office/drawing/2014/main" id="{4BB1CAEA-E069-A117-8FA8-C83ACCF52C1D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8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B0679CF1-6AA0-A334-83BE-A546C4A23B1E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014" name="Rectangle 85013">
                              <a:extLst>
                                <a:ext uri="{FF2B5EF4-FFF2-40B4-BE49-F238E27FC236}">
                                  <a16:creationId xmlns:a16="http://schemas.microsoft.com/office/drawing/2014/main" id="{B0679CF1-6AA0-A334-83BE-A546C4A23B1E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2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058FCBCD-8BD2-ABEC-8452-8E0B72B64DF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012" name="Rectangle 85011">
                            <a:extLst>
                              <a:ext uri="{FF2B5EF4-FFF2-40B4-BE49-F238E27FC236}">
                                <a16:creationId xmlns:a16="http://schemas.microsoft.com/office/drawing/2014/main" id="{058FCBCD-8BD2-ABEC-8452-8E0B72B64DFE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91C45055-2860-FEC3-AE24-1F101E5A858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10" name="Rectangle 85009">
                          <a:extLst>
                            <a:ext uri="{FF2B5EF4-FFF2-40B4-BE49-F238E27FC236}">
                              <a16:creationId xmlns:a16="http://schemas.microsoft.com/office/drawing/2014/main" id="{91C45055-2860-FEC3-AE24-1F101E5A8589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D3325E3D-1BC1-B74D-C6E4-9D2D8ED6B3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3372938"/>
                <a:ext cx="3205097" cy="343403"/>
                <a:chOff x="432" y="1152"/>
                <a:chExt cx="2688" cy="288"/>
              </a:xfrm>
              <a:grpFill/>
            </p:grpSpPr>
            <p:grpSp>
              <p:nvGrpSpPr>
                <p:cNvPr id="85244" name="Group 85243">
                  <a:extLst>
                    <a:ext uri="{FF2B5EF4-FFF2-40B4-BE49-F238E27FC236}">
                      <a16:creationId xmlns:a16="http://schemas.microsoft.com/office/drawing/2014/main" id="{A2C0546D-2244-AC0E-136A-BB947DC3A4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84997" name="Group 84996">
                    <a:extLst>
                      <a:ext uri="{FF2B5EF4-FFF2-40B4-BE49-F238E27FC236}">
                        <a16:creationId xmlns:a16="http://schemas.microsoft.com/office/drawing/2014/main" id="{D0763DFD-1241-124B-8A42-74B251409CE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48B9AA26-B39A-F6F3-A6CD-A8AA39E1877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9" name="Rectangle 84998">
                          <a:extLst>
                            <a:ext uri="{FF2B5EF4-FFF2-40B4-BE49-F238E27FC236}">
                              <a16:creationId xmlns:a16="http://schemas.microsoft.com/office/drawing/2014/main" id="{48B9AA26-B39A-F6F3-A6CD-A8AA39E18773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7E2D1F18-CFF2-5441-5A98-8F6120B67BD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000" name="Rectangle 84999">
                          <a:extLst>
                            <a:ext uri="{FF2B5EF4-FFF2-40B4-BE49-F238E27FC236}">
                              <a16:creationId xmlns:a16="http://schemas.microsoft.com/office/drawing/2014/main" id="{7E2D1F18-CFF2-5441-5A98-8F6120B67BDD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3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F5238478-EAD6-58FF-6D73-034FCA8FF3B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4998" name="Rectangle 84997">
                        <a:extLst>
                          <a:ext uri="{FF2B5EF4-FFF2-40B4-BE49-F238E27FC236}">
                            <a16:creationId xmlns:a16="http://schemas.microsoft.com/office/drawing/2014/main" id="{F5238478-EAD6-58FF-6D73-034FCA8FF3BF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4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  <p:grpSp>
              <p:nvGrpSpPr>
                <p:cNvPr id="85245" name="Group 85244">
                  <a:extLst>
                    <a:ext uri="{FF2B5EF4-FFF2-40B4-BE49-F238E27FC236}">
                      <a16:creationId xmlns:a16="http://schemas.microsoft.com/office/drawing/2014/main" id="{7DC48E69-61A2-4CAD-4B15-D57178EAFC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246" name="Group 85245">
                    <a:extLst>
                      <a:ext uri="{FF2B5EF4-FFF2-40B4-BE49-F238E27FC236}">
                        <a16:creationId xmlns:a16="http://schemas.microsoft.com/office/drawing/2014/main" id="{F3EC2FC5-5615-E878-CF73-24BB2527A1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4992" name="Group 84991">
                      <a:extLst>
                        <a:ext uri="{FF2B5EF4-FFF2-40B4-BE49-F238E27FC236}">
                          <a16:creationId xmlns:a16="http://schemas.microsoft.com/office/drawing/2014/main" id="{4A22C222-E484-0D27-479A-B9F44B18133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DC5BA5E1-6E01-9699-9609-6B00BCA08BC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4" name="Rectangle 84993">
                            <a:extLst>
                              <a:ext uri="{FF2B5EF4-FFF2-40B4-BE49-F238E27FC236}">
                                <a16:creationId xmlns:a16="http://schemas.microsoft.com/office/drawing/2014/main" id="{DC5BA5E1-6E01-9699-9609-6B00BCA08BC5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5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6A83DCC8-32D7-6B39-329B-F29BD9D1E55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4995" name="Rectangle 84994">
                            <a:extLst>
                              <a:ext uri="{FF2B5EF4-FFF2-40B4-BE49-F238E27FC236}">
                                <a16:creationId xmlns:a16="http://schemas.microsoft.com/office/drawing/2014/main" id="{6A83DCC8-32D7-6B39-329B-F29BD9D1E552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F3DBE515-53E6-2232-E99D-4C88A53202B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∞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4993" name="Rectangle 84992">
                          <a:extLst>
                            <a:ext uri="{FF2B5EF4-FFF2-40B4-BE49-F238E27FC236}">
                              <a16:creationId xmlns:a16="http://schemas.microsoft.com/office/drawing/2014/main" id="{F3DBE515-53E6-2232-E99D-4C88A53202BA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3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E39B0549-A745-B72C-7F08-97DABC96811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∞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85247" name="Rectangle 85246">
                        <a:extLst>
                          <a:ext uri="{FF2B5EF4-FFF2-40B4-BE49-F238E27FC236}">
                            <a16:creationId xmlns:a16="http://schemas.microsoft.com/office/drawing/2014/main" id="{E39B0549-A745-B72C-7F08-97DABC96811A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38"/>
                        <a:stretch>
                          <a:fillRect/>
                        </a:stretch>
                      </a:blipFill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7BE5C311-386E-FA44-EDE3-AE8DC558E8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4403148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85152" name="Group 85151">
                  <a:extLst>
                    <a:ext uri="{FF2B5EF4-FFF2-40B4-BE49-F238E27FC236}">
                      <a16:creationId xmlns:a16="http://schemas.microsoft.com/office/drawing/2014/main" id="{B9EBEDCE-ED8D-342E-BD96-19FACC1757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70" name="Group 85169">
                    <a:extLst>
                      <a:ext uri="{FF2B5EF4-FFF2-40B4-BE49-F238E27FC236}">
                        <a16:creationId xmlns:a16="http://schemas.microsoft.com/office/drawing/2014/main" id="{18009EF1-DB80-BABE-80DE-D515507554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81" name="Group 85180">
                      <a:extLst>
                        <a:ext uri="{FF2B5EF4-FFF2-40B4-BE49-F238E27FC236}">
                          <a16:creationId xmlns:a16="http://schemas.microsoft.com/office/drawing/2014/main" id="{D3002B43-C3F4-C0DE-234B-6B4FD5C581B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C1013ADA-6F37-8BE8-CD7D-9563940035AE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2" name="Rectangle 85241">
                            <a:extLst>
                              <a:ext uri="{FF2B5EF4-FFF2-40B4-BE49-F238E27FC236}">
                                <a16:creationId xmlns:a16="http://schemas.microsoft.com/office/drawing/2014/main" id="{C1013ADA-6F37-8BE8-CD7D-9563940035AE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C8F6BE66-AE8F-6C1A-98CC-0DA2508A324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∞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243" name="Rectangle 85242">
                            <a:extLst>
                              <a:ext uri="{FF2B5EF4-FFF2-40B4-BE49-F238E27FC236}">
                                <a16:creationId xmlns:a16="http://schemas.microsoft.com/office/drawing/2014/main" id="{C8F6BE66-AE8F-6C1A-98CC-0DA2508A3247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B28808AF-8831-DD5A-8C2D-654FAF857025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83" name="Rectangle 85182">
                          <a:extLst>
                            <a:ext uri="{FF2B5EF4-FFF2-40B4-BE49-F238E27FC236}">
                              <a16:creationId xmlns:a16="http://schemas.microsoft.com/office/drawing/2014/main" id="{B28808AF-8831-DD5A-8C2D-654FAF857025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71" name="Group 85170">
                    <a:extLst>
                      <a:ext uri="{FF2B5EF4-FFF2-40B4-BE49-F238E27FC236}">
                        <a16:creationId xmlns:a16="http://schemas.microsoft.com/office/drawing/2014/main" id="{18BCA9B6-63D6-814B-B954-DF7D69F3CF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72" name="Group 85171">
                      <a:extLst>
                        <a:ext uri="{FF2B5EF4-FFF2-40B4-BE49-F238E27FC236}">
                          <a16:creationId xmlns:a16="http://schemas.microsoft.com/office/drawing/2014/main" id="{929A6CA1-DD0D-5BD5-D3B8-296B6E5F614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74" name="Group 85173">
                        <a:extLst>
                          <a:ext uri="{FF2B5EF4-FFF2-40B4-BE49-F238E27FC236}">
                            <a16:creationId xmlns:a16="http://schemas.microsoft.com/office/drawing/2014/main" id="{3805CDE8-3D38-E357-3787-60D140F721C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43EF4D73-E51F-6286-0637-542A47A577E3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6" name="Rectangle 85175">
                              <a:extLst>
                                <a:ext uri="{FF2B5EF4-FFF2-40B4-BE49-F238E27FC236}">
                                  <a16:creationId xmlns:a16="http://schemas.microsoft.com/office/drawing/2014/main" id="{43EF4D73-E51F-6286-0637-542A47A577E3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7F4730E2-0B30-9164-265B-395397214FDF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77" name="Rectangle 85176">
                              <a:extLst>
                                <a:ext uri="{FF2B5EF4-FFF2-40B4-BE49-F238E27FC236}">
                                  <a16:creationId xmlns:a16="http://schemas.microsoft.com/office/drawing/2014/main" id="{7F4730E2-0B30-9164-265B-395397214FDF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3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11A0C86E-C2B7-261B-ED9C-D713869466D0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75" name="Rectangle 85174">
                            <a:extLst>
                              <a:ext uri="{FF2B5EF4-FFF2-40B4-BE49-F238E27FC236}">
                                <a16:creationId xmlns:a16="http://schemas.microsoft.com/office/drawing/2014/main" id="{11A0C86E-C2B7-261B-ED9C-D713869466D0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52784C29-CC2E-1A7A-CB00-ABBFCC75CCA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73" name="Rectangle 85172">
                          <a:extLst>
                            <a:ext uri="{FF2B5EF4-FFF2-40B4-BE49-F238E27FC236}">
                              <a16:creationId xmlns:a16="http://schemas.microsoft.com/office/drawing/2014/main" id="{52784C29-CC2E-1A7A-CB00-ABBFCC75CCAA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85153" name="Group 85152">
                  <a:extLst>
                    <a:ext uri="{FF2B5EF4-FFF2-40B4-BE49-F238E27FC236}">
                      <a16:creationId xmlns:a16="http://schemas.microsoft.com/office/drawing/2014/main" id="{F3E73C2C-BA95-5525-C7E2-3D07FC95E7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54" name="Group 85153">
                    <a:extLst>
                      <a:ext uri="{FF2B5EF4-FFF2-40B4-BE49-F238E27FC236}">
                        <a16:creationId xmlns:a16="http://schemas.microsoft.com/office/drawing/2014/main" id="{BD01656D-F84F-6BC3-2279-520C3E38A6B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65" name="Group 85164">
                      <a:extLst>
                        <a:ext uri="{FF2B5EF4-FFF2-40B4-BE49-F238E27FC236}">
                          <a16:creationId xmlns:a16="http://schemas.microsoft.com/office/drawing/2014/main" id="{76220B57-0CF8-ABB6-039C-7D5753D49FE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68" name="Rectangle 85167">
                            <a:extLst>
                              <a:ext uri="{FF2B5EF4-FFF2-40B4-BE49-F238E27FC236}">
                                <a16:creationId xmlns:a16="http://schemas.microsoft.com/office/drawing/2014/main" id="{CE28EC2F-C2DE-3F9D-40B9-BF923FB19B8B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68" name="Rectangle 85167">
                            <a:extLst>
                              <a:ext uri="{FF2B5EF4-FFF2-40B4-BE49-F238E27FC236}">
                                <a16:creationId xmlns:a16="http://schemas.microsoft.com/office/drawing/2014/main" id="{CE28EC2F-C2DE-3F9D-40B9-BF923FB19B8B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6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69" name="Rectangle 85168">
                            <a:extLst>
                              <a:ext uri="{FF2B5EF4-FFF2-40B4-BE49-F238E27FC236}">
                                <a16:creationId xmlns:a16="http://schemas.microsoft.com/office/drawing/2014/main" id="{47918435-E85E-43E8-20AC-19472B641BD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69" name="Rectangle 85168">
                            <a:extLst>
                              <a:ext uri="{FF2B5EF4-FFF2-40B4-BE49-F238E27FC236}">
                                <a16:creationId xmlns:a16="http://schemas.microsoft.com/office/drawing/2014/main" id="{47918435-E85E-43E8-20AC-19472B641BD6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47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67" name="Rectangle 85166">
                          <a:extLst>
                            <a:ext uri="{FF2B5EF4-FFF2-40B4-BE49-F238E27FC236}">
                              <a16:creationId xmlns:a16="http://schemas.microsoft.com/office/drawing/2014/main" id="{642D3C5B-9DDE-E511-2714-B6EC607DE49E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67" name="Rectangle 85166">
                          <a:extLst>
                            <a:ext uri="{FF2B5EF4-FFF2-40B4-BE49-F238E27FC236}">
                              <a16:creationId xmlns:a16="http://schemas.microsoft.com/office/drawing/2014/main" id="{642D3C5B-9DDE-E511-2714-B6EC607DE49E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48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55" name="Group 85154">
                    <a:extLst>
                      <a:ext uri="{FF2B5EF4-FFF2-40B4-BE49-F238E27FC236}">
                        <a16:creationId xmlns:a16="http://schemas.microsoft.com/office/drawing/2014/main" id="{45881043-D98B-7243-10D2-CF3A74C177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56" name="Group 85155">
                      <a:extLst>
                        <a:ext uri="{FF2B5EF4-FFF2-40B4-BE49-F238E27FC236}">
                          <a16:creationId xmlns:a16="http://schemas.microsoft.com/office/drawing/2014/main" id="{E518C2BA-1212-6CB8-2004-A81D9FD5D4A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58" name="Group 85157">
                        <a:extLst>
                          <a:ext uri="{FF2B5EF4-FFF2-40B4-BE49-F238E27FC236}">
                            <a16:creationId xmlns:a16="http://schemas.microsoft.com/office/drawing/2014/main" id="{A84948C0-4AE9-7E2A-48C3-FCC19BA61BC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60" name="Rectangle 85159">
                              <a:extLst>
                                <a:ext uri="{FF2B5EF4-FFF2-40B4-BE49-F238E27FC236}">
                                  <a16:creationId xmlns:a16="http://schemas.microsoft.com/office/drawing/2014/main" id="{578DDA6A-1FE9-B5A2-E825-D42B9FC848F0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60" name="Rectangle 85159">
                              <a:extLst>
                                <a:ext uri="{FF2B5EF4-FFF2-40B4-BE49-F238E27FC236}">
                                  <a16:creationId xmlns:a16="http://schemas.microsoft.com/office/drawing/2014/main" id="{578DDA6A-1FE9-B5A2-E825-D42B9FC848F0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49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61" name="Rectangle 85160">
                              <a:extLst>
                                <a:ext uri="{FF2B5EF4-FFF2-40B4-BE49-F238E27FC236}">
                                  <a16:creationId xmlns:a16="http://schemas.microsoft.com/office/drawing/2014/main" id="{F0381D18-CB72-8ED8-AB14-25245E4E6131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61" name="Rectangle 85160">
                              <a:extLst>
                                <a:ext uri="{FF2B5EF4-FFF2-40B4-BE49-F238E27FC236}">
                                  <a16:creationId xmlns:a16="http://schemas.microsoft.com/office/drawing/2014/main" id="{F0381D18-CB72-8ED8-AB14-25245E4E6131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0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59" name="Rectangle 85158">
                            <a:extLst>
                              <a:ext uri="{FF2B5EF4-FFF2-40B4-BE49-F238E27FC236}">
                                <a16:creationId xmlns:a16="http://schemas.microsoft.com/office/drawing/2014/main" id="{E99E064F-8728-CCF4-0157-62437C02A7A5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59" name="Rectangle 85158">
                            <a:extLst>
                              <a:ext uri="{FF2B5EF4-FFF2-40B4-BE49-F238E27FC236}">
                                <a16:creationId xmlns:a16="http://schemas.microsoft.com/office/drawing/2014/main" id="{E99E064F-8728-CCF4-0157-62437C02A7A5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1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57" name="Rectangle 85156">
                          <a:extLst>
                            <a:ext uri="{FF2B5EF4-FFF2-40B4-BE49-F238E27FC236}">
                              <a16:creationId xmlns:a16="http://schemas.microsoft.com/office/drawing/2014/main" id="{B5DD5E14-5C85-193A-D802-44CBC63D208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57" name="Rectangle 85156">
                          <a:extLst>
                            <a:ext uri="{FF2B5EF4-FFF2-40B4-BE49-F238E27FC236}">
                              <a16:creationId xmlns:a16="http://schemas.microsoft.com/office/drawing/2014/main" id="{B5DD5E14-5C85-193A-D802-44CBC63D2088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2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C1E833DA-99D7-67A5-7B73-031923DECD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3" y="5089954"/>
                <a:ext cx="3205097" cy="686807"/>
                <a:chOff x="960" y="1488"/>
                <a:chExt cx="2688" cy="576"/>
              </a:xfrm>
              <a:grpFill/>
            </p:grpSpPr>
            <p:grpSp>
              <p:nvGrpSpPr>
                <p:cNvPr id="54" name="Group 53">
                  <a:extLst>
                    <a:ext uri="{FF2B5EF4-FFF2-40B4-BE49-F238E27FC236}">
                      <a16:creationId xmlns:a16="http://schemas.microsoft.com/office/drawing/2014/main" id="{968D4C5D-8ADA-0171-F402-D001AD0882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488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85136" name="Group 85135">
                    <a:extLst>
                      <a:ext uri="{FF2B5EF4-FFF2-40B4-BE49-F238E27FC236}">
                        <a16:creationId xmlns:a16="http://schemas.microsoft.com/office/drawing/2014/main" id="{BF66E798-7C21-A140-DF0F-61CC6F2572B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44" name="Group 85143">
                      <a:extLst>
                        <a:ext uri="{FF2B5EF4-FFF2-40B4-BE49-F238E27FC236}">
                          <a16:creationId xmlns:a16="http://schemas.microsoft.com/office/drawing/2014/main" id="{73273CF5-7A01-E1B1-02F4-3991DD4DF5D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49" name="Rectangle 85148">
                            <a:extLst>
                              <a:ext uri="{FF2B5EF4-FFF2-40B4-BE49-F238E27FC236}">
                                <a16:creationId xmlns:a16="http://schemas.microsoft.com/office/drawing/2014/main" id="{4BFDD4C7-4D14-90B4-AF38-F7D0BEB913F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49" name="Rectangle 85148">
                            <a:extLst>
                              <a:ext uri="{FF2B5EF4-FFF2-40B4-BE49-F238E27FC236}">
                                <a16:creationId xmlns:a16="http://schemas.microsoft.com/office/drawing/2014/main" id="{4BFDD4C7-4D14-90B4-AF38-F7D0BEB913F6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3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51" name="Rectangle 85150">
                            <a:extLst>
                              <a:ext uri="{FF2B5EF4-FFF2-40B4-BE49-F238E27FC236}">
                                <a16:creationId xmlns:a16="http://schemas.microsoft.com/office/drawing/2014/main" id="{4EEF7776-B97B-AD54-C99F-3F8252BC79B9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51" name="Rectangle 85150">
                            <a:extLst>
                              <a:ext uri="{FF2B5EF4-FFF2-40B4-BE49-F238E27FC236}">
                                <a16:creationId xmlns:a16="http://schemas.microsoft.com/office/drawing/2014/main" id="{4EEF7776-B97B-AD54-C99F-3F8252BC79B9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45" name="Rectangle 85144">
                          <a:extLst>
                            <a:ext uri="{FF2B5EF4-FFF2-40B4-BE49-F238E27FC236}">
                              <a16:creationId xmlns:a16="http://schemas.microsoft.com/office/drawing/2014/main" id="{154F7437-188C-505C-F99A-A0A5EF69D680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45" name="Rectangle 85144">
                          <a:extLst>
                            <a:ext uri="{FF2B5EF4-FFF2-40B4-BE49-F238E27FC236}">
                              <a16:creationId xmlns:a16="http://schemas.microsoft.com/office/drawing/2014/main" id="{154F7437-188C-505C-F99A-A0A5EF69D680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85137" name="Group 85136">
                    <a:extLst>
                      <a:ext uri="{FF2B5EF4-FFF2-40B4-BE49-F238E27FC236}">
                        <a16:creationId xmlns:a16="http://schemas.microsoft.com/office/drawing/2014/main" id="{48C56483-07E3-3B33-BD03-8330655B500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38" name="Group 85137">
                      <a:extLst>
                        <a:ext uri="{FF2B5EF4-FFF2-40B4-BE49-F238E27FC236}">
                          <a16:creationId xmlns:a16="http://schemas.microsoft.com/office/drawing/2014/main" id="{B8BDEF76-AD25-BC1F-6D1F-BF868D96AA5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40" name="Group 85139">
                        <a:extLst>
                          <a:ext uri="{FF2B5EF4-FFF2-40B4-BE49-F238E27FC236}">
                            <a16:creationId xmlns:a16="http://schemas.microsoft.com/office/drawing/2014/main" id="{B0660E08-5334-3925-AD03-307EFB22580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42" name="Rectangle 85141">
                              <a:extLst>
                                <a:ext uri="{FF2B5EF4-FFF2-40B4-BE49-F238E27FC236}">
                                  <a16:creationId xmlns:a16="http://schemas.microsoft.com/office/drawing/2014/main" id="{D29564EC-3D21-C31A-12E0-B48BCD2861A0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42" name="Rectangle 85141">
                              <a:extLst>
                                <a:ext uri="{FF2B5EF4-FFF2-40B4-BE49-F238E27FC236}">
                                  <a16:creationId xmlns:a16="http://schemas.microsoft.com/office/drawing/2014/main" id="{D29564EC-3D21-C31A-12E0-B48BCD2861A0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6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43" name="Rectangle 85142">
                              <a:extLst>
                                <a:ext uri="{FF2B5EF4-FFF2-40B4-BE49-F238E27FC236}">
                                  <a16:creationId xmlns:a16="http://schemas.microsoft.com/office/drawing/2014/main" id="{FBF68DAC-E163-7D37-E976-A82089964C87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43" name="Rectangle 85142">
                              <a:extLst>
                                <a:ext uri="{FF2B5EF4-FFF2-40B4-BE49-F238E27FC236}">
                                  <a16:creationId xmlns:a16="http://schemas.microsoft.com/office/drawing/2014/main" id="{FBF68DAC-E163-7D37-E976-A82089964C87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57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41" name="Rectangle 85140">
                            <a:extLst>
                              <a:ext uri="{FF2B5EF4-FFF2-40B4-BE49-F238E27FC236}">
                                <a16:creationId xmlns:a16="http://schemas.microsoft.com/office/drawing/2014/main" id="{DD826A2E-8AE4-2E10-B323-77197501F663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41" name="Rectangle 85140">
                            <a:extLst>
                              <a:ext uri="{FF2B5EF4-FFF2-40B4-BE49-F238E27FC236}">
                                <a16:creationId xmlns:a16="http://schemas.microsoft.com/office/drawing/2014/main" id="{DD826A2E-8AE4-2E10-B323-77197501F663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58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39" name="Rectangle 85138">
                          <a:extLst>
                            <a:ext uri="{FF2B5EF4-FFF2-40B4-BE49-F238E27FC236}">
                              <a16:creationId xmlns:a16="http://schemas.microsoft.com/office/drawing/2014/main" id="{D4F268CA-CB89-F169-32C1-6396407E1683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39" name="Rectangle 85138">
                          <a:extLst>
                            <a:ext uri="{FF2B5EF4-FFF2-40B4-BE49-F238E27FC236}">
                              <a16:creationId xmlns:a16="http://schemas.microsoft.com/office/drawing/2014/main" id="{D4F268CA-CB89-F169-32C1-6396407E1683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59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0DDD03E5-8213-1580-287E-396538D4BC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0" y="1776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0260FB88-5F4F-171A-CD68-B1864F74FA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584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85131" name="Group 85130">
                      <a:extLst>
                        <a:ext uri="{FF2B5EF4-FFF2-40B4-BE49-F238E27FC236}">
                          <a16:creationId xmlns:a16="http://schemas.microsoft.com/office/drawing/2014/main" id="{7CB6D9B3-EAC1-D011-6398-73DD9FA0EF6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34" name="Rectangle 85133">
                            <a:extLst>
                              <a:ext uri="{FF2B5EF4-FFF2-40B4-BE49-F238E27FC236}">
                                <a16:creationId xmlns:a16="http://schemas.microsoft.com/office/drawing/2014/main" id="{85E072AA-B568-F142-0292-2FC63A33571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7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34" name="Rectangle 85133">
                            <a:extLst>
                              <a:ext uri="{FF2B5EF4-FFF2-40B4-BE49-F238E27FC236}">
                                <a16:creationId xmlns:a16="http://schemas.microsoft.com/office/drawing/2014/main" id="{85E072AA-B568-F142-0292-2FC63A335717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3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35" name="Rectangle 85134">
                            <a:extLst>
                              <a:ext uri="{FF2B5EF4-FFF2-40B4-BE49-F238E27FC236}">
                                <a16:creationId xmlns:a16="http://schemas.microsoft.com/office/drawing/2014/main" id="{8E327FF6-990B-4D7D-8219-F039C880DF5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35" name="Rectangle 85134">
                            <a:extLst>
                              <a:ext uri="{FF2B5EF4-FFF2-40B4-BE49-F238E27FC236}">
                                <a16:creationId xmlns:a16="http://schemas.microsoft.com/office/drawing/2014/main" id="{8E327FF6-990B-4D7D-8219-F039C880DF56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6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33" name="Rectangle 85132">
                          <a:extLst>
                            <a:ext uri="{FF2B5EF4-FFF2-40B4-BE49-F238E27FC236}">
                              <a16:creationId xmlns:a16="http://schemas.microsoft.com/office/drawing/2014/main" id="{C8AF71CE-FA9A-9EB0-FC05-6554EEEFC348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8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33" name="Rectangle 85132">
                          <a:extLst>
                            <a:ext uri="{FF2B5EF4-FFF2-40B4-BE49-F238E27FC236}">
                              <a16:creationId xmlns:a16="http://schemas.microsoft.com/office/drawing/2014/main" id="{C8AF71CE-FA9A-9EB0-FC05-6554EEEFC348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6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p:grpSp>
                <p:nvGrpSpPr>
                  <p:cNvPr id="63" name="Group 62">
                    <a:extLst>
                      <a:ext uri="{FF2B5EF4-FFF2-40B4-BE49-F238E27FC236}">
                        <a16:creationId xmlns:a16="http://schemas.microsoft.com/office/drawing/2014/main" id="{B5EF71B8-8505-85D1-1554-3DD30D0948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2688" cy="288"/>
                    <a:chOff x="432" y="1152"/>
                    <a:chExt cx="2688" cy="288"/>
                  </a:xfrm>
                  <a:grpFill/>
                </p:grpSpPr>
                <p:grpSp>
                  <p:nvGrpSpPr>
                    <p:cNvPr id="85121" name="Group 85120">
                      <a:extLst>
                        <a:ext uri="{FF2B5EF4-FFF2-40B4-BE49-F238E27FC236}">
                          <a16:creationId xmlns:a16="http://schemas.microsoft.com/office/drawing/2014/main" id="{04A0FF26-6DB8-2C5A-B3E3-4D3F7D65520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1152" cy="288"/>
                      <a:chOff x="432" y="1152"/>
                      <a:chExt cx="1152" cy="288"/>
                    </a:xfrm>
                    <a:grpFill/>
                  </p:grpSpPr>
                  <p:grpSp>
                    <p:nvGrpSpPr>
                      <p:cNvPr id="85124" name="Group 85123">
                        <a:extLst>
                          <a:ext uri="{FF2B5EF4-FFF2-40B4-BE49-F238E27FC236}">
                            <a16:creationId xmlns:a16="http://schemas.microsoft.com/office/drawing/2014/main" id="{A6494480-BB34-3836-B8FB-307F95286FA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32" y="1152"/>
                        <a:ext cx="768" cy="288"/>
                        <a:chOff x="432" y="1152"/>
                        <a:chExt cx="768" cy="288"/>
                      </a:xfrm>
                      <a:grpFill/>
                    </p:grpSpPr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26" name="Rectangle 85125">
                              <a:extLst>
                                <a:ext uri="{FF2B5EF4-FFF2-40B4-BE49-F238E27FC236}">
                                  <a16:creationId xmlns:a16="http://schemas.microsoft.com/office/drawing/2014/main" id="{B5C90FFE-341B-DCEC-4A94-CB1907C12DB0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26" name="Rectangle 85125">
                              <a:extLst>
                                <a:ext uri="{FF2B5EF4-FFF2-40B4-BE49-F238E27FC236}">
                                  <a16:creationId xmlns:a16="http://schemas.microsoft.com/office/drawing/2014/main" id="{B5C90FFE-341B-DCEC-4A94-CB1907C12DB0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432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62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  <mc:AlternateContent xmlns:mc="http://schemas.openxmlformats.org/markup-compatibility/2006" xmlns:a14="http://schemas.microsoft.com/office/drawing/2010/main">
                      <mc:Choice Requires="a14">
                        <p:sp>
                          <p:nvSpPr>
                            <p:cNvPr id="85127" name="Rectangle 85126">
                              <a:extLst>
                                <a:ext uri="{FF2B5EF4-FFF2-40B4-BE49-F238E27FC236}">
                                  <a16:creationId xmlns:a16="http://schemas.microsoft.com/office/drawing/2014/main" id="{349A85FC-B183-1CB0-7B08-F3496995B373}"/>
                                </a:ext>
                              </a:extLst>
                            </p:cNvPr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grpFill/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AF507438-7753-43E0-B8FC-AC1667EBCBE1}">
                                <a14:hiddenEffects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 wrap="none" anchor="ctr"/>
                            <a:lstStyle>
                              <a:defPPr>
                                <a:defRPr lang="en-US"/>
                              </a:defPPr>
                              <a:lvl1pPr marL="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1pPr>
                              <a:lvl2pPr marL="742950" indent="-28575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2pPr>
                              <a:lvl3pPr marL="11430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3pPr>
                              <a:lvl4pPr marL="16002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4pPr>
                              <a:lvl5pPr marL="2057400" indent="-228600" algn="l" defTabSz="457200" rtl="0" eaLnBrk="1" latinLnBrk="0" hangingPunct="1"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5pPr>
                              <a:lvl6pPr marL="25146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6pPr>
                              <a:lvl7pPr marL="29718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7pPr>
                              <a:lvl8pPr marL="34290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8pPr>
                              <a:lvl9pPr marL="3886200" indent="-228600" algn="ctr" defTabSz="457200" rtl="0" eaLnBrk="0" fontAlgn="base" latinLnBrk="0" hangingPunct="0">
                                <a:spcBef>
                                  <a:spcPct val="0"/>
                                </a:spcBef>
                                <a:spcAft>
                                  <a:spcPct val="0"/>
                                </a:spcAft>
                                <a:defRPr sz="2000" kern="1200">
                                  <a:solidFill>
                                    <a:schemeClr val="tx1"/>
                                  </a:solidFill>
                                  <a:latin typeface="Arial" panose="020B0604020202020204" pitchFamily="34" charset="0"/>
                                  <a:ea typeface="+mn-ea"/>
                                  <a:cs typeface="+mn-cs"/>
                                </a:defRPr>
                              </a:lvl9pPr>
                            </a:lstStyle>
                            <a:p>
                              <a:pPr/>
                              <a14:m>
                                <m:oMathPara xmlns:m="http://schemas.openxmlformats.org/officeDocument/2006/math">
                                  <m:oMathParaPr>
                                    <m:jc m:val="centerGroup"/>
                                  </m:oMathParaPr>
                                  <m:oMath xmlns:m="http://schemas.openxmlformats.org/officeDocument/2006/math">
                                    <m:r>
                                      <a:rPr lang="en-US" altLang="en-US" sz="1600" b="0" i="1" smtClean="0"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oMath>
                                </m:oMathPara>
                              </a14:m>
                              <a:endParaRPr lang="en-US" altLang="en-US" sz="1600" dirty="0"/>
                            </a:p>
                          </p:txBody>
                        </p:sp>
                      </mc:Choice>
                      <mc:Fallback xmlns="">
                        <p:sp>
                          <p:nvSpPr>
                            <p:cNvPr id="85127" name="Rectangle 85126">
                              <a:extLst>
                                <a:ext uri="{FF2B5EF4-FFF2-40B4-BE49-F238E27FC236}">
                                  <a16:creationId xmlns:a16="http://schemas.microsoft.com/office/drawing/2014/main" id="{349A85FC-B183-1CB0-7B08-F3496995B373}"/>
                                </a:ext>
                              </a:extLst>
                            </p:cNvPr>
                            <p:cNvSpPr>
                              <a:spLocks noRot="1" noChangeAspect="1" noMove="1" noResize="1" noEditPoints="1" noAdjustHandles="1" noChangeArrowheads="1" noChangeShapeType="1" noTextEdit="1"/>
                            </p:cNvSpPr>
                            <p:nvPr/>
                          </p:nvSpPr>
                          <p:spPr bwMode="auto">
                            <a:xfrm>
                              <a:off x="816" y="1152"/>
                              <a:ext cx="384" cy="288"/>
                            </a:xfrm>
                            <a:prstGeom prst="rect">
                              <a:avLst/>
                            </a:prstGeom>
                            <a:blipFill>
                              <a:blip r:embed="rId63"/>
                              <a:stretch>
                                <a:fillRect/>
                              </a:stretch>
                            </a:blipFill>
                            <a:ln w="28575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  <a:extLst>
                              <a:ext uri="{909E8E84-426E-40DD-AFC4-6F175D3DCCD1}">
                                <a14:hiddenFill xmlns:a14="http://schemas.microsoft.com/office/drawing/2010/main">
                                  <a:solidFill>
                                    <a:schemeClr val="accent1"/>
                                  </a:solidFill>
                                </a14:hiddenFill>
                              </a:ext>
                              <a:ext uri="{AF507438-7753-43E0-B8FC-AC1667EBCBE1}">
                                <a14:hiddenEffects xmlns:a14="http://schemas.microsoft.com/office/drawing/2010/main">
                                  <a:effectLst>
                                    <a:outerShdw dist="35921" dir="2700000" algn="ctr" rotWithShape="0">
                                      <a:schemeClr val="bg2"/>
                                    </a:outerShdw>
                                  </a:effectLst>
                                </a14:hiddenEffects>
                              </a:ext>
                            </a:extLst>
                          </p:spPr>
                          <p:txBody>
                            <a:bodyPr/>
                            <a:lstStyle/>
                            <a:p>
                              <a:r>
                                <a:rPr lang="en-US">
                                  <a:noFill/>
                                </a:rPr>
                                <a:t> </a:t>
                              </a:r>
                            </a:p>
                          </p:txBody>
                        </p:sp>
                      </mc:Fallback>
                    </mc:AlternateContent>
                  </p:grpSp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85125" name="Rectangle 85124">
                            <a:extLst>
                              <a:ext uri="{FF2B5EF4-FFF2-40B4-BE49-F238E27FC236}">
                                <a16:creationId xmlns:a16="http://schemas.microsoft.com/office/drawing/2014/main" id="{2904E86E-639F-0F98-D280-CE73F0465BB6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85125" name="Rectangle 85124">
                            <a:extLst>
                              <a:ext uri="{FF2B5EF4-FFF2-40B4-BE49-F238E27FC236}">
                                <a16:creationId xmlns:a16="http://schemas.microsoft.com/office/drawing/2014/main" id="{2904E86E-639F-0F98-D280-CE73F0465BB6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1200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64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85123" name="Rectangle 85122">
                          <a:extLst>
                            <a:ext uri="{FF2B5EF4-FFF2-40B4-BE49-F238E27FC236}">
                              <a16:creationId xmlns:a16="http://schemas.microsoft.com/office/drawing/2014/main" id="{A158831F-4DEA-E208-B502-A41A24FFBBE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85123" name="Rectangle 85122">
                          <a:extLst>
                            <a:ext uri="{FF2B5EF4-FFF2-40B4-BE49-F238E27FC236}">
                              <a16:creationId xmlns:a16="http://schemas.microsoft.com/office/drawing/2014/main" id="{A158831F-4DEA-E208-B502-A41A24FFBBEA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273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65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AD85C286-0DE5-161E-B065-DB6889823E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48702" y="5776760"/>
                <a:ext cx="3205097" cy="343404"/>
                <a:chOff x="432" y="1152"/>
                <a:chExt cx="2688" cy="288"/>
              </a:xfrm>
              <a:grpFill/>
            </p:grpSpPr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445A8485-E029-18D6-3126-C935C5E511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84" y="1152"/>
                  <a:ext cx="1152" cy="288"/>
                  <a:chOff x="432" y="1152"/>
                  <a:chExt cx="1152" cy="288"/>
                </a:xfrm>
                <a:grpFill/>
              </p:grpSpPr>
              <p:grpSp>
                <p:nvGrpSpPr>
                  <p:cNvPr id="46" name="Group 45">
                    <a:extLst>
                      <a:ext uri="{FF2B5EF4-FFF2-40B4-BE49-F238E27FC236}">
                        <a16:creationId xmlns:a16="http://schemas.microsoft.com/office/drawing/2014/main" id="{6655B53C-DC89-EDEB-A378-4871FF9D5BE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768" cy="288"/>
                    <a:chOff x="432" y="1152"/>
                    <a:chExt cx="768" cy="288"/>
                  </a:xfrm>
                  <a:grpFill/>
                </p:grpSpPr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51" name="Rectangle 50">
                          <a:extLst>
                            <a:ext uri="{FF2B5EF4-FFF2-40B4-BE49-F238E27FC236}">
                              <a16:creationId xmlns:a16="http://schemas.microsoft.com/office/drawing/2014/main" id="{7A605E9A-9D8F-7104-A496-D82096C9727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51" name="Rectangle 50">
                          <a:extLst>
                            <a:ext uri="{FF2B5EF4-FFF2-40B4-BE49-F238E27FC236}">
                              <a16:creationId xmlns:a16="http://schemas.microsoft.com/office/drawing/2014/main" id="{7A605E9A-9D8F-7104-A496-D82096C9727D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432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66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53" name="Rectangle 52">
                          <a:extLst>
                            <a:ext uri="{FF2B5EF4-FFF2-40B4-BE49-F238E27FC236}">
                              <a16:creationId xmlns:a16="http://schemas.microsoft.com/office/drawing/2014/main" id="{B7D3F0B1-BD43-3ABF-3B1A-6D6484CCF4D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53" name="Rectangle 52">
                          <a:extLst>
                            <a:ext uri="{FF2B5EF4-FFF2-40B4-BE49-F238E27FC236}">
                              <a16:creationId xmlns:a16="http://schemas.microsoft.com/office/drawing/2014/main" id="{B7D3F0B1-BD43-3ABF-3B1A-6D6484CCF4D4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816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67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47" name="Rectangle 46">
                        <a:extLst>
                          <a:ext uri="{FF2B5EF4-FFF2-40B4-BE49-F238E27FC236}">
                            <a16:creationId xmlns:a16="http://schemas.microsoft.com/office/drawing/2014/main" id="{C03A1330-F06A-197D-9E7C-638DED7B6F6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47" name="Rectangle 46">
                        <a:extLst>
                          <a:ext uri="{FF2B5EF4-FFF2-40B4-BE49-F238E27FC236}">
                            <a16:creationId xmlns:a16="http://schemas.microsoft.com/office/drawing/2014/main" id="{C03A1330-F06A-197D-9E7C-638DED7B6F6B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200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68"/>
                        <a:stretch>
                          <a:fillRect/>
                        </a:stretch>
                      </a:blipFill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  <p:grpSp>
              <p:nvGrpSpPr>
                <p:cNvPr id="38" name="Group 37">
                  <a:extLst>
                    <a:ext uri="{FF2B5EF4-FFF2-40B4-BE49-F238E27FC236}">
                      <a16:creationId xmlns:a16="http://schemas.microsoft.com/office/drawing/2014/main" id="{6943B2DA-2D0F-70E0-69F5-FD04EEEF3A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2" y="1152"/>
                  <a:ext cx="2688" cy="288"/>
                  <a:chOff x="432" y="1152"/>
                  <a:chExt cx="2688" cy="288"/>
                </a:xfrm>
                <a:grpFill/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9F004E5C-3E51-2521-3E80-536E57D3787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32" y="1152"/>
                    <a:ext cx="1152" cy="288"/>
                    <a:chOff x="432" y="1152"/>
                    <a:chExt cx="1152" cy="288"/>
                  </a:xfrm>
                  <a:grpFill/>
                </p:grpSpPr>
                <p:grpSp>
                  <p:nvGrpSpPr>
                    <p:cNvPr id="41" name="Group 40">
                      <a:extLst>
                        <a:ext uri="{FF2B5EF4-FFF2-40B4-BE49-F238E27FC236}">
                          <a16:creationId xmlns:a16="http://schemas.microsoft.com/office/drawing/2014/main" id="{37A42219-D250-649F-6D1E-E9637EC6144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32" y="1152"/>
                      <a:ext cx="768" cy="288"/>
                      <a:chOff x="432" y="1152"/>
                      <a:chExt cx="768" cy="288"/>
                    </a:xfrm>
                    <a:grpFill/>
                  </p:grpSpPr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43" name="Rectangle 42">
                            <a:extLst>
                              <a:ext uri="{FF2B5EF4-FFF2-40B4-BE49-F238E27FC236}">
                                <a16:creationId xmlns:a16="http://schemas.microsoft.com/office/drawing/2014/main" id="{063651B3-08BD-ED15-CE03-60E122D57F07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7030A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43" name="Rectangle 42">
                            <a:extLst>
                              <a:ext uri="{FF2B5EF4-FFF2-40B4-BE49-F238E27FC236}">
                                <a16:creationId xmlns:a16="http://schemas.microsoft.com/office/drawing/2014/main" id="{063651B3-08BD-ED15-CE03-60E122D57F07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432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69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7030A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  <mc:AlternateContent xmlns:mc="http://schemas.openxmlformats.org/markup-compatibility/2006" xmlns:a14="http://schemas.microsoft.com/office/drawing/2010/main">
                    <mc:Choice Requires="a14">
                      <p:sp>
                        <p:nvSpPr>
                          <p:cNvPr id="45" name="Rectangle 44">
                            <a:extLst>
                              <a:ext uri="{FF2B5EF4-FFF2-40B4-BE49-F238E27FC236}">
                                <a16:creationId xmlns:a16="http://schemas.microsoft.com/office/drawing/2014/main" id="{07933AB1-7948-A603-80E4-A01D60292D22}"/>
                              </a:ext>
                            </a:extLst>
                          </p:cNvPr>
                          <p:cNvSpPr>
                            <a:spLocks noChangeArrowheads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grpFill/>
                          <a:ln w="28575">
                            <a:solidFill>
                              <a:srgbClr val="7030A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AF507438-7753-43E0-B8FC-AC1667EBCBE1}">
                              <a14:hiddenEffects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 wrap="none" anchor="ctr"/>
                          <a:lstStyle>
                            <a:defPPr>
                              <a:defRPr lang="en-US"/>
                            </a:defPPr>
                            <a:lvl1pPr marL="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1pPr>
                            <a:lvl2pPr marL="742950" indent="-28575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2pPr>
                            <a:lvl3pPr marL="11430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3pPr>
                            <a:lvl4pPr marL="16002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4pPr>
                            <a:lvl5pPr marL="2057400" indent="-228600" algn="l" defTabSz="457200" rtl="0" eaLnBrk="1" latinLnBrk="0" hangingPunct="1"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5pPr>
                            <a:lvl6pPr marL="25146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6pPr>
                            <a:lvl7pPr marL="29718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7pPr>
                            <a:lvl8pPr marL="34290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8pPr>
                            <a:lvl9pPr marL="3886200" indent="-228600" algn="ctr" defTabSz="457200" rtl="0" eaLnBrk="0" fontAlgn="base" latinLnBrk="0" hangingPunct="0"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defRPr sz="2000" kern="1200">
                                <a:solidFill>
                                  <a:schemeClr val="tx1"/>
                                </a:solidFill>
                                <a:latin typeface="Arial" panose="020B0604020202020204" pitchFamily="34" charset="0"/>
                                <a:ea typeface="+mn-ea"/>
                                <a:cs typeface="+mn-cs"/>
                              </a:defRPr>
                            </a:lvl9pPr>
                          </a:lstStyle>
                          <a:p>
                            <a:pPr/>
                            <a14:m>
                              <m:oMathPara xmlns:m="http://schemas.openxmlformats.org/officeDocument/2006/math">
                                <m:oMathParaPr>
                                  <m:jc m:val="centerGroup"/>
                                </m:oMathParaPr>
                                <m:oMath xmlns:m="http://schemas.openxmlformats.org/officeDocument/2006/math">
                                  <m:r>
                                    <a:rPr lang="en-US" altLang="en-US" sz="16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oMath>
                              </m:oMathPara>
                            </a14:m>
                            <a:endParaRPr lang="en-US" altLang="en-US" sz="1600" dirty="0"/>
                          </a:p>
                        </p:txBody>
                      </p:sp>
                    </mc:Choice>
                    <mc:Fallback xmlns="">
                      <p:sp>
                        <p:nvSpPr>
                          <p:cNvPr id="45" name="Rectangle 44">
                            <a:extLst>
                              <a:ext uri="{FF2B5EF4-FFF2-40B4-BE49-F238E27FC236}">
                                <a16:creationId xmlns:a16="http://schemas.microsoft.com/office/drawing/2014/main" id="{07933AB1-7948-A603-80E4-A01D60292D22}"/>
                              </a:ext>
                            </a:extLst>
                          </p:cNvPr>
                          <p:cNvSpPr>
                            <a:spLocks noRot="1" noChangeAspect="1" noMove="1" noResize="1" noEditPoints="1" noAdjustHandles="1" noChangeArrowheads="1" noChangeShapeType="1" noTextEdit="1"/>
                          </p:cNvSpPr>
                          <p:nvPr/>
                        </p:nvSpPr>
                        <p:spPr bwMode="auto">
                          <a:xfrm>
                            <a:off x="816" y="1152"/>
                            <a:ext cx="384" cy="288"/>
                          </a:xfrm>
                          <a:prstGeom prst="rect">
                            <a:avLst/>
                          </a:prstGeom>
                          <a:blipFill>
                            <a:blip r:embed="rId70"/>
                            <a:stretch>
                              <a:fillRect/>
                            </a:stretch>
                          </a:blipFill>
                          <a:ln w="28575">
                            <a:solidFill>
                              <a:srgbClr val="7030A0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r>
                              <a:rPr lang="en-US">
                                <a:noFill/>
                              </a:rPr>
                              <a:t> </a:t>
                            </a:r>
                          </a:p>
                        </p:txBody>
                      </p:sp>
                    </mc:Fallback>
                  </mc:AlternateContent>
                </p:grpSp>
                <mc:AlternateContent xmlns:mc="http://schemas.openxmlformats.org/markup-compatibility/2006" xmlns:a14="http://schemas.microsoft.com/office/drawing/2010/main">
                  <mc:Choice Requires="a14">
                    <p:sp>
                      <p:nvSpPr>
                        <p:cNvPr id="42" name="Rectangle 41">
                          <a:extLst>
                            <a:ext uri="{FF2B5EF4-FFF2-40B4-BE49-F238E27FC236}">
                              <a16:creationId xmlns:a16="http://schemas.microsoft.com/office/drawing/2014/main" id="{0B0A27EA-AB20-AF3C-52D3-FD401D0F787D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grpFill/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AF507438-7753-43E0-B8FC-AC1667EBCBE1}">
                            <a14:hiddenEffects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>
                          <a:defPPr>
                            <a:defRPr lang="en-US"/>
                          </a:defPPr>
                          <a:lvl1pPr marL="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1pPr>
                          <a:lvl2pPr marL="742950" indent="-28575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2pPr>
                          <a:lvl3pPr marL="11430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3pPr>
                          <a:lvl4pPr marL="16002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4pPr>
                          <a:lvl5pPr marL="2057400" indent="-228600" algn="l" defTabSz="457200" rtl="0" eaLnBrk="1" latinLnBrk="0" hangingPunct="1"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5pPr>
                          <a:lvl6pPr marL="25146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6pPr>
                          <a:lvl7pPr marL="29718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7pPr>
                          <a:lvl8pPr marL="34290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8pPr>
                          <a:lvl9pPr marL="3886200" indent="-228600" algn="ctr" defTabSz="457200" rtl="0" eaLnBrk="0" fontAlgn="base" latinLnBrk="0" hangingPunct="0"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defRPr sz="2000" kern="1200">
                              <a:solidFill>
                                <a:schemeClr val="tx1"/>
                              </a:solidFill>
                              <a:latin typeface="Arial" panose="020B0604020202020204" pitchFamily="34" charset="0"/>
                              <a:ea typeface="+mn-ea"/>
                              <a:cs typeface="+mn-cs"/>
                            </a:defRPr>
                          </a:lvl9pPr>
                        </a:lstStyle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en-US" sz="16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lang="en-US" altLang="en-US" sz="1600" dirty="0"/>
                        </a:p>
                      </p:txBody>
                    </p:sp>
                  </mc:Choice>
                  <mc:Fallback xmlns="">
                    <p:sp>
                      <p:nvSpPr>
                        <p:cNvPr id="42" name="Rectangle 41">
                          <a:extLst>
                            <a:ext uri="{FF2B5EF4-FFF2-40B4-BE49-F238E27FC236}">
                              <a16:creationId xmlns:a16="http://schemas.microsoft.com/office/drawing/2014/main" id="{0B0A27EA-AB20-AF3C-52D3-FD401D0F787D}"/>
                            </a:ext>
                          </a:extLst>
                        </p:cNvPr>
                        <p:cNvSpPr>
                          <a:spLocks noRot="1" noChangeAspect="1" noMove="1" noResize="1" noEditPoints="1" noAdjustHandles="1" noChangeArrowheads="1" noChangeShapeType="1" noTextEdit="1"/>
                        </p:cNvSpPr>
                        <p:nvPr/>
                      </p:nvSpPr>
                      <p:spPr bwMode="auto">
                        <a:xfrm>
                          <a:off x="1200" y="1152"/>
                          <a:ext cx="384" cy="288"/>
                        </a:xfrm>
                        <a:prstGeom prst="rect">
                          <a:avLst/>
                        </a:prstGeom>
                        <a:blipFill>
                          <a:blip r:embed="rId71"/>
                          <a:stretch>
                            <a:fillRect/>
                          </a:stretch>
                        </a:blipFill>
                        <a:ln w="28575">
                          <a:solidFill>
                            <a:srgbClr val="7030A0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r>
                            <a:rPr lang="en-US">
                              <a:noFill/>
                            </a:rPr>
                            <a:t> </a:t>
                          </a:r>
                        </a:p>
                      </p:txBody>
                    </p:sp>
                  </mc:Fallback>
                </mc:AlternateContent>
              </p:grpSp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40" name="Rectangle 39">
                        <a:extLst>
                          <a:ext uri="{FF2B5EF4-FFF2-40B4-BE49-F238E27FC236}">
                            <a16:creationId xmlns:a16="http://schemas.microsoft.com/office/drawing/2014/main" id="{D7336657-7688-7A4A-6E04-73AAB22FE22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grpFill/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>
                        <a:defPPr>
                          <a:defRPr lang="en-US"/>
                        </a:defPPr>
                        <a:lvl1pPr marL="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1pPr>
                        <a:lvl2pPr marL="742950" indent="-28575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2pPr>
                        <a:lvl3pPr marL="11430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3pPr>
                        <a:lvl4pPr marL="16002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4pPr>
                        <a:lvl5pPr marL="2057400" indent="-228600" algn="l" defTabSz="457200" rtl="0" eaLnBrk="1" latinLnBrk="0" hangingPunct="1"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5pPr>
                        <a:lvl6pPr marL="25146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6pPr>
                        <a:lvl7pPr marL="29718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7pPr>
                        <a:lvl8pPr marL="34290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8pPr>
                        <a:lvl9pPr marL="3886200" indent="-228600" algn="ctr" defTabSz="457200" rtl="0" eaLnBrk="0" fontAlgn="base" latinLnBrk="0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sz="2000" kern="12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/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r>
                                <a:rPr lang="en-US" altLang="en-US" sz="16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oMath>
                          </m:oMathPara>
                        </a14:m>
                        <a:endParaRPr lang="en-US" altLang="en-US" sz="1600" dirty="0"/>
                      </a:p>
                    </p:txBody>
                  </p:sp>
                </mc:Choice>
                <mc:Fallback xmlns="">
                  <p:sp>
                    <p:nvSpPr>
                      <p:cNvPr id="40" name="Rectangle 39">
                        <a:extLst>
                          <a:ext uri="{FF2B5EF4-FFF2-40B4-BE49-F238E27FC236}">
                            <a16:creationId xmlns:a16="http://schemas.microsoft.com/office/drawing/2014/main" id="{D7336657-7688-7A4A-6E04-73AAB22FE22A}"/>
                          </a:ext>
                        </a:extLst>
                      </p:cNvPr>
                      <p:cNvSpPr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2736" y="1152"/>
                        <a:ext cx="384" cy="288"/>
                      </a:xfrm>
                      <a:prstGeom prst="rect">
                        <a:avLst/>
                      </a:prstGeom>
                      <a:blipFill>
                        <a:blip r:embed="rId72"/>
                        <a:stretch>
                          <a:fillRect/>
                        </a:stretch>
                      </a:blipFill>
                      <a:ln w="28575">
                        <a:solidFill>
                          <a:srgbClr val="7030A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7EFC5F64-55EA-505F-446D-1BD355639AB7}"/>
                    </a:ext>
                  </a:extLst>
                </p:cNvPr>
                <p:cNvSpPr txBox="1"/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grpFill/>
              </p:spPr>
              <p:txBody>
                <a:bodyPr wrap="non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7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7" name="TextBox 224">
                  <a:extLst>
                    <a:ext uri="{FF2B5EF4-FFF2-40B4-BE49-F238E27FC236}">
                      <a16:creationId xmlns:a16="http://schemas.microsoft.com/office/drawing/2014/main" id="{7EFC5F64-55EA-505F-446D-1BD355639AB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93394" y="5760054"/>
                  <a:ext cx="365805" cy="369332"/>
                </a:xfrm>
                <a:prstGeom prst="rect">
                  <a:avLst/>
                </a:prstGeom>
                <a:blipFill>
                  <a:blip r:embed="rId7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4763D209-F4D0-CEEB-8DDC-72A553282AC7}"/>
              </a:ext>
            </a:extLst>
          </p:cNvPr>
          <p:cNvGrpSpPr/>
          <p:nvPr/>
        </p:nvGrpSpPr>
        <p:grpSpPr>
          <a:xfrm>
            <a:off x="557404" y="1320149"/>
            <a:ext cx="4399153" cy="2488165"/>
            <a:chOff x="557404" y="1320149"/>
            <a:chExt cx="4399153" cy="2488165"/>
          </a:xfrm>
        </p:grpSpPr>
        <p:sp>
          <p:nvSpPr>
            <p:cNvPr id="4" name="Oval 23">
              <a:extLst>
                <a:ext uri="{FF2B5EF4-FFF2-40B4-BE49-F238E27FC236}">
                  <a16:creationId xmlns:a16="http://schemas.microsoft.com/office/drawing/2014/main" id="{58E48A21-A79E-3CD1-BFE4-CD0BBC72BA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557404" y="262086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5" name="Line 36">
              <a:extLst>
                <a:ext uri="{FF2B5EF4-FFF2-40B4-BE49-F238E27FC236}">
                  <a16:creationId xmlns:a16="http://schemas.microsoft.com/office/drawing/2014/main" id="{7CBE8204-7D07-66BC-5C5B-BD2C473E515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1981" y="2798259"/>
              <a:ext cx="942683" cy="1746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6" name="Text Box 10">
              <a:extLst>
                <a:ext uri="{FF2B5EF4-FFF2-40B4-BE49-F238E27FC236}">
                  <a16:creationId xmlns:a16="http://schemas.microsoft.com/office/drawing/2014/main" id="{BA73317B-E1ED-4D88-CCC4-DBF40A253D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405" y="3184963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7" name="Oval 23">
              <a:extLst>
                <a:ext uri="{FF2B5EF4-FFF2-40B4-BE49-F238E27FC236}">
                  <a16:creationId xmlns:a16="http://schemas.microsoft.com/office/drawing/2014/main" id="{40D52B61-84A0-DF18-E78A-2F301084AD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88244" y="2620692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8" name="Oval 23">
              <a:extLst>
                <a:ext uri="{FF2B5EF4-FFF2-40B4-BE49-F238E27FC236}">
                  <a16:creationId xmlns:a16="http://schemas.microsoft.com/office/drawing/2014/main" id="{D53DE159-07DC-0B97-A62B-BADD0A3232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136719" y="160244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9" name="Oval 23">
              <a:extLst>
                <a:ext uri="{FF2B5EF4-FFF2-40B4-BE49-F238E27FC236}">
                  <a16:creationId xmlns:a16="http://schemas.microsoft.com/office/drawing/2014/main" id="{3A2D7E6F-1937-09FC-031C-5C6C0BD801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3219083" y="2620691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" name="Oval 23">
              <a:extLst>
                <a:ext uri="{FF2B5EF4-FFF2-40B4-BE49-F238E27FC236}">
                  <a16:creationId xmlns:a16="http://schemas.microsoft.com/office/drawing/2014/main" id="{FA168722-F082-6022-C88E-93FDBEDFEF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1861791" y="1694185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1" name="Oval 23">
              <a:extLst>
                <a:ext uri="{FF2B5EF4-FFF2-40B4-BE49-F238E27FC236}">
                  <a16:creationId xmlns:a16="http://schemas.microsoft.com/office/drawing/2014/main" id="{D9903AB9-F868-8761-A654-2E87BFDBD7F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2564004" y="342731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2" name="Oval 23">
              <a:extLst>
                <a:ext uri="{FF2B5EF4-FFF2-40B4-BE49-F238E27FC236}">
                  <a16:creationId xmlns:a16="http://schemas.microsoft.com/office/drawing/2014/main" id="{60761318-579A-90B6-2DCE-C263AB08A75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536301">
              <a:off x="4575557" y="2639996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400" dirty="0">
                  <a:latin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3" name="Line 36">
              <a:extLst>
                <a:ext uri="{FF2B5EF4-FFF2-40B4-BE49-F238E27FC236}">
                  <a16:creationId xmlns:a16="http://schemas.microsoft.com/office/drawing/2014/main" id="{99772001-2641-9B93-2029-017E155DFC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298615" y="2798496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4" name="Line 36">
              <a:extLst>
                <a:ext uri="{FF2B5EF4-FFF2-40B4-BE49-F238E27FC236}">
                  <a16:creationId xmlns:a16="http://schemas.microsoft.com/office/drawing/2014/main" id="{308B8314-CA74-96E0-A2B3-398F0446B9D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3629455" y="2789763"/>
              <a:ext cx="916729" cy="34459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5" name="Line 36">
              <a:extLst>
                <a:ext uri="{FF2B5EF4-FFF2-40B4-BE49-F238E27FC236}">
                  <a16:creationId xmlns:a16="http://schemas.microsoft.com/office/drawing/2014/main" id="{E041B6FD-8C64-639F-C57D-941EF5EBBCA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947039" y="3007415"/>
              <a:ext cx="1577549" cy="56954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6" name="Line 36">
              <a:extLst>
                <a:ext uri="{FF2B5EF4-FFF2-40B4-BE49-F238E27FC236}">
                  <a16:creationId xmlns:a16="http://schemas.microsoft.com/office/drawing/2014/main" id="{3A04F0D5-E9F4-65A2-F88A-E44B81E9535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>
              <a:off x="3003965" y="3049352"/>
              <a:ext cx="1588101" cy="569351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773DE5EB-69B9-89A4-FBD2-977D96437C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939" y="3230149"/>
              <a:ext cx="478016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-8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0" name="Text Box 10">
              <a:extLst>
                <a:ext uri="{FF2B5EF4-FFF2-40B4-BE49-F238E27FC236}">
                  <a16:creationId xmlns:a16="http://schemas.microsoft.com/office/drawing/2014/main" id="{7CBD1EDE-C121-723D-2938-6A8631B92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0425" y="230124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2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21" name="Line 36">
              <a:extLst>
                <a:ext uri="{FF2B5EF4-FFF2-40B4-BE49-F238E27FC236}">
                  <a16:creationId xmlns:a16="http://schemas.microsoft.com/office/drawing/2014/main" id="{6DCA67A8-0C9A-D450-7495-4D74BEC788B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>
              <a:off x="3355792" y="1996752"/>
              <a:ext cx="36130" cy="575353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22" name="Line 36">
              <a:extLst>
                <a:ext uri="{FF2B5EF4-FFF2-40B4-BE49-F238E27FC236}">
                  <a16:creationId xmlns:a16="http://schemas.microsoft.com/office/drawing/2014/main" id="{CF463ACD-06CF-D433-6EB2-4C09434C0EC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H="1" flipV="1">
              <a:off x="2056408" y="2127880"/>
              <a:ext cx="38548" cy="444905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4" name="Line 36">
              <a:extLst>
                <a:ext uri="{FF2B5EF4-FFF2-40B4-BE49-F238E27FC236}">
                  <a16:creationId xmlns:a16="http://schemas.microsoft.com/office/drawing/2014/main" id="{367498F6-E376-BB34-F8AF-88BDA714CEF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1536301" flipV="1">
              <a:off x="2271816" y="1742323"/>
              <a:ext cx="815208" cy="92224"/>
            </a:xfrm>
            <a:prstGeom prst="line">
              <a:avLst/>
            </a:prstGeom>
            <a:noFill/>
            <a:ln w="38100" cap="rnd">
              <a:solidFill>
                <a:schemeClr val="accent3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37" name="Text Box 10">
              <a:extLst>
                <a:ext uri="{FF2B5EF4-FFF2-40B4-BE49-F238E27FC236}">
                  <a16:creationId xmlns:a16="http://schemas.microsoft.com/office/drawing/2014/main" id="{38ECBF63-CEBB-3AF7-178E-C5590889F0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5716" y="23662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8" name="Text Box 10">
              <a:extLst>
                <a:ext uri="{FF2B5EF4-FFF2-40B4-BE49-F238E27FC236}">
                  <a16:creationId xmlns:a16="http://schemas.microsoft.com/office/drawing/2014/main" id="{89A1E573-0AA2-679A-6706-37C1489268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9547" y="2357796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3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49" name="Text Box 10">
              <a:extLst>
                <a:ext uri="{FF2B5EF4-FFF2-40B4-BE49-F238E27FC236}">
                  <a16:creationId xmlns:a16="http://schemas.microsoft.com/office/drawing/2014/main" id="{D2DC6871-AA1C-7B69-3320-65D760FD08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7610" y="2018000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4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0" name="Text Box 10">
              <a:extLst>
                <a:ext uri="{FF2B5EF4-FFF2-40B4-BE49-F238E27FC236}">
                  <a16:creationId xmlns:a16="http://schemas.microsoft.com/office/drawing/2014/main" id="{B5C5F54B-7634-0A18-BB5B-955C0FF7A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0412" y="1320149"/>
              <a:ext cx="478015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-7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  <p:sp>
          <p:nvSpPr>
            <p:cNvPr id="52" name="Text Box 10">
              <a:extLst>
                <a:ext uri="{FF2B5EF4-FFF2-40B4-BE49-F238E27FC236}">
                  <a16:creationId xmlns:a16="http://schemas.microsoft.com/office/drawing/2014/main" id="{C6D816E9-7F51-088B-89B6-DEA60AB91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4837" y="2079329"/>
              <a:ext cx="367408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9900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99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2800" dirty="0">
                  <a:solidFill>
                    <a:srgbClr val="FF0000"/>
                  </a:solidFill>
                  <a:latin typeface="Calibri" panose="020F0502020204030204" pitchFamily="34" charset="0"/>
                </a:rPr>
                <a:t>1</a:t>
              </a:r>
              <a:endParaRPr lang="en-US" altLang="en-US" sz="2800" dirty="0">
                <a:latin typeface="Calibri" panose="020F0502020204030204" pitchFamily="34" charset="0"/>
              </a:endParaRPr>
            </a:p>
          </p:txBody>
        </p:sp>
      </p:grpSp>
      <p:sp>
        <p:nvSpPr>
          <p:cNvPr id="55" name="Oval 54">
            <a:extLst>
              <a:ext uri="{FF2B5EF4-FFF2-40B4-BE49-F238E27FC236}">
                <a16:creationId xmlns:a16="http://schemas.microsoft.com/office/drawing/2014/main" id="{224CCC8C-1241-124B-26B2-76AEAE2E44B7}"/>
              </a:ext>
            </a:extLst>
          </p:cNvPr>
          <p:cNvSpPr/>
          <p:nvPr/>
        </p:nvSpPr>
        <p:spPr>
          <a:xfrm>
            <a:off x="9357662" y="5571899"/>
            <a:ext cx="773889" cy="768939"/>
          </a:xfrm>
          <a:prstGeom prst="ellipse">
            <a:avLst/>
          </a:prstGeom>
          <a:noFill/>
          <a:ln w="762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492DC88-620E-5B7D-0D81-7588BDA4FA6F}"/>
              </a:ext>
            </a:extLst>
          </p:cNvPr>
          <p:cNvSpPr txBox="1"/>
          <p:nvPr/>
        </p:nvSpPr>
        <p:spPr>
          <a:xfrm>
            <a:off x="8097047" y="6301686"/>
            <a:ext cx="22714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2">
                    <a:lumMod val="75000"/>
                  </a:schemeClr>
                </a:solidFill>
              </a:rPr>
              <a:t>Negative Cycle Found!</a:t>
            </a:r>
          </a:p>
        </p:txBody>
      </p:sp>
    </p:spTree>
    <p:extLst>
      <p:ext uri="{BB962C8B-B14F-4D97-AF65-F5344CB8AC3E}">
        <p14:creationId xmlns:p14="http://schemas.microsoft.com/office/powerpoint/2010/main" val="224255083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82947" name="Rectangle 51">
                <a:extLst>
                  <a:ext uri="{FF2B5EF4-FFF2-40B4-BE49-F238E27FC236}">
                    <a16:creationId xmlns:a16="http://schemas.microsoft.com/office/drawing/2014/main" id="{841234B9-10BE-4144-8E4F-72D91F06327F}"/>
                  </a:ext>
                </a:extLst>
              </p:cNvPr>
              <p:cNvSpPr>
                <a:spLocks noGrp="1" noChangeArrowheads="1"/>
              </p:cNvSpPr>
              <p:nvPr>
                <p:ph type="body" idx="1"/>
              </p:nvPr>
            </p:nvSpPr>
            <p:spPr>
              <a:xfrm>
                <a:off x="628650" y="1258517"/>
                <a:ext cx="10891156" cy="5200045"/>
              </a:xfrm>
            </p:spPr>
            <p:txBody>
              <a:bodyPr>
                <a:normAutofit/>
              </a:bodyPr>
              <a:lstStyle/>
              <a:p>
                <a:pPr marL="0" indent="0">
                  <a:buNone/>
                </a:pPr>
                <a:r>
                  <a:rPr lang="en-US" altLang="en-US" sz="2400" b="1" dirty="0">
                    <a:solidFill>
                      <a:srgbClr val="695082"/>
                    </a:solidFill>
                  </a:rPr>
                  <a:t>Applications:</a:t>
                </a:r>
              </a:p>
              <a:p>
                <a:pPr lvl="1"/>
                <a:r>
                  <a:rPr lang="en-US" altLang="en-US" sz="2000" dirty="0">
                    <a:ea typeface="ＭＳ Ｐゴシック" panose="020B0600070205080204" pitchFamily="34" charset="-128"/>
                  </a:rPr>
                  <a:t>Basis for Unix </a:t>
                </a:r>
                <a:r>
                  <a:rPr lang="en-US" altLang="en-US" sz="2000" b="1" dirty="0">
                    <a:latin typeface="Courier New" panose="02070309020205020404" pitchFamily="49" charset="0"/>
                    <a:ea typeface="ＭＳ Ｐゴシック" panose="020B0600070205080204" pitchFamily="34" charset="-128"/>
                    <a:cs typeface="Courier New" panose="02070309020205020404" pitchFamily="49" charset="0"/>
                  </a:rPr>
                  <a:t>diff</a:t>
                </a:r>
                <a:r>
                  <a:rPr lang="en-US" altLang="en-US" sz="2000" dirty="0">
                    <a:ea typeface="ＭＳ Ｐゴシック" panose="020B0600070205080204" pitchFamily="34" charset="-128"/>
                  </a:rPr>
                  <a:t>.</a:t>
                </a:r>
              </a:p>
              <a:p>
                <a:pPr lvl="1"/>
                <a:r>
                  <a:rPr lang="en-US" altLang="en-US" sz="2000" dirty="0">
                    <a:ea typeface="ＭＳ Ｐゴシック" panose="020B0600070205080204" pitchFamily="34" charset="-128"/>
                  </a:rPr>
                  <a:t>Speech recognition.</a:t>
                </a:r>
              </a:p>
              <a:p>
                <a:pPr lvl="1"/>
                <a:r>
                  <a:rPr lang="en-US" altLang="en-US" sz="2000" dirty="0">
                    <a:ea typeface="ＭＳ Ｐゴシック" panose="020B0600070205080204" pitchFamily="34" charset="-128"/>
                  </a:rPr>
                  <a:t>Computational biology.</a:t>
                </a:r>
              </a:p>
              <a:p>
                <a:pPr lvl="1"/>
                <a:r>
                  <a:rPr lang="en-US" altLang="en-US" sz="2000" dirty="0">
                    <a:ea typeface="ＭＳ Ｐゴシック" panose="020B0600070205080204" pitchFamily="34" charset="-128"/>
                  </a:rPr>
                  <a:t>autocorrect</a:t>
                </a:r>
              </a:p>
              <a:p>
                <a:pPr marL="0" indent="0"/>
                <a:endParaRPr lang="en-US" altLang="en-US" sz="100" dirty="0"/>
              </a:p>
              <a:p>
                <a:pPr marL="0" indent="0">
                  <a:buNone/>
                </a:pPr>
                <a:r>
                  <a:rPr lang="en-US" altLang="en-US" sz="2400" b="1" dirty="0">
                    <a:solidFill>
                      <a:srgbClr val="695082"/>
                    </a:solidFill>
                  </a:rPr>
                  <a:t>Edit distance:</a:t>
                </a:r>
                <a:r>
                  <a:rPr lang="en-US" altLang="en-US" sz="2400" dirty="0">
                    <a:solidFill>
                      <a:srgbClr val="695082"/>
                    </a:solidFill>
                  </a:rPr>
                  <a:t> </a:t>
                </a:r>
                <a:r>
                  <a:rPr lang="en-US" altLang="en-US" sz="2400" dirty="0"/>
                  <a:t> </a:t>
                </a:r>
                <a:r>
                  <a:rPr lang="en-US" altLang="en-US" sz="2000" dirty="0"/>
                  <a:t>[</a:t>
                </a:r>
                <a:r>
                  <a:rPr lang="en-US" altLang="en-US" sz="2000" dirty="0" err="1"/>
                  <a:t>Levenshtein</a:t>
                </a:r>
                <a:r>
                  <a:rPr lang="en-US" altLang="en-US" sz="2000" dirty="0"/>
                  <a:t> 1966, Needleman-Wunsch 1970]</a:t>
                </a:r>
                <a:endParaRPr lang="en-US" altLang="en-US" sz="1100" dirty="0"/>
              </a:p>
              <a:p>
                <a:pPr lvl="1"/>
                <a:r>
                  <a:rPr lang="en-US" altLang="en-US" sz="2000" dirty="0">
                    <a:ea typeface="ＭＳ Ｐゴシック" panose="020B0600070205080204" pitchFamily="34" charset="-128"/>
                  </a:rPr>
                  <a:t>Gap penalty </a:t>
                </a:r>
                <a14:m>
                  <m:oMath xmlns:m="http://schemas.openxmlformats.org/officeDocument/2006/math"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  <a:ea typeface="ＭＳ Ｐゴシック" panose="020B0600070205080204" pitchFamily="34" charset="-128"/>
                      </a:rPr>
                      <m:t>𝜹</m:t>
                    </m:r>
                  </m:oMath>
                </a14:m>
                <a:r>
                  <a:rPr lang="en-US" altLang="en-US" sz="2000" dirty="0">
                    <a:ea typeface="ＭＳ Ｐゴシック" panose="020B0600070205080204" pitchFamily="34" charset="-128"/>
                  </a:rPr>
                  <a:t>; mismatch penalty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  <a:ea typeface="ＭＳ Ｐゴシック" panose="020B0600070205080204" pitchFamily="34" charset="-128"/>
                          </a:rPr>
                        </m:ctrlPr>
                      </m:sSubPr>
                      <m:e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  <a:ea typeface="ＭＳ Ｐゴシック" panose="020B0600070205080204" pitchFamily="34" charset="-128"/>
                          </a:rPr>
                          <m:t>𝜶</m:t>
                        </m:r>
                      </m:e>
                      <m:sub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  <a:ea typeface="ＭＳ Ｐゴシック" panose="020B0600070205080204" pitchFamily="34" charset="-128"/>
                          </a:rPr>
                          <m:t>𝒑𝒒</m:t>
                        </m:r>
                      </m:sub>
                    </m:sSub>
                  </m:oMath>
                </a14:m>
                <a:r>
                  <a:rPr lang="en-US" altLang="en-US" sz="2000" dirty="0">
                    <a:ea typeface="ＭＳ Ｐゴシック" panose="020B0600070205080204" pitchFamily="34" charset="-128"/>
                  </a:rPr>
                  <a:t> if symbol </a:t>
                </a:r>
                <a14:m>
                  <m:oMath xmlns:m="http://schemas.openxmlformats.org/officeDocument/2006/math"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  <a:ea typeface="ＭＳ Ｐゴシック" panose="020B0600070205080204" pitchFamily="34" charset="-128"/>
                      </a:rPr>
                      <m:t>𝒑</m:t>
                    </m:r>
                  </m:oMath>
                </a14:m>
                <a:r>
                  <a:rPr lang="en-US" altLang="en-US" sz="2000" dirty="0">
                    <a:ea typeface="ＭＳ Ｐゴシック" panose="020B0600070205080204" pitchFamily="34" charset="-128"/>
                  </a:rPr>
                  <a:t> is replaced by symbol </a:t>
                </a:r>
                <a14:m>
                  <m:oMath xmlns:m="http://schemas.openxmlformats.org/officeDocument/2006/math">
                    <m:r>
                      <a:rPr lang="en-US" alt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  <a:ea typeface="ＭＳ Ｐゴシック" panose="020B0600070205080204" pitchFamily="34" charset="-128"/>
                      </a:rPr>
                      <m:t>𝒒</m:t>
                    </m:r>
                  </m:oMath>
                </a14:m>
                <a:r>
                  <a:rPr lang="en-US" altLang="en-US" sz="2000" dirty="0">
                    <a:ea typeface="ＭＳ Ｐゴシック" panose="020B0600070205080204" pitchFamily="34" charset="-128"/>
                  </a:rPr>
                  <a:t>.</a:t>
                </a:r>
              </a:p>
              <a:p>
                <a:pPr lvl="1"/>
                <a:r>
                  <a:rPr lang="en-US" altLang="en-US" sz="2000" b="1" dirty="0">
                    <a:solidFill>
                      <a:srgbClr val="0066CC"/>
                    </a:solidFill>
                    <a:ea typeface="ＭＳ Ｐゴシック" panose="020B0600070205080204" pitchFamily="34" charset="-128"/>
                  </a:rPr>
                  <a:t>Cost</a:t>
                </a:r>
                <a:r>
                  <a:rPr lang="en-US" altLang="en-US" sz="2000" dirty="0">
                    <a:ea typeface="ＭＳ Ｐゴシック" panose="020B0600070205080204" pitchFamily="34" charset="-128"/>
                  </a:rPr>
                  <a:t> =  gap penalties + mismatch penalties.</a:t>
                </a:r>
              </a:p>
            </p:txBody>
          </p:sp>
        </mc:Choice>
        <mc:Fallback xmlns="">
          <p:sp>
            <p:nvSpPr>
              <p:cNvPr id="82947" name="Rectangle 51">
                <a:extLst>
                  <a:ext uri="{FF2B5EF4-FFF2-40B4-BE49-F238E27FC236}">
                    <a16:creationId xmlns:a16="http://schemas.microsoft.com/office/drawing/2014/main" id="{841234B9-10BE-4144-8E4F-72D91F06327F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628650" y="1258517"/>
                <a:ext cx="10891156" cy="5200045"/>
              </a:xfrm>
              <a:blipFill>
                <a:blip r:embed="rId3"/>
                <a:stretch>
                  <a:fillRect l="-839" t="-16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2946" name="Slide Number Placeholder 3">
            <a:extLst>
              <a:ext uri="{FF2B5EF4-FFF2-40B4-BE49-F238E27FC236}">
                <a16:creationId xmlns:a16="http://schemas.microsoft.com/office/drawing/2014/main" id="{F83E46E7-1CAB-4286-9569-8C58B8FF8F4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1pPr>
            <a:lvl2pPr marL="37931725" indent="-37474525"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2pPr>
            <a:lvl3pPr marL="1143000" indent="-228600"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3pPr>
            <a:lvl4pPr marL="1600200" indent="-228600"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4pPr>
            <a:lvl5pPr marL="2057400" indent="-228600"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6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9pPr>
          </a:lstStyle>
          <a:p>
            <a:fld id="{0D0C6835-52BC-4A2E-A468-7BA4657A5BFD}" type="slidenum">
              <a:rPr lang="en-US" altLang="en-US" sz="800"/>
              <a:pPr/>
              <a:t>6</a:t>
            </a:fld>
            <a:endParaRPr lang="en-US" altLang="en-US" sz="1400"/>
          </a:p>
        </p:txBody>
      </p:sp>
      <p:sp>
        <p:nvSpPr>
          <p:cNvPr id="82996" name="Rectangle 50">
            <a:extLst>
              <a:ext uri="{FF2B5EF4-FFF2-40B4-BE49-F238E27FC236}">
                <a16:creationId xmlns:a16="http://schemas.microsoft.com/office/drawing/2014/main" id="{3D4AB2EC-2BCD-481F-ACA4-2875CDA66EE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Edit Distance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BFD8BA3-DE45-4234-9AFC-29D2E39EB265}"/>
              </a:ext>
            </a:extLst>
          </p:cNvPr>
          <p:cNvGrpSpPr/>
          <p:nvPr/>
        </p:nvGrpSpPr>
        <p:grpSpPr>
          <a:xfrm>
            <a:off x="1406203" y="4470269"/>
            <a:ext cx="3857624" cy="1303100"/>
            <a:chOff x="1406203" y="4377906"/>
            <a:chExt cx="3857624" cy="13031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8D1911E-5EA7-4677-ABA6-2481F5542BCE}"/>
                </a:ext>
              </a:extLst>
            </p:cNvPr>
            <p:cNvGrpSpPr/>
            <p:nvPr/>
          </p:nvGrpSpPr>
          <p:grpSpPr>
            <a:xfrm>
              <a:off x="1406203" y="4377906"/>
              <a:ext cx="3857624" cy="874712"/>
              <a:chOff x="2005014" y="4468814"/>
              <a:chExt cx="3857624" cy="874712"/>
            </a:xfrm>
          </p:grpSpPr>
          <p:sp>
            <p:nvSpPr>
              <p:cNvPr id="82949" name="Text Box 3">
                <a:extLst>
                  <a:ext uri="{FF2B5EF4-FFF2-40B4-BE49-F238E27FC236}">
                    <a16:creationId xmlns:a16="http://schemas.microsoft.com/office/drawing/2014/main" id="{3ECAB78A-DCE3-481C-ABD2-9698FF797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05014" y="4468814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50" name="Text Box 4">
                <a:extLst>
                  <a:ext uri="{FF2B5EF4-FFF2-40B4-BE49-F238E27FC236}">
                    <a16:creationId xmlns:a16="http://schemas.microsoft.com/office/drawing/2014/main" id="{0C46DFC9-F289-4D90-93A6-697ADE949A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06689" y="4468814"/>
                <a:ext cx="350837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G</a:t>
                </a:r>
              </a:p>
            </p:txBody>
          </p:sp>
          <p:sp>
            <p:nvSpPr>
              <p:cNvPr id="82951" name="Text Box 5">
                <a:extLst>
                  <a:ext uri="{FF2B5EF4-FFF2-40B4-BE49-F238E27FC236}">
                    <a16:creationId xmlns:a16="http://schemas.microsoft.com/office/drawing/2014/main" id="{8C5847B1-ED0D-478A-B222-F47C63C8B5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25" y="4468814"/>
                <a:ext cx="350838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A</a:t>
                </a:r>
              </a:p>
            </p:txBody>
          </p:sp>
          <p:sp>
            <p:nvSpPr>
              <p:cNvPr id="82952" name="Text Box 6">
                <a:extLst>
                  <a:ext uri="{FF2B5EF4-FFF2-40B4-BE49-F238E27FC236}">
                    <a16:creationId xmlns:a16="http://schemas.microsoft.com/office/drawing/2014/main" id="{B940B54B-0ABC-4B67-8B67-21D2B7E387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8364" y="4468814"/>
                <a:ext cx="350837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C</a:t>
                </a:r>
              </a:p>
            </p:txBody>
          </p:sp>
          <p:sp>
            <p:nvSpPr>
              <p:cNvPr id="82953" name="Text Box 7">
                <a:extLst>
                  <a:ext uri="{FF2B5EF4-FFF2-40B4-BE49-F238E27FC236}">
                    <a16:creationId xmlns:a16="http://schemas.microsoft.com/office/drawing/2014/main" id="{D577EABF-EE00-4E70-BB9F-713607C3BE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59200" y="4468814"/>
                <a:ext cx="34925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54" name="Text Box 8">
                <a:extLst>
                  <a:ext uri="{FF2B5EF4-FFF2-40B4-BE49-F238E27FC236}">
                    <a16:creationId xmlns:a16="http://schemas.microsoft.com/office/drawing/2014/main" id="{FCCC22FC-469A-47E5-B3CC-9D5DDC401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08450" y="4468814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2955" name="Text Box 9">
                <a:extLst>
                  <a:ext uri="{FF2B5EF4-FFF2-40B4-BE49-F238E27FC236}">
                    <a16:creationId xmlns:a16="http://schemas.microsoft.com/office/drawing/2014/main" id="{FD6FEC1B-12F0-41A7-9CC0-F7CE414ECE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59289" y="4468814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2956" name="Text Box 10">
                <a:extLst>
                  <a:ext uri="{FF2B5EF4-FFF2-40B4-BE49-F238E27FC236}">
                    <a16:creationId xmlns:a16="http://schemas.microsoft.com/office/drawing/2014/main" id="{F05AAED0-EB57-4585-B161-EC3CF19993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0125" y="4468814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57" name="Text Box 11">
                <a:extLst>
                  <a:ext uri="{FF2B5EF4-FFF2-40B4-BE49-F238E27FC236}">
                    <a16:creationId xmlns:a16="http://schemas.microsoft.com/office/drawing/2014/main" id="{12B227B0-4B74-415E-8399-20651019F4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60964" y="4468814"/>
                <a:ext cx="350837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C</a:t>
                </a:r>
              </a:p>
            </p:txBody>
          </p:sp>
          <p:sp>
            <p:nvSpPr>
              <p:cNvPr id="82958" name="Text Box 12">
                <a:extLst>
                  <a:ext uri="{FF2B5EF4-FFF2-40B4-BE49-F238E27FC236}">
                    <a16:creationId xmlns:a16="http://schemas.microsoft.com/office/drawing/2014/main" id="{50511CF8-94D4-4CD0-A7C3-4491A99CB6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1800" y="4468814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2959" name="Text Box 13">
                <a:extLst>
                  <a:ext uri="{FF2B5EF4-FFF2-40B4-BE49-F238E27FC236}">
                    <a16:creationId xmlns:a16="http://schemas.microsoft.com/office/drawing/2014/main" id="{7EE86A96-E941-4CEB-8FBB-61CE2F92DB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05014" y="5029201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60" name="Text Box 14">
                <a:extLst>
                  <a:ext uri="{FF2B5EF4-FFF2-40B4-BE49-F238E27FC236}">
                    <a16:creationId xmlns:a16="http://schemas.microsoft.com/office/drawing/2014/main" id="{9EBE5460-8089-4668-AFD7-71EC12ACD5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06689" y="5029201"/>
                <a:ext cx="350837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>
                    <a:solidFill>
                      <a:schemeClr val="bg1"/>
                    </a:solidFill>
                  </a:rPr>
                  <a:t>T</a:t>
                </a:r>
              </a:p>
            </p:txBody>
          </p:sp>
          <p:sp>
            <p:nvSpPr>
              <p:cNvPr id="82961" name="Text Box 15">
                <a:extLst>
                  <a:ext uri="{FF2B5EF4-FFF2-40B4-BE49-F238E27FC236}">
                    <a16:creationId xmlns:a16="http://schemas.microsoft.com/office/drawing/2014/main" id="{39B088E8-B5B2-45AE-AF9B-85E8708961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25" y="5029201"/>
                <a:ext cx="350838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G</a:t>
                </a:r>
              </a:p>
            </p:txBody>
          </p:sp>
          <p:sp>
            <p:nvSpPr>
              <p:cNvPr id="82962" name="Text Box 16">
                <a:extLst>
                  <a:ext uri="{FF2B5EF4-FFF2-40B4-BE49-F238E27FC236}">
                    <a16:creationId xmlns:a16="http://schemas.microsoft.com/office/drawing/2014/main" id="{383D62AE-A3B4-4587-9925-5E0CC78CCE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8364" y="5029201"/>
                <a:ext cx="350837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A</a:t>
                </a:r>
              </a:p>
            </p:txBody>
          </p:sp>
          <p:sp>
            <p:nvSpPr>
              <p:cNvPr id="82963" name="Text Box 17">
                <a:extLst>
                  <a:ext uri="{FF2B5EF4-FFF2-40B4-BE49-F238E27FC236}">
                    <a16:creationId xmlns:a16="http://schemas.microsoft.com/office/drawing/2014/main" id="{2C02CA6F-44C7-4DF1-B0DA-82D1F88AA2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59200" y="5029201"/>
                <a:ext cx="34925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64" name="Text Box 18">
                <a:extLst>
                  <a:ext uri="{FF2B5EF4-FFF2-40B4-BE49-F238E27FC236}">
                    <a16:creationId xmlns:a16="http://schemas.microsoft.com/office/drawing/2014/main" id="{7EB64BCD-6384-4134-8761-039335AC95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08450" y="5029201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2965" name="Text Box 19">
                <a:extLst>
                  <a:ext uri="{FF2B5EF4-FFF2-40B4-BE49-F238E27FC236}">
                    <a16:creationId xmlns:a16="http://schemas.microsoft.com/office/drawing/2014/main" id="{AE45F5B0-A4CB-4805-8564-C6A90834B2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59289" y="5029201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2966" name="Text Box 20">
                <a:extLst>
                  <a:ext uri="{FF2B5EF4-FFF2-40B4-BE49-F238E27FC236}">
                    <a16:creationId xmlns:a16="http://schemas.microsoft.com/office/drawing/2014/main" id="{FBA97907-3617-4125-856C-CFA574F3B8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0125" y="5029201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67" name="Text Box 21">
                <a:extLst>
                  <a:ext uri="{FF2B5EF4-FFF2-40B4-BE49-F238E27FC236}">
                    <a16:creationId xmlns:a16="http://schemas.microsoft.com/office/drawing/2014/main" id="{BB981BFD-FB16-46FE-B9F0-6EF36E25EF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60964" y="5029201"/>
                <a:ext cx="350837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A</a:t>
                </a:r>
              </a:p>
            </p:txBody>
          </p:sp>
          <p:sp>
            <p:nvSpPr>
              <p:cNvPr id="82968" name="Text Box 22">
                <a:extLst>
                  <a:ext uri="{FF2B5EF4-FFF2-40B4-BE49-F238E27FC236}">
                    <a16:creationId xmlns:a16="http://schemas.microsoft.com/office/drawing/2014/main" id="{4484144B-D647-4E68-96B3-7518866E60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1800" y="5029201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2990" name="Text Box 44">
                <a:extLst>
                  <a:ext uri="{FF2B5EF4-FFF2-40B4-BE49-F238E27FC236}">
                    <a16:creationId xmlns:a16="http://schemas.microsoft.com/office/drawing/2014/main" id="{2BAA560C-9B8C-4114-8897-3B00C2D6D0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5850" y="4468814"/>
                <a:ext cx="350838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T</a:t>
                </a:r>
              </a:p>
            </p:txBody>
          </p:sp>
          <p:sp>
            <p:nvSpPr>
              <p:cNvPr id="82991" name="Text Box 45">
                <a:extLst>
                  <a:ext uri="{FF2B5EF4-FFF2-40B4-BE49-F238E27FC236}">
                    <a16:creationId xmlns:a16="http://schemas.microsoft.com/office/drawing/2014/main" id="{97BA526A-719D-41E3-9E3C-31777F152E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5850" y="5029201"/>
                <a:ext cx="350838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C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2994" name="Text Box 48">
                  <a:extLst>
                    <a:ext uri="{FF2B5EF4-FFF2-40B4-BE49-F238E27FC236}">
                      <a16:creationId xmlns:a16="http://schemas.microsoft.com/office/drawing/2014/main" id="{BE184640-601A-4393-A355-A409431E78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757040" y="5316353"/>
                  <a:ext cx="3155949" cy="364653"/>
                </a:xfrm>
                <a:prstGeom prst="rect">
                  <a:avLst/>
                </a:prstGeom>
                <a:no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square"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en-US" sz="18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sSubPr>
                          <m:e>
                            <m:r>
                              <a:rPr lang="en-US" altLang="en-US" sz="18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𝜶</m:t>
                            </m:r>
                          </m:e>
                          <m:sub>
                            <m:r>
                              <m:rPr>
                                <m:nor/>
                              </m:rPr>
                              <a:rPr lang="en-US" altLang="en-US" sz="1800" b="1" baseline="-25000" dirty="0">
                                <a:solidFill>
                                  <a:srgbClr val="0066CC"/>
                                </a:solidFill>
                                <a:sym typeface="Symbol" panose="05050102010706020507" pitchFamily="18" charset="2"/>
                              </a:rPr>
                              <m:t>TC</m:t>
                            </m:r>
                          </m:sub>
                        </m:sSub>
                        <m:r>
                          <a:rPr lang="en-US" altLang="en-US" sz="18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+</m:t>
                        </m:r>
                        <m:sSub>
                          <m:sSubPr>
                            <m:ctrlPr>
                              <a:rPr lang="en-US" altLang="en-US" sz="18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sSubPr>
                          <m:e>
                            <m:r>
                              <a:rPr lang="en-US" altLang="en-US" sz="18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𝜶</m:t>
                            </m:r>
                          </m:e>
                          <m:sub>
                            <m:r>
                              <m:rPr>
                                <m:nor/>
                              </m:rPr>
                              <a:rPr lang="en-US" altLang="en-US" sz="1800" b="1" baseline="-25000" dirty="0">
                                <a:solidFill>
                                  <a:srgbClr val="0066CC"/>
                                </a:solidFill>
                                <a:sym typeface="Symbol" panose="05050102010706020507" pitchFamily="18" charset="2"/>
                              </a:rPr>
                              <m:t>GT</m:t>
                            </m:r>
                          </m:sub>
                        </m:sSub>
                        <m:r>
                          <a:rPr lang="en-US" altLang="en-US" sz="18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+</m:t>
                        </m:r>
                        <m:sSub>
                          <m:sSubPr>
                            <m:ctrlPr>
                              <a:rPr lang="en-US" altLang="en-US" sz="18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sSubPr>
                          <m:e>
                            <m:r>
                              <a:rPr lang="en-US" altLang="en-US" sz="18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𝜶</m:t>
                            </m:r>
                          </m:e>
                          <m:sub>
                            <m:r>
                              <m:rPr>
                                <m:nor/>
                              </m:rPr>
                              <a:rPr lang="en-US" altLang="en-US" sz="1800" b="1" baseline="-25000" dirty="0">
                                <a:solidFill>
                                  <a:srgbClr val="0066CC"/>
                                </a:solidFill>
                                <a:sym typeface="Symbol" panose="05050102010706020507" pitchFamily="18" charset="2"/>
                              </a:rPr>
                              <m:t>AG</m:t>
                            </m:r>
                          </m:sub>
                        </m:sSub>
                        <m:r>
                          <a:rPr lang="en-US" altLang="en-US" sz="18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+</m:t>
                        </m:r>
                        <m:r>
                          <a:rPr lang="en-US" altLang="en-US" sz="18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𝟐</m:t>
                        </m:r>
                        <m:sSub>
                          <m:sSubPr>
                            <m:ctrlPr>
                              <a:rPr lang="en-US" altLang="en-US" sz="18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sSubPr>
                          <m:e>
                            <m:r>
                              <a:rPr lang="en-US" altLang="en-US" sz="18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𝜶</m:t>
                            </m:r>
                          </m:e>
                          <m:sub>
                            <m:r>
                              <m:rPr>
                                <m:nor/>
                              </m:rPr>
                              <a:rPr lang="en-US" altLang="en-US" sz="1800" b="1" baseline="-25000" dirty="0">
                                <a:solidFill>
                                  <a:srgbClr val="0066CC"/>
                                </a:solidFill>
                                <a:sym typeface="Symbol" panose="05050102010706020507" pitchFamily="18" charset="2"/>
                              </a:rPr>
                              <m:t>CA</m:t>
                            </m:r>
                          </m:sub>
                        </m:sSub>
                      </m:oMath>
                    </m:oMathPara>
                  </a14:m>
                  <a:endParaRPr lang="en-US" altLang="en-US" b="1" baseline="-25000" dirty="0">
                    <a:sym typeface="Symbol" panose="05050102010706020507" pitchFamily="18" charset="2"/>
                  </a:endParaRPr>
                </a:p>
              </p:txBody>
            </p:sp>
          </mc:Choice>
          <mc:Fallback xmlns="">
            <p:sp>
              <p:nvSpPr>
                <p:cNvPr id="82994" name="Text Box 48">
                  <a:extLst>
                    <a:ext uri="{FF2B5EF4-FFF2-40B4-BE49-F238E27FC236}">
                      <a16:creationId xmlns:a16="http://schemas.microsoft.com/office/drawing/2014/main" id="{BE184640-601A-4393-A355-A409431E787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1757040" y="5316353"/>
                  <a:ext cx="3155949" cy="364653"/>
                </a:xfrm>
                <a:prstGeom prst="rect">
                  <a:avLst/>
                </a:prstGeom>
                <a:blipFill>
                  <a:blip r:embed="rId4"/>
                  <a:stretch>
                    <a:fillRect b="-16129"/>
                  </a:stretch>
                </a:blip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BDF27CF8-DA3F-4F10-8CC7-B4084F902194}"/>
              </a:ext>
            </a:extLst>
          </p:cNvPr>
          <p:cNvGrpSpPr/>
          <p:nvPr/>
        </p:nvGrpSpPr>
        <p:grpSpPr>
          <a:xfrm>
            <a:off x="5613078" y="4481381"/>
            <a:ext cx="4208462" cy="1291987"/>
            <a:chOff x="5613078" y="4389018"/>
            <a:chExt cx="4208462" cy="1291987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2A1EBC6-833C-4CD7-AB1A-BBE347FCF528}"/>
                </a:ext>
              </a:extLst>
            </p:cNvPr>
            <p:cNvGrpSpPr/>
            <p:nvPr/>
          </p:nvGrpSpPr>
          <p:grpSpPr>
            <a:xfrm>
              <a:off x="5613078" y="4389018"/>
              <a:ext cx="4208462" cy="874713"/>
              <a:chOff x="6211889" y="4479926"/>
              <a:chExt cx="4208462" cy="874713"/>
            </a:xfrm>
          </p:grpSpPr>
          <p:sp>
            <p:nvSpPr>
              <p:cNvPr id="82969" name="Text Box 23">
                <a:extLst>
                  <a:ext uri="{FF2B5EF4-FFF2-40B4-BE49-F238E27FC236}">
                    <a16:creationId xmlns:a16="http://schemas.microsoft.com/office/drawing/2014/main" id="{CC932C64-2651-4A91-B0EE-C118F84D32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13564" y="4479926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T</a:t>
                </a:r>
              </a:p>
            </p:txBody>
          </p:sp>
          <p:sp>
            <p:nvSpPr>
              <p:cNvPr id="82970" name="Text Box 24">
                <a:extLst>
                  <a:ext uri="{FF2B5EF4-FFF2-40B4-BE49-F238E27FC236}">
                    <a16:creationId xmlns:a16="http://schemas.microsoft.com/office/drawing/2014/main" id="{9172AA68-7264-4CF5-BA37-81EF1878B2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64400" y="4479926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G</a:t>
                </a:r>
              </a:p>
            </p:txBody>
          </p:sp>
          <p:sp>
            <p:nvSpPr>
              <p:cNvPr id="82971" name="Text Box 25">
                <a:extLst>
                  <a:ext uri="{FF2B5EF4-FFF2-40B4-BE49-F238E27FC236}">
                    <a16:creationId xmlns:a16="http://schemas.microsoft.com/office/drawing/2014/main" id="{460E394A-0CEF-4D66-B474-74A5CDEBD3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15239" y="4479926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2972" name="Text Box 26">
                <a:extLst>
                  <a:ext uri="{FF2B5EF4-FFF2-40B4-BE49-F238E27FC236}">
                    <a16:creationId xmlns:a16="http://schemas.microsoft.com/office/drawing/2014/main" id="{04C9D7BB-2155-4A0B-968D-3B41F28ADC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966075" y="4479926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73" name="Text Box 27">
                <a:extLst>
                  <a:ext uri="{FF2B5EF4-FFF2-40B4-BE49-F238E27FC236}">
                    <a16:creationId xmlns:a16="http://schemas.microsoft.com/office/drawing/2014/main" id="{BD4C805C-A0D9-4617-A479-3ECF4C6525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316913" y="4479926"/>
                <a:ext cx="34925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74" name="Text Box 28">
                <a:extLst>
                  <a:ext uri="{FF2B5EF4-FFF2-40B4-BE49-F238E27FC236}">
                    <a16:creationId xmlns:a16="http://schemas.microsoft.com/office/drawing/2014/main" id="{3D689B0E-0FE1-4D43-AB46-F2977CAE65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66164" y="4479926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T</a:t>
                </a:r>
              </a:p>
            </p:txBody>
          </p:sp>
          <p:sp>
            <p:nvSpPr>
              <p:cNvPr id="82975" name="Text Box 29">
                <a:extLst>
                  <a:ext uri="{FF2B5EF4-FFF2-40B4-BE49-F238E27FC236}">
                    <a16:creationId xmlns:a16="http://schemas.microsoft.com/office/drawing/2014/main" id="{ABE60B2C-A7E0-4BB4-BB8E-A2CE98557B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17000" y="4479926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2976" name="Text Box 30">
                <a:extLst>
                  <a:ext uri="{FF2B5EF4-FFF2-40B4-BE49-F238E27FC236}">
                    <a16:creationId xmlns:a16="http://schemas.microsoft.com/office/drawing/2014/main" id="{4BCA50F0-5D48-47AE-BBE2-7AE31E6E65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7839" y="4479926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77" name="Text Box 31">
                <a:extLst>
                  <a:ext uri="{FF2B5EF4-FFF2-40B4-BE49-F238E27FC236}">
                    <a16:creationId xmlns:a16="http://schemas.microsoft.com/office/drawing/2014/main" id="{3AFB3872-ED1F-4453-8F8F-EE86699A69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18675" y="4479926"/>
                <a:ext cx="350838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C</a:t>
                </a:r>
              </a:p>
            </p:txBody>
          </p:sp>
          <p:sp>
            <p:nvSpPr>
              <p:cNvPr id="82978" name="Text Box 32">
                <a:extLst>
                  <a:ext uri="{FF2B5EF4-FFF2-40B4-BE49-F238E27FC236}">
                    <a16:creationId xmlns:a16="http://schemas.microsoft.com/office/drawing/2014/main" id="{9181EDBB-2AFC-4D14-90CA-F26A5A13BC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69514" y="4479926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2979" name="Text Box 33">
                <a:extLst>
                  <a:ext uri="{FF2B5EF4-FFF2-40B4-BE49-F238E27FC236}">
                    <a16:creationId xmlns:a16="http://schemas.microsoft.com/office/drawing/2014/main" id="{0BA70723-0CA3-42C0-BBE8-ECED4A85CF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11889" y="5040314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80" name="Text Box 34">
                <a:extLst>
                  <a:ext uri="{FF2B5EF4-FFF2-40B4-BE49-F238E27FC236}">
                    <a16:creationId xmlns:a16="http://schemas.microsoft.com/office/drawing/2014/main" id="{E0E17927-5EFD-4E5A-BF51-87F424B38C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13564" y="5040314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2981" name="Text Box 35">
                <a:extLst>
                  <a:ext uri="{FF2B5EF4-FFF2-40B4-BE49-F238E27FC236}">
                    <a16:creationId xmlns:a16="http://schemas.microsoft.com/office/drawing/2014/main" id="{0C713671-5E8D-4F07-B928-A1752DBB1B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64400" y="5040314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G</a:t>
                </a:r>
              </a:p>
            </p:txBody>
          </p:sp>
          <p:sp>
            <p:nvSpPr>
              <p:cNvPr id="82982" name="Text Box 36">
                <a:extLst>
                  <a:ext uri="{FF2B5EF4-FFF2-40B4-BE49-F238E27FC236}">
                    <a16:creationId xmlns:a16="http://schemas.microsoft.com/office/drawing/2014/main" id="{DFDBCDE2-AAE3-4939-BEBA-D58DCEAB74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15239" y="5040314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2983" name="Text Box 37">
                <a:extLst>
                  <a:ext uri="{FF2B5EF4-FFF2-40B4-BE49-F238E27FC236}">
                    <a16:creationId xmlns:a16="http://schemas.microsoft.com/office/drawing/2014/main" id="{4A802476-9B5B-4545-AC97-A19F46991F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966075" y="5040314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84" name="Text Box 38">
                <a:extLst>
                  <a:ext uri="{FF2B5EF4-FFF2-40B4-BE49-F238E27FC236}">
                    <a16:creationId xmlns:a16="http://schemas.microsoft.com/office/drawing/2014/main" id="{30D01AC8-CC36-4BE0-811C-ECAF92A1CA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66164" y="5040314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2985" name="Text Box 39">
                <a:extLst>
                  <a:ext uri="{FF2B5EF4-FFF2-40B4-BE49-F238E27FC236}">
                    <a16:creationId xmlns:a16="http://schemas.microsoft.com/office/drawing/2014/main" id="{437D9D21-2824-4AB1-860A-DC64BD5298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17000" y="5040314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2986" name="Text Box 40">
                <a:extLst>
                  <a:ext uri="{FF2B5EF4-FFF2-40B4-BE49-F238E27FC236}">
                    <a16:creationId xmlns:a16="http://schemas.microsoft.com/office/drawing/2014/main" id="{E6C71416-3C11-4997-802D-AAC84F088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67839" y="5040314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87" name="Text Box 41">
                <a:extLst>
                  <a:ext uri="{FF2B5EF4-FFF2-40B4-BE49-F238E27FC236}">
                    <a16:creationId xmlns:a16="http://schemas.microsoft.com/office/drawing/2014/main" id="{4F179BCD-62C3-4872-A98A-10578B097C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18675" y="5040314"/>
                <a:ext cx="350838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A</a:t>
                </a:r>
              </a:p>
            </p:txBody>
          </p:sp>
          <p:sp>
            <p:nvSpPr>
              <p:cNvPr id="82988" name="Text Box 42">
                <a:extLst>
                  <a:ext uri="{FF2B5EF4-FFF2-40B4-BE49-F238E27FC236}">
                    <a16:creationId xmlns:a16="http://schemas.microsoft.com/office/drawing/2014/main" id="{EE6491EF-7D8D-4158-9A80-A023463E0C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69514" y="5040314"/>
                <a:ext cx="350837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2989" name="Text Box 43">
                <a:extLst>
                  <a:ext uri="{FF2B5EF4-FFF2-40B4-BE49-F238E27FC236}">
                    <a16:creationId xmlns:a16="http://schemas.microsoft.com/office/drawing/2014/main" id="{DBD81A0E-69ED-4DBB-B2A5-6BE0F82FB1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11889" y="4479926"/>
                <a:ext cx="350837" cy="314325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82992" name="Text Box 46">
                <a:extLst>
                  <a:ext uri="{FF2B5EF4-FFF2-40B4-BE49-F238E27FC236}">
                    <a16:creationId xmlns:a16="http://schemas.microsoft.com/office/drawing/2014/main" id="{C5DA34A0-4623-4589-A9D1-291C7EAE1D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62725" y="4479926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C</a:t>
                </a:r>
              </a:p>
            </p:txBody>
          </p:sp>
          <p:sp>
            <p:nvSpPr>
              <p:cNvPr id="82993" name="Text Box 47">
                <a:extLst>
                  <a:ext uri="{FF2B5EF4-FFF2-40B4-BE49-F238E27FC236}">
                    <a16:creationId xmlns:a16="http://schemas.microsoft.com/office/drawing/2014/main" id="{515D17FB-6DA9-4ACC-BB45-FEF3312DEC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62725" y="5040314"/>
                <a:ext cx="350838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2995" name="Text Box 49">
                <a:extLst>
                  <a:ext uri="{FF2B5EF4-FFF2-40B4-BE49-F238E27FC236}">
                    <a16:creationId xmlns:a16="http://schemas.microsoft.com/office/drawing/2014/main" id="{DF7A470C-68BC-4B09-BC50-C69EB79C0C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316913" y="5040314"/>
                <a:ext cx="349250" cy="314325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3" name="Text Box 48">
                  <a:extLst>
                    <a:ext uri="{FF2B5EF4-FFF2-40B4-BE49-F238E27FC236}">
                      <a16:creationId xmlns:a16="http://schemas.microsoft.com/office/drawing/2014/main" id="{D1AF74D5-DBAB-4365-B846-3A1404CC849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41289" y="5316352"/>
                  <a:ext cx="1165476" cy="364653"/>
                </a:xfrm>
                <a:prstGeom prst="rect">
                  <a:avLst/>
                </a:prstGeom>
                <a:no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square"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en-US" sz="18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𝟐</m:t>
                        </m:r>
                        <m:r>
                          <a:rPr lang="en-US" altLang="en-US" sz="18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𝜹</m:t>
                        </m:r>
                        <m:r>
                          <a:rPr lang="en-US" altLang="en-US" sz="18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  <a:sym typeface="Symbol" panose="05050102010706020507" pitchFamily="18" charset="2"/>
                          </a:rPr>
                          <m:t>+</m:t>
                        </m:r>
                        <m:sSub>
                          <m:sSubPr>
                            <m:ctrlPr>
                              <a:rPr lang="en-US" altLang="en-US" sz="18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</m:ctrlPr>
                          </m:sSubPr>
                          <m:e>
                            <m:r>
                              <a:rPr lang="en-US" altLang="en-US" sz="18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  <a:sym typeface="Symbol" panose="05050102010706020507" pitchFamily="18" charset="2"/>
                              </a:rPr>
                              <m:t>𝜶</m:t>
                            </m:r>
                          </m:e>
                          <m:sub>
                            <m:r>
                              <m:rPr>
                                <m:nor/>
                              </m:rPr>
                              <a:rPr lang="en-US" altLang="en-US" sz="1800" b="1" baseline="-25000" dirty="0">
                                <a:solidFill>
                                  <a:srgbClr val="0066CC"/>
                                </a:solidFill>
                                <a:sym typeface="Symbol" panose="05050102010706020507" pitchFamily="18" charset="2"/>
                              </a:rPr>
                              <m:t>CA</m:t>
                            </m:r>
                          </m:sub>
                        </m:sSub>
                      </m:oMath>
                    </m:oMathPara>
                  </a14:m>
                  <a:endParaRPr lang="en-US" altLang="en-US" b="1" baseline="-25000" dirty="0">
                    <a:sym typeface="Symbol" panose="05050102010706020507" pitchFamily="18" charset="2"/>
                  </a:endParaRPr>
                </a:p>
              </p:txBody>
            </p:sp>
          </mc:Choice>
          <mc:Fallback xmlns="">
            <p:sp>
              <p:nvSpPr>
                <p:cNvPr id="53" name="Text Box 48">
                  <a:extLst>
                    <a:ext uri="{FF2B5EF4-FFF2-40B4-BE49-F238E27FC236}">
                      <a16:creationId xmlns:a16="http://schemas.microsoft.com/office/drawing/2014/main" id="{D1AF74D5-DBAB-4365-B846-3A1404CC849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 bwMode="auto">
                <a:xfrm>
                  <a:off x="7341289" y="5316352"/>
                  <a:ext cx="1165476" cy="364653"/>
                </a:xfrm>
                <a:prstGeom prst="rect">
                  <a:avLst/>
                </a:prstGeom>
                <a:blipFill>
                  <a:blip r:embed="rId5"/>
                  <a:stretch>
                    <a:fillRect b="-16129"/>
                  </a:stretch>
                </a:blip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7" name="Slide Number Placeholder 1">
            <a:extLst>
              <a:ext uri="{FF2B5EF4-FFF2-40B4-BE49-F238E27FC236}">
                <a16:creationId xmlns:a16="http://schemas.microsoft.com/office/drawing/2014/main" id="{5DAB811B-3BCE-4DBA-845C-50B6D13DE1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9734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84995" name="Rectangle 2">
                <a:extLst>
                  <a:ext uri="{FF2B5EF4-FFF2-40B4-BE49-F238E27FC236}">
                    <a16:creationId xmlns:a16="http://schemas.microsoft.com/office/drawing/2014/main" id="{F8264588-0C25-4E1A-B1B5-B00838F56B31}"/>
                  </a:ext>
                </a:extLst>
              </p:cNvPr>
              <p:cNvSpPr>
                <a:spLocks noGrp="1" noChangeArrowheads="1"/>
              </p:cNvSpPr>
              <p:nvPr>
                <p:ph type="body" idx="1"/>
              </p:nvPr>
            </p:nvSpPr>
            <p:spPr>
              <a:xfrm>
                <a:off x="628650" y="1258508"/>
                <a:ext cx="7805220" cy="5200045"/>
              </a:xfrm>
            </p:spPr>
            <p:txBody>
              <a:bodyPr>
                <a:noAutofit/>
              </a:bodyPr>
              <a:lstStyle/>
              <a:p>
                <a:pPr marL="0" indent="0">
                  <a:buNone/>
                </a:pPr>
                <a:r>
                  <a:rPr lang="en-US" altLang="en-US" sz="2400" b="1" dirty="0">
                    <a:solidFill>
                      <a:srgbClr val="695082"/>
                    </a:solidFill>
                  </a:rPr>
                  <a:t>Sequence Alignment:</a:t>
                </a:r>
                <a:r>
                  <a:rPr lang="en-US" altLang="en-US" sz="2400" b="1" dirty="0">
                    <a:solidFill>
                      <a:srgbClr val="0066CC"/>
                    </a:solidFill>
                  </a:rPr>
                  <a:t> </a:t>
                </a:r>
              </a:p>
              <a:p>
                <a:pPr marL="457200" lvl="1" indent="0">
                  <a:buNone/>
                </a:pPr>
                <a:r>
                  <a:rPr lang="en-US" altLang="en-US" sz="2000" b="1" dirty="0">
                    <a:solidFill>
                      <a:srgbClr val="0066CC"/>
                    </a:solidFill>
                  </a:rPr>
                  <a:t>Given:</a:t>
                </a:r>
                <a:r>
                  <a:rPr lang="en-US" altLang="en-US" sz="2000" dirty="0"/>
                  <a:t>  </a:t>
                </a:r>
                <a:r>
                  <a:rPr lang="en-US" altLang="en-US" sz="2000" dirty="0">
                    <a:solidFill>
                      <a:schemeClr val="tx1"/>
                    </a:solidFill>
                  </a:rPr>
                  <a:t>Two strings </a:t>
                </a:r>
                <a14:m>
                  <m:oMath xmlns:m="http://schemas.openxmlformats.org/officeDocument/2006/math"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𝑿</m:t>
                    </m:r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b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b>
                    </m:sSub>
                    <m:sSub>
                      <m:sSubPr>
                        <m:ctrlP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b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b>
                    </m:sSub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…</m:t>
                    </m:r>
                    <m:sSub>
                      <m:sSubPr>
                        <m:ctrlP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b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𝒎</m:t>
                        </m:r>
                      </m:sub>
                    </m:sSub>
                  </m:oMath>
                </a14:m>
                <a:r>
                  <a:rPr lang="en-US" altLang="en-US" sz="2000" dirty="0">
                    <a:solidFill>
                      <a:schemeClr val="tx1"/>
                    </a:solidFill>
                  </a:rPr>
                  <a:t> and </a:t>
                </a:r>
                <a14:m>
                  <m:oMath xmlns:m="http://schemas.openxmlformats.org/officeDocument/2006/math"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𝒀</m:t>
                    </m:r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sub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sub>
                    </m:sSub>
                    <m:sSub>
                      <m:sSubPr>
                        <m:ctrlP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sub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b>
                    </m:sSub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…</m:t>
                    </m:r>
                    <m:sSub>
                      <m:sSubPr>
                        <m:ctrlP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sub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𝒏</m:t>
                        </m:r>
                      </m:sub>
                    </m:sSub>
                  </m:oMath>
                </a14:m>
                <a:endParaRPr lang="en-US" altLang="en-US" sz="2000" b="1" dirty="0"/>
              </a:p>
              <a:p>
                <a:pPr marL="457200" lvl="1" indent="0">
                  <a:buNone/>
                </a:pPr>
                <a:r>
                  <a:rPr lang="en-US" altLang="en-US" sz="2000" b="1" dirty="0">
                    <a:solidFill>
                      <a:srgbClr val="006600"/>
                    </a:solidFill>
                  </a:rPr>
                  <a:t>Find:</a:t>
                </a:r>
                <a:r>
                  <a:rPr lang="en-US" altLang="en-US" sz="2000" dirty="0"/>
                  <a:t>  “</a:t>
                </a:r>
                <a:r>
                  <a:rPr lang="en-US" altLang="en-US" sz="2000" dirty="0">
                    <a:solidFill>
                      <a:schemeClr val="tx1"/>
                    </a:solidFill>
                  </a:rPr>
                  <a:t>Alignment” of </a:t>
                </a:r>
                <a14:m>
                  <m:oMath xmlns:m="http://schemas.openxmlformats.org/officeDocument/2006/math">
                    <m:r>
                      <a:rPr lang="en-US" alt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𝑿</m:t>
                    </m:r>
                  </m:oMath>
                </a14:m>
                <a:r>
                  <a:rPr lang="en-US" altLang="en-US" sz="2000" dirty="0">
                    <a:solidFill>
                      <a:schemeClr val="tx1"/>
                    </a:solidFill>
                  </a:rPr>
                  <a:t> and </a:t>
                </a:r>
                <a14:m>
                  <m:oMath xmlns:m="http://schemas.openxmlformats.org/officeDocument/2006/math">
                    <m:r>
                      <a:rPr lang="en-US" alt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𝒀</m:t>
                    </m:r>
                  </m:oMath>
                </a14:m>
                <a:r>
                  <a:rPr lang="en-US" altLang="en-US" sz="2000" dirty="0">
                    <a:solidFill>
                      <a:schemeClr val="tx1"/>
                    </a:solidFill>
                  </a:rPr>
                  <a:t> of minimum edit cost.</a:t>
                </a:r>
              </a:p>
              <a:p>
                <a:pPr marL="457200" lvl="1" indent="0">
                  <a:buNone/>
                </a:pPr>
                <a:endParaRPr lang="en-US" altLang="en-US" sz="600" dirty="0"/>
              </a:p>
              <a:p>
                <a:pPr marL="0" indent="0">
                  <a:buNone/>
                </a:pPr>
                <a:r>
                  <a:rPr lang="en-US" altLang="en-US" sz="2000" b="1" dirty="0" err="1">
                    <a:solidFill>
                      <a:srgbClr val="695082"/>
                    </a:solidFill>
                  </a:rPr>
                  <a:t>Defn</a:t>
                </a:r>
                <a:r>
                  <a:rPr lang="en-US" altLang="en-US" sz="2000" b="1" dirty="0">
                    <a:solidFill>
                      <a:srgbClr val="695082"/>
                    </a:solidFill>
                  </a:rPr>
                  <a:t>:</a:t>
                </a:r>
                <a:r>
                  <a:rPr lang="en-US" altLang="en-US" sz="2000" dirty="0">
                    <a:solidFill>
                      <a:schemeClr val="tx1"/>
                    </a:solidFill>
                  </a:rPr>
                  <a:t> An </a:t>
                </a:r>
                <a:r>
                  <a:rPr lang="en-US" altLang="en-US" sz="2000" dirty="0">
                    <a:solidFill>
                      <a:srgbClr val="C00000"/>
                    </a:solidFill>
                  </a:rPr>
                  <a:t>alignment</a:t>
                </a:r>
                <a:r>
                  <a:rPr lang="en-US" altLang="en-US" sz="2000" dirty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𝑴</m:t>
                    </m:r>
                  </m:oMath>
                </a14:m>
                <a:r>
                  <a:rPr lang="en-US" altLang="en-US" sz="2000" dirty="0">
                    <a:solidFill>
                      <a:schemeClr val="tx1"/>
                    </a:solidFill>
                  </a:rPr>
                  <a:t> of </a:t>
                </a:r>
                <a14:m>
                  <m:oMath xmlns:m="http://schemas.openxmlformats.org/officeDocument/2006/math">
                    <m:r>
                      <a:rPr lang="en-US" alt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𝑿</m:t>
                    </m:r>
                  </m:oMath>
                </a14:m>
                <a:r>
                  <a:rPr lang="en-US" altLang="en-US" sz="2000" dirty="0">
                    <a:solidFill>
                      <a:schemeClr val="tx1"/>
                    </a:solidFill>
                  </a:rPr>
                  <a:t> and </a:t>
                </a:r>
                <a14:m>
                  <m:oMath xmlns:m="http://schemas.openxmlformats.org/officeDocument/2006/math">
                    <m:r>
                      <a:rPr lang="en-US" alt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𝒀</m:t>
                    </m:r>
                  </m:oMath>
                </a14:m>
                <a:r>
                  <a:rPr lang="en-US" altLang="en-US" sz="2000" dirty="0">
                    <a:solidFill>
                      <a:schemeClr val="tx1"/>
                    </a:solidFill>
                  </a:rPr>
                  <a:t> is a set of ordered pairs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b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𝒊</m:t>
                        </m:r>
                      </m:sub>
                    </m:sSub>
                  </m:oMath>
                </a14:m>
                <a:r>
                  <a:rPr lang="en-US" altLang="en-US" sz="2000" dirty="0">
                    <a:solidFill>
                      <a:schemeClr val="tx1"/>
                    </a:solidFill>
                  </a:rPr>
                  <a:t>-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sub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𝒋</m:t>
                        </m:r>
                      </m:sub>
                    </m:sSub>
                  </m:oMath>
                </a14:m>
                <a:r>
                  <a:rPr lang="en-US" altLang="en-US" sz="2000" dirty="0">
                    <a:solidFill>
                      <a:schemeClr val="tx1"/>
                    </a:solidFill>
                  </a:rPr>
                  <a:t> 	</a:t>
                </a:r>
                <a:r>
                  <a:rPr lang="en-US" altLang="en-US" sz="2000" dirty="0" err="1">
                    <a:solidFill>
                      <a:schemeClr val="tx1"/>
                    </a:solidFill>
                  </a:rPr>
                  <a:t>s.t.</a:t>
                </a:r>
                <a:r>
                  <a:rPr lang="en-US" altLang="en-US" sz="2000" dirty="0">
                    <a:solidFill>
                      <a:schemeClr val="tx1"/>
                    </a:solidFill>
                  </a:rPr>
                  <a:t> each symbol of </a:t>
                </a:r>
                <a14:m>
                  <m:oMath xmlns:m="http://schemas.openxmlformats.org/officeDocument/2006/math">
                    <m:r>
                      <a:rPr lang="en-US" alt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𝑿</m:t>
                    </m:r>
                  </m:oMath>
                </a14:m>
                <a:r>
                  <a:rPr lang="en-US" altLang="en-US" sz="2000" dirty="0">
                    <a:solidFill>
                      <a:schemeClr val="tx1"/>
                    </a:solidFill>
                  </a:rPr>
                  <a:t> and </a:t>
                </a:r>
                <a14:m>
                  <m:oMath xmlns:m="http://schemas.openxmlformats.org/officeDocument/2006/math">
                    <m:r>
                      <a:rPr lang="en-US" altLang="en-US" sz="2000" b="1" i="1" dirty="0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𝒀</m:t>
                    </m:r>
                  </m:oMath>
                </a14:m>
                <a:r>
                  <a:rPr lang="en-US" altLang="en-US" sz="2000" dirty="0">
                    <a:solidFill>
                      <a:schemeClr val="tx1"/>
                    </a:solidFill>
                  </a:rPr>
                  <a:t> occurs in at most one pair 	with no “crossing pairs”.</a:t>
                </a:r>
                <a:br>
                  <a:rPr lang="en-US" altLang="en-US" sz="2000" dirty="0">
                    <a:solidFill>
                      <a:schemeClr val="tx1"/>
                    </a:solidFill>
                  </a:rPr>
                </a:br>
                <a:endParaRPr lang="en-US" altLang="en-US" sz="100" dirty="0">
                  <a:solidFill>
                    <a:schemeClr val="tx1"/>
                  </a:solidFill>
                </a:endParaRPr>
              </a:p>
              <a:p>
                <a:pPr marL="457200" lvl="1" indent="0">
                  <a:buNone/>
                </a:pPr>
                <a:r>
                  <a:rPr lang="en-US" altLang="en-US" sz="2000" dirty="0">
                    <a:ea typeface="ＭＳ Ｐゴシック" panose="020B0600070205080204" pitchFamily="34" charset="-128"/>
                  </a:rPr>
                  <a:t>    The pairs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b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𝒊</m:t>
                        </m:r>
                      </m:sub>
                    </m:sSub>
                  </m:oMath>
                </a14:m>
                <a:r>
                  <a:rPr lang="en-US" altLang="en-US" sz="2000" dirty="0">
                    <a:solidFill>
                      <a:schemeClr val="tx1"/>
                    </a:solidFill>
                  </a:rPr>
                  <a:t>-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sub>
                        <m:r>
                          <a:rPr lang="en-US" altLang="en-US" sz="2000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𝒋</m:t>
                        </m:r>
                      </m:sub>
                    </m:sSub>
                  </m:oMath>
                </a14:m>
                <a:r>
                  <a:rPr lang="en-US" altLang="en-US" sz="2000" dirty="0">
                    <a:ea typeface="ＭＳ Ｐゴシック" panose="020B0600070205080204" pitchFamily="34" charset="-128"/>
                  </a:rPr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en-US" sz="2000" b="1" i="1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b>
                        <m:sSup>
                          <m:sSupPr>
                            <m:ctrlPr>
                              <a:rPr lang="en-US" altLang="en-US" sz="20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en-US" sz="20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𝒊</m:t>
                            </m:r>
                          </m:e>
                          <m:sup>
                            <m:r>
                              <a:rPr lang="en-US" altLang="en-US" sz="20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sub>
                    </m:sSub>
                  </m:oMath>
                </a14:m>
                <a:r>
                  <a:rPr lang="en-US" altLang="en-US" sz="2000" dirty="0"/>
                  <a:t>-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en-US" sz="2000" b="1" i="1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en-US" sz="2000" b="1" i="1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sub>
                        <m:sSup>
                          <m:sSupPr>
                            <m:ctrlPr>
                              <a:rPr lang="en-US" altLang="en-US" sz="20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en-US" sz="20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𝒋</m:t>
                            </m:r>
                          </m:e>
                          <m:sup>
                            <m:r>
                              <a:rPr lang="en-US" altLang="en-US" sz="2000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sub>
                    </m:sSub>
                  </m:oMath>
                </a14:m>
                <a:r>
                  <a:rPr lang="en-US" altLang="en-US" sz="2000" dirty="0">
                    <a:ea typeface="ＭＳ Ｐゴシック" panose="020B0600070205080204" pitchFamily="34" charset="-128"/>
                  </a:rPr>
                  <a:t> </a:t>
                </a:r>
                <a:r>
                  <a:rPr lang="en-US" altLang="en-US" sz="2000" dirty="0">
                    <a:solidFill>
                      <a:srgbClr val="C00000"/>
                    </a:solidFill>
                    <a:ea typeface="ＭＳ Ｐゴシック" panose="020B0600070205080204" pitchFamily="34" charset="-128"/>
                  </a:rPr>
                  <a:t>cross</a:t>
                </a:r>
                <a:r>
                  <a:rPr lang="en-US" altLang="en-US" sz="2000" dirty="0">
                    <a:ea typeface="ＭＳ Ｐゴシック" panose="020B0600070205080204" pitchFamily="34" charset="-128"/>
                  </a:rPr>
                  <a:t> </a:t>
                </a:r>
                <a:r>
                  <a:rPr lang="en-US" altLang="en-US" sz="2000" dirty="0" err="1">
                    <a:ea typeface="ＭＳ Ｐゴシック" panose="020B0600070205080204" pitchFamily="34" charset="-128"/>
                  </a:rPr>
                  <a:t>iff</a:t>
                </a:r>
                <a:r>
                  <a:rPr lang="en-US" altLang="en-US" sz="2000" dirty="0">
                    <a:ea typeface="ＭＳ Ｐゴシック" panose="020B0600070205080204" pitchFamily="34" charset="-128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  <a:ea typeface="ＭＳ Ｐゴシック" panose="020B0600070205080204" pitchFamily="34" charset="-128"/>
                      </a:rPr>
                      <m:t>𝒊</m:t>
                    </m:r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  <a:ea typeface="ＭＳ Ｐゴシック" panose="020B0600070205080204" pitchFamily="34" charset="-128"/>
                      </a:rPr>
                      <m:t>&lt;</m:t>
                    </m:r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  <a:ea typeface="ＭＳ Ｐゴシック" panose="020B0600070205080204" pitchFamily="34" charset="-128"/>
                      </a:rPr>
                      <m:t>𝒊</m:t>
                    </m:r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  <a:ea typeface="ＭＳ Ｐゴシック" panose="020B0600070205080204" pitchFamily="34" charset="-128"/>
                      </a:rPr>
                      <m:t>′</m:t>
                    </m:r>
                  </m:oMath>
                </a14:m>
                <a:r>
                  <a:rPr lang="en-US" altLang="en-US" sz="2000" dirty="0">
                    <a:ea typeface="ＭＳ Ｐゴシック" panose="020B0600070205080204" pitchFamily="34" charset="-128"/>
                  </a:rPr>
                  <a:t> but </a:t>
                </a:r>
                <a14:m>
                  <m:oMath xmlns:m="http://schemas.openxmlformats.org/officeDocument/2006/math"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  <a:ea typeface="ＭＳ Ｐゴシック" panose="020B0600070205080204" pitchFamily="34" charset="-128"/>
                      </a:rPr>
                      <m:t>𝒋</m:t>
                    </m:r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  <a:ea typeface="ＭＳ Ｐゴシック" panose="020B0600070205080204" pitchFamily="34" charset="-128"/>
                      </a:rPr>
                      <m:t>&gt;</m:t>
                    </m:r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  <a:ea typeface="ＭＳ Ｐゴシック" panose="020B0600070205080204" pitchFamily="34" charset="-128"/>
                      </a:rPr>
                      <m:t>𝒋</m:t>
                    </m:r>
                    <m:r>
                      <a:rPr lang="en-US" altLang="en-US" sz="2000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  <a:ea typeface="ＭＳ Ｐゴシック" panose="020B0600070205080204" pitchFamily="34" charset="-128"/>
                      </a:rPr>
                      <m:t>′</m:t>
                    </m:r>
                  </m:oMath>
                </a14:m>
                <a:r>
                  <a:rPr lang="en-US" altLang="en-US" sz="2000" dirty="0">
                    <a:ea typeface="ＭＳ Ｐゴシック" panose="020B0600070205080204" pitchFamily="34" charset="-128"/>
                  </a:rPr>
                  <a:t>.</a:t>
                </a:r>
                <a:endParaRPr lang="en-US" altLang="en-US" sz="2400" dirty="0">
                  <a:solidFill>
                    <a:schemeClr val="tx1"/>
                  </a:solidFill>
                </a:endParaRPr>
              </a:p>
              <a:p>
                <a:pPr lvl="1"/>
                <a:endParaRPr lang="en-US" altLang="en-US" dirty="0">
                  <a:ea typeface="ＭＳ Ｐゴシック" panose="020B0600070205080204" pitchFamily="34" charset="-128"/>
                </a:endParaRPr>
              </a:p>
            </p:txBody>
          </p:sp>
        </mc:Choice>
        <mc:Fallback xmlns="">
          <p:sp>
            <p:nvSpPr>
              <p:cNvPr id="84995" name="Rectangle 2">
                <a:extLst>
                  <a:ext uri="{FF2B5EF4-FFF2-40B4-BE49-F238E27FC236}">
                    <a16:creationId xmlns:a16="http://schemas.microsoft.com/office/drawing/2014/main" id="{F8264588-0C25-4E1A-B1B5-B00838F56B3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628650" y="1258508"/>
                <a:ext cx="7805220" cy="5200045"/>
              </a:xfrm>
              <a:blipFill>
                <a:blip r:embed="rId3"/>
                <a:stretch>
                  <a:fillRect l="-1171" t="-16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4996" name="Rectangle 3">
            <a:extLst>
              <a:ext uri="{FF2B5EF4-FFF2-40B4-BE49-F238E27FC236}">
                <a16:creationId xmlns:a16="http://schemas.microsoft.com/office/drawing/2014/main" id="{B6F85132-879F-422C-968E-43A785968E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Sequence Alignment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1EA01A7-7E27-4011-B05F-B568C5411EB1}"/>
              </a:ext>
            </a:extLst>
          </p:cNvPr>
          <p:cNvGrpSpPr/>
          <p:nvPr/>
        </p:nvGrpSpPr>
        <p:grpSpPr>
          <a:xfrm>
            <a:off x="1052338" y="4441682"/>
            <a:ext cx="6074292" cy="1406539"/>
            <a:chOff x="1169403" y="4462487"/>
            <a:chExt cx="6074292" cy="140653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BF2F1874-FC33-459A-979E-30A8E2BFCCB6}"/>
                    </a:ext>
                  </a:extLst>
                </p:cNvPr>
                <p:cNvSpPr txBox="1"/>
                <p:nvPr/>
              </p:nvSpPr>
              <p:spPr>
                <a:xfrm>
                  <a:off x="1169403" y="4462487"/>
                  <a:ext cx="6074292" cy="1406539"/>
                </a:xfrm>
                <a:prstGeom prst="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b="0" i="0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cost</m:t>
                        </m:r>
                        <m:d>
                          <m:dPr>
                            <m:ctrlP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𝑴</m:t>
                            </m:r>
                          </m:e>
                        </m:d>
                        <m:r>
                          <a:rPr lang="en-US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nary>
                          <m:naryPr>
                            <m:chr m:val="∑"/>
                            <m:supHide m:val="on"/>
                            <m:ctrlP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d>
                              <m:dPr>
                                <m:ctrlP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𝒙</m:t>
                                    </m:r>
                                  </m:e>
                                  <m:sub>
                                    <m: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𝒊</m:t>
                                    </m:r>
                                  </m:sub>
                                </m:sSub>
                                <m: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𝒚</m:t>
                                    </m:r>
                                  </m:e>
                                  <m:sub>
                                    <m: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𝒋</m:t>
                                    </m:r>
                                  </m:sub>
                                </m:sSub>
                              </m:e>
                            </m:d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∈</m:t>
                            </m:r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𝑴</m:t>
                            </m:r>
                          </m:sub>
                          <m:sup/>
                          <m:e>
                            <m:sSub>
                              <m:sSubPr>
                                <m:ctrlP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𝜶</m:t>
                                </m:r>
                              </m:e>
                              <m:sub>
                                <m:sSub>
                                  <m:sSubPr>
                                    <m:ctrlP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𝒙</m:t>
                                    </m:r>
                                  </m:e>
                                  <m:sub>
                                    <m: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𝒊</m:t>
                                    </m:r>
                                  </m:sub>
                                </m:sSub>
                                <m:sSub>
                                  <m:sSubPr>
                                    <m:ctrlP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𝒚</m:t>
                                    </m:r>
                                  </m:e>
                                  <m:sub>
                                    <m:r>
                                      <a:rPr lang="en-US" b="1" i="1" smtClean="0">
                                        <a:solidFill>
                                          <a:srgbClr val="0066CC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𝒋</m:t>
                                    </m:r>
                                  </m:sub>
                                </m:sSub>
                              </m:sub>
                            </m:sSub>
                          </m:e>
                        </m:nary>
                        <m:r>
                          <a:rPr lang="en-US" b="1" i="0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nary>
                          <m:naryPr>
                            <m:chr m:val="∑"/>
                            <m:supHide m:val="on"/>
                            <m:ctrlP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𝒊</m:t>
                            </m:r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 :</m:t>
                            </m:r>
                            <m:sSub>
                              <m:sSubPr>
                                <m:ctrlP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𝒊</m:t>
                                </m:r>
                              </m:sub>
                            </m:sSub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lang="en-US" b="0" i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unmatched</m:t>
                            </m:r>
                          </m:sub>
                          <m:sup/>
                          <m:e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𝜹</m:t>
                            </m:r>
                          </m:e>
                        </m:nary>
                        <m:r>
                          <a:rPr lang="en-US" b="1" i="0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  <m:nary>
                          <m:naryPr>
                            <m:chr m:val="∑"/>
                            <m:supHide m:val="on"/>
                            <m:ctrlP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naryPr>
                          <m:sub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𝒋</m:t>
                            </m:r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:</m:t>
                            </m:r>
                            <m:sSub>
                              <m:sSubPr>
                                <m:ctrlP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  </m:t>
                                </m:r>
                                <m: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b="1" i="1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𝒋</m:t>
                                </m:r>
                              </m:sub>
                            </m:sSub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 </m:t>
                            </m:r>
                            <m:r>
                              <m:rPr>
                                <m:sty m:val="p"/>
                              </m:rPr>
                              <a:rPr lang="en-US" b="0" i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unmatched</m:t>
                            </m:r>
                          </m:sub>
                          <m:sup/>
                          <m:e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𝜹</m:t>
                            </m:r>
                          </m:e>
                        </m:nary>
                      </m:oMath>
                    </m:oMathPara>
                  </a14:m>
                  <a:endParaRPr lang="en-US" b="0" i="1" dirty="0">
                    <a:latin typeface="Cambria Math" panose="02040503050406030204" pitchFamily="18" charset="0"/>
                  </a:endParaRPr>
                </a:p>
                <a:p>
                  <a:endParaRPr lang="en-US" b="0" i="1" dirty="0">
                    <a:latin typeface="Cambria Math" panose="02040503050406030204" pitchFamily="18" charset="0"/>
                  </a:endParaRPr>
                </a:p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oMath>
                    </m:oMathPara>
                  </a14:m>
                  <a:endParaRPr lang="en-US" b="1" dirty="0"/>
                </a:p>
              </p:txBody>
            </p:sp>
          </mc:Choice>
          <mc:Fallback xmlns="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BF2F1874-FC33-459A-979E-30A8E2BFCCB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169403" y="4462487"/>
                  <a:ext cx="6074292" cy="1406539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" name="Left Brace 7">
              <a:extLst>
                <a:ext uri="{FF2B5EF4-FFF2-40B4-BE49-F238E27FC236}">
                  <a16:creationId xmlns:a16="http://schemas.microsoft.com/office/drawing/2014/main" id="{93BD2C16-8DD5-428E-AF67-20D3FFAA1095}"/>
                </a:ext>
              </a:extLst>
            </p:cNvPr>
            <p:cNvSpPr/>
            <p:nvPr/>
          </p:nvSpPr>
          <p:spPr>
            <a:xfrm rot="16200000">
              <a:off x="5451752" y="3812743"/>
              <a:ext cx="154227" cy="3114181"/>
            </a:xfrm>
            <a:prstGeom prst="leftBrace">
              <a:avLst/>
            </a:prstGeom>
            <a:noFill/>
            <a:ln w="28575" cap="flat" cmpd="sng" algn="ctr">
              <a:solidFill>
                <a:schemeClr val="accent1">
                  <a:lumMod val="7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Left Brace 39">
              <a:extLst>
                <a:ext uri="{FF2B5EF4-FFF2-40B4-BE49-F238E27FC236}">
                  <a16:creationId xmlns:a16="http://schemas.microsoft.com/office/drawing/2014/main" id="{346CDD77-7F2B-4416-8D7B-DECBEC539ADC}"/>
                </a:ext>
              </a:extLst>
            </p:cNvPr>
            <p:cNvSpPr/>
            <p:nvPr/>
          </p:nvSpPr>
          <p:spPr>
            <a:xfrm rot="16200000">
              <a:off x="2961984" y="4729143"/>
              <a:ext cx="155448" cy="1280160"/>
            </a:xfrm>
            <a:prstGeom prst="leftBrace">
              <a:avLst/>
            </a:prstGeom>
            <a:noFill/>
            <a:ln w="28575" cap="flat" cmpd="sng" algn="ctr">
              <a:solidFill>
                <a:schemeClr val="accent1">
                  <a:lumMod val="75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A9415FF-02A5-4E59-9D7C-CDF9ED389B61}"/>
                </a:ext>
              </a:extLst>
            </p:cNvPr>
            <p:cNvSpPr txBox="1"/>
            <p:nvPr/>
          </p:nvSpPr>
          <p:spPr>
            <a:xfrm>
              <a:off x="2548351" y="5482767"/>
              <a:ext cx="104528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latin typeface="Cambria Math" panose="02040503050406030204" pitchFamily="18" charset="0"/>
                  <a:ea typeface="Cambria Math" panose="02040503050406030204" pitchFamily="18" charset="0"/>
                </a:rPr>
                <a:t>mismatch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3A13843-BC96-40E6-989D-E67833F29507}"/>
                </a:ext>
              </a:extLst>
            </p:cNvPr>
            <p:cNvSpPr txBox="1"/>
            <p:nvPr/>
          </p:nvSpPr>
          <p:spPr>
            <a:xfrm>
              <a:off x="5279502" y="5485909"/>
              <a:ext cx="49872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latin typeface="Cambria Math" panose="02040503050406030204" pitchFamily="18" charset="0"/>
                  <a:ea typeface="Cambria Math" panose="02040503050406030204" pitchFamily="18" charset="0"/>
                </a:rPr>
                <a:t>gap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0EE8569-F60C-4246-93F1-783E2E0C8B49}"/>
              </a:ext>
            </a:extLst>
          </p:cNvPr>
          <p:cNvGrpSpPr/>
          <p:nvPr/>
        </p:nvGrpSpPr>
        <p:grpSpPr>
          <a:xfrm>
            <a:off x="7862370" y="2861230"/>
            <a:ext cx="3712567" cy="2986991"/>
            <a:chOff x="7862370" y="2574914"/>
            <a:chExt cx="3712567" cy="298699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63323D7-4CE7-4793-95CF-CECE6CFCB27F}"/>
                </a:ext>
              </a:extLst>
            </p:cNvPr>
            <p:cNvGrpSpPr/>
            <p:nvPr/>
          </p:nvGrpSpPr>
          <p:grpSpPr>
            <a:xfrm>
              <a:off x="8632999" y="3429666"/>
              <a:ext cx="2697163" cy="1632072"/>
              <a:chOff x="8165791" y="4136403"/>
              <a:chExt cx="2697163" cy="1632072"/>
            </a:xfrm>
          </p:grpSpPr>
          <p:sp>
            <p:nvSpPr>
              <p:cNvPr id="84998" name="Text Box 5">
                <a:extLst>
                  <a:ext uri="{FF2B5EF4-FFF2-40B4-BE49-F238E27FC236}">
                    <a16:creationId xmlns:a16="http://schemas.microsoft.com/office/drawing/2014/main" id="{AA3617CF-86EE-4D5B-84FD-108BCF577F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65791" y="4506942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4999" name="Text Box 6">
                <a:extLst>
                  <a:ext uri="{FF2B5EF4-FFF2-40B4-BE49-F238E27FC236}">
                    <a16:creationId xmlns:a16="http://schemas.microsoft.com/office/drawing/2014/main" id="{A7FDE4C0-00CA-4B24-98A9-B5D73EF9E8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46791" y="4506942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00" name="Text Box 7">
                <a:extLst>
                  <a:ext uri="{FF2B5EF4-FFF2-40B4-BE49-F238E27FC236}">
                    <a16:creationId xmlns:a16="http://schemas.microsoft.com/office/drawing/2014/main" id="{D0F5C7B7-4F13-46DB-AD2A-63F9CB661E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27791" y="4506942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5001" name="Text Box 8">
                <a:extLst>
                  <a:ext uri="{FF2B5EF4-FFF2-40B4-BE49-F238E27FC236}">
                    <a16:creationId xmlns:a16="http://schemas.microsoft.com/office/drawing/2014/main" id="{7F1D0261-749D-4491-A9FF-FDDF4C9DAC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08791" y="4506942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5002" name="Text Box 9">
                <a:extLst>
                  <a:ext uri="{FF2B5EF4-FFF2-40B4-BE49-F238E27FC236}">
                    <a16:creationId xmlns:a16="http://schemas.microsoft.com/office/drawing/2014/main" id="{62C2750D-5383-4617-9729-32C6315117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89791" y="4506942"/>
                <a:ext cx="381000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C</a:t>
                </a:r>
              </a:p>
            </p:txBody>
          </p:sp>
          <p:sp>
            <p:nvSpPr>
              <p:cNvPr id="85003" name="Text Box 10">
                <a:extLst>
                  <a:ext uri="{FF2B5EF4-FFF2-40B4-BE49-F238E27FC236}">
                    <a16:creationId xmlns:a16="http://schemas.microsoft.com/office/drawing/2014/main" id="{D3D94CC7-0193-464B-BB53-BC7F343E83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70791" y="4506942"/>
                <a:ext cx="381000" cy="314325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85004" name="Text Box 11">
                <a:extLst>
                  <a:ext uri="{FF2B5EF4-FFF2-40B4-BE49-F238E27FC236}">
                    <a16:creationId xmlns:a16="http://schemas.microsoft.com/office/drawing/2014/main" id="{985BFAE0-759F-4A03-A092-399769C519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46791" y="5114954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05" name="Text Box 12">
                <a:extLst>
                  <a:ext uri="{FF2B5EF4-FFF2-40B4-BE49-F238E27FC236}">
                    <a16:creationId xmlns:a16="http://schemas.microsoft.com/office/drawing/2014/main" id="{FF49BA2F-C988-4666-B7F2-47FABBA2ED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27791" y="5114954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5006" name="Text Box 13">
                <a:extLst>
                  <a:ext uri="{FF2B5EF4-FFF2-40B4-BE49-F238E27FC236}">
                    <a16:creationId xmlns:a16="http://schemas.microsoft.com/office/drawing/2014/main" id="{81448734-74B5-42A9-A674-10BDDE9591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08791" y="5114954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5007" name="Text Box 14">
                <a:extLst>
                  <a:ext uri="{FF2B5EF4-FFF2-40B4-BE49-F238E27FC236}">
                    <a16:creationId xmlns:a16="http://schemas.microsoft.com/office/drawing/2014/main" id="{1F8E7CAB-6746-478C-94A3-4407C14832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89791" y="5114954"/>
                <a:ext cx="381000" cy="314325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>
                    <a:solidFill>
                      <a:schemeClr val="bg1"/>
                    </a:solidFill>
                  </a:rPr>
                  <a:t>A</a:t>
                </a:r>
              </a:p>
            </p:txBody>
          </p:sp>
          <p:sp>
            <p:nvSpPr>
              <p:cNvPr id="85008" name="Text Box 15">
                <a:extLst>
                  <a:ext uri="{FF2B5EF4-FFF2-40B4-BE49-F238E27FC236}">
                    <a16:creationId xmlns:a16="http://schemas.microsoft.com/office/drawing/2014/main" id="{0BAD0C8E-E813-49D0-8F25-AED3B92F2B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70791" y="5114954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09" name="Text Box 16">
                <a:extLst>
                  <a:ext uri="{FF2B5EF4-FFF2-40B4-BE49-F238E27FC236}">
                    <a16:creationId xmlns:a16="http://schemas.microsoft.com/office/drawing/2014/main" id="{34301833-EADB-41D1-8DF9-28C0BE44B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65791" y="5114954"/>
                <a:ext cx="381000" cy="314325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85010" name="Text Box 17">
                <a:extLst>
                  <a:ext uri="{FF2B5EF4-FFF2-40B4-BE49-F238E27FC236}">
                    <a16:creationId xmlns:a16="http://schemas.microsoft.com/office/drawing/2014/main" id="{135F7A8A-B221-46E6-B5C6-A5F416FA74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51791" y="4506942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G</a:t>
                </a:r>
              </a:p>
            </p:txBody>
          </p:sp>
          <p:sp>
            <p:nvSpPr>
              <p:cNvPr id="85011" name="Text Box 18">
                <a:extLst>
                  <a:ext uri="{FF2B5EF4-FFF2-40B4-BE49-F238E27FC236}">
                    <a16:creationId xmlns:a16="http://schemas.microsoft.com/office/drawing/2014/main" id="{B1B06360-8FE8-45CA-9FEE-4016DF30EF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51791" y="5114954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G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55DC2D4E-450B-4BEF-9033-66E0FFCB31BF}"/>
                  </a:ext>
                </a:extLst>
              </p:cNvPr>
              <p:cNvGrpSpPr/>
              <p:nvPr/>
            </p:nvGrpSpPr>
            <p:grpSpPr>
              <a:xfrm>
                <a:off x="8576954" y="5429279"/>
                <a:ext cx="2286000" cy="339196"/>
                <a:chOff x="8546791" y="5515004"/>
                <a:chExt cx="2286000" cy="33919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2" name="Text Box 19">
                      <a:extLst>
                        <a:ext uri="{FF2B5EF4-FFF2-40B4-BE49-F238E27FC236}">
                          <a16:creationId xmlns:a16="http://schemas.microsoft.com/office/drawing/2014/main" id="{357D4B6C-7AD9-4B8C-84AB-F0487628664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46791" y="5515004"/>
                      <a:ext cx="381000" cy="3335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b="1" baseline="-25000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2" name="Text Box 19">
                      <a:extLst>
                        <a:ext uri="{FF2B5EF4-FFF2-40B4-BE49-F238E27FC236}">
                          <a16:creationId xmlns:a16="http://schemas.microsoft.com/office/drawing/2014/main" id="{357D4B6C-7AD9-4B8C-84AB-F0487628664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546791" y="5515004"/>
                      <a:ext cx="381000" cy="333554"/>
                    </a:xfrm>
                    <a:prstGeom prst="rect">
                      <a:avLst/>
                    </a:prstGeom>
                    <a:blipFill>
                      <a:blip r:embed="rId4"/>
                      <a:stretch>
                        <a:fillRect l="-6452" b="-7407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3" name="Text Box 20">
                      <a:extLst>
                        <a:ext uri="{FF2B5EF4-FFF2-40B4-BE49-F238E27FC236}">
                          <a16:creationId xmlns:a16="http://schemas.microsoft.com/office/drawing/2014/main" id="{FF329E6E-E819-40A8-9878-4AB01AB2604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927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3" name="Text Box 20">
                      <a:extLst>
                        <a:ext uri="{FF2B5EF4-FFF2-40B4-BE49-F238E27FC236}">
                          <a16:creationId xmlns:a16="http://schemas.microsoft.com/office/drawing/2014/main" id="{FF329E6E-E819-40A8-9878-4AB01AB2604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927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5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4" name="Text Box 21">
                      <a:extLst>
                        <a:ext uri="{FF2B5EF4-FFF2-40B4-BE49-F238E27FC236}">
                          <a16:creationId xmlns:a16="http://schemas.microsoft.com/office/drawing/2014/main" id="{8A3EF70F-6B1B-4105-9285-3E96F1C0462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308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4" name="Text Box 21">
                      <a:extLst>
                        <a:ext uri="{FF2B5EF4-FFF2-40B4-BE49-F238E27FC236}">
                          <a16:creationId xmlns:a16="http://schemas.microsoft.com/office/drawing/2014/main" id="{8A3EF70F-6B1B-4105-9285-3E96F1C0462E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308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6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5" name="Text Box 22">
                      <a:extLst>
                        <a:ext uri="{FF2B5EF4-FFF2-40B4-BE49-F238E27FC236}">
                          <a16:creationId xmlns:a16="http://schemas.microsoft.com/office/drawing/2014/main" id="{5980CAE0-8B1A-4E75-9B34-60CFA01B11C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689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𝟒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5" name="Text Box 22">
                      <a:extLst>
                        <a:ext uri="{FF2B5EF4-FFF2-40B4-BE49-F238E27FC236}">
                          <a16:creationId xmlns:a16="http://schemas.microsoft.com/office/drawing/2014/main" id="{5980CAE0-8B1A-4E75-9B34-60CFA01B11C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689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7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6" name="Text Box 23">
                      <a:extLst>
                        <a:ext uri="{FF2B5EF4-FFF2-40B4-BE49-F238E27FC236}">
                          <a16:creationId xmlns:a16="http://schemas.microsoft.com/office/drawing/2014/main" id="{20F51D4C-ED2E-4638-AB5C-6D0AC083320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0070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𝟓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6" name="Text Box 23">
                      <a:extLst>
                        <a:ext uri="{FF2B5EF4-FFF2-40B4-BE49-F238E27FC236}">
                          <a16:creationId xmlns:a16="http://schemas.microsoft.com/office/drawing/2014/main" id="{20F51D4C-ED2E-4638-AB5C-6D0AC083320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10070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7" name="Text Box 25">
                      <a:extLst>
                        <a:ext uri="{FF2B5EF4-FFF2-40B4-BE49-F238E27FC236}">
                          <a16:creationId xmlns:a16="http://schemas.microsoft.com/office/drawing/2014/main" id="{C8B628D9-CFEC-4FA3-9BD0-610AF570E69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0451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𝟔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7" name="Text Box 25">
                      <a:extLst>
                        <a:ext uri="{FF2B5EF4-FFF2-40B4-BE49-F238E27FC236}">
                          <a16:creationId xmlns:a16="http://schemas.microsoft.com/office/drawing/2014/main" id="{C8B628D9-CFEC-4FA3-9BD0-610AF570E69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10451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A0BFFC73-116F-4116-88AD-2160730D4E88}"/>
                  </a:ext>
                </a:extLst>
              </p:cNvPr>
              <p:cNvGrpSpPr/>
              <p:nvPr/>
            </p:nvGrpSpPr>
            <p:grpSpPr>
              <a:xfrm>
                <a:off x="8175316" y="4136403"/>
                <a:ext cx="2647950" cy="339196"/>
                <a:chOff x="8195954" y="4222115"/>
                <a:chExt cx="2647950" cy="33919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8" name="Text Box 32">
                      <a:extLst>
                        <a:ext uri="{FF2B5EF4-FFF2-40B4-BE49-F238E27FC236}">
                          <a16:creationId xmlns:a16="http://schemas.microsoft.com/office/drawing/2014/main" id="{F131E9BB-21F9-483F-B1B9-08C3A0CB60C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92126" y="4224936"/>
                      <a:ext cx="381000" cy="3335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b="1" baseline="-25000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8" name="Text Box 32">
                      <a:extLst>
                        <a:ext uri="{FF2B5EF4-FFF2-40B4-BE49-F238E27FC236}">
                          <a16:creationId xmlns:a16="http://schemas.microsoft.com/office/drawing/2014/main" id="{F131E9BB-21F9-483F-B1B9-08C3A0CB60C0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592126" y="4224936"/>
                      <a:ext cx="381000" cy="333554"/>
                    </a:xfrm>
                    <a:prstGeom prst="rect">
                      <a:avLst/>
                    </a:prstGeom>
                    <a:blipFill>
                      <a:blip r:embed="rId10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9" name="Text Box 33">
                      <a:extLst>
                        <a:ext uri="{FF2B5EF4-FFF2-40B4-BE49-F238E27FC236}">
                          <a16:creationId xmlns:a16="http://schemas.microsoft.com/office/drawing/2014/main" id="{7DA0AC17-6BEC-412E-BC00-10FF8785AC4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938904" y="4222115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9" name="Text Box 33">
                      <a:extLst>
                        <a:ext uri="{FF2B5EF4-FFF2-40B4-BE49-F238E27FC236}">
                          <a16:creationId xmlns:a16="http://schemas.microsoft.com/office/drawing/2014/main" id="{7DA0AC17-6BEC-412E-BC00-10FF8785AC4D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938904" y="4222115"/>
                      <a:ext cx="381000" cy="339196"/>
                    </a:xfrm>
                    <a:prstGeom prst="rect">
                      <a:avLst/>
                    </a:prstGeom>
                    <a:blipFill>
                      <a:blip r:embed="rId11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20" name="Text Box 34">
                      <a:extLst>
                        <a:ext uri="{FF2B5EF4-FFF2-40B4-BE49-F238E27FC236}">
                          <a16:creationId xmlns:a16="http://schemas.microsoft.com/office/drawing/2014/main" id="{92A2750B-BBE8-484B-911D-BBA8C8D2A89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319904" y="4222115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𝟒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20" name="Text Box 34">
                      <a:extLst>
                        <a:ext uri="{FF2B5EF4-FFF2-40B4-BE49-F238E27FC236}">
                          <a16:creationId xmlns:a16="http://schemas.microsoft.com/office/drawing/2014/main" id="{92A2750B-BBE8-484B-911D-BBA8C8D2A89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319904" y="4222115"/>
                      <a:ext cx="381000" cy="339196"/>
                    </a:xfrm>
                    <a:prstGeom prst="rect">
                      <a:avLst/>
                    </a:prstGeom>
                    <a:blipFill>
                      <a:blip r:embed="rId12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21" name="Text Box 35">
                      <a:extLst>
                        <a:ext uri="{FF2B5EF4-FFF2-40B4-BE49-F238E27FC236}">
                          <a16:creationId xmlns:a16="http://schemas.microsoft.com/office/drawing/2014/main" id="{F43138D8-8AB9-4F1D-BA09-9207DB808FA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681854" y="4222115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𝟓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21" name="Text Box 35">
                      <a:extLst>
                        <a:ext uri="{FF2B5EF4-FFF2-40B4-BE49-F238E27FC236}">
                          <a16:creationId xmlns:a16="http://schemas.microsoft.com/office/drawing/2014/main" id="{F43138D8-8AB9-4F1D-BA09-9207DB808FAD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681854" y="4222115"/>
                      <a:ext cx="381000" cy="339196"/>
                    </a:xfrm>
                    <a:prstGeom prst="rect">
                      <a:avLst/>
                    </a:prstGeom>
                    <a:blipFill>
                      <a:blip r:embed="rId13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22" name="Text Box 36">
                      <a:extLst>
                        <a:ext uri="{FF2B5EF4-FFF2-40B4-BE49-F238E27FC236}">
                          <a16:creationId xmlns:a16="http://schemas.microsoft.com/office/drawing/2014/main" id="{824FAEA8-20CF-42A1-9FB5-EE87933AF1FA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195954" y="4222115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22" name="Text Box 36">
                      <a:extLst>
                        <a:ext uri="{FF2B5EF4-FFF2-40B4-BE49-F238E27FC236}">
                          <a16:creationId xmlns:a16="http://schemas.microsoft.com/office/drawing/2014/main" id="{824FAEA8-20CF-42A1-9FB5-EE87933AF1FA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195954" y="4222115"/>
                      <a:ext cx="381000" cy="339196"/>
                    </a:xfrm>
                    <a:prstGeom prst="rect">
                      <a:avLst/>
                    </a:prstGeom>
                    <a:blipFill>
                      <a:blip r:embed="rId14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23" name="Text Box 37">
                      <a:extLst>
                        <a:ext uri="{FF2B5EF4-FFF2-40B4-BE49-F238E27FC236}">
                          <a16:creationId xmlns:a16="http://schemas.microsoft.com/office/drawing/2014/main" id="{AAEDFBC1-0226-4CA9-8E42-791ADDA50C4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0462904" y="4222115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𝟔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23" name="Text Box 37">
                      <a:extLst>
                        <a:ext uri="{FF2B5EF4-FFF2-40B4-BE49-F238E27FC236}">
                          <a16:creationId xmlns:a16="http://schemas.microsoft.com/office/drawing/2014/main" id="{AAEDFBC1-0226-4CA9-8E42-791ADDA50C4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10462904" y="4222115"/>
                      <a:ext cx="381000" cy="339196"/>
                    </a:xfrm>
                    <a:prstGeom prst="rect">
                      <a:avLst/>
                    </a:prstGeom>
                    <a:blipFill>
                      <a:blip r:embed="rId15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C30AD88-11CA-428A-8F7B-D77991AB8769}"/>
                </a:ext>
              </a:extLst>
            </p:cNvPr>
            <p:cNvSpPr txBox="1"/>
            <p:nvPr/>
          </p:nvSpPr>
          <p:spPr>
            <a:xfrm>
              <a:off x="8865834" y="2574914"/>
              <a:ext cx="227382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b="1" dirty="0">
                  <a:solidFill>
                    <a:srgbClr val="C00000"/>
                  </a:solidFill>
                </a:rPr>
                <a:t>Example:</a:t>
              </a:r>
              <a:r>
                <a:rPr lang="en-US" sz="2000" dirty="0"/>
                <a:t> </a:t>
              </a:r>
            </a:p>
            <a:p>
              <a:pPr algn="ctr"/>
              <a:r>
                <a:rPr lang="en-US" sz="1600" b="1" dirty="0">
                  <a:latin typeface="Comic Sans MS" panose="030F0702030302020204" pitchFamily="66" charset="0"/>
                </a:rPr>
                <a:t>CTACCG</a:t>
              </a:r>
              <a:r>
                <a:rPr lang="en-US" sz="2000" dirty="0"/>
                <a:t> </a:t>
              </a:r>
              <a:r>
                <a:rPr lang="en-US" sz="2000" dirty="0">
                  <a:solidFill>
                    <a:srgbClr val="C00000"/>
                  </a:solidFill>
                </a:rPr>
                <a:t>vs</a:t>
              </a:r>
              <a:r>
                <a:rPr lang="en-US" sz="2000" dirty="0"/>
                <a:t> </a:t>
              </a:r>
              <a:r>
                <a:rPr lang="en-US" sz="1600" b="1" dirty="0">
                  <a:latin typeface="Comic Sans MS" panose="030F0702030302020204" pitchFamily="66" charset="0"/>
                </a:rPr>
                <a:t>TACATG</a:t>
              </a:r>
              <a:r>
                <a:rPr lang="en-US" sz="1600" b="1" dirty="0"/>
                <a:t>  </a:t>
              </a:r>
              <a:endParaRPr lang="en-US" sz="2000" b="1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8A963708-06C1-4E52-B703-9BA8BDBC9F86}"/>
                    </a:ext>
                  </a:extLst>
                </p:cNvPr>
                <p:cNvSpPr txBox="1"/>
                <p:nvPr/>
              </p:nvSpPr>
              <p:spPr>
                <a:xfrm>
                  <a:off x="7862370" y="5223351"/>
                  <a:ext cx="371256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1600" b="1" i="1" smtClean="0">
                          <a:solidFill>
                            <a:srgbClr val="0066CC"/>
                          </a:solidFill>
                          <a:latin typeface="Cambria Math" panose="02040503050406030204" pitchFamily="18" charset="0"/>
                        </a:rPr>
                        <m:t>𝑴</m:t>
                      </m:r>
                      <m:r>
                        <a:rPr lang="en-US" sz="16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1600" b="1" i="1" smtClean="0">
                          <a:solidFill>
                            <a:srgbClr val="0066CC"/>
                          </a:solidFill>
                          <a:latin typeface="Cambria Math" panose="02040503050406030204" pitchFamily="18" charset="0"/>
                        </a:rPr>
                        <m:t>{</m:t>
                      </m:r>
                      <m:sSub>
                        <m:sSubPr>
                          <m:ctrlPr>
                            <a:rPr lang="en-US" altLang="en-US" sz="1600" b="1" i="1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600" b="1" i="1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  <m:r>
                        <m:rPr>
                          <m:nor/>
                        </m:rPr>
                        <a:rPr lang="en-US" altLang="en-US" sz="1600" dirty="0" smtClean="0">
                          <a:solidFill>
                            <a:schemeClr val="tx1"/>
                          </a:solidFill>
                        </a:rPr>
                        <m:t>−</m:t>
                      </m:r>
                      <m:sSub>
                        <m:sSubPr>
                          <m:ctrlP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600" b="1" i="1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𝒚</m:t>
                          </m:r>
                        </m:e>
                        <m:sub>
                          <m: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</m:oMath>
                  </a14:m>
                  <a:r>
                    <a:rPr lang="en-US" sz="1600" dirty="0"/>
                    <a:t>,</a:t>
                  </a:r>
                  <a:r>
                    <a:rPr lang="en-US" sz="1600" b="1" dirty="0">
                      <a:solidFill>
                        <a:srgbClr val="C00000"/>
                      </a:solidFill>
                    </a:rPr>
                    <a:t>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600" b="1" i="1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sub>
                      </m:sSub>
                    </m:oMath>
                  </a14:m>
                  <a:r>
                    <a:rPr lang="en-US" altLang="en-US" sz="1600" dirty="0"/>
                    <a:t>-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600" b="1" i="1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𝒚</m:t>
                          </m:r>
                        </m:e>
                        <m:sub>
                          <m: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b>
                      </m:sSub>
                    </m:oMath>
                  </a14:m>
                  <a:r>
                    <a:rPr lang="en-US" sz="1600" dirty="0"/>
                    <a:t>,</a:t>
                  </a:r>
                  <a:r>
                    <a:rPr lang="en-US" altLang="en-US" sz="1600" b="1" dirty="0">
                      <a:solidFill>
                        <a:srgbClr val="C00000"/>
                      </a:solidFill>
                    </a:rPr>
                    <a:t>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600" b="1" i="1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</m:sub>
                      </m:sSub>
                    </m:oMath>
                  </a14:m>
                  <a:r>
                    <a:rPr lang="en-US" altLang="en-US" sz="1600" dirty="0"/>
                    <a:t>-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600" b="1" i="1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𝒚</m:t>
                          </m:r>
                        </m:e>
                        <m:sub>
                          <m: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𝟑</m:t>
                          </m:r>
                        </m:sub>
                      </m:sSub>
                    </m:oMath>
                  </a14:m>
                  <a:r>
                    <a:rPr lang="en-US" sz="1600" dirty="0"/>
                    <a:t>,</a:t>
                  </a:r>
                  <a:r>
                    <a:rPr lang="en-US" altLang="en-US" sz="1600" b="1" dirty="0">
                      <a:solidFill>
                        <a:srgbClr val="C00000"/>
                      </a:solidFill>
                    </a:rPr>
                    <a:t>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600" b="1" i="1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𝟓</m:t>
                          </m:r>
                        </m:sub>
                      </m:sSub>
                    </m:oMath>
                  </a14:m>
                  <a:r>
                    <a:rPr lang="en-US" altLang="en-US" sz="1600" dirty="0"/>
                    <a:t>-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600" b="1" i="1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𝒚</m:t>
                          </m:r>
                        </m:e>
                        <m:sub>
                          <m: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𝟒</m:t>
                          </m:r>
                        </m:sub>
                      </m:sSub>
                    </m:oMath>
                  </a14:m>
                  <a:r>
                    <a:rPr lang="en-US" sz="1600" dirty="0"/>
                    <a:t>,</a:t>
                  </a:r>
                  <a:r>
                    <a:rPr lang="en-US" altLang="en-US" sz="1600" b="1" dirty="0">
                      <a:solidFill>
                        <a:srgbClr val="C00000"/>
                      </a:solidFill>
                    </a:rPr>
                    <a:t>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600" b="1" i="1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𝒙</m:t>
                          </m:r>
                        </m:e>
                        <m:sub>
                          <m: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𝟔</m:t>
                          </m:r>
                        </m:sub>
                      </m:sSub>
                    </m:oMath>
                  </a14:m>
                  <a:r>
                    <a:rPr lang="en-US" altLang="en-US" sz="1600" dirty="0"/>
                    <a:t>-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en-US" sz="1600" b="1" i="1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𝒚</m:t>
                          </m:r>
                        </m:e>
                        <m:sub>
                          <m:r>
                            <a:rPr lang="en-US" altLang="en-US" sz="1600" b="1" i="1" smtClean="0">
                              <a:solidFill>
                                <a:srgbClr val="0066CC"/>
                              </a:solidFill>
                              <a:latin typeface="Cambria Math" panose="02040503050406030204" pitchFamily="18" charset="0"/>
                            </a:rPr>
                            <m:t>𝟔</m:t>
                          </m:r>
                        </m:sub>
                      </m:sSub>
                    </m:oMath>
                  </a14:m>
                  <a:r>
                    <a:rPr lang="en-US" sz="1600" dirty="0">
                      <a:solidFill>
                        <a:srgbClr val="0066CC"/>
                      </a:solidFill>
                      <a:latin typeface="Cambria Math" panose="02040503050406030204" pitchFamily="18" charset="0"/>
                      <a:ea typeface="Cambria Math" panose="02040503050406030204" pitchFamily="18" charset="0"/>
                    </a:rPr>
                    <a:t>}</a:t>
                  </a:r>
                  <a:endParaRPr lang="en-US" sz="1600" dirty="0">
                    <a:solidFill>
                      <a:srgbClr val="C00000"/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</a:endParaRPr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8A963708-06C1-4E52-B703-9BA8BDBC9F8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62370" y="5223351"/>
                  <a:ext cx="3712567" cy="338554"/>
                </a:xfrm>
                <a:prstGeom prst="rect">
                  <a:avLst/>
                </a:prstGeom>
                <a:blipFill>
                  <a:blip r:embed="rId17"/>
                  <a:stretch>
                    <a:fillRect t="-9091" r="-328" b="-2363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C81D733C-9510-497E-96CA-E2BB6DB0751A}"/>
                  </a:ext>
                </a:extLst>
              </p:cNvPr>
              <p:cNvSpPr txBox="1"/>
              <p:nvPr/>
            </p:nvSpPr>
            <p:spPr>
              <a:xfrm>
                <a:off x="2447190" y="5947985"/>
                <a:ext cx="3096040" cy="42434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Note: if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𝒙</m:t>
                        </m:r>
                      </m:e>
                      <m:sub>
                        <m:r>
                          <a:rPr lang="en-US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𝒊</m:t>
                        </m:r>
                      </m:sub>
                    </m:sSub>
                    <m:r>
                      <a:rPr lang="en-US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sub>
                        <m:r>
                          <a:rPr lang="en-US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𝒋</m:t>
                        </m:r>
                      </m:sub>
                    </m:sSub>
                  </m:oMath>
                </a14:m>
                <a:r>
                  <a:rPr lang="en-US" dirty="0"/>
                  <a:t> then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1" i="1" smtClean="0">
                            <a:solidFill>
                              <a:srgbClr val="0066CC"/>
                            </a:solidFill>
                            <a:latin typeface="Cambria Math" panose="02040503050406030204" pitchFamily="18" charset="0"/>
                          </a:rPr>
                          <m:t>𝜶</m:t>
                        </m:r>
                      </m:e>
                      <m:sub>
                        <m:sSub>
                          <m:sSubPr>
                            <m:ctrlP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  <m:sub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𝒊</m:t>
                            </m:r>
                          </m:sub>
                        </m:sSub>
                        <m:sSub>
                          <m:sSubPr>
                            <m:ctrlP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𝒚</m:t>
                            </m:r>
                          </m:e>
                          <m:sub>
                            <m:r>
                              <a:rPr lang="en-US" b="1" i="1" smtClean="0">
                                <a:solidFill>
                                  <a:srgbClr val="0066CC"/>
                                </a:solidFill>
                                <a:latin typeface="Cambria Math" panose="02040503050406030204" pitchFamily="18" charset="0"/>
                              </a:rPr>
                              <m:t>𝒋</m:t>
                            </m:r>
                          </m:sub>
                        </m:sSub>
                      </m:sub>
                    </m:sSub>
                    <m:r>
                      <a:rPr lang="en-US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1" i="1" smtClean="0">
                        <a:solidFill>
                          <a:srgbClr val="0066CC"/>
                        </a:solidFill>
                        <a:latin typeface="Cambria Math" panose="02040503050406030204" pitchFamily="18" charset="0"/>
                      </a:rPr>
                      <m:t>𝟎</m:t>
                    </m:r>
                  </m:oMath>
                </a14:m>
                <a:endParaRPr lang="en-US" b="1" dirty="0"/>
              </a:p>
            </p:txBody>
          </p:sp>
        </mc:Choice>
        <mc:Fallback xmlns="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C81D733C-9510-497E-96CA-E2BB6DB0751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7190" y="5947985"/>
                <a:ext cx="3096040" cy="424347"/>
              </a:xfrm>
              <a:prstGeom prst="rect">
                <a:avLst/>
              </a:prstGeom>
              <a:blipFill>
                <a:blip r:embed="rId18"/>
                <a:stretch>
                  <a:fillRect l="-1575" t="-7246" b="-1159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5DAB811B-3BCE-4DBA-845C-50B6D13DE1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0985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65C9C4-9C24-1D80-7270-F63C6CFE74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>
            <a:extLst>
              <a:ext uri="{FF2B5EF4-FFF2-40B4-BE49-F238E27FC236}">
                <a16:creationId xmlns:a16="http://schemas.microsoft.com/office/drawing/2014/main" id="{AB989CF5-5AF5-51BF-1C49-BD09649E7E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88818" y="-115166"/>
            <a:ext cx="10515600" cy="132556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Edit Distance – Four Steps</a:t>
            </a: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E12179E7-B77C-948A-4FA0-92CB0177D35B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011055" y="979054"/>
            <a:ext cx="9180945" cy="5878945"/>
          </a:xfrm>
        </p:spPr>
        <p:txBody>
          <a:bodyPr>
            <a:normAutofit/>
          </a:bodyPr>
          <a:lstStyle/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Formulate the answer with a recursive structure</a:t>
            </a:r>
          </a:p>
          <a:p>
            <a:pPr lvl="1"/>
            <a:r>
              <a:rPr lang="en-US" altLang="en-US" sz="2000" dirty="0"/>
              <a:t>What are the options for the last choice?</a:t>
            </a:r>
          </a:p>
          <a:p>
            <a:pPr lvl="1"/>
            <a:r>
              <a:rPr lang="en-US" altLang="en-US" sz="2000" dirty="0"/>
              <a:t>For each such option, what does the subproblem look like? How do we use it?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Choose a memory structure.</a:t>
            </a:r>
            <a:endParaRPr lang="en-US" altLang="en-US" sz="2000" dirty="0"/>
          </a:p>
          <a:p>
            <a:pPr lvl="1"/>
            <a:r>
              <a:rPr lang="en-US" altLang="en-US" sz="2000" dirty="0"/>
              <a:t>Figure out the possible values of all parameters in the recursive calls.</a:t>
            </a:r>
          </a:p>
          <a:p>
            <a:pPr lvl="1"/>
            <a:r>
              <a:rPr lang="en-US" altLang="en-US" sz="2000" dirty="0"/>
              <a:t>How many subproblems (options for last choice) are there?</a:t>
            </a:r>
          </a:p>
          <a:p>
            <a:pPr lvl="1"/>
            <a:r>
              <a:rPr lang="en-US" altLang="en-US" sz="2000" dirty="0"/>
              <a:t>What are the parameters needed to identify each?</a:t>
            </a:r>
          </a:p>
          <a:p>
            <a:pPr lvl="1"/>
            <a:r>
              <a:rPr lang="en-US" altLang="en-US" sz="2000" dirty="0"/>
              <a:t>How many different values could there be per parameter?</a:t>
            </a:r>
            <a:endParaRPr lang="en-US" altLang="en-US" sz="1600" dirty="0"/>
          </a:p>
          <a:p>
            <a:pPr marL="514350" indent="-514350" eaLnBrk="1" hangingPunct="1">
              <a:lnSpc>
                <a:spcPct val="90000"/>
              </a:lnSpc>
              <a:buFont typeface="+mj-lt"/>
              <a:buAutoNum type="arabicPeriod"/>
            </a:pPr>
            <a:r>
              <a:rPr lang="en-US" altLang="en-US" sz="2400" dirty="0"/>
              <a:t>Specify an order of evaluation. </a:t>
            </a:r>
            <a:endParaRPr lang="en-US" altLang="en-US" sz="2000" dirty="0"/>
          </a:p>
          <a:p>
            <a:pPr lvl="1"/>
            <a:r>
              <a:rPr lang="en-US" altLang="en-US" sz="2000" dirty="0"/>
              <a:t>Want to guarantee that the necessary subproblem solutions are in memory when you need them.</a:t>
            </a:r>
          </a:p>
          <a:p>
            <a:pPr lvl="1"/>
            <a:r>
              <a:rPr lang="en-US" altLang="en-US" sz="2000" dirty="0"/>
              <a:t>With this step: a “Bottom-up” (iterative) algorithm</a:t>
            </a:r>
          </a:p>
          <a:p>
            <a:pPr lvl="1"/>
            <a:r>
              <a:rPr lang="en-US" altLang="en-US" sz="2000" dirty="0"/>
              <a:t>Without this step: a “Top-down” (recursive) algorithm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/>
              <a:t>See if there’s a way to save space</a:t>
            </a:r>
          </a:p>
          <a:p>
            <a:pPr lvl="1"/>
            <a:r>
              <a:rPr lang="en-US" altLang="en-US" sz="2000" dirty="0"/>
              <a:t>Is it possible to reuse some memory locations?</a:t>
            </a:r>
          </a:p>
        </p:txBody>
      </p:sp>
    </p:spTree>
    <p:extLst>
      <p:ext uri="{BB962C8B-B14F-4D97-AF65-F5344CB8AC3E}">
        <p14:creationId xmlns:p14="http://schemas.microsoft.com/office/powerpoint/2010/main" val="264124561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1B56FC-77F9-D2BC-3150-B8F79056F5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6" name="Rectangle 3">
            <a:extLst>
              <a:ext uri="{FF2B5EF4-FFF2-40B4-BE49-F238E27FC236}">
                <a16:creationId xmlns:a16="http://schemas.microsoft.com/office/drawing/2014/main" id="{9D07C07B-EBF3-9A9B-9FD4-26A09CEBD7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Step 1: Identify Recursive Structure</a:t>
            </a:r>
          </a:p>
        </p:txBody>
      </p:sp>
      <p:grpSp>
        <p:nvGrpSpPr>
          <p:cNvPr id="85130" name="Group 85129">
            <a:extLst>
              <a:ext uri="{FF2B5EF4-FFF2-40B4-BE49-F238E27FC236}">
                <a16:creationId xmlns:a16="http://schemas.microsoft.com/office/drawing/2014/main" id="{B7838A9C-B4FD-A0FF-C509-153F5AD860E7}"/>
              </a:ext>
            </a:extLst>
          </p:cNvPr>
          <p:cNvGrpSpPr/>
          <p:nvPr/>
        </p:nvGrpSpPr>
        <p:grpSpPr>
          <a:xfrm>
            <a:off x="9423877" y="620598"/>
            <a:ext cx="2325688" cy="1457073"/>
            <a:chOff x="974014" y="2147067"/>
            <a:chExt cx="2325688" cy="1457073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8C04B6EF-D988-1BF3-8EE5-6DDAD8D6084B}"/>
                </a:ext>
              </a:extLst>
            </p:cNvPr>
            <p:cNvGrpSpPr/>
            <p:nvPr/>
          </p:nvGrpSpPr>
          <p:grpSpPr>
            <a:xfrm>
              <a:off x="983539" y="2950619"/>
              <a:ext cx="2316163" cy="653521"/>
              <a:chOff x="4746800" y="3496280"/>
              <a:chExt cx="2316163" cy="653521"/>
            </a:xfrm>
          </p:grpSpPr>
          <p:sp>
            <p:nvSpPr>
              <p:cNvPr id="85004" name="Text Box 11">
                <a:extLst>
                  <a:ext uri="{FF2B5EF4-FFF2-40B4-BE49-F238E27FC236}">
                    <a16:creationId xmlns:a16="http://schemas.microsoft.com/office/drawing/2014/main" id="{5B8C32F6-8737-FF50-40AF-1567BB0AF9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05" name="Text Box 12">
                <a:extLst>
                  <a:ext uri="{FF2B5EF4-FFF2-40B4-BE49-F238E27FC236}">
                    <a16:creationId xmlns:a16="http://schemas.microsoft.com/office/drawing/2014/main" id="{BF05E607-B2E5-BC02-D0F8-ADC88B63F1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5006" name="Text Box 13">
                <a:extLst>
                  <a:ext uri="{FF2B5EF4-FFF2-40B4-BE49-F238E27FC236}">
                    <a16:creationId xmlns:a16="http://schemas.microsoft.com/office/drawing/2014/main" id="{C47AC5D9-1B4E-5C1E-4AFF-1FDAC243C0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5007" name="Text Box 14">
                <a:extLst>
                  <a:ext uri="{FF2B5EF4-FFF2-40B4-BE49-F238E27FC236}">
                    <a16:creationId xmlns:a16="http://schemas.microsoft.com/office/drawing/2014/main" id="{017D5FCE-071E-BF6C-5FAC-DC39FC6808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800" y="3496280"/>
                <a:ext cx="381000" cy="314325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>
                    <a:solidFill>
                      <a:sysClr val="windowText" lastClr="000000"/>
                    </a:solidFill>
                  </a:rPr>
                  <a:t>A</a:t>
                </a:r>
              </a:p>
            </p:txBody>
          </p:sp>
          <p:sp>
            <p:nvSpPr>
              <p:cNvPr id="85008" name="Text Box 15">
                <a:extLst>
                  <a:ext uri="{FF2B5EF4-FFF2-40B4-BE49-F238E27FC236}">
                    <a16:creationId xmlns:a16="http://schemas.microsoft.com/office/drawing/2014/main" id="{4F8F2178-EAC6-7F43-B8DF-0B89505F36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11" name="Text Box 18">
                <a:extLst>
                  <a:ext uri="{FF2B5EF4-FFF2-40B4-BE49-F238E27FC236}">
                    <a16:creationId xmlns:a16="http://schemas.microsoft.com/office/drawing/2014/main" id="{8E1775E3-8DB4-CA11-2877-A8A68C4B50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G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171F9E3C-F68C-1688-4574-2EFC41758484}"/>
                  </a:ext>
                </a:extLst>
              </p:cNvPr>
              <p:cNvGrpSpPr/>
              <p:nvPr/>
            </p:nvGrpSpPr>
            <p:grpSpPr>
              <a:xfrm>
                <a:off x="4776963" y="3810605"/>
                <a:ext cx="2286000" cy="339196"/>
                <a:chOff x="8546791" y="5515004"/>
                <a:chExt cx="2286000" cy="33919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2" name="Text Box 19">
                      <a:extLst>
                        <a:ext uri="{FF2B5EF4-FFF2-40B4-BE49-F238E27FC236}">
                          <a16:creationId xmlns:a16="http://schemas.microsoft.com/office/drawing/2014/main" id="{921375B3-BE72-EA1B-B5C5-7496A3A7DDC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46791" y="5515004"/>
                      <a:ext cx="381000" cy="3335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b="1" baseline="-25000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2" name="Text Box 19">
                      <a:extLst>
                        <a:ext uri="{FF2B5EF4-FFF2-40B4-BE49-F238E27FC236}">
                          <a16:creationId xmlns:a16="http://schemas.microsoft.com/office/drawing/2014/main" id="{357D4B6C-7AD9-4B8C-84AB-F0487628664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546791" y="5515004"/>
                      <a:ext cx="381000" cy="333554"/>
                    </a:xfrm>
                    <a:prstGeom prst="rect">
                      <a:avLst/>
                    </a:prstGeom>
                    <a:blipFill>
                      <a:blip r:embed="rId4"/>
                      <a:stretch>
                        <a:fillRect l="-6452" b="-7407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3" name="Text Box 20">
                      <a:extLst>
                        <a:ext uri="{FF2B5EF4-FFF2-40B4-BE49-F238E27FC236}">
                          <a16:creationId xmlns:a16="http://schemas.microsoft.com/office/drawing/2014/main" id="{10CC7DC7-E9D7-9604-E121-01B25DDEE9A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927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3" name="Text Box 20">
                      <a:extLst>
                        <a:ext uri="{FF2B5EF4-FFF2-40B4-BE49-F238E27FC236}">
                          <a16:creationId xmlns:a16="http://schemas.microsoft.com/office/drawing/2014/main" id="{FF329E6E-E819-40A8-9878-4AB01AB2604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927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5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4" name="Text Box 21">
                      <a:extLst>
                        <a:ext uri="{FF2B5EF4-FFF2-40B4-BE49-F238E27FC236}">
                          <a16:creationId xmlns:a16="http://schemas.microsoft.com/office/drawing/2014/main" id="{1E4C4D72-D6FB-12E3-4B0C-8F9927C972A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308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4" name="Text Box 21">
                      <a:extLst>
                        <a:ext uri="{FF2B5EF4-FFF2-40B4-BE49-F238E27FC236}">
                          <a16:creationId xmlns:a16="http://schemas.microsoft.com/office/drawing/2014/main" id="{8A3EF70F-6B1B-4105-9285-3E96F1C0462E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308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6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5" name="Text Box 22">
                      <a:extLst>
                        <a:ext uri="{FF2B5EF4-FFF2-40B4-BE49-F238E27FC236}">
                          <a16:creationId xmlns:a16="http://schemas.microsoft.com/office/drawing/2014/main" id="{C614B552-62CC-4E8D-875F-EACE1D0C450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689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𝟒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5" name="Text Box 22">
                      <a:extLst>
                        <a:ext uri="{FF2B5EF4-FFF2-40B4-BE49-F238E27FC236}">
                          <a16:creationId xmlns:a16="http://schemas.microsoft.com/office/drawing/2014/main" id="{5980CAE0-8B1A-4E75-9B34-60CFA01B11C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689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7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6" name="Text Box 23">
                      <a:extLst>
                        <a:ext uri="{FF2B5EF4-FFF2-40B4-BE49-F238E27FC236}">
                          <a16:creationId xmlns:a16="http://schemas.microsoft.com/office/drawing/2014/main" id="{918679A5-20E7-8BA5-CF51-C64A4CE0DBE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0070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𝟓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6" name="Text Box 23">
                      <a:extLst>
                        <a:ext uri="{FF2B5EF4-FFF2-40B4-BE49-F238E27FC236}">
                          <a16:creationId xmlns:a16="http://schemas.microsoft.com/office/drawing/2014/main" id="{20F51D4C-ED2E-4638-AB5C-6D0AC083320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10070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17" name="Text Box 25">
                      <a:extLst>
                        <a:ext uri="{FF2B5EF4-FFF2-40B4-BE49-F238E27FC236}">
                          <a16:creationId xmlns:a16="http://schemas.microsoft.com/office/drawing/2014/main" id="{07766588-98AA-A2B0-151A-CED64CA9CD9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0451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𝟔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7" name="Text Box 25">
                      <a:extLst>
                        <a:ext uri="{FF2B5EF4-FFF2-40B4-BE49-F238E27FC236}">
                          <a16:creationId xmlns:a16="http://schemas.microsoft.com/office/drawing/2014/main" id="{C8B628D9-CFEC-4FA3-9BD0-610AF570E69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10451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367962FF-5E20-E567-7101-6F6E4DDE8937}"/>
                </a:ext>
              </a:extLst>
            </p:cNvPr>
            <p:cNvGrpSpPr/>
            <p:nvPr/>
          </p:nvGrpSpPr>
          <p:grpSpPr>
            <a:xfrm>
              <a:off x="974014" y="2147067"/>
              <a:ext cx="2286000" cy="687685"/>
              <a:chOff x="4365800" y="1923783"/>
              <a:chExt cx="2286000" cy="687685"/>
            </a:xfrm>
          </p:grpSpPr>
          <p:sp>
            <p:nvSpPr>
              <p:cNvPr id="84998" name="Text Box 5">
                <a:extLst>
                  <a:ext uri="{FF2B5EF4-FFF2-40B4-BE49-F238E27FC236}">
                    <a16:creationId xmlns:a16="http://schemas.microsoft.com/office/drawing/2014/main" id="{CF027B5B-73C4-190D-D101-A8A8C9290C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5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4999" name="Text Box 6">
                <a:extLst>
                  <a:ext uri="{FF2B5EF4-FFF2-40B4-BE49-F238E27FC236}">
                    <a16:creationId xmlns:a16="http://schemas.microsoft.com/office/drawing/2014/main" id="{A841891F-240D-EFFF-D860-EC12540EA3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00" name="Text Box 7">
                <a:extLst>
                  <a:ext uri="{FF2B5EF4-FFF2-40B4-BE49-F238E27FC236}">
                    <a16:creationId xmlns:a16="http://schemas.microsoft.com/office/drawing/2014/main" id="{E325C579-93A5-4813-4D89-4CC945F211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5001" name="Text Box 8">
                <a:extLst>
                  <a:ext uri="{FF2B5EF4-FFF2-40B4-BE49-F238E27FC236}">
                    <a16:creationId xmlns:a16="http://schemas.microsoft.com/office/drawing/2014/main" id="{81F46615-C8A8-D73E-5661-80188F6380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5002" name="Text Box 9">
                <a:extLst>
                  <a:ext uri="{FF2B5EF4-FFF2-40B4-BE49-F238E27FC236}">
                    <a16:creationId xmlns:a16="http://schemas.microsoft.com/office/drawing/2014/main" id="{A2698FA3-B34D-5C99-843E-6338CC6F5E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800" y="2297143"/>
                <a:ext cx="381000" cy="314325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C</a:t>
                </a:r>
              </a:p>
            </p:txBody>
          </p:sp>
          <p:sp>
            <p:nvSpPr>
              <p:cNvPr id="85010" name="Text Box 17">
                <a:extLst>
                  <a:ext uri="{FF2B5EF4-FFF2-40B4-BE49-F238E27FC236}">
                    <a16:creationId xmlns:a16="http://schemas.microsoft.com/office/drawing/2014/main" id="{590EBF8E-9D3F-467D-7C46-497B248A59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G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18" name="Text Box 32">
                    <a:extLst>
                      <a:ext uri="{FF2B5EF4-FFF2-40B4-BE49-F238E27FC236}">
                        <a16:creationId xmlns:a16="http://schemas.microsoft.com/office/drawing/2014/main" id="{85017F1F-E208-FA86-D683-328743CA98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71497" y="1929425"/>
                    <a:ext cx="381000" cy="3335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b="1" baseline="-25000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18" name="Text Box 32">
                    <a:extLst>
                      <a:ext uri="{FF2B5EF4-FFF2-40B4-BE49-F238E27FC236}">
                        <a16:creationId xmlns:a16="http://schemas.microsoft.com/office/drawing/2014/main" id="{85017F1F-E208-FA86-D683-328743CA98C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4771497" y="1929425"/>
                    <a:ext cx="381000" cy="333554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 b="-1852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19" name="Text Box 33">
                    <a:extLst>
                      <a:ext uri="{FF2B5EF4-FFF2-40B4-BE49-F238E27FC236}">
                        <a16:creationId xmlns:a16="http://schemas.microsoft.com/office/drawing/2014/main" id="{547E1E88-EC06-D386-C444-D580DEB6A2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1827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19" name="Text Box 33">
                    <a:extLst>
                      <a:ext uri="{FF2B5EF4-FFF2-40B4-BE49-F238E27FC236}">
                        <a16:creationId xmlns:a16="http://schemas.microsoft.com/office/drawing/2014/main" id="{547E1E88-EC06-D386-C444-D580DEB6A2E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118275" y="1926604"/>
                    <a:ext cx="381000" cy="339196"/>
                  </a:xfrm>
                  <a:prstGeom prst="rect">
                    <a:avLst/>
                  </a:prstGeom>
                  <a:blipFill>
                    <a:blip r:embed="rId11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20" name="Text Box 34">
                    <a:extLst>
                      <a:ext uri="{FF2B5EF4-FFF2-40B4-BE49-F238E27FC236}">
                        <a16:creationId xmlns:a16="http://schemas.microsoft.com/office/drawing/2014/main" id="{84FE0BFB-2EAA-BB6F-720A-35093F74F0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49927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20" name="Text Box 34">
                    <a:extLst>
                      <a:ext uri="{FF2B5EF4-FFF2-40B4-BE49-F238E27FC236}">
                        <a16:creationId xmlns:a16="http://schemas.microsoft.com/office/drawing/2014/main" id="{84FE0BFB-2EAA-BB6F-720A-35093F74F0D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499275" y="1926604"/>
                    <a:ext cx="381000" cy="339196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21" name="Text Box 35">
                    <a:extLst>
                      <a:ext uri="{FF2B5EF4-FFF2-40B4-BE49-F238E27FC236}">
                        <a16:creationId xmlns:a16="http://schemas.microsoft.com/office/drawing/2014/main" id="{77BAF9E2-F486-FC0D-1435-A681AF46A9D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86122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21" name="Text Box 35">
                    <a:extLst>
                      <a:ext uri="{FF2B5EF4-FFF2-40B4-BE49-F238E27FC236}">
                        <a16:creationId xmlns:a16="http://schemas.microsoft.com/office/drawing/2014/main" id="{77BAF9E2-F486-FC0D-1435-A681AF46A9D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861225" y="1926604"/>
                    <a:ext cx="381000" cy="339196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22" name="Text Box 36">
                    <a:extLst>
                      <a:ext uri="{FF2B5EF4-FFF2-40B4-BE49-F238E27FC236}">
                        <a16:creationId xmlns:a16="http://schemas.microsoft.com/office/drawing/2014/main" id="{50F8D87B-1CEE-14D4-F5B8-D38015F3AC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37532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22" name="Text Box 36">
                    <a:extLst>
                      <a:ext uri="{FF2B5EF4-FFF2-40B4-BE49-F238E27FC236}">
                        <a16:creationId xmlns:a16="http://schemas.microsoft.com/office/drawing/2014/main" id="{50F8D87B-1CEE-14D4-F5B8-D38015F3AC4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4375325" y="1926604"/>
                    <a:ext cx="381000" cy="339196"/>
                  </a:xfrm>
                  <a:prstGeom prst="rect">
                    <a:avLst/>
                  </a:prstGeom>
                  <a:blipFill>
                    <a:blip r:embed="rId14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23" name="Text Box 37">
                    <a:extLst>
                      <a:ext uri="{FF2B5EF4-FFF2-40B4-BE49-F238E27FC236}">
                        <a16:creationId xmlns:a16="http://schemas.microsoft.com/office/drawing/2014/main" id="{84318223-7DFD-0A6C-0A48-66E5C8972E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247766" y="1923783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𝟔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23" name="Text Box 37">
                    <a:extLst>
                      <a:ext uri="{FF2B5EF4-FFF2-40B4-BE49-F238E27FC236}">
                        <a16:creationId xmlns:a16="http://schemas.microsoft.com/office/drawing/2014/main" id="{84318223-7DFD-0A6C-0A48-66E5C8972E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6247766" y="1923783"/>
                    <a:ext cx="381000" cy="339196"/>
                  </a:xfrm>
                  <a:prstGeom prst="rect">
                    <a:avLst/>
                  </a:prstGeom>
                  <a:blipFill>
                    <a:blip r:embed="rId15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sp>
        <p:nvSpPr>
          <p:cNvPr id="44" name="Slide Number Placeholder 1">
            <a:extLst>
              <a:ext uri="{FF2B5EF4-FFF2-40B4-BE49-F238E27FC236}">
                <a16:creationId xmlns:a16="http://schemas.microsoft.com/office/drawing/2014/main" id="{9D4F56B7-9289-336F-7EB3-2EF1DABA8D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880286" y="6336770"/>
            <a:ext cx="2057400" cy="365125"/>
          </a:xfrm>
        </p:spPr>
        <p:txBody>
          <a:bodyPr/>
          <a:lstStyle/>
          <a:p>
            <a:fld id="{859767C1-1CFC-4BF3-A3D8-E4104FCBBC17}" type="slidenum">
              <a:rPr lang="en-US" smtClean="0"/>
              <a:t>9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724FB730-1BC6-BDB7-EC11-DA6DC129D1D1}"/>
                  </a:ext>
                </a:extLst>
              </p:cNvPr>
              <p:cNvSpPr txBox="1"/>
              <p:nvPr/>
            </p:nvSpPr>
            <p:spPr>
              <a:xfrm>
                <a:off x="482123" y="1485881"/>
                <a:ext cx="4970335" cy="8607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Consider the last two indices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400" b="0" i="0" smtClean="0">
                            <a:latin typeface="Cambria Math" panose="02040503050406030204" pitchFamily="18" charset="0"/>
                          </a:rPr>
                          <m:t>x</m:t>
                        </m:r>
                      </m:e>
                      <m:sub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sz="2400" dirty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</m:sSub>
                  </m:oMath>
                </a14:m>
                <a:endParaRPr lang="en-US" sz="2400" dirty="0"/>
              </a:p>
              <a:p>
                <a:r>
                  <a:rPr lang="en-US" sz="2400" dirty="0"/>
                  <a:t>Options for what to do with them:</a:t>
                </a: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724FB730-1BC6-BDB7-EC11-DA6DC129D1D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2123" y="1485881"/>
                <a:ext cx="4970335" cy="860748"/>
              </a:xfrm>
              <a:prstGeom prst="rect">
                <a:avLst/>
              </a:prstGeom>
              <a:blipFill>
                <a:blip r:embed="rId16"/>
                <a:stretch>
                  <a:fillRect l="-1840" t="-4965" b="-1560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TextBox 20">
            <a:extLst>
              <a:ext uri="{FF2B5EF4-FFF2-40B4-BE49-F238E27FC236}">
                <a16:creationId xmlns:a16="http://schemas.microsoft.com/office/drawing/2014/main" id="{947EA40D-A2EE-82B6-4942-A7E8790EF276}"/>
              </a:ext>
            </a:extLst>
          </p:cNvPr>
          <p:cNvSpPr txBox="1"/>
          <p:nvPr/>
        </p:nvSpPr>
        <p:spPr>
          <a:xfrm>
            <a:off x="0" y="2905380"/>
            <a:ext cx="276834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/>
              <a:t>Option 1: </a:t>
            </a:r>
          </a:p>
          <a:p>
            <a:r>
              <a:rPr lang="en-US" sz="1800" dirty="0"/>
              <a:t>Match them</a:t>
            </a:r>
            <a:endParaRPr lang="en-US" dirty="0"/>
          </a:p>
        </p:txBody>
      </p:sp>
      <p:grpSp>
        <p:nvGrpSpPr>
          <p:cNvPr id="85133" name="Group 85132">
            <a:extLst>
              <a:ext uri="{FF2B5EF4-FFF2-40B4-BE49-F238E27FC236}">
                <a16:creationId xmlns:a16="http://schemas.microsoft.com/office/drawing/2014/main" id="{608AF5D0-CFA9-0B3C-6B99-F23A2A0B9748}"/>
              </a:ext>
            </a:extLst>
          </p:cNvPr>
          <p:cNvGrpSpPr/>
          <p:nvPr/>
        </p:nvGrpSpPr>
        <p:grpSpPr>
          <a:xfrm>
            <a:off x="1600739" y="2359177"/>
            <a:ext cx="2325688" cy="1457073"/>
            <a:chOff x="1600739" y="2359177"/>
            <a:chExt cx="2325688" cy="1457073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C1EED138-30D0-2BBF-EDA6-FCB1DF195E4E}"/>
                </a:ext>
              </a:extLst>
            </p:cNvPr>
            <p:cNvGrpSpPr/>
            <p:nvPr/>
          </p:nvGrpSpPr>
          <p:grpSpPr>
            <a:xfrm>
              <a:off x="1610264" y="3162729"/>
              <a:ext cx="2316163" cy="653521"/>
              <a:chOff x="4746800" y="3496280"/>
              <a:chExt cx="2316163" cy="653521"/>
            </a:xfrm>
          </p:grpSpPr>
          <p:sp>
            <p:nvSpPr>
              <p:cNvPr id="23" name="Text Box 11">
                <a:extLst>
                  <a:ext uri="{FF2B5EF4-FFF2-40B4-BE49-F238E27FC236}">
                    <a16:creationId xmlns:a16="http://schemas.microsoft.com/office/drawing/2014/main" id="{29619234-44ED-A916-6D6F-8C136C3CA8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24" name="Text Box 12">
                <a:extLst>
                  <a:ext uri="{FF2B5EF4-FFF2-40B4-BE49-F238E27FC236}">
                    <a16:creationId xmlns:a16="http://schemas.microsoft.com/office/drawing/2014/main" id="{CA0809D7-A80C-2277-4B9C-27035DC0B0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25" name="Text Box 13">
                <a:extLst>
                  <a:ext uri="{FF2B5EF4-FFF2-40B4-BE49-F238E27FC236}">
                    <a16:creationId xmlns:a16="http://schemas.microsoft.com/office/drawing/2014/main" id="{6FB20CB1-3D85-7F15-3215-AADDB138A0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26" name="Text Box 14">
                <a:extLst>
                  <a:ext uri="{FF2B5EF4-FFF2-40B4-BE49-F238E27FC236}">
                    <a16:creationId xmlns:a16="http://schemas.microsoft.com/office/drawing/2014/main" id="{18C0BDC8-7944-26BD-14DF-EE274DF489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800" y="3496280"/>
                <a:ext cx="381000" cy="314325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>
                    <a:solidFill>
                      <a:sysClr val="windowText" lastClr="000000"/>
                    </a:solidFill>
                  </a:rPr>
                  <a:t>A</a:t>
                </a:r>
              </a:p>
            </p:txBody>
          </p:sp>
          <p:sp>
            <p:nvSpPr>
              <p:cNvPr id="27" name="Text Box 15">
                <a:extLst>
                  <a:ext uri="{FF2B5EF4-FFF2-40B4-BE49-F238E27FC236}">
                    <a16:creationId xmlns:a16="http://schemas.microsoft.com/office/drawing/2014/main" id="{DA5682BB-8313-339D-76E7-76B706FDDC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28" name="Text Box 18">
                <a:extLst>
                  <a:ext uri="{FF2B5EF4-FFF2-40B4-BE49-F238E27FC236}">
                    <a16:creationId xmlns:a16="http://schemas.microsoft.com/office/drawing/2014/main" id="{D03A56CE-D9F9-7F13-417F-784C312CCA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800" y="3496280"/>
                <a:ext cx="381000" cy="314325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G</a:t>
                </a:r>
              </a:p>
            </p:txBody>
          </p: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578A111C-068E-11FC-F363-5CDD43EC5662}"/>
                  </a:ext>
                </a:extLst>
              </p:cNvPr>
              <p:cNvGrpSpPr/>
              <p:nvPr/>
            </p:nvGrpSpPr>
            <p:grpSpPr>
              <a:xfrm>
                <a:off x="4776963" y="3810605"/>
                <a:ext cx="2286000" cy="339196"/>
                <a:chOff x="8546791" y="5515004"/>
                <a:chExt cx="2286000" cy="33919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0" name="Text Box 19">
                      <a:extLst>
                        <a:ext uri="{FF2B5EF4-FFF2-40B4-BE49-F238E27FC236}">
                          <a16:creationId xmlns:a16="http://schemas.microsoft.com/office/drawing/2014/main" id="{52292024-0F07-3595-954E-E86E8FCBF75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46791" y="5515004"/>
                      <a:ext cx="381000" cy="3335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b="1" baseline="-25000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2" name="Text Box 19">
                      <a:extLst>
                        <a:ext uri="{FF2B5EF4-FFF2-40B4-BE49-F238E27FC236}">
                          <a16:creationId xmlns:a16="http://schemas.microsoft.com/office/drawing/2014/main" id="{357D4B6C-7AD9-4B8C-84AB-F0487628664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546791" y="5515004"/>
                      <a:ext cx="381000" cy="333554"/>
                    </a:xfrm>
                    <a:prstGeom prst="rect">
                      <a:avLst/>
                    </a:prstGeom>
                    <a:blipFill>
                      <a:blip r:embed="rId4"/>
                      <a:stretch>
                        <a:fillRect l="-6452" b="-7407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1" name="Text Box 20">
                      <a:extLst>
                        <a:ext uri="{FF2B5EF4-FFF2-40B4-BE49-F238E27FC236}">
                          <a16:creationId xmlns:a16="http://schemas.microsoft.com/office/drawing/2014/main" id="{3C4022CE-4246-098D-0A32-A3A4B780BCD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927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3" name="Text Box 20">
                      <a:extLst>
                        <a:ext uri="{FF2B5EF4-FFF2-40B4-BE49-F238E27FC236}">
                          <a16:creationId xmlns:a16="http://schemas.microsoft.com/office/drawing/2014/main" id="{FF329E6E-E819-40A8-9878-4AB01AB2604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927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5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2" name="Text Box 21">
                      <a:extLst>
                        <a:ext uri="{FF2B5EF4-FFF2-40B4-BE49-F238E27FC236}">
                          <a16:creationId xmlns:a16="http://schemas.microsoft.com/office/drawing/2014/main" id="{6C173871-A4A0-9497-1905-F18D023FEBF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308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4" name="Text Box 21">
                      <a:extLst>
                        <a:ext uri="{FF2B5EF4-FFF2-40B4-BE49-F238E27FC236}">
                          <a16:creationId xmlns:a16="http://schemas.microsoft.com/office/drawing/2014/main" id="{8A3EF70F-6B1B-4105-9285-3E96F1C0462E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308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6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3" name="Text Box 22">
                      <a:extLst>
                        <a:ext uri="{FF2B5EF4-FFF2-40B4-BE49-F238E27FC236}">
                          <a16:creationId xmlns:a16="http://schemas.microsoft.com/office/drawing/2014/main" id="{42024C11-5B4F-422C-CC64-8C8C182CCD0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689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𝟒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5" name="Text Box 22">
                      <a:extLst>
                        <a:ext uri="{FF2B5EF4-FFF2-40B4-BE49-F238E27FC236}">
                          <a16:creationId xmlns:a16="http://schemas.microsoft.com/office/drawing/2014/main" id="{5980CAE0-8B1A-4E75-9B34-60CFA01B11C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689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7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4" name="Text Box 23">
                      <a:extLst>
                        <a:ext uri="{FF2B5EF4-FFF2-40B4-BE49-F238E27FC236}">
                          <a16:creationId xmlns:a16="http://schemas.microsoft.com/office/drawing/2014/main" id="{383AC7EF-AEC4-10D6-1016-20D32982D87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0070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𝟓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6" name="Text Box 23">
                      <a:extLst>
                        <a:ext uri="{FF2B5EF4-FFF2-40B4-BE49-F238E27FC236}">
                          <a16:creationId xmlns:a16="http://schemas.microsoft.com/office/drawing/2014/main" id="{20F51D4C-ED2E-4638-AB5C-6D0AC083320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10070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5" name="Text Box 25">
                      <a:extLst>
                        <a:ext uri="{FF2B5EF4-FFF2-40B4-BE49-F238E27FC236}">
                          <a16:creationId xmlns:a16="http://schemas.microsoft.com/office/drawing/2014/main" id="{374AB54F-BB99-E7A8-3C4B-545B448B20D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0451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𝟔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7" name="Text Box 25">
                      <a:extLst>
                        <a:ext uri="{FF2B5EF4-FFF2-40B4-BE49-F238E27FC236}">
                          <a16:creationId xmlns:a16="http://schemas.microsoft.com/office/drawing/2014/main" id="{C8B628D9-CFEC-4FA3-9BD0-610AF570E69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10451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87CC36AD-6299-E45E-69C6-FCC11C9DA0B9}"/>
                </a:ext>
              </a:extLst>
            </p:cNvPr>
            <p:cNvGrpSpPr/>
            <p:nvPr/>
          </p:nvGrpSpPr>
          <p:grpSpPr>
            <a:xfrm>
              <a:off x="1600739" y="2359177"/>
              <a:ext cx="2286000" cy="687685"/>
              <a:chOff x="4365800" y="1923783"/>
              <a:chExt cx="2286000" cy="687685"/>
            </a:xfrm>
          </p:grpSpPr>
          <p:sp>
            <p:nvSpPr>
              <p:cNvPr id="37" name="Text Box 5">
                <a:extLst>
                  <a:ext uri="{FF2B5EF4-FFF2-40B4-BE49-F238E27FC236}">
                    <a16:creationId xmlns:a16="http://schemas.microsoft.com/office/drawing/2014/main" id="{32B37B01-2C9E-F976-2622-EAFE15C039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5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38" name="Text Box 6">
                <a:extLst>
                  <a:ext uri="{FF2B5EF4-FFF2-40B4-BE49-F238E27FC236}">
                    <a16:creationId xmlns:a16="http://schemas.microsoft.com/office/drawing/2014/main" id="{1CF9E82D-E19F-4932-276F-FF0011C401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39" name="Text Box 7">
                <a:extLst>
                  <a:ext uri="{FF2B5EF4-FFF2-40B4-BE49-F238E27FC236}">
                    <a16:creationId xmlns:a16="http://schemas.microsoft.com/office/drawing/2014/main" id="{CDA2C5F0-5884-FC2D-B543-CEB6207BF1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41" name="Text Box 8">
                <a:extLst>
                  <a:ext uri="{FF2B5EF4-FFF2-40B4-BE49-F238E27FC236}">
                    <a16:creationId xmlns:a16="http://schemas.microsoft.com/office/drawing/2014/main" id="{CF9CB0AA-7644-C0CF-222C-E9C95483F6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43" name="Text Box 9">
                <a:extLst>
                  <a:ext uri="{FF2B5EF4-FFF2-40B4-BE49-F238E27FC236}">
                    <a16:creationId xmlns:a16="http://schemas.microsoft.com/office/drawing/2014/main" id="{33BF4E07-FF45-0FC7-8624-EF788332AB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800" y="2297143"/>
                <a:ext cx="381000" cy="314325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C</a:t>
                </a:r>
              </a:p>
            </p:txBody>
          </p:sp>
          <p:sp>
            <p:nvSpPr>
              <p:cNvPr id="45" name="Text Box 17">
                <a:extLst>
                  <a:ext uri="{FF2B5EF4-FFF2-40B4-BE49-F238E27FC236}">
                    <a16:creationId xmlns:a16="http://schemas.microsoft.com/office/drawing/2014/main" id="{FB39D709-71F4-6B84-6BDD-BC249F2A99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0" y="2297143"/>
                <a:ext cx="381000" cy="314325"/>
              </a:xfrm>
              <a:prstGeom prst="rect">
                <a:avLst/>
              </a:prstGeom>
              <a:solidFill>
                <a:srgbClr val="FF7C80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G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6" name="Text Box 32">
                    <a:extLst>
                      <a:ext uri="{FF2B5EF4-FFF2-40B4-BE49-F238E27FC236}">
                        <a16:creationId xmlns:a16="http://schemas.microsoft.com/office/drawing/2014/main" id="{09D94A9D-8062-5734-EDB9-7898F4FFFE2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71497" y="1929425"/>
                    <a:ext cx="381000" cy="3335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b="1" baseline="-25000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6" name="Text Box 32">
                    <a:extLst>
                      <a:ext uri="{FF2B5EF4-FFF2-40B4-BE49-F238E27FC236}">
                        <a16:creationId xmlns:a16="http://schemas.microsoft.com/office/drawing/2014/main" id="{09D94A9D-8062-5734-EDB9-7898F4FFFE2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4771497" y="1929425"/>
                    <a:ext cx="381000" cy="333554"/>
                  </a:xfrm>
                  <a:prstGeom prst="rect">
                    <a:avLst/>
                  </a:prstGeom>
                  <a:blipFill>
                    <a:blip r:embed="rId17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7" name="Text Box 33">
                    <a:extLst>
                      <a:ext uri="{FF2B5EF4-FFF2-40B4-BE49-F238E27FC236}">
                        <a16:creationId xmlns:a16="http://schemas.microsoft.com/office/drawing/2014/main" id="{5391C052-1B07-071A-7867-EEE1EE5873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1827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7" name="Text Box 33">
                    <a:extLst>
                      <a:ext uri="{FF2B5EF4-FFF2-40B4-BE49-F238E27FC236}">
                        <a16:creationId xmlns:a16="http://schemas.microsoft.com/office/drawing/2014/main" id="{5391C052-1B07-071A-7867-EEE1EE5873A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118275" y="1926604"/>
                    <a:ext cx="381000" cy="339196"/>
                  </a:xfrm>
                  <a:prstGeom prst="rect">
                    <a:avLst/>
                  </a:prstGeom>
                  <a:blipFill>
                    <a:blip r:embed="rId18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8" name="Text Box 34">
                    <a:extLst>
                      <a:ext uri="{FF2B5EF4-FFF2-40B4-BE49-F238E27FC236}">
                        <a16:creationId xmlns:a16="http://schemas.microsoft.com/office/drawing/2014/main" id="{FA93A668-4BC1-93B5-BA45-003E917AC13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49927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8" name="Text Box 34">
                    <a:extLst>
                      <a:ext uri="{FF2B5EF4-FFF2-40B4-BE49-F238E27FC236}">
                        <a16:creationId xmlns:a16="http://schemas.microsoft.com/office/drawing/2014/main" id="{FA93A668-4BC1-93B5-BA45-003E917AC13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499275" y="1926604"/>
                    <a:ext cx="381000" cy="339196"/>
                  </a:xfrm>
                  <a:prstGeom prst="rect">
                    <a:avLst/>
                  </a:prstGeom>
                  <a:blipFill>
                    <a:blip r:embed="rId19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9" name="Text Box 35">
                    <a:extLst>
                      <a:ext uri="{FF2B5EF4-FFF2-40B4-BE49-F238E27FC236}">
                        <a16:creationId xmlns:a16="http://schemas.microsoft.com/office/drawing/2014/main" id="{224AEDCF-CBCE-DBD6-4F2B-A0AA622FCAE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86122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9" name="Text Box 35">
                    <a:extLst>
                      <a:ext uri="{FF2B5EF4-FFF2-40B4-BE49-F238E27FC236}">
                        <a16:creationId xmlns:a16="http://schemas.microsoft.com/office/drawing/2014/main" id="{224AEDCF-CBCE-DBD6-4F2B-A0AA622FCAE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861225" y="1926604"/>
                    <a:ext cx="381000" cy="339196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0" name="Text Box 36">
                    <a:extLst>
                      <a:ext uri="{FF2B5EF4-FFF2-40B4-BE49-F238E27FC236}">
                        <a16:creationId xmlns:a16="http://schemas.microsoft.com/office/drawing/2014/main" id="{E0D87648-374F-FA4C-21CC-02FF369C618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37532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50" name="Text Box 36">
                    <a:extLst>
                      <a:ext uri="{FF2B5EF4-FFF2-40B4-BE49-F238E27FC236}">
                        <a16:creationId xmlns:a16="http://schemas.microsoft.com/office/drawing/2014/main" id="{E0D87648-374F-FA4C-21CC-02FF369C618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4375325" y="1926604"/>
                    <a:ext cx="381000" cy="339196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1" name="Text Box 37">
                    <a:extLst>
                      <a:ext uri="{FF2B5EF4-FFF2-40B4-BE49-F238E27FC236}">
                        <a16:creationId xmlns:a16="http://schemas.microsoft.com/office/drawing/2014/main" id="{03A81C05-89C6-29B5-D618-024BE44BAE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247766" y="1923783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𝟔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51" name="Text Box 37">
                    <a:extLst>
                      <a:ext uri="{FF2B5EF4-FFF2-40B4-BE49-F238E27FC236}">
                        <a16:creationId xmlns:a16="http://schemas.microsoft.com/office/drawing/2014/main" id="{03A81C05-89C6-29B5-D618-024BE44BAEE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6247766" y="1923783"/>
                    <a:ext cx="381000" cy="339196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F7C05EE7-593C-0DC2-8100-AD1BD3E0D57D}"/>
                  </a:ext>
                </a:extLst>
              </p:cNvPr>
              <p:cNvSpPr txBox="1"/>
              <p:nvPr/>
            </p:nvSpPr>
            <p:spPr>
              <a:xfrm>
                <a:off x="4230931" y="2668612"/>
                <a:ext cx="3455286" cy="97834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800" dirty="0">
                    <a:solidFill>
                      <a:srgbClr val="006600"/>
                    </a:solidFill>
                  </a:rPr>
                  <a:t>We use up one index from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solidFill>
                          <a:srgbClr val="0066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1800" dirty="0">
                    <a:solidFill>
                      <a:srgbClr val="006600"/>
                    </a:solidFill>
                  </a:rPr>
                  <a:t> and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solidFill>
                          <a:srgbClr val="00660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endParaRPr lang="en-US" sz="1800" dirty="0">
                  <a:solidFill>
                    <a:srgbClr val="006600"/>
                  </a:solidFill>
                </a:endParaRPr>
              </a:p>
              <a:p>
                <a:r>
                  <a:rPr lang="en-US" sz="1800" dirty="0">
                    <a:solidFill>
                      <a:srgbClr val="C00000"/>
                    </a:solidFill>
                  </a:rPr>
                  <a:t>Accrue a mismatch penalty</a:t>
                </a:r>
                <a:r>
                  <a:rPr lang="en-US" sz="1800" dirty="0"/>
                  <a:t> 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solidFill>
                            <a:srgbClr val="006600"/>
                          </a:solidFill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−1,</m:t>
                          </m:r>
                          <m: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𝛼</m:t>
                          </m:r>
                        </m:e>
                        <m:sub>
                          <m:sSub>
                            <m:sSubPr>
                              <m:ctrlPr>
                                <a:rPr lang="en-US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sub>
                          </m:sSub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F7C05EE7-593C-0DC2-8100-AD1BD3E0D5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30931" y="2668612"/>
                <a:ext cx="3455286" cy="978345"/>
              </a:xfrm>
              <a:prstGeom prst="rect">
                <a:avLst/>
              </a:prstGeom>
              <a:blipFill>
                <a:blip r:embed="rId23"/>
                <a:stretch>
                  <a:fillRect l="-1411" t="-3750" b="-25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66D768AD-D593-4897-8056-24D6F7FF2A23}"/>
                  </a:ext>
                </a:extLst>
              </p:cNvPr>
              <p:cNvSpPr txBox="1"/>
              <p:nvPr/>
            </p:nvSpPr>
            <p:spPr>
              <a:xfrm>
                <a:off x="-9022" y="4458868"/>
                <a:ext cx="2768346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800" dirty="0"/>
                  <a:t>Option 2: </a:t>
                </a:r>
              </a:p>
              <a:p>
                <a:r>
                  <a:rPr lang="en-US" sz="1800" dirty="0"/>
                  <a:t>Don’t match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66D768AD-D593-4897-8056-24D6F7FF2A2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9022" y="4458868"/>
                <a:ext cx="2768346" cy="646331"/>
              </a:xfrm>
              <a:prstGeom prst="rect">
                <a:avLst/>
              </a:prstGeom>
              <a:blipFill>
                <a:blip r:embed="rId24"/>
                <a:stretch>
                  <a:fillRect l="-1982" t="-4717" b="-141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5037" name="TextBox 85036">
                <a:extLst>
                  <a:ext uri="{FF2B5EF4-FFF2-40B4-BE49-F238E27FC236}">
                    <a16:creationId xmlns:a16="http://schemas.microsoft.com/office/drawing/2014/main" id="{130F9674-F104-B588-CDF5-0604C91E3D29}"/>
                  </a:ext>
                </a:extLst>
              </p:cNvPr>
              <p:cNvSpPr txBox="1"/>
              <p:nvPr/>
            </p:nvSpPr>
            <p:spPr>
              <a:xfrm>
                <a:off x="4290611" y="4205370"/>
                <a:ext cx="3455286" cy="9233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800" dirty="0">
                    <a:solidFill>
                      <a:srgbClr val="006600"/>
                    </a:solidFill>
                  </a:rPr>
                  <a:t>We use up one index from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solidFill>
                          <a:srgbClr val="0066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1800" dirty="0">
                    <a:solidFill>
                      <a:srgbClr val="006600"/>
                    </a:solidFill>
                  </a:rPr>
                  <a:t> only</a:t>
                </a:r>
                <a:endParaRPr lang="en-US" sz="1800" dirty="0"/>
              </a:p>
              <a:p>
                <a:r>
                  <a:rPr lang="en-US" sz="1800" dirty="0">
                    <a:solidFill>
                      <a:schemeClr val="accent1">
                        <a:lumMod val="75000"/>
                      </a:schemeClr>
                    </a:solidFill>
                  </a:rPr>
                  <a:t>Accrue a gap penalty 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solidFill>
                            <a:srgbClr val="006600"/>
                          </a:solidFill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−1,</m:t>
                          </m:r>
                          <m: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b="0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𝛿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5037" name="TextBox 85036">
                <a:extLst>
                  <a:ext uri="{FF2B5EF4-FFF2-40B4-BE49-F238E27FC236}">
                    <a16:creationId xmlns:a16="http://schemas.microsoft.com/office/drawing/2014/main" id="{130F9674-F104-B588-CDF5-0604C91E3D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90611" y="4205370"/>
                <a:ext cx="3455286" cy="923330"/>
              </a:xfrm>
              <a:prstGeom prst="rect">
                <a:avLst/>
              </a:prstGeom>
              <a:blipFill>
                <a:blip r:embed="rId25"/>
                <a:stretch>
                  <a:fillRect l="-1587" t="-3974" b="-46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5134" name="Group 85133">
            <a:extLst>
              <a:ext uri="{FF2B5EF4-FFF2-40B4-BE49-F238E27FC236}">
                <a16:creationId xmlns:a16="http://schemas.microsoft.com/office/drawing/2014/main" id="{A93967CD-33D4-BD77-C410-2FF0A82DE047}"/>
              </a:ext>
            </a:extLst>
          </p:cNvPr>
          <p:cNvGrpSpPr/>
          <p:nvPr/>
        </p:nvGrpSpPr>
        <p:grpSpPr>
          <a:xfrm>
            <a:off x="1568832" y="3871835"/>
            <a:ext cx="2662099" cy="1389283"/>
            <a:chOff x="1568832" y="3871835"/>
            <a:chExt cx="2662099" cy="1389283"/>
          </a:xfrm>
        </p:grpSpPr>
        <p:grpSp>
          <p:nvGrpSpPr>
            <p:cNvPr id="85052" name="Group 85051">
              <a:extLst>
                <a:ext uri="{FF2B5EF4-FFF2-40B4-BE49-F238E27FC236}">
                  <a16:creationId xmlns:a16="http://schemas.microsoft.com/office/drawing/2014/main" id="{9915F19C-1317-8E3D-599D-3DD50E1A2612}"/>
                </a:ext>
              </a:extLst>
            </p:cNvPr>
            <p:cNvGrpSpPr/>
            <p:nvPr/>
          </p:nvGrpSpPr>
          <p:grpSpPr>
            <a:xfrm>
              <a:off x="1936585" y="3871835"/>
              <a:ext cx="2286000" cy="687685"/>
              <a:chOff x="4365800" y="1923783"/>
              <a:chExt cx="2286000" cy="687685"/>
            </a:xfrm>
          </p:grpSpPr>
          <p:sp>
            <p:nvSpPr>
              <p:cNvPr id="85053" name="Text Box 5">
                <a:extLst>
                  <a:ext uri="{FF2B5EF4-FFF2-40B4-BE49-F238E27FC236}">
                    <a16:creationId xmlns:a16="http://schemas.microsoft.com/office/drawing/2014/main" id="{2793A8E8-4FA6-43D7-B331-B35D0A2107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65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5054" name="Text Box 6">
                <a:extLst>
                  <a:ext uri="{FF2B5EF4-FFF2-40B4-BE49-F238E27FC236}">
                    <a16:creationId xmlns:a16="http://schemas.microsoft.com/office/drawing/2014/main" id="{F0C34B84-B9F8-D488-785E-BFBDBD01FE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55" name="Text Box 7">
                <a:extLst>
                  <a:ext uri="{FF2B5EF4-FFF2-40B4-BE49-F238E27FC236}">
                    <a16:creationId xmlns:a16="http://schemas.microsoft.com/office/drawing/2014/main" id="{C162F851-4B17-8CEE-48E6-2156FFE94E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5056" name="Text Box 8">
                <a:extLst>
                  <a:ext uri="{FF2B5EF4-FFF2-40B4-BE49-F238E27FC236}">
                    <a16:creationId xmlns:a16="http://schemas.microsoft.com/office/drawing/2014/main" id="{072F795F-76DD-FAA6-7ED8-87ADAF7C4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5057" name="Text Box 9">
                <a:extLst>
                  <a:ext uri="{FF2B5EF4-FFF2-40B4-BE49-F238E27FC236}">
                    <a16:creationId xmlns:a16="http://schemas.microsoft.com/office/drawing/2014/main" id="{2ACF14CB-A55A-6A93-87F1-D9091D921D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800" y="2297143"/>
                <a:ext cx="381000" cy="314325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C</a:t>
                </a:r>
              </a:p>
            </p:txBody>
          </p:sp>
          <p:sp>
            <p:nvSpPr>
              <p:cNvPr id="85058" name="Text Box 17">
                <a:extLst>
                  <a:ext uri="{FF2B5EF4-FFF2-40B4-BE49-F238E27FC236}">
                    <a16:creationId xmlns:a16="http://schemas.microsoft.com/office/drawing/2014/main" id="{F312FAAB-77EC-08BD-A620-C81C91134A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0" y="2297143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G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59" name="Text Box 32">
                    <a:extLst>
                      <a:ext uri="{FF2B5EF4-FFF2-40B4-BE49-F238E27FC236}">
                        <a16:creationId xmlns:a16="http://schemas.microsoft.com/office/drawing/2014/main" id="{76929708-8C73-C45B-A41F-E0118CBBA8D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771497" y="1929425"/>
                    <a:ext cx="381000" cy="33355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𝟐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b="1" baseline="-25000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59" name="Text Box 32">
                    <a:extLst>
                      <a:ext uri="{FF2B5EF4-FFF2-40B4-BE49-F238E27FC236}">
                        <a16:creationId xmlns:a16="http://schemas.microsoft.com/office/drawing/2014/main" id="{76929708-8C73-C45B-A41F-E0118CBBA8D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4771497" y="1929425"/>
                    <a:ext cx="381000" cy="333554"/>
                  </a:xfrm>
                  <a:prstGeom prst="rect">
                    <a:avLst/>
                  </a:prstGeom>
                  <a:blipFill>
                    <a:blip r:embed="rId26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60" name="Text Box 33">
                    <a:extLst>
                      <a:ext uri="{FF2B5EF4-FFF2-40B4-BE49-F238E27FC236}">
                        <a16:creationId xmlns:a16="http://schemas.microsoft.com/office/drawing/2014/main" id="{063BC52F-01BA-B911-1BB6-B5B24F2FB8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1827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60" name="Text Box 33">
                    <a:extLst>
                      <a:ext uri="{FF2B5EF4-FFF2-40B4-BE49-F238E27FC236}">
                        <a16:creationId xmlns:a16="http://schemas.microsoft.com/office/drawing/2014/main" id="{063BC52F-01BA-B911-1BB6-B5B24F2FB85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118275" y="1926604"/>
                    <a:ext cx="381000" cy="339196"/>
                  </a:xfrm>
                  <a:prstGeom prst="rect">
                    <a:avLst/>
                  </a:prstGeom>
                  <a:blipFill>
                    <a:blip r:embed="rId27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61" name="Text Box 34">
                    <a:extLst>
                      <a:ext uri="{FF2B5EF4-FFF2-40B4-BE49-F238E27FC236}">
                        <a16:creationId xmlns:a16="http://schemas.microsoft.com/office/drawing/2014/main" id="{70606CFC-6CDC-48F4-D6AB-084376174DC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49927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𝟒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61" name="Text Box 34">
                    <a:extLst>
                      <a:ext uri="{FF2B5EF4-FFF2-40B4-BE49-F238E27FC236}">
                        <a16:creationId xmlns:a16="http://schemas.microsoft.com/office/drawing/2014/main" id="{70606CFC-6CDC-48F4-D6AB-084376174DC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499275" y="1926604"/>
                    <a:ext cx="381000" cy="339196"/>
                  </a:xfrm>
                  <a:prstGeom prst="rect">
                    <a:avLst/>
                  </a:prstGeom>
                  <a:blipFill>
                    <a:blip r:embed="rId28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62" name="Text Box 35">
                    <a:extLst>
                      <a:ext uri="{FF2B5EF4-FFF2-40B4-BE49-F238E27FC236}">
                        <a16:creationId xmlns:a16="http://schemas.microsoft.com/office/drawing/2014/main" id="{375FE3A5-F318-9307-738C-178C819E1D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86122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𝟓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62" name="Text Box 35">
                    <a:extLst>
                      <a:ext uri="{FF2B5EF4-FFF2-40B4-BE49-F238E27FC236}">
                        <a16:creationId xmlns:a16="http://schemas.microsoft.com/office/drawing/2014/main" id="{375FE3A5-F318-9307-738C-178C819E1DD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861225" y="1926604"/>
                    <a:ext cx="381000" cy="339196"/>
                  </a:xfrm>
                  <a:prstGeom prst="rect">
                    <a:avLst/>
                  </a:prstGeom>
                  <a:blipFill>
                    <a:blip r:embed="rId29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63" name="Text Box 36">
                    <a:extLst>
                      <a:ext uri="{FF2B5EF4-FFF2-40B4-BE49-F238E27FC236}">
                        <a16:creationId xmlns:a16="http://schemas.microsoft.com/office/drawing/2014/main" id="{0ED93136-0616-133A-7D30-D1C30626D1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375325" y="1926604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𝟏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63" name="Text Box 36">
                    <a:extLst>
                      <a:ext uri="{FF2B5EF4-FFF2-40B4-BE49-F238E27FC236}">
                        <a16:creationId xmlns:a16="http://schemas.microsoft.com/office/drawing/2014/main" id="{0ED93136-0616-133A-7D30-D1C30626D15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4375325" y="1926604"/>
                    <a:ext cx="381000" cy="339196"/>
                  </a:xfrm>
                  <a:prstGeom prst="rect">
                    <a:avLst/>
                  </a:prstGeom>
                  <a:blipFill>
                    <a:blip r:embed="rId30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5064" name="Text Box 37">
                    <a:extLst>
                      <a:ext uri="{FF2B5EF4-FFF2-40B4-BE49-F238E27FC236}">
                        <a16:creationId xmlns:a16="http://schemas.microsoft.com/office/drawing/2014/main" id="{294E3125-55F1-4180-221C-AA18FDA2CDA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247766" y="1923783"/>
                    <a:ext cx="381000" cy="33919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92075" tIns="46038" rIns="92075" bIns="46038">
                    <a:spAutoFit/>
                  </a:bodyPr>
                  <a:lstStyle>
                    <a:lvl1pPr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1pPr>
                    <a:lvl2pPr marL="37931725" indent="-37474525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kumimoji="1"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50000"/>
                      </a:spcBef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  <m:sub>
                              <m:r>
                                <a:rPr lang="en-US" altLang="en-US" b="1" i="1" dirty="0" smtClean="0">
                                  <a:solidFill>
                                    <a:srgbClr val="0066CC"/>
                                  </a:solidFill>
                                  <a:latin typeface="Cambria Math" panose="02040503050406030204" pitchFamily="18" charset="0"/>
                                </a:rPr>
                                <m:t>𝟔</m:t>
                              </m:r>
                            </m:sub>
                          </m:sSub>
                        </m:oMath>
                      </m:oMathPara>
                    </a14:m>
                    <a:endParaRPr lang="en-US" altLang="en-US" sz="2000" b="1" dirty="0">
                      <a:solidFill>
                        <a:srgbClr val="0066C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85064" name="Text Box 37">
                    <a:extLst>
                      <a:ext uri="{FF2B5EF4-FFF2-40B4-BE49-F238E27FC236}">
                        <a16:creationId xmlns:a16="http://schemas.microsoft.com/office/drawing/2014/main" id="{294E3125-55F1-4180-221C-AA18FDA2CDA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6247766" y="1923783"/>
                    <a:ext cx="381000" cy="339196"/>
                  </a:xfrm>
                  <a:prstGeom prst="rect">
                    <a:avLst/>
                  </a:prstGeom>
                  <a:blipFill>
                    <a:blip r:embed="rId31"/>
                    <a:stretch>
                      <a:fillRect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85066" name="Group 85065">
              <a:extLst>
                <a:ext uri="{FF2B5EF4-FFF2-40B4-BE49-F238E27FC236}">
                  <a16:creationId xmlns:a16="http://schemas.microsoft.com/office/drawing/2014/main" id="{189A66EB-CACA-6444-7970-9EC22C16E179}"/>
                </a:ext>
              </a:extLst>
            </p:cNvPr>
            <p:cNvGrpSpPr/>
            <p:nvPr/>
          </p:nvGrpSpPr>
          <p:grpSpPr>
            <a:xfrm>
              <a:off x="1568832" y="4607597"/>
              <a:ext cx="2662099" cy="653521"/>
              <a:chOff x="5820111" y="5519690"/>
              <a:chExt cx="2662099" cy="653521"/>
            </a:xfrm>
          </p:grpSpPr>
          <p:grpSp>
            <p:nvGrpSpPr>
              <p:cNvPr id="85038" name="Group 85037">
                <a:extLst>
                  <a:ext uri="{FF2B5EF4-FFF2-40B4-BE49-F238E27FC236}">
                    <a16:creationId xmlns:a16="http://schemas.microsoft.com/office/drawing/2014/main" id="{18E2E9A1-8BF9-CE46-B7BD-41FF24781E03}"/>
                  </a:ext>
                </a:extLst>
              </p:cNvPr>
              <p:cNvGrpSpPr/>
              <p:nvPr/>
            </p:nvGrpSpPr>
            <p:grpSpPr>
              <a:xfrm>
                <a:off x="5820111" y="5519690"/>
                <a:ext cx="2316163" cy="653521"/>
                <a:chOff x="4746800" y="3496280"/>
                <a:chExt cx="2316163" cy="653521"/>
              </a:xfrm>
            </p:grpSpPr>
            <p:sp>
              <p:nvSpPr>
                <p:cNvPr id="85039" name="Text Box 11">
                  <a:extLst>
                    <a:ext uri="{FF2B5EF4-FFF2-40B4-BE49-F238E27FC236}">
                      <a16:creationId xmlns:a16="http://schemas.microsoft.com/office/drawing/2014/main" id="{67E633E8-A6FC-B44C-BE7F-5EA368A2AB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6800" y="3496280"/>
                  <a:ext cx="381000" cy="314325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/>
                    <a:t>T</a:t>
                  </a:r>
                </a:p>
              </p:txBody>
            </p:sp>
            <p:sp>
              <p:nvSpPr>
                <p:cNvPr id="85040" name="Text Box 12">
                  <a:extLst>
                    <a:ext uri="{FF2B5EF4-FFF2-40B4-BE49-F238E27FC236}">
                      <a16:creationId xmlns:a16="http://schemas.microsoft.com/office/drawing/2014/main" id="{B6CBB4E9-9C00-C3DD-4C61-AE414CF52B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27800" y="3496280"/>
                  <a:ext cx="381000" cy="314325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/>
                    <a:t>A</a:t>
                  </a:r>
                </a:p>
              </p:txBody>
            </p:sp>
            <p:sp>
              <p:nvSpPr>
                <p:cNvPr id="85041" name="Text Box 13">
                  <a:extLst>
                    <a:ext uri="{FF2B5EF4-FFF2-40B4-BE49-F238E27FC236}">
                      <a16:creationId xmlns:a16="http://schemas.microsoft.com/office/drawing/2014/main" id="{56C09A1D-844F-7C72-8D0B-396757D565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508800" y="3496280"/>
                  <a:ext cx="381000" cy="314325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/>
                    <a:t>C</a:t>
                  </a:r>
                </a:p>
              </p:txBody>
            </p:sp>
            <p:sp>
              <p:nvSpPr>
                <p:cNvPr id="85042" name="Text Box 14">
                  <a:extLst>
                    <a:ext uri="{FF2B5EF4-FFF2-40B4-BE49-F238E27FC236}">
                      <a16:creationId xmlns:a16="http://schemas.microsoft.com/office/drawing/2014/main" id="{5B298B2E-EA9B-A49B-E566-9B037918AD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889800" y="3496280"/>
                  <a:ext cx="381000" cy="314325"/>
                </a:xfrm>
                <a:prstGeom prst="rect">
                  <a:avLst/>
                </a:prstGeom>
                <a:solidFill>
                  <a:srgbClr val="FFD966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 dirty="0">
                      <a:solidFill>
                        <a:sysClr val="windowText" lastClr="000000"/>
                      </a:solidFill>
                    </a:rPr>
                    <a:t>A</a:t>
                  </a:r>
                </a:p>
              </p:txBody>
            </p:sp>
            <p:sp>
              <p:nvSpPr>
                <p:cNvPr id="85043" name="Text Box 15">
                  <a:extLst>
                    <a:ext uri="{FF2B5EF4-FFF2-40B4-BE49-F238E27FC236}">
                      <a16:creationId xmlns:a16="http://schemas.microsoft.com/office/drawing/2014/main" id="{617D9042-ECDA-286E-BB9A-181C7FB10FE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800" y="3496280"/>
                  <a:ext cx="381000" cy="314325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/>
                    <a:t>T</a:t>
                  </a:r>
                </a:p>
              </p:txBody>
            </p:sp>
            <p:sp>
              <p:nvSpPr>
                <p:cNvPr id="85044" name="Text Box 18">
                  <a:extLst>
                    <a:ext uri="{FF2B5EF4-FFF2-40B4-BE49-F238E27FC236}">
                      <a16:creationId xmlns:a16="http://schemas.microsoft.com/office/drawing/2014/main" id="{72C4BF50-3A1D-1D44-1DED-60C5200E6F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51800" y="3496280"/>
                  <a:ext cx="381000" cy="314325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 dirty="0"/>
                    <a:t>G</a:t>
                  </a:r>
                </a:p>
              </p:txBody>
            </p:sp>
            <p:grpSp>
              <p:nvGrpSpPr>
                <p:cNvPr id="85045" name="Group 85044">
                  <a:extLst>
                    <a:ext uri="{FF2B5EF4-FFF2-40B4-BE49-F238E27FC236}">
                      <a16:creationId xmlns:a16="http://schemas.microsoft.com/office/drawing/2014/main" id="{3682A77A-6FBC-80DB-C191-1CB407FB9D2A}"/>
                    </a:ext>
                  </a:extLst>
                </p:cNvPr>
                <p:cNvGrpSpPr/>
                <p:nvPr/>
              </p:nvGrpSpPr>
              <p:grpSpPr>
                <a:xfrm>
                  <a:off x="4776963" y="3810605"/>
                  <a:ext cx="2286000" cy="339196"/>
                  <a:chOff x="8546791" y="5515004"/>
                  <a:chExt cx="2286000" cy="339196"/>
                </a:xfrm>
              </p:grpSpPr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046" name="Text Box 19">
                        <a:extLst>
                          <a:ext uri="{FF2B5EF4-FFF2-40B4-BE49-F238E27FC236}">
                            <a16:creationId xmlns:a16="http://schemas.microsoft.com/office/drawing/2014/main" id="{72D3293A-90E1-C629-DFE9-CEC29EF3C5C3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546791" y="5515004"/>
                        <a:ext cx="381000" cy="3335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lIns="92075" tIns="46038" rIns="92075" bIns="46038">
                        <a:spAutoFit/>
                      </a:bodyPr>
                      <a:lstStyle>
                        <a:lvl1pPr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1pPr>
                        <a:lvl2pPr marL="37931725" indent="-37474525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2pPr>
                        <a:lvl3pPr marL="11430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3pPr>
                        <a:lvl4pPr marL="16002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4pPr>
                        <a:lvl5pPr marL="20574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9pPr>
                      </a:lstStyle>
                      <a:p>
                        <a:pPr algn="ctr">
                          <a:spcBef>
                            <a:spcPct val="50000"/>
                          </a:spcBef>
                        </a:pPr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𝒚</m:t>
                                  </m:r>
                                </m:e>
                                <m:sub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𝟏</m:t>
                                  </m:r>
                                </m:sub>
                              </m:sSub>
                            </m:oMath>
                          </m:oMathPara>
                        </a14:m>
                        <a:endParaRPr lang="en-US" altLang="en-US" b="1" baseline="-25000" dirty="0">
                          <a:solidFill>
                            <a:srgbClr val="0066CC"/>
                          </a:solidFill>
                        </a:endParaRPr>
                      </a:p>
                    </p:txBody>
                  </p:sp>
                </mc:Choice>
                <mc:Fallback xmlns="">
                  <p:sp>
                    <p:nvSpPr>
                      <p:cNvPr id="85012" name="Text Box 19">
                        <a:extLst>
                          <a:ext uri="{FF2B5EF4-FFF2-40B4-BE49-F238E27FC236}">
                            <a16:creationId xmlns:a16="http://schemas.microsoft.com/office/drawing/2014/main" id="{357D4B6C-7AD9-4B8C-84AB-F04876286643}"/>
                          </a:ext>
                        </a:extLst>
                      </p:cNvPr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8546791" y="5515004"/>
                        <a:ext cx="381000" cy="333554"/>
                      </a:xfrm>
                      <a:prstGeom prst="rect">
                        <a:avLst/>
                      </a:prstGeom>
                      <a:blipFill>
                        <a:blip r:embed="rId4"/>
                        <a:stretch>
                          <a:fillRect l="-6452" b="-7407"/>
                        </a:stretch>
                      </a:blipFill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047" name="Text Box 20">
                        <a:extLst>
                          <a:ext uri="{FF2B5EF4-FFF2-40B4-BE49-F238E27FC236}">
                            <a16:creationId xmlns:a16="http://schemas.microsoft.com/office/drawing/2014/main" id="{AF0106AD-9FE6-0369-5BA7-6ED112AD4F30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927791" y="5515004"/>
                        <a:ext cx="381000" cy="33919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lIns="92075" tIns="46038" rIns="92075" bIns="46038">
                        <a:spAutoFit/>
                      </a:bodyPr>
                      <a:lstStyle>
                        <a:lvl1pPr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1pPr>
                        <a:lvl2pPr marL="37931725" indent="-37474525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2pPr>
                        <a:lvl3pPr marL="11430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3pPr>
                        <a:lvl4pPr marL="16002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4pPr>
                        <a:lvl5pPr marL="20574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9pPr>
                      </a:lstStyle>
                      <a:p>
                        <a:pPr>
                          <a:spcBef>
                            <a:spcPct val="50000"/>
                          </a:spcBef>
                        </a:pPr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𝒚</m:t>
                                  </m:r>
                                </m:e>
                                <m:sub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𝟐</m:t>
                                  </m:r>
                                </m:sub>
                              </m:sSub>
                            </m:oMath>
                          </m:oMathPara>
                        </a14:m>
                        <a:endParaRPr lang="en-US" altLang="en-US" sz="2000" b="1" dirty="0">
                          <a:solidFill>
                            <a:srgbClr val="0066CC"/>
                          </a:solidFill>
                        </a:endParaRPr>
                      </a:p>
                    </p:txBody>
                  </p:sp>
                </mc:Choice>
                <mc:Fallback xmlns="">
                  <p:sp>
                    <p:nvSpPr>
                      <p:cNvPr id="85013" name="Text Box 20">
                        <a:extLst>
                          <a:ext uri="{FF2B5EF4-FFF2-40B4-BE49-F238E27FC236}">
                            <a16:creationId xmlns:a16="http://schemas.microsoft.com/office/drawing/2014/main" id="{FF329E6E-E819-40A8-9878-4AB01AB26049}"/>
                          </a:ext>
                        </a:extLst>
                      </p:cNvPr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8927791" y="5515004"/>
                        <a:ext cx="381000" cy="339196"/>
                      </a:xfrm>
                      <a:prstGeom prst="rect">
                        <a:avLst/>
                      </a:prstGeom>
                      <a:blipFill>
                        <a:blip r:embed="rId5"/>
                        <a:stretch>
                          <a:fillRect b="-5455"/>
                        </a:stretch>
                      </a:blipFill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048" name="Text Box 21">
                        <a:extLst>
                          <a:ext uri="{FF2B5EF4-FFF2-40B4-BE49-F238E27FC236}">
                            <a16:creationId xmlns:a16="http://schemas.microsoft.com/office/drawing/2014/main" id="{862A6DDD-5885-3ADB-707F-9668B1563715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9308791" y="5515004"/>
                        <a:ext cx="381000" cy="33919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lIns="92075" tIns="46038" rIns="92075" bIns="46038">
                        <a:spAutoFit/>
                      </a:bodyPr>
                      <a:lstStyle>
                        <a:lvl1pPr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1pPr>
                        <a:lvl2pPr marL="37931725" indent="-37474525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2pPr>
                        <a:lvl3pPr marL="11430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3pPr>
                        <a:lvl4pPr marL="16002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4pPr>
                        <a:lvl5pPr marL="20574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9pPr>
                      </a:lstStyle>
                      <a:p>
                        <a:pPr>
                          <a:spcBef>
                            <a:spcPct val="50000"/>
                          </a:spcBef>
                        </a:pPr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𝒚</m:t>
                                  </m:r>
                                </m:e>
                                <m:sub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𝟑</m:t>
                                  </m:r>
                                </m:sub>
                              </m:sSub>
                            </m:oMath>
                          </m:oMathPara>
                        </a14:m>
                        <a:endParaRPr lang="en-US" altLang="en-US" sz="2000" b="1" dirty="0">
                          <a:solidFill>
                            <a:srgbClr val="0066CC"/>
                          </a:solidFill>
                        </a:endParaRPr>
                      </a:p>
                    </p:txBody>
                  </p:sp>
                </mc:Choice>
                <mc:Fallback xmlns="">
                  <p:sp>
                    <p:nvSpPr>
                      <p:cNvPr id="85014" name="Text Box 21">
                        <a:extLst>
                          <a:ext uri="{FF2B5EF4-FFF2-40B4-BE49-F238E27FC236}">
                            <a16:creationId xmlns:a16="http://schemas.microsoft.com/office/drawing/2014/main" id="{8A3EF70F-6B1B-4105-9285-3E96F1C0462E}"/>
                          </a:ext>
                        </a:extLst>
                      </p:cNvPr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9308791" y="5515004"/>
                        <a:ext cx="381000" cy="339196"/>
                      </a:xfrm>
                      <a:prstGeom prst="rect">
                        <a:avLst/>
                      </a:prstGeom>
                      <a:blipFill>
                        <a:blip r:embed="rId6"/>
                        <a:stretch>
                          <a:fillRect b="-5455"/>
                        </a:stretch>
                      </a:blipFill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049" name="Text Box 22">
                        <a:extLst>
                          <a:ext uri="{FF2B5EF4-FFF2-40B4-BE49-F238E27FC236}">
                            <a16:creationId xmlns:a16="http://schemas.microsoft.com/office/drawing/2014/main" id="{7C20E230-9A3E-72F1-1CE1-1E7C5634CDC9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9689791" y="5515004"/>
                        <a:ext cx="381000" cy="33919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lIns="92075" tIns="46038" rIns="92075" bIns="46038">
                        <a:spAutoFit/>
                      </a:bodyPr>
                      <a:lstStyle>
                        <a:lvl1pPr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1pPr>
                        <a:lvl2pPr marL="37931725" indent="-37474525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2pPr>
                        <a:lvl3pPr marL="11430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3pPr>
                        <a:lvl4pPr marL="16002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4pPr>
                        <a:lvl5pPr marL="20574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9pPr>
                      </a:lstStyle>
                      <a:p>
                        <a:pPr>
                          <a:spcBef>
                            <a:spcPct val="50000"/>
                          </a:spcBef>
                        </a:pPr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𝒚</m:t>
                                  </m:r>
                                </m:e>
                                <m:sub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𝟒</m:t>
                                  </m:r>
                                </m:sub>
                              </m:sSub>
                            </m:oMath>
                          </m:oMathPara>
                        </a14:m>
                        <a:endParaRPr lang="en-US" altLang="en-US" sz="2000" b="1" dirty="0">
                          <a:solidFill>
                            <a:srgbClr val="0066CC"/>
                          </a:solidFill>
                        </a:endParaRPr>
                      </a:p>
                    </p:txBody>
                  </p:sp>
                </mc:Choice>
                <mc:Fallback xmlns="">
                  <p:sp>
                    <p:nvSpPr>
                      <p:cNvPr id="85015" name="Text Box 22">
                        <a:extLst>
                          <a:ext uri="{FF2B5EF4-FFF2-40B4-BE49-F238E27FC236}">
                            <a16:creationId xmlns:a16="http://schemas.microsoft.com/office/drawing/2014/main" id="{5980CAE0-8B1A-4E75-9B34-60CFA01B11C7}"/>
                          </a:ext>
                        </a:extLst>
                      </p:cNvPr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9689791" y="5515004"/>
                        <a:ext cx="381000" cy="339196"/>
                      </a:xfrm>
                      <a:prstGeom prst="rect">
                        <a:avLst/>
                      </a:prstGeom>
                      <a:blipFill>
                        <a:blip r:embed="rId7"/>
                        <a:stretch>
                          <a:fillRect b="-5455"/>
                        </a:stretch>
                      </a:blipFill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050" name="Text Box 23">
                        <a:extLst>
                          <a:ext uri="{FF2B5EF4-FFF2-40B4-BE49-F238E27FC236}">
                            <a16:creationId xmlns:a16="http://schemas.microsoft.com/office/drawing/2014/main" id="{489E9037-C868-86F2-C4A4-0C95AD70C62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10070791" y="5515004"/>
                        <a:ext cx="381000" cy="33919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lIns="92075" tIns="46038" rIns="92075" bIns="46038">
                        <a:spAutoFit/>
                      </a:bodyPr>
                      <a:lstStyle>
                        <a:lvl1pPr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1pPr>
                        <a:lvl2pPr marL="37931725" indent="-37474525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2pPr>
                        <a:lvl3pPr marL="11430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3pPr>
                        <a:lvl4pPr marL="16002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4pPr>
                        <a:lvl5pPr marL="20574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9pPr>
                      </a:lstStyle>
                      <a:p>
                        <a:pPr>
                          <a:spcBef>
                            <a:spcPct val="50000"/>
                          </a:spcBef>
                        </a:pPr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𝒚</m:t>
                                  </m:r>
                                </m:e>
                                <m:sub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𝟓</m:t>
                                  </m:r>
                                </m:sub>
                              </m:sSub>
                            </m:oMath>
                          </m:oMathPara>
                        </a14:m>
                        <a:endParaRPr lang="en-US" altLang="en-US" sz="2000" b="1" dirty="0">
                          <a:solidFill>
                            <a:srgbClr val="0066CC"/>
                          </a:solidFill>
                        </a:endParaRPr>
                      </a:p>
                    </p:txBody>
                  </p:sp>
                </mc:Choice>
                <mc:Fallback xmlns="">
                  <p:sp>
                    <p:nvSpPr>
                      <p:cNvPr id="85016" name="Text Box 23">
                        <a:extLst>
                          <a:ext uri="{FF2B5EF4-FFF2-40B4-BE49-F238E27FC236}">
                            <a16:creationId xmlns:a16="http://schemas.microsoft.com/office/drawing/2014/main" id="{20F51D4C-ED2E-4638-AB5C-6D0AC0833206}"/>
                          </a:ext>
                        </a:extLst>
                      </p:cNvPr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0070791" y="5515004"/>
                        <a:ext cx="381000" cy="339196"/>
                      </a:xfrm>
                      <a:prstGeom prst="rect">
                        <a:avLst/>
                      </a:prstGeom>
                      <a:blipFill>
                        <a:blip r:embed="rId8"/>
                        <a:stretch>
                          <a:fillRect b="-5455"/>
                        </a:stretch>
                      </a:blipFill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  <mc:AlternateContent xmlns:mc="http://schemas.openxmlformats.org/markup-compatibility/2006" xmlns:a14="http://schemas.microsoft.com/office/drawing/2010/main">
                <mc:Choice Requires="a14">
                  <p:sp>
                    <p:nvSpPr>
                      <p:cNvPr id="85051" name="Text Box 25">
                        <a:extLst>
                          <a:ext uri="{FF2B5EF4-FFF2-40B4-BE49-F238E27FC236}">
                            <a16:creationId xmlns:a16="http://schemas.microsoft.com/office/drawing/2014/main" id="{8E5CC196-96CE-124C-9533-4014BC9EFA7D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10451791" y="5515004"/>
                        <a:ext cx="381000" cy="33919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lIns="92075" tIns="46038" rIns="92075" bIns="46038">
                        <a:spAutoFit/>
                      </a:bodyPr>
                      <a:lstStyle>
                        <a:lvl1pPr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1pPr>
                        <a:lvl2pPr marL="37931725" indent="-37474525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2pPr>
                        <a:lvl3pPr marL="11430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3pPr>
                        <a:lvl4pPr marL="16002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4pPr>
                        <a:lvl5pPr marL="2057400" indent="-228600"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kumimoji="1" sz="1600">
                            <a:solidFill>
                              <a:schemeClr val="tx1"/>
                            </a:solidFill>
                            <a:latin typeface="Comic Sans MS" panose="030F0702030302020204" pitchFamily="66" charset="0"/>
                            <a:ea typeface="ＭＳ Ｐゴシック" panose="020B0600070205080204" pitchFamily="34" charset="-128"/>
                          </a:defRPr>
                        </a:lvl9pPr>
                      </a:lstStyle>
                      <a:p>
                        <a:pPr>
                          <a:spcBef>
                            <a:spcPct val="50000"/>
                          </a:spcBef>
                        </a:pPr>
                        <a14:m>
                          <m:oMathPara xmlns:m="http://schemas.openxmlformats.org/officeDocument/2006/math">
                            <m:oMathParaPr>
                              <m:jc m:val="centerGroup"/>
                            </m:oMathParaPr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𝒚</m:t>
                                  </m:r>
                                </m:e>
                                <m:sub>
                                  <m:r>
                                    <a:rPr lang="en-US" altLang="en-US" b="1" i="1" dirty="0" smtClean="0">
                                      <a:solidFill>
                                        <a:srgbClr val="0066CC"/>
                                      </a:solidFill>
                                      <a:latin typeface="Cambria Math" panose="02040503050406030204" pitchFamily="18" charset="0"/>
                                    </a:rPr>
                                    <m:t>𝟔</m:t>
                                  </m:r>
                                </m:sub>
                              </m:sSub>
                            </m:oMath>
                          </m:oMathPara>
                        </a14:m>
                        <a:endParaRPr lang="en-US" altLang="en-US" sz="2000" b="1" dirty="0">
                          <a:solidFill>
                            <a:srgbClr val="0066CC"/>
                          </a:solidFill>
                        </a:endParaRPr>
                      </a:p>
                    </p:txBody>
                  </p:sp>
                </mc:Choice>
                <mc:Fallback xmlns="">
                  <p:sp>
                    <p:nvSpPr>
                      <p:cNvPr id="85017" name="Text Box 25">
                        <a:extLst>
                          <a:ext uri="{FF2B5EF4-FFF2-40B4-BE49-F238E27FC236}">
                            <a16:creationId xmlns:a16="http://schemas.microsoft.com/office/drawing/2014/main" id="{C8B628D9-CFEC-4FA3-9BD0-610AF570E691}"/>
                          </a:ext>
                        </a:extLst>
                      </p:cNvPr>
                      <p:cNvSpPr txBox="1">
                        <a:spLocks noRot="1" noChangeAspect="1" noMove="1" noResize="1" noEditPoints="1" noAdjustHandles="1" noChangeArrowheads="1" noChangeShapeType="1" noTextEdit="1"/>
                      </p:cNvSpPr>
                      <p:nvPr/>
                    </p:nvSpPr>
                    <p:spPr bwMode="auto">
                      <a:xfrm>
                        <a:off x="10451791" y="5515004"/>
                        <a:ext cx="381000" cy="339196"/>
                      </a:xfrm>
                      <a:prstGeom prst="rect">
                        <a:avLst/>
                      </a:prstGeom>
                      <a:blipFill>
                        <a:blip r:embed="rId9"/>
                        <a:stretch>
                          <a:fillRect b="-5455"/>
                        </a:stretch>
                      </a:blipFill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r>
                          <a:rPr lang="en-US">
                            <a:noFill/>
                          </a:rPr>
                          <a:t> </a:t>
                        </a:r>
                      </a:p>
                    </p:txBody>
                  </p:sp>
                </mc:Fallback>
              </mc:AlternateContent>
            </p:grpSp>
          </p:grpSp>
          <p:sp>
            <p:nvSpPr>
              <p:cNvPr id="85065" name="Text Box 10">
                <a:extLst>
                  <a:ext uri="{FF2B5EF4-FFF2-40B4-BE49-F238E27FC236}">
                    <a16:creationId xmlns:a16="http://schemas.microsoft.com/office/drawing/2014/main" id="{DDF6A5B8-75B4-5BA2-D0F3-7ECC48ADC7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01210" y="5519690"/>
                <a:ext cx="381000" cy="314325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85067" name="TextBox 85066">
                <a:extLst>
                  <a:ext uri="{FF2B5EF4-FFF2-40B4-BE49-F238E27FC236}">
                    <a16:creationId xmlns:a16="http://schemas.microsoft.com/office/drawing/2014/main" id="{2115B735-5352-9E70-27F3-51F71C492329}"/>
                  </a:ext>
                </a:extLst>
              </p:cNvPr>
              <p:cNvSpPr txBox="1"/>
              <p:nvPr/>
            </p:nvSpPr>
            <p:spPr>
              <a:xfrm>
                <a:off x="-7315" y="5724364"/>
                <a:ext cx="2768346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800" dirty="0"/>
                  <a:t>Option 3: </a:t>
                </a:r>
              </a:p>
              <a:p>
                <a:r>
                  <a:rPr lang="en-US" sz="1800" dirty="0"/>
                  <a:t>Don’t match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85067" name="TextBox 85066">
                <a:extLst>
                  <a:ext uri="{FF2B5EF4-FFF2-40B4-BE49-F238E27FC236}">
                    <a16:creationId xmlns:a16="http://schemas.microsoft.com/office/drawing/2014/main" id="{2115B735-5352-9E70-27F3-51F71C4923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7315" y="5724364"/>
                <a:ext cx="2768346" cy="646331"/>
              </a:xfrm>
              <a:prstGeom prst="rect">
                <a:avLst/>
              </a:prstGeom>
              <a:blipFill>
                <a:blip r:embed="rId32"/>
                <a:stretch>
                  <a:fillRect l="-1982" t="-4717" b="-141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85135" name="Group 85134">
            <a:extLst>
              <a:ext uri="{FF2B5EF4-FFF2-40B4-BE49-F238E27FC236}">
                <a16:creationId xmlns:a16="http://schemas.microsoft.com/office/drawing/2014/main" id="{0AAEC289-DBC1-71D1-1464-6CF1E24DC233}"/>
              </a:ext>
            </a:extLst>
          </p:cNvPr>
          <p:cNvGrpSpPr/>
          <p:nvPr/>
        </p:nvGrpSpPr>
        <p:grpSpPr>
          <a:xfrm>
            <a:off x="1627592" y="5384624"/>
            <a:ext cx="2701704" cy="1438852"/>
            <a:chOff x="1627592" y="5384624"/>
            <a:chExt cx="2701704" cy="1438852"/>
          </a:xfrm>
        </p:grpSpPr>
        <p:grpSp>
          <p:nvGrpSpPr>
            <p:cNvPr id="85068" name="Group 85067">
              <a:extLst>
                <a:ext uri="{FF2B5EF4-FFF2-40B4-BE49-F238E27FC236}">
                  <a16:creationId xmlns:a16="http://schemas.microsoft.com/office/drawing/2014/main" id="{59DD635E-DDBC-81B0-A816-1ED519B88376}"/>
                </a:ext>
              </a:extLst>
            </p:cNvPr>
            <p:cNvGrpSpPr/>
            <p:nvPr/>
          </p:nvGrpSpPr>
          <p:grpSpPr>
            <a:xfrm>
              <a:off x="2013133" y="6169955"/>
              <a:ext cx="2316163" cy="653521"/>
              <a:chOff x="4746800" y="3496280"/>
              <a:chExt cx="2316163" cy="653521"/>
            </a:xfrm>
          </p:grpSpPr>
          <p:sp>
            <p:nvSpPr>
              <p:cNvPr id="85069" name="Text Box 11">
                <a:extLst>
                  <a:ext uri="{FF2B5EF4-FFF2-40B4-BE49-F238E27FC236}">
                    <a16:creationId xmlns:a16="http://schemas.microsoft.com/office/drawing/2014/main" id="{F9CE436D-861A-8501-938B-AA41971AD9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46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70" name="Text Box 12">
                <a:extLst>
                  <a:ext uri="{FF2B5EF4-FFF2-40B4-BE49-F238E27FC236}">
                    <a16:creationId xmlns:a16="http://schemas.microsoft.com/office/drawing/2014/main" id="{8D24CEA8-C657-9D0F-3872-3BE0219508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27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A</a:t>
                </a:r>
              </a:p>
            </p:txBody>
          </p:sp>
          <p:sp>
            <p:nvSpPr>
              <p:cNvPr id="85071" name="Text Box 13">
                <a:extLst>
                  <a:ext uri="{FF2B5EF4-FFF2-40B4-BE49-F238E27FC236}">
                    <a16:creationId xmlns:a16="http://schemas.microsoft.com/office/drawing/2014/main" id="{41F1B337-D5DC-5024-87D0-D4F4D3A5B0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8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C</a:t>
                </a:r>
              </a:p>
            </p:txBody>
          </p:sp>
          <p:sp>
            <p:nvSpPr>
              <p:cNvPr id="85072" name="Text Box 14">
                <a:extLst>
                  <a:ext uri="{FF2B5EF4-FFF2-40B4-BE49-F238E27FC236}">
                    <a16:creationId xmlns:a16="http://schemas.microsoft.com/office/drawing/2014/main" id="{4BC6A2A8-A8D2-FE61-DF63-0F98EB366A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800" y="3496280"/>
                <a:ext cx="381000" cy="314325"/>
              </a:xfrm>
              <a:prstGeom prst="rect">
                <a:avLst/>
              </a:prstGeom>
              <a:solidFill>
                <a:srgbClr val="FFD966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>
                    <a:solidFill>
                      <a:sysClr val="windowText" lastClr="000000"/>
                    </a:solidFill>
                  </a:rPr>
                  <a:t>A</a:t>
                </a:r>
              </a:p>
            </p:txBody>
          </p:sp>
          <p:sp>
            <p:nvSpPr>
              <p:cNvPr id="85073" name="Text Box 15">
                <a:extLst>
                  <a:ext uri="{FF2B5EF4-FFF2-40B4-BE49-F238E27FC236}">
                    <a16:creationId xmlns:a16="http://schemas.microsoft.com/office/drawing/2014/main" id="{65EC20CD-E8E3-D0EB-7031-E3AC636DE2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70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/>
                  <a:t>T</a:t>
                </a:r>
              </a:p>
            </p:txBody>
          </p:sp>
          <p:sp>
            <p:nvSpPr>
              <p:cNvPr id="85074" name="Text Box 18">
                <a:extLst>
                  <a:ext uri="{FF2B5EF4-FFF2-40B4-BE49-F238E27FC236}">
                    <a16:creationId xmlns:a16="http://schemas.microsoft.com/office/drawing/2014/main" id="{ED5AACED-41D3-3BAD-C6C3-30D9221888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1800" y="3496280"/>
                <a:ext cx="381000" cy="314325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/>
                  <a:t>G</a:t>
                </a:r>
              </a:p>
            </p:txBody>
          </p:sp>
          <p:grpSp>
            <p:nvGrpSpPr>
              <p:cNvPr id="85075" name="Group 85074">
                <a:extLst>
                  <a:ext uri="{FF2B5EF4-FFF2-40B4-BE49-F238E27FC236}">
                    <a16:creationId xmlns:a16="http://schemas.microsoft.com/office/drawing/2014/main" id="{2FA3858C-5F45-C03D-D0B2-88DFC6CB3375}"/>
                  </a:ext>
                </a:extLst>
              </p:cNvPr>
              <p:cNvGrpSpPr/>
              <p:nvPr/>
            </p:nvGrpSpPr>
            <p:grpSpPr>
              <a:xfrm>
                <a:off x="4776963" y="3810605"/>
                <a:ext cx="2286000" cy="339196"/>
                <a:chOff x="8546791" y="5515004"/>
                <a:chExt cx="2286000" cy="339196"/>
              </a:xfrm>
            </p:grpSpPr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76" name="Text Box 19">
                      <a:extLst>
                        <a:ext uri="{FF2B5EF4-FFF2-40B4-BE49-F238E27FC236}">
                          <a16:creationId xmlns:a16="http://schemas.microsoft.com/office/drawing/2014/main" id="{0DA3AE85-0E95-270C-4648-B1A64FA4131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546791" y="5515004"/>
                      <a:ext cx="381000" cy="3335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b="1" baseline="-25000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2" name="Text Box 19">
                      <a:extLst>
                        <a:ext uri="{FF2B5EF4-FFF2-40B4-BE49-F238E27FC236}">
                          <a16:creationId xmlns:a16="http://schemas.microsoft.com/office/drawing/2014/main" id="{357D4B6C-7AD9-4B8C-84AB-F0487628664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546791" y="5515004"/>
                      <a:ext cx="381000" cy="333554"/>
                    </a:xfrm>
                    <a:prstGeom prst="rect">
                      <a:avLst/>
                    </a:prstGeom>
                    <a:blipFill>
                      <a:blip r:embed="rId4"/>
                      <a:stretch>
                        <a:fillRect l="-6452" b="-7407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77" name="Text Box 20">
                      <a:extLst>
                        <a:ext uri="{FF2B5EF4-FFF2-40B4-BE49-F238E27FC236}">
                          <a16:creationId xmlns:a16="http://schemas.microsoft.com/office/drawing/2014/main" id="{566CAE18-C793-1757-5639-50EC4FB0FBA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927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3" name="Text Box 20">
                      <a:extLst>
                        <a:ext uri="{FF2B5EF4-FFF2-40B4-BE49-F238E27FC236}">
                          <a16:creationId xmlns:a16="http://schemas.microsoft.com/office/drawing/2014/main" id="{FF329E6E-E819-40A8-9878-4AB01AB26049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8927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5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78" name="Text Box 21">
                      <a:extLst>
                        <a:ext uri="{FF2B5EF4-FFF2-40B4-BE49-F238E27FC236}">
                          <a16:creationId xmlns:a16="http://schemas.microsoft.com/office/drawing/2014/main" id="{1E51AD0E-8535-5891-DA6B-E88695A9A10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308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4" name="Text Box 21">
                      <a:extLst>
                        <a:ext uri="{FF2B5EF4-FFF2-40B4-BE49-F238E27FC236}">
                          <a16:creationId xmlns:a16="http://schemas.microsoft.com/office/drawing/2014/main" id="{8A3EF70F-6B1B-4105-9285-3E96F1C0462E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308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6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79" name="Text Box 22">
                      <a:extLst>
                        <a:ext uri="{FF2B5EF4-FFF2-40B4-BE49-F238E27FC236}">
                          <a16:creationId xmlns:a16="http://schemas.microsoft.com/office/drawing/2014/main" id="{42F1A139-0E53-DF55-E410-5B7C5DBA44B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9689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𝟒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5" name="Text Box 22">
                      <a:extLst>
                        <a:ext uri="{FF2B5EF4-FFF2-40B4-BE49-F238E27FC236}">
                          <a16:creationId xmlns:a16="http://schemas.microsoft.com/office/drawing/2014/main" id="{5980CAE0-8B1A-4E75-9B34-60CFA01B11C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9689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7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80" name="Text Box 23">
                      <a:extLst>
                        <a:ext uri="{FF2B5EF4-FFF2-40B4-BE49-F238E27FC236}">
                          <a16:creationId xmlns:a16="http://schemas.microsoft.com/office/drawing/2014/main" id="{80A756C9-C106-FA7D-0D8E-E6C5FF8413FA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0070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𝟓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6" name="Text Box 23">
                      <a:extLst>
                        <a:ext uri="{FF2B5EF4-FFF2-40B4-BE49-F238E27FC236}">
                          <a16:creationId xmlns:a16="http://schemas.microsoft.com/office/drawing/2014/main" id="{20F51D4C-ED2E-4638-AB5C-6D0AC083320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10070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8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81" name="Text Box 25">
                      <a:extLst>
                        <a:ext uri="{FF2B5EF4-FFF2-40B4-BE49-F238E27FC236}">
                          <a16:creationId xmlns:a16="http://schemas.microsoft.com/office/drawing/2014/main" id="{8A7F0407-0D57-CBE3-B56D-10FCA88C471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10451791" y="55150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𝒚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𝟔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17" name="Text Box 25">
                      <a:extLst>
                        <a:ext uri="{FF2B5EF4-FFF2-40B4-BE49-F238E27FC236}">
                          <a16:creationId xmlns:a16="http://schemas.microsoft.com/office/drawing/2014/main" id="{C8B628D9-CFEC-4FA3-9BD0-610AF570E691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10451791" y="5515004"/>
                      <a:ext cx="381000" cy="339196"/>
                    </a:xfrm>
                    <a:prstGeom prst="rect">
                      <a:avLst/>
                    </a:prstGeom>
                    <a:blipFill>
                      <a:blip r:embed="rId9"/>
                      <a:stretch>
                        <a:fillRect b="-5455"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  <p:grpSp>
          <p:nvGrpSpPr>
            <p:cNvPr id="85124" name="Group 85123">
              <a:extLst>
                <a:ext uri="{FF2B5EF4-FFF2-40B4-BE49-F238E27FC236}">
                  <a16:creationId xmlns:a16="http://schemas.microsoft.com/office/drawing/2014/main" id="{344A760B-A42D-E698-13FA-B35FE172DDA5}"/>
                </a:ext>
              </a:extLst>
            </p:cNvPr>
            <p:cNvGrpSpPr/>
            <p:nvPr/>
          </p:nvGrpSpPr>
          <p:grpSpPr>
            <a:xfrm>
              <a:off x="1627592" y="5384624"/>
              <a:ext cx="2667000" cy="687685"/>
              <a:chOff x="6839717" y="5286109"/>
              <a:chExt cx="2667000" cy="687685"/>
            </a:xfrm>
          </p:grpSpPr>
          <p:grpSp>
            <p:nvGrpSpPr>
              <p:cNvPr id="85082" name="Group 85081">
                <a:extLst>
                  <a:ext uri="{FF2B5EF4-FFF2-40B4-BE49-F238E27FC236}">
                    <a16:creationId xmlns:a16="http://schemas.microsoft.com/office/drawing/2014/main" id="{C78D99B5-74E8-2652-732B-1AF012BD17F2}"/>
                  </a:ext>
                </a:extLst>
              </p:cNvPr>
              <p:cNvGrpSpPr/>
              <p:nvPr/>
            </p:nvGrpSpPr>
            <p:grpSpPr>
              <a:xfrm>
                <a:off x="6839717" y="5286109"/>
                <a:ext cx="2286000" cy="687685"/>
                <a:chOff x="4365800" y="1923783"/>
                <a:chExt cx="2286000" cy="687685"/>
              </a:xfrm>
            </p:grpSpPr>
            <p:sp>
              <p:nvSpPr>
                <p:cNvPr id="85083" name="Text Box 5">
                  <a:extLst>
                    <a:ext uri="{FF2B5EF4-FFF2-40B4-BE49-F238E27FC236}">
                      <a16:creationId xmlns:a16="http://schemas.microsoft.com/office/drawing/2014/main" id="{4212BD2A-D1B6-41F9-66CE-B825053596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365800" y="2297143"/>
                  <a:ext cx="381000" cy="314325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/>
                    <a:t>C</a:t>
                  </a:r>
                </a:p>
              </p:txBody>
            </p:sp>
            <p:sp>
              <p:nvSpPr>
                <p:cNvPr id="85084" name="Text Box 6">
                  <a:extLst>
                    <a:ext uri="{FF2B5EF4-FFF2-40B4-BE49-F238E27FC236}">
                      <a16:creationId xmlns:a16="http://schemas.microsoft.com/office/drawing/2014/main" id="{5307F341-16B3-88E4-8CD8-6058872D7A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46800" y="2297143"/>
                  <a:ext cx="381000" cy="314325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/>
                    <a:t>T</a:t>
                  </a:r>
                </a:p>
              </p:txBody>
            </p:sp>
            <p:sp>
              <p:nvSpPr>
                <p:cNvPr id="85085" name="Text Box 7">
                  <a:extLst>
                    <a:ext uri="{FF2B5EF4-FFF2-40B4-BE49-F238E27FC236}">
                      <a16:creationId xmlns:a16="http://schemas.microsoft.com/office/drawing/2014/main" id="{B6A9E32A-F26C-4D42-6E5C-0207658AFB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27800" y="2297143"/>
                  <a:ext cx="381000" cy="314325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/>
                    <a:t>A</a:t>
                  </a:r>
                </a:p>
              </p:txBody>
            </p:sp>
            <p:sp>
              <p:nvSpPr>
                <p:cNvPr id="85086" name="Text Box 8">
                  <a:extLst>
                    <a:ext uri="{FF2B5EF4-FFF2-40B4-BE49-F238E27FC236}">
                      <a16:creationId xmlns:a16="http://schemas.microsoft.com/office/drawing/2014/main" id="{11EAA19B-4B4F-5987-DBC9-E9B5C5C1D5B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508800" y="2297143"/>
                  <a:ext cx="381000" cy="314325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/>
                    <a:t>C</a:t>
                  </a:r>
                </a:p>
              </p:txBody>
            </p:sp>
            <p:sp>
              <p:nvSpPr>
                <p:cNvPr id="85087" name="Text Box 9">
                  <a:extLst>
                    <a:ext uri="{FF2B5EF4-FFF2-40B4-BE49-F238E27FC236}">
                      <a16:creationId xmlns:a16="http://schemas.microsoft.com/office/drawing/2014/main" id="{66791B8F-C13C-43A4-7AF0-D7F02BFA1AC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889800" y="2297143"/>
                  <a:ext cx="381000" cy="314325"/>
                </a:xfrm>
                <a:prstGeom prst="rect">
                  <a:avLst/>
                </a:prstGeom>
                <a:solidFill>
                  <a:srgbClr val="FFD966"/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 dirty="0"/>
                    <a:t>C</a:t>
                  </a:r>
                </a:p>
              </p:txBody>
            </p:sp>
            <p:sp>
              <p:nvSpPr>
                <p:cNvPr id="85088" name="Text Box 17">
                  <a:extLst>
                    <a:ext uri="{FF2B5EF4-FFF2-40B4-BE49-F238E27FC236}">
                      <a16:creationId xmlns:a16="http://schemas.microsoft.com/office/drawing/2014/main" id="{D7E22542-AD93-520D-7732-95D4B7F80E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800" y="2297143"/>
                  <a:ext cx="381000" cy="314325"/>
                </a:xfrm>
                <a:prstGeom prst="rect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 lIns="92075" tIns="46038" rIns="92075" bIns="46038">
                  <a:spAutoFit/>
                </a:bodyPr>
                <a:lstStyle>
                  <a:lvl1pPr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1pPr>
                  <a:lvl2pPr marL="37931725" indent="-37474525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altLang="en-US" sz="1400" b="1" dirty="0"/>
                    <a:t>G</a:t>
                  </a:r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89" name="Text Box 32">
                      <a:extLst>
                        <a:ext uri="{FF2B5EF4-FFF2-40B4-BE49-F238E27FC236}">
                          <a16:creationId xmlns:a16="http://schemas.microsoft.com/office/drawing/2014/main" id="{A42FD754-28CA-71BF-A463-A6BCE548939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771497" y="1929425"/>
                      <a:ext cx="381000" cy="3335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algn="ctr"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𝟐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b="1" baseline="-25000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89" name="Text Box 32">
                      <a:extLst>
                        <a:ext uri="{FF2B5EF4-FFF2-40B4-BE49-F238E27FC236}">
                          <a16:creationId xmlns:a16="http://schemas.microsoft.com/office/drawing/2014/main" id="{A42FD754-28CA-71BF-A463-A6BCE548939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4771497" y="1929425"/>
                      <a:ext cx="381000" cy="333554"/>
                    </a:xfrm>
                    <a:prstGeom prst="rect">
                      <a:avLst/>
                    </a:prstGeom>
                    <a:blipFill>
                      <a:blip r:embed="rId33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90" name="Text Box 33">
                      <a:extLst>
                        <a:ext uri="{FF2B5EF4-FFF2-40B4-BE49-F238E27FC236}">
                          <a16:creationId xmlns:a16="http://schemas.microsoft.com/office/drawing/2014/main" id="{3755A1B4-7BF0-D243-BF43-D768DD1BACE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118275" y="19266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𝟑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90" name="Text Box 33">
                      <a:extLst>
                        <a:ext uri="{FF2B5EF4-FFF2-40B4-BE49-F238E27FC236}">
                          <a16:creationId xmlns:a16="http://schemas.microsoft.com/office/drawing/2014/main" id="{3755A1B4-7BF0-D243-BF43-D768DD1BACEB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5118275" y="1926604"/>
                      <a:ext cx="381000" cy="339196"/>
                    </a:xfrm>
                    <a:prstGeom prst="rect">
                      <a:avLst/>
                    </a:prstGeom>
                    <a:blipFill>
                      <a:blip r:embed="rId34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91" name="Text Box 34">
                      <a:extLst>
                        <a:ext uri="{FF2B5EF4-FFF2-40B4-BE49-F238E27FC236}">
                          <a16:creationId xmlns:a16="http://schemas.microsoft.com/office/drawing/2014/main" id="{0E2E162F-193C-8B95-5C9D-70A20BC56EE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499275" y="19266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𝟒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91" name="Text Box 34">
                      <a:extLst>
                        <a:ext uri="{FF2B5EF4-FFF2-40B4-BE49-F238E27FC236}">
                          <a16:creationId xmlns:a16="http://schemas.microsoft.com/office/drawing/2014/main" id="{0E2E162F-193C-8B95-5C9D-70A20BC56EE6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5499275" y="1926604"/>
                      <a:ext cx="381000" cy="339196"/>
                    </a:xfrm>
                    <a:prstGeom prst="rect">
                      <a:avLst/>
                    </a:prstGeom>
                    <a:blipFill>
                      <a:blip r:embed="rId35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92" name="Text Box 35">
                      <a:extLst>
                        <a:ext uri="{FF2B5EF4-FFF2-40B4-BE49-F238E27FC236}">
                          <a16:creationId xmlns:a16="http://schemas.microsoft.com/office/drawing/2014/main" id="{2F580B68-66B5-F637-2BF7-6A30E8708CD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861225" y="19266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𝟓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92" name="Text Box 35">
                      <a:extLst>
                        <a:ext uri="{FF2B5EF4-FFF2-40B4-BE49-F238E27FC236}">
                          <a16:creationId xmlns:a16="http://schemas.microsoft.com/office/drawing/2014/main" id="{2F580B68-66B5-F637-2BF7-6A30E8708CD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5861225" y="1926604"/>
                      <a:ext cx="381000" cy="339196"/>
                    </a:xfrm>
                    <a:prstGeom prst="rect">
                      <a:avLst/>
                    </a:prstGeom>
                    <a:blipFill>
                      <a:blip r:embed="rId36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93" name="Text Box 36">
                      <a:extLst>
                        <a:ext uri="{FF2B5EF4-FFF2-40B4-BE49-F238E27FC236}">
                          <a16:creationId xmlns:a16="http://schemas.microsoft.com/office/drawing/2014/main" id="{78857035-1C0C-6467-29F5-8E418D567A3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4375325" y="1926604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𝟏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93" name="Text Box 36">
                      <a:extLst>
                        <a:ext uri="{FF2B5EF4-FFF2-40B4-BE49-F238E27FC236}">
                          <a16:creationId xmlns:a16="http://schemas.microsoft.com/office/drawing/2014/main" id="{78857035-1C0C-6467-29F5-8E418D567A33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4375325" y="1926604"/>
                      <a:ext cx="381000" cy="339196"/>
                    </a:xfrm>
                    <a:prstGeom prst="rect">
                      <a:avLst/>
                    </a:prstGeom>
                    <a:blipFill>
                      <a:blip r:embed="rId37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85094" name="Text Box 37">
                      <a:extLst>
                        <a:ext uri="{FF2B5EF4-FFF2-40B4-BE49-F238E27FC236}">
                          <a16:creationId xmlns:a16="http://schemas.microsoft.com/office/drawing/2014/main" id="{D8221A6C-58CE-FA3D-928F-DD891E7C450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6247766" y="1923783"/>
                      <a:ext cx="381000" cy="33919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92075" tIns="46038" rIns="92075" bIns="46038">
                      <a:spAutoFit/>
                    </a:bodyPr>
                    <a:lstStyle>
                      <a:lvl1pPr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1pPr>
                      <a:lvl2pPr marL="37931725" indent="-37474525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 sz="1600"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50000"/>
                        </a:spcBef>
                      </a:pPr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  <m:sub>
                                <m:r>
                                  <a:rPr lang="en-US" altLang="en-US" b="1" i="1" dirty="0" smtClean="0">
                                    <a:solidFill>
                                      <a:srgbClr val="0066CC"/>
                                    </a:solidFill>
                                    <a:latin typeface="Cambria Math" panose="02040503050406030204" pitchFamily="18" charset="0"/>
                                  </a:rPr>
                                  <m:t>𝟔</m:t>
                                </m:r>
                              </m:sub>
                            </m:sSub>
                          </m:oMath>
                        </m:oMathPara>
                      </a14:m>
                      <a:endParaRPr lang="en-US" altLang="en-US" sz="2000" b="1" dirty="0">
                        <a:solidFill>
                          <a:srgbClr val="0066CC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85094" name="Text Box 37">
                      <a:extLst>
                        <a:ext uri="{FF2B5EF4-FFF2-40B4-BE49-F238E27FC236}">
                          <a16:creationId xmlns:a16="http://schemas.microsoft.com/office/drawing/2014/main" id="{D8221A6C-58CE-FA3D-928F-DD891E7C450C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 bwMode="auto">
                    <a:xfrm>
                      <a:off x="6247766" y="1923783"/>
                      <a:ext cx="381000" cy="339196"/>
                    </a:xfrm>
                    <a:prstGeom prst="rect">
                      <a:avLst/>
                    </a:prstGeom>
                    <a:blipFill>
                      <a:blip r:embed="rId38"/>
                      <a:stretch>
                        <a:fillRect/>
                      </a:stretch>
                    </a:blipFill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sp>
            <p:nvSpPr>
              <p:cNvPr id="85123" name="Text Box 10">
                <a:extLst>
                  <a:ext uri="{FF2B5EF4-FFF2-40B4-BE49-F238E27FC236}">
                    <a16:creationId xmlns:a16="http://schemas.microsoft.com/office/drawing/2014/main" id="{98C4E30D-0B9B-E233-20B6-4AA4F14F74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25717" y="5659468"/>
                <a:ext cx="381000" cy="314325"/>
              </a:xfrm>
              <a:prstGeom prst="rect">
                <a:avLst/>
              </a:prstGeom>
              <a:solidFill>
                <a:schemeClr val="hlink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>
                <a:lvl1pPr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1pPr>
                <a:lvl2pPr marL="37931725" indent="-37474525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 sz="1600">
                    <a:solidFill>
                      <a:schemeClr val="tx1"/>
                    </a:solidFill>
                    <a:latin typeface="Comic Sans MS" panose="030F0702030302020204" pitchFamily="66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en-US" sz="1400" b="1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  <p:sp>
        <p:nvSpPr>
          <p:cNvPr id="85126" name="Rectangle 85125">
            <a:extLst>
              <a:ext uri="{FF2B5EF4-FFF2-40B4-BE49-F238E27FC236}">
                <a16:creationId xmlns:a16="http://schemas.microsoft.com/office/drawing/2014/main" id="{103D110C-C347-3A49-5C40-C17C4BB4D007}"/>
              </a:ext>
            </a:extLst>
          </p:cNvPr>
          <p:cNvSpPr/>
          <p:nvPr/>
        </p:nvSpPr>
        <p:spPr>
          <a:xfrm>
            <a:off x="1540819" y="2432498"/>
            <a:ext cx="1964920" cy="1347069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128" name="Rectangle 85127">
            <a:extLst>
              <a:ext uri="{FF2B5EF4-FFF2-40B4-BE49-F238E27FC236}">
                <a16:creationId xmlns:a16="http://schemas.microsoft.com/office/drawing/2014/main" id="{5730E661-CB10-F9D1-7E2B-6B20D781B061}"/>
              </a:ext>
            </a:extLst>
          </p:cNvPr>
          <p:cNvSpPr/>
          <p:nvPr/>
        </p:nvSpPr>
        <p:spPr>
          <a:xfrm>
            <a:off x="1545291" y="3981432"/>
            <a:ext cx="2305846" cy="1347069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129" name="Rectangle 85128">
            <a:extLst>
              <a:ext uri="{FF2B5EF4-FFF2-40B4-BE49-F238E27FC236}">
                <a16:creationId xmlns:a16="http://schemas.microsoft.com/office/drawing/2014/main" id="{2C993F3A-BE0A-DBEC-A7B1-1522CA01D1CC}"/>
              </a:ext>
            </a:extLst>
          </p:cNvPr>
          <p:cNvSpPr/>
          <p:nvPr/>
        </p:nvSpPr>
        <p:spPr>
          <a:xfrm>
            <a:off x="1606301" y="5466076"/>
            <a:ext cx="2305846" cy="1347069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5131" name="TextBox 85130">
                <a:extLst>
                  <a:ext uri="{FF2B5EF4-FFF2-40B4-BE49-F238E27FC236}">
                    <a16:creationId xmlns:a16="http://schemas.microsoft.com/office/drawing/2014/main" id="{5190895D-75A8-0E76-6721-625A0C240790}"/>
                  </a:ext>
                </a:extLst>
              </p:cNvPr>
              <p:cNvSpPr txBox="1"/>
              <p:nvPr/>
            </p:nvSpPr>
            <p:spPr>
              <a:xfrm>
                <a:off x="4318979" y="5677945"/>
                <a:ext cx="3455286" cy="9233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US" sz="1800" dirty="0">
                    <a:solidFill>
                      <a:srgbClr val="006600"/>
                    </a:solidFill>
                  </a:rPr>
                  <a:t>We use up one index from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solidFill>
                          <a:srgbClr val="006600"/>
                        </a:solidFill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1800" dirty="0">
                    <a:solidFill>
                      <a:srgbClr val="006600"/>
                    </a:solidFill>
                  </a:rPr>
                  <a:t> only</a:t>
                </a:r>
              </a:p>
              <a:p>
                <a:r>
                  <a:rPr lang="en-US" sz="1800" dirty="0">
                    <a:solidFill>
                      <a:schemeClr val="accent1">
                        <a:lumMod val="75000"/>
                      </a:schemeClr>
                    </a:solidFill>
                  </a:rPr>
                  <a:t>Accrue a gap penalty 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solidFill>
                            <a:srgbClr val="006600"/>
                          </a:solidFill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en-US" b="0" i="1" smtClean="0">
                              <a:solidFill>
                                <a:srgbClr val="006600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b="0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𝛿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5131" name="TextBox 85130">
                <a:extLst>
                  <a:ext uri="{FF2B5EF4-FFF2-40B4-BE49-F238E27FC236}">
                    <a16:creationId xmlns:a16="http://schemas.microsoft.com/office/drawing/2014/main" id="{5190895D-75A8-0E76-6721-625A0C2407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18979" y="5677945"/>
                <a:ext cx="3455286" cy="923330"/>
              </a:xfrm>
              <a:prstGeom prst="rect">
                <a:avLst/>
              </a:prstGeom>
              <a:blipFill>
                <a:blip r:embed="rId39"/>
                <a:stretch>
                  <a:fillRect l="-1411" t="-3289" b="-460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5132" name="TextBox 85131">
                <a:extLst>
                  <a:ext uri="{FF2B5EF4-FFF2-40B4-BE49-F238E27FC236}">
                    <a16:creationId xmlns:a16="http://schemas.microsoft.com/office/drawing/2014/main" id="{7E741E88-A1BF-1E19-42E4-0532F707D761}"/>
                  </a:ext>
                </a:extLst>
              </p:cNvPr>
              <p:cNvSpPr txBox="1"/>
              <p:nvPr/>
            </p:nvSpPr>
            <p:spPr>
              <a:xfrm>
                <a:off x="7456970" y="3046862"/>
                <a:ext cx="4540190" cy="17373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𝑂𝑃𝑇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𝑗</m:t>
                          </m:r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𝛿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0" i="0" smtClean="0">
                                  <a:latin typeface="Cambria Math" panose="02040503050406030204" pitchFamily="18" charset="0"/>
                                </a:rPr>
                                <m:t>       </m:t>
                              </m:r>
                              <m:r>
                                <m:rPr>
                                  <m:sty m:val="p"/>
                                </m:rPr>
                                <a:rPr lang="en-US" b="0" i="0" smtClean="0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=0</m:t>
                              </m:r>
                            </m:e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⋅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𝛿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        </m:t>
                              </m:r>
                              <m:r>
                                <m:rPr>
                                  <m:sty m:val="p"/>
                                </m:rPr>
                                <a:rPr lang="en-US">
                                  <a:latin typeface="Cambria Math" panose="02040503050406030204" pitchFamily="18" charset="0"/>
                                </a:rPr>
                                <m:t>if</m:t>
                              </m:r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 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=0</m:t>
                              </m:r>
                            </m:e>
                            <m:e>
                              <m:func>
                                <m:func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en-US" b="0" i="0" smtClean="0">
                                      <a:latin typeface="Cambria Math" panose="02040503050406030204" pitchFamily="18" charset="0"/>
                                    </a:rPr>
                                    <m:t>min</m:t>
                                  </m:r>
                                </m:fName>
                                <m:e>
                                  <m:d>
                                    <m:dPr>
                                      <m:begChr m:val="{"/>
                                      <m:endChr m:val=""/>
                                      <m:ctrlP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eqArr>
                                        <m:eqArrPr>
                                          <m:ctrlP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eqArrPr>
                                        <m:e>
                                          <m:r>
                                            <a:rPr lang="en-US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𝑗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</m:t>
                                              </m:r>
                                            </m:e>
                                          </m:d>
                                          <m: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  <m:t>+</m:t>
                                          </m:r>
                                          <m:sSub>
                                            <m:sSubPr>
                                              <m:ctrlPr>
                                                <a:rPr lang="en-US" i="1">
                                                  <a:solidFill>
                                                    <a:srgbClr val="C000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sSub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C000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𝛼</m:t>
                                              </m:r>
                                            </m:e>
                                            <m:sub>
                                              <m:sSub>
                                                <m:sSubPr>
                                                  <m:ctrlP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𝑥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𝑖</m:t>
                                                  </m:r>
                                                </m:sub>
                                              </m:sSub>
                                              <m:sSub>
                                                <m:sSubPr>
                                                  <m:ctrlP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𝑦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i="1">
                                                      <a:solidFill>
                                                        <a:srgbClr val="C0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𝑗</m:t>
                                                  </m:r>
                                                </m:sub>
                                              </m:sSub>
                                            </m:sub>
                                          </m:sSub>
                                        </m:e>
                                        <m:e>
                                          <m:r>
                                            <a:rPr lang="en-US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−1,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𝑗</m:t>
                                              </m:r>
                                            </m:e>
                                          </m:d>
                                          <m: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  <m:t>+</m:t>
                                          </m:r>
                                          <m:r>
                                            <a:rPr lang="en-US" i="1">
                                              <a:solidFill>
                                                <a:schemeClr val="accent1">
                                                  <a:lumMod val="75000"/>
                                                </a:schemeClr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𝛿</m:t>
                                          </m:r>
                                        </m:e>
                                        <m:e>
                                          <m:r>
                                            <a:rPr lang="en-US" i="1">
                                              <a:solidFill>
                                                <a:srgbClr val="0066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𝑂𝑃𝑇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,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𝑗</m:t>
                                              </m:r>
                                              <m:r>
                                                <a:rPr lang="en-US" i="1">
                                                  <a:solidFill>
                                                    <a:srgbClr val="006600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−1</m:t>
                                              </m:r>
                                            </m:e>
                                          </m:d>
                                          <m:r>
                                            <a:rPr lang="en-US" i="1">
                                              <a:latin typeface="Cambria Math" panose="02040503050406030204" pitchFamily="18" charset="0"/>
                                            </a:rPr>
                                            <m:t>+</m:t>
                                          </m:r>
                                          <m:r>
                                            <a:rPr lang="en-US" i="1">
                                              <a:solidFill>
                                                <a:schemeClr val="accent1">
                                                  <a:lumMod val="75000"/>
                                                </a:schemeClr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𝛿</m:t>
                                          </m:r>
                                        </m:e>
                                      </m:eqArr>
                                    </m:e>
                                  </m:d>
                                </m:e>
                              </m:func>
                            </m:e>
                          </m:eqArr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5132" name="TextBox 85131">
                <a:extLst>
                  <a:ext uri="{FF2B5EF4-FFF2-40B4-BE49-F238E27FC236}">
                    <a16:creationId xmlns:a16="http://schemas.microsoft.com/office/drawing/2014/main" id="{7E741E88-A1BF-1E19-42E4-0532F707D76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56970" y="3046862"/>
                <a:ext cx="4540190" cy="1737335"/>
              </a:xfrm>
              <a:prstGeom prst="rect">
                <a:avLst/>
              </a:prstGeom>
              <a:blipFill>
                <a:blip r:embed="rId4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78170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5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132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40335</TotalTime>
  <Words>6050</Words>
  <Application>Microsoft Office PowerPoint</Application>
  <PresentationFormat>Widescreen</PresentationFormat>
  <Paragraphs>2166</Paragraphs>
  <Slides>57</Slides>
  <Notes>44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57</vt:i4>
      </vt:variant>
    </vt:vector>
  </HeadingPairs>
  <TitlesOfParts>
    <vt:vector size="68" baseType="lpstr">
      <vt:lpstr>ＭＳ Ｐゴシック</vt:lpstr>
      <vt:lpstr>Aptos</vt:lpstr>
      <vt:lpstr>Arial</vt:lpstr>
      <vt:lpstr>Calibri</vt:lpstr>
      <vt:lpstr>Calibri Light</vt:lpstr>
      <vt:lpstr>Cambria Math</vt:lpstr>
      <vt:lpstr>Comic Sans MS</vt:lpstr>
      <vt:lpstr>Courier New</vt:lpstr>
      <vt:lpstr>Symbol</vt:lpstr>
      <vt:lpstr>Times New Roman</vt:lpstr>
      <vt:lpstr>Office Theme</vt:lpstr>
      <vt:lpstr>CSE 421 Winter 2025 Lecture 14: DP3 </vt:lpstr>
      <vt:lpstr>Top-Down DP Idea</vt:lpstr>
      <vt:lpstr>Bottom-Up DP Idea</vt:lpstr>
      <vt:lpstr>Dynamic Programming Patterns</vt:lpstr>
      <vt:lpstr>String Similarity</vt:lpstr>
      <vt:lpstr>Edit Distance</vt:lpstr>
      <vt:lpstr>Sequence Alignment</vt:lpstr>
      <vt:lpstr>Edit Distance – Four Steps</vt:lpstr>
      <vt:lpstr>Step 1: Identify Recursive Structure</vt:lpstr>
      <vt:lpstr>Edit Distance – Four Steps</vt:lpstr>
      <vt:lpstr>Step 2: Identify Memory Structure</vt:lpstr>
      <vt:lpstr>Top-Down Sequence Alignment</vt:lpstr>
      <vt:lpstr>Edit Distance – Four Steps</vt:lpstr>
      <vt:lpstr>Step 3: Identify Order of Evaluation</vt:lpstr>
      <vt:lpstr>Bottom-Up Sequence Alignment</vt:lpstr>
      <vt:lpstr>Edit Distance – Four Steps</vt:lpstr>
      <vt:lpstr>Example run with AGACATTG  and GAGTTA: δ=α_mis=1</vt:lpstr>
      <vt:lpstr>Example run with AGACATTG  and GAGTTA: δ=α_mis=1</vt:lpstr>
      <vt:lpstr>Example run with AGACATTG  and GAGTTA: δ=α_mis=1</vt:lpstr>
      <vt:lpstr>Example run with AGACATTG  and GAGTTA: δ=α_mis=1</vt:lpstr>
      <vt:lpstr>Example run with AGACATTG  and GAGTTA: δ=α_mis=1</vt:lpstr>
      <vt:lpstr>Example run with AGACATTG  and GAGTTA: δ=α_mis=1</vt:lpstr>
      <vt:lpstr>Example run with AGACATTG  and GAGTTA: δ=α_mis=1</vt:lpstr>
      <vt:lpstr>Dynamic Programming Patterns</vt:lpstr>
      <vt:lpstr>Single-source shortest paths (332)</vt:lpstr>
      <vt:lpstr>Single-source shortest paths (Today)</vt:lpstr>
      <vt:lpstr>Dijkstra’s Algorithm</vt:lpstr>
      <vt:lpstr>Directed Graph with Negative Weights</vt:lpstr>
      <vt:lpstr>Negative Cycles</vt:lpstr>
      <vt:lpstr>Observations</vt:lpstr>
      <vt:lpstr>Single-source shortest paths, with negative edge weights</vt:lpstr>
      <vt:lpstr> Bellman Ford– Four Steps</vt:lpstr>
      <vt:lpstr>Identifying Recursive Structure – False Start</vt:lpstr>
      <vt:lpstr>So…What’s wrong with this?</vt:lpstr>
      <vt:lpstr>Identifying Recursive Structure – Correctly!</vt:lpstr>
      <vt:lpstr>Final Recursive Structure</vt:lpstr>
      <vt:lpstr> Bellman Ford– Four Steps</vt:lpstr>
      <vt:lpstr>Identifying the Memory Structure</vt:lpstr>
      <vt:lpstr>Top-Down Bellman-Ford</vt:lpstr>
      <vt:lpstr>Checking for Negative Cycles</vt:lpstr>
      <vt:lpstr> Bellman Ford– Four Steps</vt:lpstr>
      <vt:lpstr>Order of Evaluations</vt:lpstr>
      <vt:lpstr>Bottom-Up Bellman-Ford</vt:lpstr>
      <vt:lpstr>Bottom-Up Bellman-Ford</vt:lpstr>
      <vt:lpstr> Bellman Ford– Four Steps</vt:lpstr>
      <vt:lpstr>Order of Evaluations</vt:lpstr>
      <vt:lpstr> Bellman Ford– Four Steps</vt:lpstr>
      <vt:lpstr>Dynamic Programming Patterns</vt:lpstr>
      <vt:lpstr>Example Execution</vt:lpstr>
      <vt:lpstr>Example Execution</vt:lpstr>
      <vt:lpstr>Example Execution</vt:lpstr>
      <vt:lpstr>Example Execution</vt:lpstr>
      <vt:lpstr>Example Execution</vt:lpstr>
      <vt:lpstr>Example Execution</vt:lpstr>
      <vt:lpstr>Example Execution</vt:lpstr>
      <vt:lpstr>Example Execution</vt:lpstr>
      <vt:lpstr>Example Execution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Nathan Brunelle</dc:creator>
  <cp:lastModifiedBy>Nathan Brunelle</cp:lastModifiedBy>
  <cp:revision>339</cp:revision>
  <cp:lastPrinted>2025-01-29T18:15:02Z</cp:lastPrinted>
  <dcterms:created xsi:type="dcterms:W3CDTF">2023-09-26T20:08:20Z</dcterms:created>
  <dcterms:modified xsi:type="dcterms:W3CDTF">2025-02-07T20:03:16Z</dcterms:modified>
</cp:coreProperties>
</file>