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635" r:id="rId3"/>
    <p:sldId id="558" r:id="rId4"/>
    <p:sldId id="636" r:id="rId5"/>
    <p:sldId id="337" r:id="rId6"/>
    <p:sldId id="645" r:id="rId7"/>
    <p:sldId id="706" r:id="rId8"/>
    <p:sldId id="684" r:id="rId9"/>
    <p:sldId id="680" r:id="rId10"/>
    <p:sldId id="682" r:id="rId11"/>
    <p:sldId id="683" r:id="rId12"/>
    <p:sldId id="686" r:id="rId13"/>
    <p:sldId id="687" r:id="rId14"/>
    <p:sldId id="688" r:id="rId15"/>
    <p:sldId id="689" r:id="rId16"/>
    <p:sldId id="672" r:id="rId17"/>
    <p:sldId id="691" r:id="rId18"/>
    <p:sldId id="692" r:id="rId19"/>
    <p:sldId id="693" r:id="rId20"/>
    <p:sldId id="694" r:id="rId21"/>
    <p:sldId id="695" r:id="rId22"/>
    <p:sldId id="696" r:id="rId23"/>
    <p:sldId id="697" r:id="rId24"/>
    <p:sldId id="698" r:id="rId25"/>
    <p:sldId id="699" r:id="rId26"/>
    <p:sldId id="700" r:id="rId27"/>
    <p:sldId id="701" r:id="rId28"/>
    <p:sldId id="702" r:id="rId29"/>
    <p:sldId id="703" r:id="rId30"/>
    <p:sldId id="673" r:id="rId31"/>
    <p:sldId id="674" r:id="rId32"/>
    <p:sldId id="676" r:id="rId33"/>
    <p:sldId id="704" r:id="rId34"/>
    <p:sldId id="705" r:id="rId35"/>
    <p:sldId id="677" r:id="rId36"/>
    <p:sldId id="678" r:id="rId37"/>
    <p:sldId id="707" r:id="rId38"/>
    <p:sldId id="708" r:id="rId39"/>
    <p:sldId id="709" r:id="rId40"/>
    <p:sldId id="710" r:id="rId41"/>
    <p:sldId id="711" r:id="rId42"/>
    <p:sldId id="712" r:id="rId43"/>
    <p:sldId id="713" r:id="rId44"/>
    <p:sldId id="715" r:id="rId45"/>
    <p:sldId id="714" r:id="rId46"/>
    <p:sldId id="716" r:id="rId47"/>
    <p:sldId id="718" r:id="rId48"/>
    <p:sldId id="717" r:id="rId49"/>
    <p:sldId id="720" r:id="rId50"/>
    <p:sldId id="721" r:id="rId51"/>
    <p:sldId id="722" r:id="rId52"/>
    <p:sldId id="685" r:id="rId53"/>
    <p:sldId id="723" r:id="rId54"/>
    <p:sldId id="724" r:id="rId55"/>
    <p:sldId id="725" r:id="rId56"/>
    <p:sldId id="726" r:id="rId57"/>
    <p:sldId id="727" r:id="rId58"/>
    <p:sldId id="690" r:id="rId59"/>
    <p:sldId id="728" r:id="rId60"/>
    <p:sldId id="729" r:id="rId61"/>
    <p:sldId id="719" r:id="rId62"/>
    <p:sldId id="472" r:id="rId63"/>
    <p:sldId id="473" r:id="rId64"/>
    <p:sldId id="474" r:id="rId65"/>
    <p:sldId id="730" r:id="rId66"/>
    <p:sldId id="731" r:id="rId67"/>
    <p:sldId id="732" r:id="rId68"/>
    <p:sldId id="733" r:id="rId69"/>
    <p:sldId id="737" r:id="rId70"/>
    <p:sldId id="734" r:id="rId71"/>
    <p:sldId id="735" r:id="rId72"/>
    <p:sldId id="739" r:id="rId73"/>
    <p:sldId id="747" r:id="rId74"/>
    <p:sldId id="600" r:id="rId75"/>
    <p:sldId id="740" r:id="rId76"/>
    <p:sldId id="741" r:id="rId77"/>
    <p:sldId id="742" r:id="rId78"/>
    <p:sldId id="743" r:id="rId79"/>
    <p:sldId id="744" r:id="rId80"/>
    <p:sldId id="745" r:id="rId81"/>
    <p:sldId id="746" r:id="rId8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2CC"/>
    <a:srgbClr val="FF7C80"/>
    <a:srgbClr val="FFD966"/>
    <a:srgbClr val="FF33CC"/>
    <a:srgbClr val="CCCCFF"/>
    <a:srgbClr val="CC99FF"/>
    <a:srgbClr val="FF7575"/>
    <a:srgbClr val="BC3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6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2A9476-F335-45DA-88BB-1EE6E26D573B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2933AE-D620-4DBA-8677-2A703E010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168B109-220E-468E-AB67-5C7F284E1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978CA57-74BD-4EB2-BD28-85B777EAA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14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B4BBB-F7FF-56C6-A2E1-96209CA80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2A02813-FC54-093D-102C-1098A2B61A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0CC02A7-C933-1E32-97B8-829821C60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46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A3D41-D7BC-90FE-A43B-AF3C72C38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6EB94E2-3CF1-EF6A-AB25-D5ADB87B9E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970F9B7-2EFE-C496-43EA-4BA296791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69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50FD7-052F-5DB2-4BEE-734FFF9A7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AAC9841-11BB-E50D-FD0C-6C6029C1E9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286C4F7-51E7-D1F0-ABD8-D9C0AA608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23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ECB82-51B7-7D83-8775-4EB23F742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07A8AE4-FDF6-DF77-2386-3E3D040F6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BA29295-FDBF-0A41-0514-F501DD81A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36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897F5-8A39-9534-92A4-C6459C87C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7DE182D-E187-B72C-4271-60BDF589AC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6DE03D4-3FD4-9131-6757-B37A390DC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75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33EC6-569C-A1C6-FC26-ACA14E4F5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D93A09D-60BD-1F78-5861-D8704DDCE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6E1B49D-E405-4642-BE7B-46A1568B0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94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33A16-6E7F-35FD-A7FA-00619D282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DC318BE-39A1-AE55-037F-213E686692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759797E-3DA8-C4F4-0521-D2E7EA8AC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43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416EF-39F1-22E6-1374-F0182407A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BEA5782-DE37-A493-98C4-7543A6BF7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FE656B8-7A9A-2FFC-D5C6-A6B93FD03B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00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6BBA-85E3-4880-2BF5-B3670E5BFA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700F4E5-70C9-C5DE-4994-05170625D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1F1FB6F-7BC3-85CE-E3A8-B971FD69A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2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D57667-6DCE-4616-939C-5B706CF223B9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226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9067C-32DC-2011-07D0-041BCABE8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7EF4683-CE6D-E7DB-CD7D-CC0B726553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49A80C1-F20E-107C-E8A6-7CDA0B532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0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44C55-253B-D9F2-66E6-D09CCAFBE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86DCD2D-E15B-A8E3-86F0-CEB7134735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EE470B0-5998-73DE-253B-B8104AC5A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87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1D20F-BDF3-B9E0-C903-89845D808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6963602-E932-6EA7-5AB5-C807C2A712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EC3380D-4CA4-EC29-AB13-1FEE4D7F5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8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4CE95-290D-4FAE-237E-54E119B95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0B1E81E-58E2-53A9-AD90-F8CE60A98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2639FE3-B73C-A4C4-3A22-F4D376FF0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91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168B109-220E-468E-AB67-5C7F284E1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978CA57-74BD-4EB2-BD28-85B777EAA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22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168B109-220E-468E-AB67-5C7F284E1B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978CA57-74BD-4EB2-BD28-85B777EAA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16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53E9C-A123-237E-A31B-43FA83306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23685BCF-4D4D-9714-A03F-D3D3D2B95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34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4BF1F118-6AF1-58D0-87C2-BDE00A7718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B255FD17-28EC-AA7F-A4F3-1070C557EA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365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0B74B-E5AD-E690-3D5F-5E41ACD49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BA724A9A-1A94-4074-6ABB-9196C5E551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37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79FD49D-A82D-B0CC-A11E-3B62CD9811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79680F08-FC5F-9C4E-CDA1-E7BA58FB6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0395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17A7E-B7F0-F423-96FE-C2BF17392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80B174F3-3E2E-4D68-55D7-03882315A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42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7DDA8E0-B4CA-DFC0-AF1A-F9C25692CF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F6FF0ECF-0AA5-DD10-C65D-A1B6CFB8E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29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AF862-B1DC-3B0F-651A-70277DADD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02778E23-9287-7B99-E4BA-B43E5AD679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45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16A3473C-345F-DFCD-CD48-79BDAA044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6437686F-1296-8EE8-7720-0FC53B88B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83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0DEE2A-0288-446C-B56F-6F09478C0524}" type="slidenum">
              <a:rPr lang="en-US" altLang="en-US" sz="1400">
                <a:latin typeface="Comic Sans MS" panose="030F0702030302020204" pitchFamily="66" charset="0"/>
              </a:rPr>
              <a:pPr/>
              <a:t>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Activity selection = interval scheduling</a:t>
            </a:r>
          </a:p>
          <a:p>
            <a:pPr eaLnBrk="1" hangingPunct="1"/>
            <a:r>
              <a:rPr lang="en-US" altLang="en-US"/>
              <a:t>OPT = B, E, H</a:t>
            </a:r>
          </a:p>
          <a:p>
            <a:pPr eaLnBrk="1" hangingPunct="1"/>
            <a:r>
              <a:rPr lang="en-US" altLang="en-US"/>
              <a:t>Note: smallest job (C) is not in any optimal solution, job that starts first (A) is not in any optimal solution.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063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71E52-E5AB-E253-3F89-E6E8C910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B3D749DD-39EA-5FC2-10EE-A52719026B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47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AC25434A-CD99-3324-6905-7B1A6C2763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34316E0F-CA71-5C34-8EF5-342C7249A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553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CADAB51-F222-4B51-AAB6-97790A0B1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C7BFDED-F67D-4A93-B71A-F8484C55C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523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34F4399-E6FB-4EAE-BF7F-0AE32CA460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8FE1D44-FFDE-4FB0-A6ED-1E5DFF47B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Levenshtein introduced concept of edit-distance; Needleman-Wunsch first applied it to aligning biological sequences; our algorithm is closest in spirit to Smith-Waterman (but their algorithm is for local alignment)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Presumably alpha_pp = 0, but assumption not needed (could be a profit instead of penalty)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bonus application: spam filter - compare message with known spam messages</a:t>
            </a:r>
          </a:p>
        </p:txBody>
      </p:sp>
    </p:spTree>
    <p:extLst>
      <p:ext uri="{BB962C8B-B14F-4D97-AF65-F5344CB8AC3E}">
        <p14:creationId xmlns:p14="http://schemas.microsoft.com/office/powerpoint/2010/main" val="14519013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050B359-194A-4071-AF33-D962A68A4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6CA95CB-1580-48A8-83CF-B17D32CA2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258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F99B6-0377-2830-E264-7673C1756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3D8671D-0020-82C1-4828-0FDD7E70AF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65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B867EAC-3C53-3361-6334-23F47B3AEC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7519E7B-EF3A-8C0C-7F33-4905B0FB9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332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A26FE-8A3C-AFC1-E539-B1469248F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94BA9C7-5FA8-0108-917D-98011A592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EF2E615-E7CF-3CA0-9ACE-2214D50F9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373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D8ABF-A178-DBFC-7692-5BF45642F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BBDE345C-89B9-EAF8-51B6-A214DB0F9E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67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F26BAC23-F944-594A-BC68-05D45CDED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557605B7-799C-A7BE-A6D0-38CF22F15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21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BFA35-6271-7125-CC50-6A37E8183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EF2972E-6615-94BE-7CC5-4D8E950B6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299C278-B3D6-531A-4193-A25DD1700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85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05D9A-6BB9-0DFD-22BC-B11E141F5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8314736A-71A4-A013-32C2-8B402D2658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70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18237DB2-6B5A-494D-07CE-6EAD3E8C0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322AEAFC-8C83-A37D-F898-A14B6AF27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047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99823-9D4D-7DB5-C163-798AE1560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DEEA01C-6EEE-2A2F-1CED-215BBFA97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A1460B9-26B1-1DBB-73F7-303476CB5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08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3FC03-C2E3-469D-BF5F-66FF61D8B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3E1F3029-4275-5B5C-9203-0BB953656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7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B99C44C1-E318-D017-D927-13C8DEE2B8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DF0D7B6C-A947-643F-8536-DFA7312BD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4633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49C10-2399-418C-50B6-2D550DB02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175523C-E2E2-7D8B-3BE8-E43A82880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73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6F023225-7D44-8535-44D2-070E1FB8C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75E7E094-22FC-97E7-CFFA-F6067E742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8516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74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3117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75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1716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76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1497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77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6561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78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092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79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5748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80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31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4B8CF-8FF6-3C4E-4F49-250D1AFFE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F63F1898-6064-8F71-C0C8-79550DF2A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F0F37C-A07A-4FDB-A8FC-09692874BE40}" type="slidenum">
              <a:rPr lang="en-US" altLang="en-US" sz="1200">
                <a:latin typeface="Comic Sans MS" panose="030F0702030302020204" pitchFamily="66" charset="0"/>
              </a:rPr>
              <a:pPr/>
              <a:t>9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12CC474D-A0D7-2194-C8FD-02507CC2C3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A66439C-6AEC-5A3B-CE02-32FE15B02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29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8F6DF-2940-874B-D12E-14A31CF4D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85F19AAB-8BF6-0ACE-12D0-DDDCFFAEB1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F0F37C-A07A-4FDB-A8FC-09692874BE40}" type="slidenum">
              <a:rPr lang="en-US" altLang="en-US" sz="1200">
                <a:latin typeface="Comic Sans MS" panose="030F0702030302020204" pitchFamily="66" charset="0"/>
              </a:rPr>
              <a:pPr/>
              <a:t>10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FA35ADA2-17AD-1739-48F7-54ADD3DDB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9E2C9DF3-7258-4F9A-E6F6-F2C5995B4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605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C8863-D998-7854-0A91-B92FC2CC8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9BEF2B6-25A4-CDE5-0E07-4D9500DDDA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11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D6F41C7D-F6B5-BEA7-877E-74326CE702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4C327B64-62AE-FB79-3B36-7B5919DC8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11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1CC7-7E7E-4A17-1B1A-975211B77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1ABD49C0-8CDC-A45A-A8CC-3E235B8B3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12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3420B60F-E4FF-C9F3-F34B-2A80BBF31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AFB48F03-A896-CE18-906D-4D6359F06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296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6EE8B-8127-E25B-F336-7CDB28D12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FF2AD18E-A699-BE62-BDD7-E1D8640CD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F0F37C-A07A-4FDB-A8FC-09692874BE40}" type="slidenum">
              <a:rPr lang="en-US" altLang="en-US" sz="1200">
                <a:latin typeface="Comic Sans MS" panose="030F0702030302020204" pitchFamily="66" charset="0"/>
              </a:rPr>
              <a:pPr/>
              <a:t>13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D75B961F-781E-155E-3420-10FC3E407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518814D6-A816-2210-B615-A6E162C3B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86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41DCF-5FA9-3BBE-A6DC-4C4767E77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8AAD4-9F4E-2546-4A20-345BE692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68BC9-B242-D863-6297-36224D35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D43E7-A090-881E-D908-BB9CC53D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FBC9-B9F9-85A6-26A1-9D7E515D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4705-3181-4743-BF72-E5B55E62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9669D-6765-7CD2-C040-D4C5E44BA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5E7B0-5065-8FAA-2D02-01DC4905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7F4E-481E-5CA4-5AC0-EF15EBAF8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5C81A-1EC7-F85E-A5DB-0F7CA62E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8F565-D4D2-A972-147D-1A41777B2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13695-1D6C-4A4F-7F94-13466638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AEB8A-EA17-E1E1-8CD3-B7AF8E3F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F905-A88D-ED4C-DD07-098840D4A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A03B8-DD10-B6B6-6B59-3EB669F3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8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B011-50E5-247E-0EB3-D47C59C4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71371-A022-A3A5-E49C-D2CCEC4E2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92F8-B436-FF4B-567C-6CF9F3F6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755B9-83BE-E117-954F-A47925F5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5716-8D01-8E2F-8276-3A903E60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264CF-1BBA-680C-4F96-017144A1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9E9BE-1B28-C587-A2C5-253ECF74E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E3E68-CE19-CACB-1EDD-351F4F9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49855-AB14-5CF9-EE88-AB42D1DF4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E2C96-8A85-4C99-39A1-9B9DB31D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9EEC-003E-DFFB-2D04-A2E70FE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FE0F4-58A0-D6D9-6AAC-CD97965C2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E4C68-9C36-2696-B323-CF0642D6D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13B3-5A96-0F1A-CFE7-8563FD24B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D724B-C264-2548-CAFF-305FE7D3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93A13-EBDF-17F2-DF34-5BA3D7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19F2D-6C68-B3F6-3BC7-2A9EE6BE2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A2B36-9CB6-0E61-D14F-48AD642FC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1B63-A4A2-BD66-BF76-72528E69B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4911-72D8-7120-897F-434F05D8D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54135-3D54-9447-778A-86081F047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52A4A-AE91-8A3A-8DE2-74205F39F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C667D-AA9E-21BF-66F2-755D86E70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8E628E-2723-30DA-D22D-BFF79CE0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1984-7865-CBC1-7E39-27325050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41811-B828-6912-5458-2BC9266D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DF831-0A64-24F5-806E-B3EBA559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FD212-56D6-B7F8-FC27-BC4BF738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03B13-E121-53F2-65F9-41E383C5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14793-9D7D-32F8-795A-31644DBA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B231-FE15-2561-B700-2506AC71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5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5398-EEBA-42F4-3948-4DF36A15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000E0-12D7-545A-0B4A-64A8B51A9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85510-3798-210C-EC55-29C44971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698E8-2EE7-873D-A608-9A260F5D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5F347-CF7A-10E6-8DC6-FA1E5DB6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E452D-F82A-718F-94C2-C889F622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1DDD-DB8D-6429-4235-465780A7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2B9E5-6756-3695-C94E-93A464783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70C60-CA85-5E67-14F6-3176093E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25D70-D5F0-5123-66A9-63D9B82E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B62A-8600-7CE9-095E-82CDE4E17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8F328-EF42-0E10-9C29-12A53381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4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BC2B57-F2EC-C92D-BAFA-C36FE7F31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E8E8-3549-4143-3C3F-38529FA55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2DEB0-3161-B686-27DF-345950BFF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93FBE-67AC-4C5C-B62E-CFFDEAF9BE53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5E12D-E358-B346-0620-4D8545C52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1C4BA-D22A-5462-8F71-6F616DC8F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5A7D-FFFE-410B-BEE5-702232F4B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42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63.png"/><Relationship Id="rId3" Type="http://schemas.openxmlformats.org/officeDocument/2006/relationships/image" Target="../media/image62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50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90.png"/><Relationship Id="rId5" Type="http://schemas.openxmlformats.org/officeDocument/2006/relationships/image" Target="../media/image28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4" Type="http://schemas.openxmlformats.org/officeDocument/2006/relationships/image" Target="../media/image270.png"/><Relationship Id="rId9" Type="http://schemas.openxmlformats.org/officeDocument/2006/relationships/image" Target="../media/image370.png"/><Relationship Id="rId14" Type="http://schemas.openxmlformats.org/officeDocument/2006/relationships/image" Target="../media/image42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9" Type="http://schemas.openxmlformats.org/officeDocument/2006/relationships/image" Target="../media/image93.png"/><Relationship Id="rId21" Type="http://schemas.openxmlformats.org/officeDocument/2006/relationships/image" Target="../media/image75.png"/><Relationship Id="rId34" Type="http://schemas.openxmlformats.org/officeDocument/2006/relationships/image" Target="../media/image88.png"/><Relationship Id="rId7" Type="http://schemas.openxmlformats.org/officeDocument/2006/relationships/image" Target="../media/image350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91.png"/><Relationship Id="rId40" Type="http://schemas.openxmlformats.org/officeDocument/2006/relationships/image" Target="../media/image94.png"/><Relationship Id="rId5" Type="http://schemas.openxmlformats.org/officeDocument/2006/relationships/image" Target="../media/image280.pn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36" Type="http://schemas.openxmlformats.org/officeDocument/2006/relationships/image" Target="../media/image90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31" Type="http://schemas.openxmlformats.org/officeDocument/2006/relationships/image" Target="../media/image85.png"/><Relationship Id="rId4" Type="http://schemas.openxmlformats.org/officeDocument/2006/relationships/image" Target="../media/image270.png"/><Relationship Id="rId9" Type="http://schemas.openxmlformats.org/officeDocument/2006/relationships/image" Target="../media/image370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Relationship Id="rId30" Type="http://schemas.openxmlformats.org/officeDocument/2006/relationships/image" Target="../media/image84.png"/><Relationship Id="rId35" Type="http://schemas.openxmlformats.org/officeDocument/2006/relationships/image" Target="../media/image89.png"/><Relationship Id="rId8" Type="http://schemas.openxmlformats.org/officeDocument/2006/relationships/image" Target="../media/image36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67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21" Type="http://schemas.openxmlformats.org/officeDocument/2006/relationships/image" Target="../media/image100.png"/><Relationship Id="rId7" Type="http://schemas.openxmlformats.org/officeDocument/2006/relationships/image" Target="../media/image350.png"/><Relationship Id="rId12" Type="http://schemas.openxmlformats.org/officeDocument/2006/relationships/image" Target="../media/image66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29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65.png"/><Relationship Id="rId24" Type="http://schemas.openxmlformats.org/officeDocument/2006/relationships/image" Target="../media/image103.png"/><Relationship Id="rId5" Type="http://schemas.openxmlformats.org/officeDocument/2006/relationships/image" Target="../media/image280.png"/><Relationship Id="rId15" Type="http://schemas.openxmlformats.org/officeDocument/2006/relationships/image" Target="../media/image69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10" Type="http://schemas.openxmlformats.org/officeDocument/2006/relationships/image" Target="../media/image64.pn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" Type="http://schemas.openxmlformats.org/officeDocument/2006/relationships/image" Target="../media/image270.png"/><Relationship Id="rId9" Type="http://schemas.openxmlformats.org/officeDocument/2006/relationships/image" Target="../media/image370.png"/><Relationship Id="rId14" Type="http://schemas.openxmlformats.org/officeDocument/2006/relationships/image" Target="../media/image68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7883" y="1041400"/>
            <a:ext cx="10036233" cy="2387600"/>
          </a:xfrm>
        </p:spPr>
        <p:txBody>
          <a:bodyPr>
            <a:normAutofit/>
          </a:bodyPr>
          <a:lstStyle/>
          <a:p>
            <a:r>
              <a:rPr lang="en-US" dirty="0"/>
              <a:t>CSE 421 Winter 2025</a:t>
            </a:r>
            <a:br>
              <a:rPr lang="en-US" dirty="0"/>
            </a:br>
            <a:r>
              <a:rPr lang="en-US" dirty="0"/>
              <a:t>Lecture 13: DP2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http://www.cs.uw.edu/421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44470-17E3-323D-30DF-9FD283B91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5A9DDEDB-92D4-F9F1-8C96-1ED0C798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063A4F-CDBB-4F41-A3E0-68D629E4D2F8}" type="slidenum">
              <a:rPr lang="en-US" altLang="en-US" sz="1400">
                <a:latin typeface="Calibri" panose="020F0502020204030204" pitchFamily="34" charset="0"/>
              </a:rPr>
              <a:pPr/>
              <a:t>10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264D09CA-CE19-A561-874D-643781CFD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290" y="0"/>
            <a:ext cx="11887200" cy="77473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Towards Dynamic Programming: Step 2 – Memory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3CC88F8-969F-713A-68A5-DEBF8F3DD93F}"/>
                  </a:ext>
                </a:extLst>
              </p:cNvPr>
              <p:cNvSpPr/>
              <p:nvPr/>
            </p:nvSpPr>
            <p:spPr>
              <a:xfrm>
                <a:off x="2355631" y="945871"/>
                <a:ext cx="6640946" cy="51783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3CC88F8-969F-713A-68A5-DEBF8F3DD9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631" y="945871"/>
                <a:ext cx="6640946" cy="517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3718E5B5-902C-8499-A529-4651A7667D6B}"/>
              </a:ext>
            </a:extLst>
          </p:cNvPr>
          <p:cNvSpPr txBox="1"/>
          <p:nvPr/>
        </p:nvSpPr>
        <p:spPr>
          <a:xfrm>
            <a:off x="728559" y="1651397"/>
            <a:ext cx="68241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Subproblems are identified by a single parameter</a:t>
            </a:r>
          </a:p>
          <a:p>
            <a:r>
              <a:rPr lang="en-US" sz="2400" dirty="0"/>
              <a:t>	1-dimensional array</a:t>
            </a:r>
          </a:p>
          <a:p>
            <a:r>
              <a:rPr lang="en-US" sz="2400" dirty="0"/>
              <a:t>That parameter is the last-ending compatible request</a:t>
            </a:r>
          </a:p>
          <a:p>
            <a:r>
              <a:rPr lang="en-US" sz="2400" dirty="0"/>
              <a:t>	length is the number of requests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4771C3A-62C0-D3A3-6F36-2F390427F9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723508"/>
                  </p:ext>
                </p:extLst>
              </p:nvPr>
            </p:nvGraphicFramePr>
            <p:xfrm>
              <a:off x="9087135" y="1771016"/>
              <a:ext cx="1411645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4771C3A-62C0-D3A3-6F36-2F390427F9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8723508"/>
                  </p:ext>
                </p:extLst>
              </p:nvPr>
            </p:nvGraphicFramePr>
            <p:xfrm>
              <a:off x="9087135" y="1771016"/>
              <a:ext cx="1411645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147368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565" t="-7692" r="-1449" b="-9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39110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0D86D-9A43-4824-947E-C446D3ED9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899836A0-676B-0F6B-49D9-CE2F88E05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Weighted Interval Scheduling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34D6802-97A3-2AAA-525E-A829550880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Formulate the answer with a recursive structure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options for the last choice?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For each such option, what does the subproblem look like? How do we use it?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/>
            <a:r>
              <a:rPr lang="en-US" altLang="en-US" sz="2000" dirty="0"/>
              <a:t>Figure out the possible values of all parameters in the recursive calls.</a:t>
            </a:r>
          </a:p>
          <a:p>
            <a:pPr lvl="1"/>
            <a:r>
              <a:rPr lang="en-US" altLang="en-US" sz="2000" dirty="0"/>
              <a:t>How many subproblems (options for last choice) are there?</a:t>
            </a:r>
          </a:p>
          <a:p>
            <a:pPr lvl="1"/>
            <a:r>
              <a:rPr lang="en-US" altLang="en-US" sz="2000" dirty="0"/>
              <a:t>What are the parameters needed to identify each?</a:t>
            </a:r>
          </a:p>
          <a:p>
            <a:pPr lvl="1"/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Specify an order of evaluation. </a:t>
            </a:r>
            <a:endParaRPr lang="en-US" altLang="en-US" sz="2000" dirty="0">
              <a:solidFill>
                <a:schemeClr val="accent3"/>
              </a:solidFill>
            </a:endParaRP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With this step: a “Bottom-up” (iterative) algorithm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See if there’s a way to save space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57E82B-4AF8-8F68-587A-2C73F09441DD}"/>
              </a:ext>
            </a:extLst>
          </p:cNvPr>
          <p:cNvGrpSpPr/>
          <p:nvPr/>
        </p:nvGrpSpPr>
        <p:grpSpPr>
          <a:xfrm>
            <a:off x="47535" y="862962"/>
            <a:ext cx="3314950" cy="1201140"/>
            <a:chOff x="70479" y="1140923"/>
            <a:chExt cx="3314950" cy="12011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30D7344-3C3A-B591-07C6-327CD3556FF3}"/>
                </a:ext>
              </a:extLst>
            </p:cNvPr>
            <p:cNvGrpSpPr/>
            <p:nvPr/>
          </p:nvGrpSpPr>
          <p:grpSpPr>
            <a:xfrm>
              <a:off x="111512" y="1145309"/>
              <a:ext cx="1552387" cy="840510"/>
              <a:chOff x="-821361" y="901371"/>
              <a:chExt cx="5881688" cy="3184525"/>
            </a:xfrm>
          </p:grpSpPr>
          <p:sp>
            <p:nvSpPr>
              <p:cNvPr id="27" name="Line 74">
                <a:extLst>
                  <a:ext uri="{FF2B5EF4-FFF2-40B4-BE49-F238E27FC236}">
                    <a16:creationId xmlns:a16="http://schemas.microsoft.com/office/drawing/2014/main" id="{939B1179-FA99-88F3-2A22-A5E435750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8" name="Line 79">
                <a:extLst>
                  <a:ext uri="{FF2B5EF4-FFF2-40B4-BE49-F238E27FC236}">
                    <a16:creationId xmlns:a16="http://schemas.microsoft.com/office/drawing/2014/main" id="{24E27BD9-9D36-CB07-19AD-F0720DAFC4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9" name="Line 80">
                <a:extLst>
                  <a:ext uri="{FF2B5EF4-FFF2-40B4-BE49-F238E27FC236}">
                    <a16:creationId xmlns:a16="http://schemas.microsoft.com/office/drawing/2014/main" id="{BFD86A86-1307-9287-CC45-EC4B81833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0" name="Line 81">
                <a:extLst>
                  <a:ext uri="{FF2B5EF4-FFF2-40B4-BE49-F238E27FC236}">
                    <a16:creationId xmlns:a16="http://schemas.microsoft.com/office/drawing/2014/main" id="{602CFA6C-629E-9EC2-F320-349C21A11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1" name="Line 82">
                <a:extLst>
                  <a:ext uri="{FF2B5EF4-FFF2-40B4-BE49-F238E27FC236}">
                    <a16:creationId xmlns:a16="http://schemas.microsoft.com/office/drawing/2014/main" id="{3FB6E7F3-F63D-2370-BCF3-0679CC49F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2" name="Line 83">
                <a:extLst>
                  <a:ext uri="{FF2B5EF4-FFF2-40B4-BE49-F238E27FC236}">
                    <a16:creationId xmlns:a16="http://schemas.microsoft.com/office/drawing/2014/main" id="{40DD8DA3-8B53-B588-344A-176CD71FF5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3" name="Line 84">
                <a:extLst>
                  <a:ext uri="{FF2B5EF4-FFF2-40B4-BE49-F238E27FC236}">
                    <a16:creationId xmlns:a16="http://schemas.microsoft.com/office/drawing/2014/main" id="{8D2620AD-8443-B7A8-5188-53663D2EF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4" name="Line 85">
                <a:extLst>
                  <a:ext uri="{FF2B5EF4-FFF2-40B4-BE49-F238E27FC236}">
                    <a16:creationId xmlns:a16="http://schemas.microsoft.com/office/drawing/2014/main" id="{741E5E77-0347-3515-5134-4B621E44C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5" name="Line 86">
                <a:extLst>
                  <a:ext uri="{FF2B5EF4-FFF2-40B4-BE49-F238E27FC236}">
                    <a16:creationId xmlns:a16="http://schemas.microsoft.com/office/drawing/2014/main" id="{86F14049-D26C-4E60-1D65-41F500C5C5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6" name="Line 87">
                <a:extLst>
                  <a:ext uri="{FF2B5EF4-FFF2-40B4-BE49-F238E27FC236}">
                    <a16:creationId xmlns:a16="http://schemas.microsoft.com/office/drawing/2014/main" id="{C8222B07-3F9B-E966-56B1-2324FCA4F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7" name="Line 88">
                <a:extLst>
                  <a:ext uri="{FF2B5EF4-FFF2-40B4-BE49-F238E27FC236}">
                    <a16:creationId xmlns:a16="http://schemas.microsoft.com/office/drawing/2014/main" id="{8A4CB446-C705-1BBC-6E62-6968DD900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8" name="Line 89">
                <a:extLst>
                  <a:ext uri="{FF2B5EF4-FFF2-40B4-BE49-F238E27FC236}">
                    <a16:creationId xmlns:a16="http://schemas.microsoft.com/office/drawing/2014/main" id="{4B20DD33-0442-A72D-F02F-FD986F82F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9" name="Rectangle 101">
                <a:extLst>
                  <a:ext uri="{FF2B5EF4-FFF2-40B4-BE49-F238E27FC236}">
                    <a16:creationId xmlns:a16="http://schemas.microsoft.com/office/drawing/2014/main" id="{59124C81-9F30-65A3-BC10-7A3EA9D66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40" name="Rectangle 102">
                <a:extLst>
                  <a:ext uri="{FF2B5EF4-FFF2-40B4-BE49-F238E27FC236}">
                    <a16:creationId xmlns:a16="http://schemas.microsoft.com/office/drawing/2014/main" id="{09C24661-2C10-6C47-40F3-A3E58837C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41" name="Line 103">
                <a:extLst>
                  <a:ext uri="{FF2B5EF4-FFF2-40B4-BE49-F238E27FC236}">
                    <a16:creationId xmlns:a16="http://schemas.microsoft.com/office/drawing/2014/main" id="{268271E6-3A35-7239-4619-7B118A5F6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42" name="Rectangle 104">
                <a:extLst>
                  <a:ext uri="{FF2B5EF4-FFF2-40B4-BE49-F238E27FC236}">
                    <a16:creationId xmlns:a16="http://schemas.microsoft.com/office/drawing/2014/main" id="{8F4448AC-611C-C95D-947D-CD49DE8E2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3" name="Rectangle 105">
                <a:extLst>
                  <a:ext uri="{FF2B5EF4-FFF2-40B4-BE49-F238E27FC236}">
                    <a16:creationId xmlns:a16="http://schemas.microsoft.com/office/drawing/2014/main" id="{AB759A70-64AC-3DC5-6C91-555145E37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44" name="Rectangle 106">
                <a:extLst>
                  <a:ext uri="{FF2B5EF4-FFF2-40B4-BE49-F238E27FC236}">
                    <a16:creationId xmlns:a16="http://schemas.microsoft.com/office/drawing/2014/main" id="{67CEC250-23DF-EB89-15EA-DC7EE33E6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45" name="Rectangle 107">
                <a:extLst>
                  <a:ext uri="{FF2B5EF4-FFF2-40B4-BE49-F238E27FC236}">
                    <a16:creationId xmlns:a16="http://schemas.microsoft.com/office/drawing/2014/main" id="{C2C904AE-D164-7A5E-FFED-87DEB8979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6" name="Rectangle 108">
                <a:extLst>
                  <a:ext uri="{FF2B5EF4-FFF2-40B4-BE49-F238E27FC236}">
                    <a16:creationId xmlns:a16="http://schemas.microsoft.com/office/drawing/2014/main" id="{18FF90AB-9C59-B20F-0207-D1E42107C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7" name="Rectangle 109">
                <a:extLst>
                  <a:ext uri="{FF2B5EF4-FFF2-40B4-BE49-F238E27FC236}">
                    <a16:creationId xmlns:a16="http://schemas.microsoft.com/office/drawing/2014/main" id="{87AA4544-461E-48EE-B942-1A3A72295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0F1EA4-4249-6776-9CF1-06272EBFA578}"/>
                </a:ext>
              </a:extLst>
            </p:cNvPr>
            <p:cNvGrpSpPr/>
            <p:nvPr/>
          </p:nvGrpSpPr>
          <p:grpSpPr>
            <a:xfrm>
              <a:off x="1833042" y="1140923"/>
              <a:ext cx="1552387" cy="840510"/>
              <a:chOff x="-821361" y="901371"/>
              <a:chExt cx="5881688" cy="3184525"/>
            </a:xfrm>
          </p:grpSpPr>
          <p:sp>
            <p:nvSpPr>
              <p:cNvPr id="6" name="Line 74">
                <a:extLst>
                  <a:ext uri="{FF2B5EF4-FFF2-40B4-BE49-F238E27FC236}">
                    <a16:creationId xmlns:a16="http://schemas.microsoft.com/office/drawing/2014/main" id="{46CA9BF0-C227-1DAA-63F0-9D1202038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7" name="Line 79">
                <a:extLst>
                  <a:ext uri="{FF2B5EF4-FFF2-40B4-BE49-F238E27FC236}">
                    <a16:creationId xmlns:a16="http://schemas.microsoft.com/office/drawing/2014/main" id="{033CB388-2DA4-9EC5-8539-4CD82FF49B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8" name="Line 80">
                <a:extLst>
                  <a:ext uri="{FF2B5EF4-FFF2-40B4-BE49-F238E27FC236}">
                    <a16:creationId xmlns:a16="http://schemas.microsoft.com/office/drawing/2014/main" id="{C2659930-B810-6C12-A38A-490D98B5B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9" name="Line 81">
                <a:extLst>
                  <a:ext uri="{FF2B5EF4-FFF2-40B4-BE49-F238E27FC236}">
                    <a16:creationId xmlns:a16="http://schemas.microsoft.com/office/drawing/2014/main" id="{B4E94D1C-18AB-992C-A6B6-2B882808B9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0" name="Line 82">
                <a:extLst>
                  <a:ext uri="{FF2B5EF4-FFF2-40B4-BE49-F238E27FC236}">
                    <a16:creationId xmlns:a16="http://schemas.microsoft.com/office/drawing/2014/main" id="{B5F7314B-64C3-C578-EFE5-85B2645D68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1" name="Line 83">
                <a:extLst>
                  <a:ext uri="{FF2B5EF4-FFF2-40B4-BE49-F238E27FC236}">
                    <a16:creationId xmlns:a16="http://schemas.microsoft.com/office/drawing/2014/main" id="{C7D1B292-AA6C-70A7-1C6F-E000A106A3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2" name="Line 84">
                <a:extLst>
                  <a:ext uri="{FF2B5EF4-FFF2-40B4-BE49-F238E27FC236}">
                    <a16:creationId xmlns:a16="http://schemas.microsoft.com/office/drawing/2014/main" id="{058FDF2B-0593-E24E-2317-585C45EA1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3" name="Line 85">
                <a:extLst>
                  <a:ext uri="{FF2B5EF4-FFF2-40B4-BE49-F238E27FC236}">
                    <a16:creationId xmlns:a16="http://schemas.microsoft.com/office/drawing/2014/main" id="{DF4ED548-134B-DC6D-150A-406DC4561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4" name="Line 86">
                <a:extLst>
                  <a:ext uri="{FF2B5EF4-FFF2-40B4-BE49-F238E27FC236}">
                    <a16:creationId xmlns:a16="http://schemas.microsoft.com/office/drawing/2014/main" id="{F5ABD50D-877F-A632-949B-E7AFA0EA59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5" name="Line 87">
                <a:extLst>
                  <a:ext uri="{FF2B5EF4-FFF2-40B4-BE49-F238E27FC236}">
                    <a16:creationId xmlns:a16="http://schemas.microsoft.com/office/drawing/2014/main" id="{5ECAB12D-E0A4-75CA-879D-999F16D7E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6" name="Line 88">
                <a:extLst>
                  <a:ext uri="{FF2B5EF4-FFF2-40B4-BE49-F238E27FC236}">
                    <a16:creationId xmlns:a16="http://schemas.microsoft.com/office/drawing/2014/main" id="{703B7D28-CE9C-8D2C-3886-FC3B91239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7" name="Line 89">
                <a:extLst>
                  <a:ext uri="{FF2B5EF4-FFF2-40B4-BE49-F238E27FC236}">
                    <a16:creationId xmlns:a16="http://schemas.microsoft.com/office/drawing/2014/main" id="{11C82A37-66DC-3FBB-CF28-08AA2A107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8" name="Rectangle 101">
                <a:extLst>
                  <a:ext uri="{FF2B5EF4-FFF2-40B4-BE49-F238E27FC236}">
                    <a16:creationId xmlns:a16="http://schemas.microsoft.com/office/drawing/2014/main" id="{930A5A29-6773-DDC4-A100-2491CC1C6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19" name="Rectangle 102">
                <a:extLst>
                  <a:ext uri="{FF2B5EF4-FFF2-40B4-BE49-F238E27FC236}">
                    <a16:creationId xmlns:a16="http://schemas.microsoft.com/office/drawing/2014/main" id="{7DB15DC4-C607-40BB-793E-DF7BCEF12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20" name="Line 103">
                <a:extLst>
                  <a:ext uri="{FF2B5EF4-FFF2-40B4-BE49-F238E27FC236}">
                    <a16:creationId xmlns:a16="http://schemas.microsoft.com/office/drawing/2014/main" id="{A8B1AA29-25A7-A745-7124-A4A869040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1" name="Rectangle 104">
                <a:extLst>
                  <a:ext uri="{FF2B5EF4-FFF2-40B4-BE49-F238E27FC236}">
                    <a16:creationId xmlns:a16="http://schemas.microsoft.com/office/drawing/2014/main" id="{D8E8E2A7-80F1-9A08-5DF9-AAB2D6AA2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22" name="Rectangle 105">
                <a:extLst>
                  <a:ext uri="{FF2B5EF4-FFF2-40B4-BE49-F238E27FC236}">
                    <a16:creationId xmlns:a16="http://schemas.microsoft.com/office/drawing/2014/main" id="{8F77D9BF-B837-6D21-C7D5-44FDFA712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23" name="Rectangle 106">
                <a:extLst>
                  <a:ext uri="{FF2B5EF4-FFF2-40B4-BE49-F238E27FC236}">
                    <a16:creationId xmlns:a16="http://schemas.microsoft.com/office/drawing/2014/main" id="{D18C8E0C-CB72-22B3-B98B-BF519CA16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24" name="Rectangle 107">
                <a:extLst>
                  <a:ext uri="{FF2B5EF4-FFF2-40B4-BE49-F238E27FC236}">
                    <a16:creationId xmlns:a16="http://schemas.microsoft.com/office/drawing/2014/main" id="{99624990-D242-5347-F8EF-5D1C8E044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5" name="Rectangle 108">
                <a:extLst>
                  <a:ext uri="{FF2B5EF4-FFF2-40B4-BE49-F238E27FC236}">
                    <a16:creationId xmlns:a16="http://schemas.microsoft.com/office/drawing/2014/main" id="{5758DCC2-C00C-D235-E847-930682477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26" name="Rectangle 109">
                <a:extLst>
                  <a:ext uri="{FF2B5EF4-FFF2-40B4-BE49-F238E27FC236}">
                    <a16:creationId xmlns:a16="http://schemas.microsoft.com/office/drawing/2014/main" id="{0A6824E1-C129-61D5-D12C-9A2CC08E4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A90352E-B078-46F9-5B3D-1C845CE9C62D}"/>
                    </a:ext>
                  </a:extLst>
                </p:cNvPr>
                <p:cNvSpPr txBox="1"/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OPT</m:t>
                                </m:r>
                                <m:d>
                                  <m:dPr>
                                    <m:ctrl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A90352E-B078-46F9-5B3D-1C845CE9C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blipFill>
                  <a:blip r:embed="rId3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AF0E4F62-7265-4336-A8AC-FC102777CB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7127778"/>
                  </p:ext>
                </p:extLst>
              </p:nvPr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4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7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AF0E4F62-7265-4336-A8AC-FC102777CB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7127778"/>
                  </p:ext>
                </p:extLst>
              </p:nvPr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674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38" t="-3571" r="-149231" b="-9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474" t="-3571" r="-2105" b="-9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3719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9F84B-600B-E42E-54DA-1E2CDF41A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8072948-482B-55A3-3B4A-48D328D2D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Weighted Interval Scheduling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338FC1C-E2DF-DD32-8195-5DEF0618F7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Formulate the answer with a recursive structure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options for the last choice?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For each such option, what does the subproblem look like? How do we use it?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Choose a memory structure.</a:t>
            </a:r>
            <a:endParaRPr lang="en-US" altLang="en-US" sz="2000" dirty="0">
              <a:solidFill>
                <a:schemeClr val="accent3"/>
              </a:solidFill>
            </a:endParaRP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Figure out the possible values of all parameters in the recursive calls.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How many subproblems (options for last choice) are there?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parameters needed to identify each?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How many different values could there be per parameter?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/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/>
              <a:t>With this step: a “Bottom-up” (iterative) algorithm</a:t>
            </a:r>
          </a:p>
          <a:p>
            <a:pPr lvl="1"/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See if there’s a way to save space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303C12-2C6A-2D8A-752A-1015DE40785D}"/>
              </a:ext>
            </a:extLst>
          </p:cNvPr>
          <p:cNvGrpSpPr/>
          <p:nvPr/>
        </p:nvGrpSpPr>
        <p:grpSpPr>
          <a:xfrm>
            <a:off x="47535" y="862962"/>
            <a:ext cx="3314950" cy="1201140"/>
            <a:chOff x="70479" y="1140923"/>
            <a:chExt cx="3314950" cy="12011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34D0E22-67E4-DC0D-BF5D-412E1FCDBC70}"/>
                </a:ext>
              </a:extLst>
            </p:cNvPr>
            <p:cNvGrpSpPr/>
            <p:nvPr/>
          </p:nvGrpSpPr>
          <p:grpSpPr>
            <a:xfrm>
              <a:off x="111512" y="1145309"/>
              <a:ext cx="1552387" cy="840510"/>
              <a:chOff x="-821361" y="901371"/>
              <a:chExt cx="5881688" cy="3184525"/>
            </a:xfrm>
          </p:grpSpPr>
          <p:sp>
            <p:nvSpPr>
              <p:cNvPr id="27" name="Line 74">
                <a:extLst>
                  <a:ext uri="{FF2B5EF4-FFF2-40B4-BE49-F238E27FC236}">
                    <a16:creationId xmlns:a16="http://schemas.microsoft.com/office/drawing/2014/main" id="{088CE1FF-59A0-98E2-EC11-76AD05E1AA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8" name="Line 79">
                <a:extLst>
                  <a:ext uri="{FF2B5EF4-FFF2-40B4-BE49-F238E27FC236}">
                    <a16:creationId xmlns:a16="http://schemas.microsoft.com/office/drawing/2014/main" id="{E5331EC0-9D93-F03D-ADD8-C85D73044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9" name="Line 80">
                <a:extLst>
                  <a:ext uri="{FF2B5EF4-FFF2-40B4-BE49-F238E27FC236}">
                    <a16:creationId xmlns:a16="http://schemas.microsoft.com/office/drawing/2014/main" id="{A6F213DE-19E5-813E-485F-ECE477987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0" name="Line 81">
                <a:extLst>
                  <a:ext uri="{FF2B5EF4-FFF2-40B4-BE49-F238E27FC236}">
                    <a16:creationId xmlns:a16="http://schemas.microsoft.com/office/drawing/2014/main" id="{2DE8653B-91C3-75C0-398B-C4EE48B62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1" name="Line 82">
                <a:extLst>
                  <a:ext uri="{FF2B5EF4-FFF2-40B4-BE49-F238E27FC236}">
                    <a16:creationId xmlns:a16="http://schemas.microsoft.com/office/drawing/2014/main" id="{CFD3A6CC-9CE6-6D3E-BFBF-DB998E165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2" name="Line 83">
                <a:extLst>
                  <a:ext uri="{FF2B5EF4-FFF2-40B4-BE49-F238E27FC236}">
                    <a16:creationId xmlns:a16="http://schemas.microsoft.com/office/drawing/2014/main" id="{FE944F79-D615-1AB9-A4CB-1B9F7EE83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3" name="Line 84">
                <a:extLst>
                  <a:ext uri="{FF2B5EF4-FFF2-40B4-BE49-F238E27FC236}">
                    <a16:creationId xmlns:a16="http://schemas.microsoft.com/office/drawing/2014/main" id="{23F72578-2A7D-D201-185E-33548AA01C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4" name="Line 85">
                <a:extLst>
                  <a:ext uri="{FF2B5EF4-FFF2-40B4-BE49-F238E27FC236}">
                    <a16:creationId xmlns:a16="http://schemas.microsoft.com/office/drawing/2014/main" id="{22868FD4-908C-CB12-97F2-CB8FCFD5F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5" name="Line 86">
                <a:extLst>
                  <a:ext uri="{FF2B5EF4-FFF2-40B4-BE49-F238E27FC236}">
                    <a16:creationId xmlns:a16="http://schemas.microsoft.com/office/drawing/2014/main" id="{ABEE10C1-D985-7411-1556-DEDD2C1A2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6" name="Line 87">
                <a:extLst>
                  <a:ext uri="{FF2B5EF4-FFF2-40B4-BE49-F238E27FC236}">
                    <a16:creationId xmlns:a16="http://schemas.microsoft.com/office/drawing/2014/main" id="{3F874CE5-D2C2-C399-17DB-20A545B6CF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7" name="Line 88">
                <a:extLst>
                  <a:ext uri="{FF2B5EF4-FFF2-40B4-BE49-F238E27FC236}">
                    <a16:creationId xmlns:a16="http://schemas.microsoft.com/office/drawing/2014/main" id="{5CC7AB94-6CA9-EAD5-A209-0C4EEC98D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8" name="Line 89">
                <a:extLst>
                  <a:ext uri="{FF2B5EF4-FFF2-40B4-BE49-F238E27FC236}">
                    <a16:creationId xmlns:a16="http://schemas.microsoft.com/office/drawing/2014/main" id="{69248A32-8C0F-9340-3102-F0B1A25CC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9" name="Rectangle 101">
                <a:extLst>
                  <a:ext uri="{FF2B5EF4-FFF2-40B4-BE49-F238E27FC236}">
                    <a16:creationId xmlns:a16="http://schemas.microsoft.com/office/drawing/2014/main" id="{97B5E53F-6F9F-1DAC-327C-D604B8B55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40" name="Rectangle 102">
                <a:extLst>
                  <a:ext uri="{FF2B5EF4-FFF2-40B4-BE49-F238E27FC236}">
                    <a16:creationId xmlns:a16="http://schemas.microsoft.com/office/drawing/2014/main" id="{DA9A9D41-D504-3778-52A7-ADD1242E0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41" name="Line 103">
                <a:extLst>
                  <a:ext uri="{FF2B5EF4-FFF2-40B4-BE49-F238E27FC236}">
                    <a16:creationId xmlns:a16="http://schemas.microsoft.com/office/drawing/2014/main" id="{8446D033-ABCA-5104-822E-9466F5161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42" name="Rectangle 104">
                <a:extLst>
                  <a:ext uri="{FF2B5EF4-FFF2-40B4-BE49-F238E27FC236}">
                    <a16:creationId xmlns:a16="http://schemas.microsoft.com/office/drawing/2014/main" id="{FF5EB816-B201-2987-FBF0-6AF3799B4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3" name="Rectangle 105">
                <a:extLst>
                  <a:ext uri="{FF2B5EF4-FFF2-40B4-BE49-F238E27FC236}">
                    <a16:creationId xmlns:a16="http://schemas.microsoft.com/office/drawing/2014/main" id="{1E7D2EC3-6F0C-E1F7-F9A1-43933144B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44" name="Rectangle 106">
                <a:extLst>
                  <a:ext uri="{FF2B5EF4-FFF2-40B4-BE49-F238E27FC236}">
                    <a16:creationId xmlns:a16="http://schemas.microsoft.com/office/drawing/2014/main" id="{55578F83-89F6-3FDE-1AEE-1FAD2C9549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45" name="Rectangle 107">
                <a:extLst>
                  <a:ext uri="{FF2B5EF4-FFF2-40B4-BE49-F238E27FC236}">
                    <a16:creationId xmlns:a16="http://schemas.microsoft.com/office/drawing/2014/main" id="{1B4832E7-13D9-1AE4-196B-6197F6C6C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6" name="Rectangle 108">
                <a:extLst>
                  <a:ext uri="{FF2B5EF4-FFF2-40B4-BE49-F238E27FC236}">
                    <a16:creationId xmlns:a16="http://schemas.microsoft.com/office/drawing/2014/main" id="{3416FEAA-E8E2-8F9C-12CA-9598C5AD2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7" name="Rectangle 109">
                <a:extLst>
                  <a:ext uri="{FF2B5EF4-FFF2-40B4-BE49-F238E27FC236}">
                    <a16:creationId xmlns:a16="http://schemas.microsoft.com/office/drawing/2014/main" id="{33B227FC-7E71-2425-E4D4-5C6CB7CF9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1066DDA-603B-CF5D-A99A-04D5594999C7}"/>
                </a:ext>
              </a:extLst>
            </p:cNvPr>
            <p:cNvGrpSpPr/>
            <p:nvPr/>
          </p:nvGrpSpPr>
          <p:grpSpPr>
            <a:xfrm>
              <a:off x="1833042" y="1140923"/>
              <a:ext cx="1552387" cy="840510"/>
              <a:chOff x="-821361" y="901371"/>
              <a:chExt cx="5881688" cy="3184525"/>
            </a:xfrm>
          </p:grpSpPr>
          <p:sp>
            <p:nvSpPr>
              <p:cNvPr id="6" name="Line 74">
                <a:extLst>
                  <a:ext uri="{FF2B5EF4-FFF2-40B4-BE49-F238E27FC236}">
                    <a16:creationId xmlns:a16="http://schemas.microsoft.com/office/drawing/2014/main" id="{80834A3A-EAD9-4129-B4A9-98333877B1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7" name="Line 79">
                <a:extLst>
                  <a:ext uri="{FF2B5EF4-FFF2-40B4-BE49-F238E27FC236}">
                    <a16:creationId xmlns:a16="http://schemas.microsoft.com/office/drawing/2014/main" id="{C6B1986B-0FE7-4E70-4AE6-EA0E799C1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8" name="Line 80">
                <a:extLst>
                  <a:ext uri="{FF2B5EF4-FFF2-40B4-BE49-F238E27FC236}">
                    <a16:creationId xmlns:a16="http://schemas.microsoft.com/office/drawing/2014/main" id="{D30F1673-90A6-F052-6CE6-6CCAE80A1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9" name="Line 81">
                <a:extLst>
                  <a:ext uri="{FF2B5EF4-FFF2-40B4-BE49-F238E27FC236}">
                    <a16:creationId xmlns:a16="http://schemas.microsoft.com/office/drawing/2014/main" id="{184274C3-32BB-F803-DDE3-E1D27C7831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0" name="Line 82">
                <a:extLst>
                  <a:ext uri="{FF2B5EF4-FFF2-40B4-BE49-F238E27FC236}">
                    <a16:creationId xmlns:a16="http://schemas.microsoft.com/office/drawing/2014/main" id="{39CBF19C-33E7-9048-8348-7C90F0A3D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1" name="Line 83">
                <a:extLst>
                  <a:ext uri="{FF2B5EF4-FFF2-40B4-BE49-F238E27FC236}">
                    <a16:creationId xmlns:a16="http://schemas.microsoft.com/office/drawing/2014/main" id="{4DBA6D9A-1424-7FA2-C9FD-97A0AC1106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2" name="Line 84">
                <a:extLst>
                  <a:ext uri="{FF2B5EF4-FFF2-40B4-BE49-F238E27FC236}">
                    <a16:creationId xmlns:a16="http://schemas.microsoft.com/office/drawing/2014/main" id="{FDCEB825-22A4-1E67-27A3-587728242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3" name="Line 85">
                <a:extLst>
                  <a:ext uri="{FF2B5EF4-FFF2-40B4-BE49-F238E27FC236}">
                    <a16:creationId xmlns:a16="http://schemas.microsoft.com/office/drawing/2014/main" id="{50C16641-A964-5899-8B4C-368969EB6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4" name="Line 86">
                <a:extLst>
                  <a:ext uri="{FF2B5EF4-FFF2-40B4-BE49-F238E27FC236}">
                    <a16:creationId xmlns:a16="http://schemas.microsoft.com/office/drawing/2014/main" id="{CE1E0253-D639-F1F7-EFCA-00B794CB6C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5" name="Line 87">
                <a:extLst>
                  <a:ext uri="{FF2B5EF4-FFF2-40B4-BE49-F238E27FC236}">
                    <a16:creationId xmlns:a16="http://schemas.microsoft.com/office/drawing/2014/main" id="{255840AF-68ED-5A4C-BEBF-9431A167AB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6" name="Line 88">
                <a:extLst>
                  <a:ext uri="{FF2B5EF4-FFF2-40B4-BE49-F238E27FC236}">
                    <a16:creationId xmlns:a16="http://schemas.microsoft.com/office/drawing/2014/main" id="{62C7EF6D-9322-9738-222E-8EDD59E55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7" name="Line 89">
                <a:extLst>
                  <a:ext uri="{FF2B5EF4-FFF2-40B4-BE49-F238E27FC236}">
                    <a16:creationId xmlns:a16="http://schemas.microsoft.com/office/drawing/2014/main" id="{2C772DAE-6911-B2EC-239D-E47721300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8" name="Rectangle 101">
                <a:extLst>
                  <a:ext uri="{FF2B5EF4-FFF2-40B4-BE49-F238E27FC236}">
                    <a16:creationId xmlns:a16="http://schemas.microsoft.com/office/drawing/2014/main" id="{946D5A4A-6CC6-740D-916C-7D7546720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19" name="Rectangle 102">
                <a:extLst>
                  <a:ext uri="{FF2B5EF4-FFF2-40B4-BE49-F238E27FC236}">
                    <a16:creationId xmlns:a16="http://schemas.microsoft.com/office/drawing/2014/main" id="{87F13DFB-4A68-EEEF-1EEF-5053C47AD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20" name="Line 103">
                <a:extLst>
                  <a:ext uri="{FF2B5EF4-FFF2-40B4-BE49-F238E27FC236}">
                    <a16:creationId xmlns:a16="http://schemas.microsoft.com/office/drawing/2014/main" id="{3A3E4FBD-39A8-3F0B-4EB9-FD2761DF8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1" name="Rectangle 104">
                <a:extLst>
                  <a:ext uri="{FF2B5EF4-FFF2-40B4-BE49-F238E27FC236}">
                    <a16:creationId xmlns:a16="http://schemas.microsoft.com/office/drawing/2014/main" id="{5B1D942A-00C6-4B29-84D1-0EBA90FF2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22" name="Rectangle 105">
                <a:extLst>
                  <a:ext uri="{FF2B5EF4-FFF2-40B4-BE49-F238E27FC236}">
                    <a16:creationId xmlns:a16="http://schemas.microsoft.com/office/drawing/2014/main" id="{F366D465-4EF4-6861-4561-31077A905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23" name="Rectangle 106">
                <a:extLst>
                  <a:ext uri="{FF2B5EF4-FFF2-40B4-BE49-F238E27FC236}">
                    <a16:creationId xmlns:a16="http://schemas.microsoft.com/office/drawing/2014/main" id="{A6D0534E-EC29-1F50-1470-4A80A3A37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24" name="Rectangle 107">
                <a:extLst>
                  <a:ext uri="{FF2B5EF4-FFF2-40B4-BE49-F238E27FC236}">
                    <a16:creationId xmlns:a16="http://schemas.microsoft.com/office/drawing/2014/main" id="{E7231758-2CCD-7F9D-B6E1-288FABEC9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5" name="Rectangle 108">
                <a:extLst>
                  <a:ext uri="{FF2B5EF4-FFF2-40B4-BE49-F238E27FC236}">
                    <a16:creationId xmlns:a16="http://schemas.microsoft.com/office/drawing/2014/main" id="{1F36BA4F-58CC-35D4-C828-64DD0D17A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26" name="Rectangle 109">
                <a:extLst>
                  <a:ext uri="{FF2B5EF4-FFF2-40B4-BE49-F238E27FC236}">
                    <a16:creationId xmlns:a16="http://schemas.microsoft.com/office/drawing/2014/main" id="{8949BF1C-5B5A-1DDE-9E82-4EB9524774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DA05EB-49DC-01BB-A9F5-623B69C1DCDF}"/>
                    </a:ext>
                  </a:extLst>
                </p:cNvPr>
                <p:cNvSpPr txBox="1"/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OPT</m:t>
                                </m:r>
                                <m:d>
                                  <m:dPr>
                                    <m:ctrl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DA05EB-49DC-01BB-A9F5-623B69C1DC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blipFill>
                  <a:blip r:embed="rId3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955CD350-7D36-328A-4E82-86514FB783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4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7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955CD350-7D36-328A-4E82-86514FB783A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674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38" t="-3571" r="-149231" b="-9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474" t="-3571" r="-2105" b="-9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1645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9273D-C0A6-3BBF-0422-E30CC3DBA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88FD4417-F95C-C8DD-B5E8-D351DB79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063A4F-CDBB-4F41-A3E0-68D629E4D2F8}" type="slidenum">
              <a:rPr lang="en-US" altLang="en-US" sz="1400">
                <a:latin typeface="Calibri" panose="020F0502020204030204" pitchFamily="34" charset="0"/>
              </a:rPr>
              <a:pPr/>
              <a:t>13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E1D2B70-19F3-C0A9-5A31-BA492FEC1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290" y="0"/>
            <a:ext cx="11887200" cy="77473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Towards Dynamic Programming: Step 3 – Order of 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0087D51-4915-095B-80D2-E5042993C194}"/>
                  </a:ext>
                </a:extLst>
              </p:cNvPr>
              <p:cNvSpPr/>
              <p:nvPr/>
            </p:nvSpPr>
            <p:spPr>
              <a:xfrm>
                <a:off x="2355631" y="945871"/>
                <a:ext cx="6640946" cy="51783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0087D51-4915-095B-80D2-E5042993C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631" y="945871"/>
                <a:ext cx="6640946" cy="517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8F8CCB7-7D19-D643-6402-A86F8932207C}"/>
                  </a:ext>
                </a:extLst>
              </p:cNvPr>
              <p:cNvSpPr txBox="1"/>
              <p:nvPr/>
            </p:nvSpPr>
            <p:spPr>
              <a:xfrm>
                <a:off x="728559" y="1651397"/>
                <a:ext cx="6974568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For any given cell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, which other cells might I need?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r>
                  <a:rPr lang="en-US" sz="2400" dirty="0"/>
                  <a:t>It’s hard to know in advance what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might be, but certainly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Order: increasing order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will work 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8F8CCB7-7D19-D643-6402-A86F89322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59" y="1651397"/>
                <a:ext cx="6974568" cy="3046988"/>
              </a:xfrm>
              <a:prstGeom prst="rect">
                <a:avLst/>
              </a:prstGeom>
              <a:blipFill>
                <a:blip r:embed="rId4"/>
                <a:stretch>
                  <a:fillRect l="-1399" t="-160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83E6241-84A7-0397-BA35-349CE70F89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87135" y="1771016"/>
              <a:ext cx="1411645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3" name="Table 42">
                <a:extLst>
                  <a:ext uri="{FF2B5EF4-FFF2-40B4-BE49-F238E27FC236}">
                    <a16:creationId xmlns:a16="http://schemas.microsoft.com/office/drawing/2014/main" id="{983E6241-84A7-0397-BA35-349CE70F89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087135" y="1771016"/>
              <a:ext cx="1411645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53" t="-7692" r="-147368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565" t="-7692" r="-1449" b="-9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Down Arrow 2">
            <a:extLst>
              <a:ext uri="{FF2B5EF4-FFF2-40B4-BE49-F238E27FC236}">
                <a16:creationId xmlns:a16="http://schemas.microsoft.com/office/drawing/2014/main" id="{BBA8A364-A8A4-B8DF-B28A-0256D2614CED}"/>
              </a:ext>
            </a:extLst>
          </p:cNvPr>
          <p:cNvSpPr/>
          <p:nvPr/>
        </p:nvSpPr>
        <p:spPr>
          <a:xfrm>
            <a:off x="10592712" y="2177791"/>
            <a:ext cx="213834" cy="3555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47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835CF-33F0-5873-278F-7FDBA6562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293C-A921-D401-0AE8-A3F2EE8B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Bottom-Up DP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7DD36-CBAF-9B74-448D-BABAF5ECB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1446165" cy="51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for each </a:t>
            </a:r>
            <a:r>
              <a:rPr lang="en-US" dirty="0" err="1"/>
              <a:t>baseCase</a:t>
            </a:r>
            <a:r>
              <a:rPr lang="en-US" dirty="0"/>
              <a:t>:    </a:t>
            </a:r>
            <a:r>
              <a:rPr lang="en-US" dirty="0">
                <a:solidFill>
                  <a:schemeClr val="accent3"/>
                </a:solidFill>
              </a:rPr>
              <a:t>// Identify which subproblems are base cases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 err="1"/>
              <a:t>baseCase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mem[</a:t>
            </a:r>
            <a:r>
              <a:rPr lang="en-US" dirty="0" err="1"/>
              <a:t>baseCase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</a:t>
            </a:r>
            <a:r>
              <a:rPr lang="en-US" dirty="0">
                <a:solidFill>
                  <a:schemeClr val="accent3"/>
                </a:solidFill>
              </a:rPr>
              <a:t>// Save the solution for reuse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for each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in bottom-up order:</a:t>
            </a:r>
          </a:p>
          <a:p>
            <a:pPr marL="0" indent="0">
              <a:buNone/>
            </a:pPr>
            <a:r>
              <a:rPr lang="en-US" dirty="0"/>
              <a:t>		 </a:t>
            </a:r>
            <a:r>
              <a:rPr lang="en-US" dirty="0">
                <a:solidFill>
                  <a:schemeClr val="accent3"/>
                </a:solidFill>
              </a:rPr>
              <a:t>// The order should be chosen so that every </a:t>
            </a:r>
            <a:r>
              <a:rPr lang="en-US" dirty="0" err="1">
                <a:solidFill>
                  <a:schemeClr val="accent3"/>
                </a:solidFill>
              </a:rPr>
              <a:t>subsolution</a:t>
            </a:r>
            <a:r>
              <a:rPr lang="en-US" dirty="0">
                <a:solidFill>
                  <a:schemeClr val="accent3"/>
                </a:solidFill>
              </a:rPr>
              <a:t> is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                       // guaranteed to already be in memory when it’s needed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selectAndExtend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                mem[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</a:t>
            </a:r>
            <a:r>
              <a:rPr lang="en-US" dirty="0">
                <a:solidFill>
                  <a:schemeClr val="accent3"/>
                </a:solidFill>
              </a:rPr>
              <a:t>// Save the solution for reuse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9E9C4-BEEA-2DF9-10FA-2620633B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81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A8E26-68F4-6E83-7EA3-5288DA0A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C231-618A-FC57-392E-8037F456F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Weighted Interval Scheduling Bottom-Up DP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7C11F-1A77-10B1-E688-5EF9DF554B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17" y="1377791"/>
                <a:ext cx="11446165" cy="51985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WIS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j</a:t>
                </a:r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:r>
                  <a:rPr lang="en-US" dirty="0"/>
                  <a:t>	OPT[0] = 0</a:t>
                </a:r>
                <a:r>
                  <a:rPr lang="en-US" dirty="0">
                    <a:solidFill>
                      <a:srgbClr val="7030A0"/>
                    </a:solidFill>
                  </a:rPr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// Save the solution for the base case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 </a:t>
                </a:r>
                <a:r>
                  <a:rPr lang="en-US" dirty="0">
                    <a:solidFill>
                      <a:schemeClr val="accent3"/>
                    </a:solidFill>
                  </a:rPr>
                  <a:t>// The order should be chosen so that every </a:t>
                </a:r>
                <a:r>
                  <a:rPr lang="en-US" dirty="0" err="1">
                    <a:solidFill>
                      <a:schemeClr val="accent3"/>
                    </a:solidFill>
                  </a:rPr>
                  <a:t>subsolution</a:t>
                </a:r>
                <a:r>
                  <a:rPr lang="en-US" dirty="0">
                    <a:solidFill>
                      <a:schemeClr val="accent3"/>
                    </a:solidFill>
                  </a:rPr>
                  <a:t> is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                       // guaranteed to already be in memory when it’s needed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/>
                  <a:t> = max(</a:t>
                </a:r>
                <a:r>
                  <a:rPr lang="en-US" dirty="0">
                    <a:solidFill>
                      <a:schemeClr val="accent1"/>
                    </a:solidFill>
                  </a:rPr>
                  <a:t>OPT[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]</a:t>
                </a:r>
                <a:r>
                  <a:rPr lang="en-US" dirty="0"/>
                  <a:t>+value[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], </a:t>
                </a:r>
                <a:r>
                  <a:rPr lang="en-US" dirty="0">
                    <a:solidFill>
                      <a:schemeClr val="accent1"/>
                    </a:solidFill>
                  </a:rPr>
                  <a:t>OPT[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]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mem[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 = </a:t>
                </a:r>
                <a:r>
                  <a:rPr lang="en-US" dirty="0">
                    <a:solidFill>
                      <a:srgbClr val="7030A0"/>
                    </a:solidFill>
                  </a:rPr>
                  <a:t>solution </a:t>
                </a:r>
                <a:r>
                  <a:rPr lang="en-US" dirty="0">
                    <a:solidFill>
                      <a:schemeClr val="accent3"/>
                    </a:solidFill>
                  </a:rPr>
                  <a:t>// Save the solution for reuse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return OPT[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77C11F-1A77-10B1-E688-5EF9DF554B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17" y="1377791"/>
                <a:ext cx="11446165" cy="5198500"/>
              </a:xfrm>
              <a:blipFill>
                <a:blip r:embed="rId2"/>
                <a:stretch>
                  <a:fillRect l="-1118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0E123-19A5-FADE-4DD1-F49DB321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15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828DA6E-C340-451A-8811-D05BE56C2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16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4214D05-6985-4137-A1FD-C1DA13F9F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E344F42B-3394-40F1-9FE4-ADFAE3A5C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4DA792B2-CEBE-4223-802A-F6F7F5975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91231CF0-2239-4920-9950-4767D8505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DDE5C393-46C3-458B-94A7-08603963D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FF1F632C-E560-439B-8C27-217FE40A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0FBC4031-829C-4469-8305-03318B7DF3C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5C9ACCF7-9559-4EBD-8B70-2C859AFCCED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36113160-F4B3-445F-A25F-E0919D5EEB0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B1A60685-F981-4A63-B091-A84CA2FBC6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6C360E76-46F0-4827-8343-9C48F019852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41E539E1-B456-4E92-9CF7-367FEF2AE3B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E6EB6B64-282E-48A1-93AF-0C443B01713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A61B3BFA-619A-4912-B197-CA9C68C4868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503582A-9609-4743-938B-8AAB58CFBB2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5F105625-CE72-49EF-A818-DF5C60E2128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4DA4A1F2-FBC8-404D-9651-631B1843FE4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F86845AC-A24C-4ADC-9D62-AEF32514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4C77679D-B25C-438E-A4A4-71CC6821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DB45CB9F-5E24-4ABF-8F47-2D8295CF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37B29F57-07A8-4624-B285-9E69E4F4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EBE8B399-0097-4232-8CA6-7838026B8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44A0E911-CCFA-4224-A671-FA3BF6DF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DFF52816-3552-4F7B-9AB6-B33D774F1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EA88E77A-A01B-46F7-A480-E3A921CA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C38F52B8-9E41-4158-9C85-CAAB36271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0A45E151-C063-4F7F-BE95-D045BF38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7E2BD837-767C-4BF1-8691-F633E073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01F2B7FC-24D4-49C5-B593-EA48EED84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70854BA9-1BE0-4FDD-8918-BD347B70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A5D43436-E0C3-4B8F-BA4F-0F0DA80A6A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FEA93F0E-6F1A-468D-BEFD-2E26EB889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60085F63-2322-407F-ABB8-23C44CE1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73FB4586-EAA6-4594-B4F7-B7E8B322E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EC3FD172-E2EC-47EF-8077-C935D3EE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7E521EB6-9E82-42EE-8695-CF942985A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4A999EB7-07A5-40F9-825A-6F627BEF9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20685"/>
                  </p:ext>
                </p:extLst>
              </p:nvPr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-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6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7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8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5</a:t>
                          </a:r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539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AF700-810D-3365-830E-06695B052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DDE843F8-1B6D-D272-3084-C758CCEF6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17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8E57FBD-5E2D-C7B3-F421-A05857AAC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6AE4D4A9-F63A-F43E-C92C-33497BA366C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6AE4D4A9-F63A-F43E-C92C-33497BA366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5688A25C-2ACC-B32A-FDEB-47104CA6B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140A2277-83D0-E642-4169-0FCF4354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86039F2C-4F53-456A-8A24-25AB36D0A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2F94768F-F05B-7E59-C042-F1F94744D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8DD8555F-152F-F98D-4803-5E3639792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E26D868F-6C18-7ACD-5385-FCB155566DA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7A050ED8-DCE6-2885-A3E2-0299F2A8C89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7992ED44-EC25-7BF8-FD07-10732374F79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EB9D5778-8616-90CE-6D2E-8DB2A5698FE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DC2373CF-0CF0-B50B-3597-7649B02D1F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0B2339E3-4783-0495-DC7B-886C9BFBF68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E0C31531-B6EF-5BF8-C6B4-6CC57A363EA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63E145AA-6B87-8E37-542D-5A9FAAAF216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4057282-3420-88CF-5CD4-5DCD05626C1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9678CAE3-A926-01DE-8A38-29102352ECD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ADD5FAE8-485B-93C1-342F-0B6A7337612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B47B1C9A-EB6C-C3A6-7CC2-61308630D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E530D594-C835-A02E-E483-5539D3D55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B938FD5C-DD97-964A-7BD9-B0B8ACD7A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FAA0214E-4F33-1021-0C72-C5332781B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44FD41A2-5016-EA59-849B-9C91D912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CF441706-4452-BA0C-6AE9-E0B9D0957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2521C66B-C4CD-B0E5-9DC9-73BD9E400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0BB32C20-7B91-0B86-951F-57B87D431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A7C073B0-D0F6-1795-6889-09789B35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6746BBDC-47FA-BFA4-17DE-C98C2B2E6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16C83C6B-139C-0B6F-572D-F386073C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5CE802EF-D72B-2C75-D054-24C1C9751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5FCED4BF-2351-8C86-5533-5057B0E2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E630B4DE-5C43-493F-505B-08BF62D8FFE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99621A03-B635-C3C9-DDF0-3AA3AFAE3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A489710C-CD98-D788-E43F-CB665265C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08CB9FCA-0368-A4A3-E15C-3E2C14220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A16B81F5-DD46-16D0-BAE0-4F6D9EE36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47FA2B01-C51C-6D09-BD32-5E89C33BA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01E2EA29-3848-CFF5-CA2A-9B08E1F99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FAF70F8-EE80-D013-EDEE-23FD68338C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CFAF70F8-EE80-D013-EDEE-23FD68338C9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6558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601F4-2F9F-79EA-0DF4-172406256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1F9D4EAE-A0A8-B592-226F-C616B2B52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18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A574C80-C023-83AE-BFD9-EE02553E2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D7E00F4A-BCB9-288B-C26E-EED08E8D508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D7E00F4A-BCB9-288B-C26E-EED08E8D5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1BAA1E92-095A-9EE7-2696-4E1A8DCA15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03D2A7AF-DBC1-0937-E81E-DC74D1B78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032C09EE-8073-5EFC-5255-D530A16F3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CDE8146D-D723-CC05-0453-B62453D13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4F35AEF7-DC6E-CF9B-2BC8-BC753D2C6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09915770-8E8F-7C8B-1739-6A3583759DE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F30E2DCE-1929-D7A7-0478-CC2A5E94952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DFA98F4C-437B-468B-7510-C41C316EC10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1B30F308-05D6-D22B-EA45-D06CEC4F536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DE27FD5D-056A-20D8-B6C9-53E6255E890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1D01880A-118D-81DD-595D-AE583FBE07E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6C65DAB9-B436-7312-362D-4A16B572DD2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48536A86-6517-FADE-3327-849FAD385D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A526FC24-6F9B-1599-510A-A9748B2C57F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5D5E9ED9-89B1-71D6-D0C0-48FB260A4D8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658E9823-CC40-8E36-D0E4-9822BE35950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BC841038-31D4-6CF4-CD17-86D9E3C0C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7DCE741F-9942-5C5E-C5D2-A9A5679EC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1B6A36DF-080D-40E8-9519-1E4F90AA5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47B84378-CEB4-B6AC-531E-5866D9E3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5BB51472-7832-84B7-D621-A1E2BDDC7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E47F8A00-5BB8-7481-51F3-5F4A5ADD8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3E1C99B3-42A8-F22B-045B-8220870BF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23B0FFA3-3A00-A049-30E5-3E336EEA7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47FC5E43-85DD-4AB1-6D12-CE4693372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1B172396-E5EB-057C-579E-E7D64449D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4FFA6A43-3BAC-727C-DDDC-D305F3806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B9522E59-3795-4DCF-5532-643A9EA12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2BFFC208-BFEF-FCB0-B94E-5B7D2F760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348299A8-3BCE-703A-47AA-0A2A63F6081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09FD4CB2-6BC7-311C-14A6-ACD3158AB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43C926F9-6254-8EBA-953A-0282C0A85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56B5F5B6-56CE-2BF1-3F3C-FEDAC1EAA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287865DE-CBDD-000D-88D2-52803E620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674878F1-B1E1-204E-ED9E-9366D9407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862634A7-0360-82CE-8593-591179281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2C38B61-CC06-C474-0FD3-B220644592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2C38B61-CC06-C474-0FD3-B2206445928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606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D9B08-1424-67F8-6CB1-F226E3168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DB5E5133-0016-869D-D3A5-C0529A5D2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19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1902858C-739A-D52E-77EE-0227B495E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510885C1-B068-53B8-9915-F0BFF747BC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510885C1-B068-53B8-9915-F0BFF747BC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A6094972-C9C4-6C10-CB5D-53318226C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651D9FC9-C258-1CAA-1C0F-B60F739EA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708A58CD-A06D-3C32-3DF6-3613D4963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3E62AA24-7547-9366-6972-CC07CE720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1BCA14F4-8FF6-A0E2-1122-D54C1EA0D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4963B3A0-3EA1-ECA4-6D37-D38F3E36B87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678453A5-F2B5-C772-EA12-1B5E1DE10A8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33E0739B-315C-2D86-A434-BACB6FE1503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329D1FC5-BDC7-60DB-7A9F-F0EC14346EE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5C1A0EA3-2899-3430-5137-85DF5399CDB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DEC3B840-CAF4-AF29-24E3-BA333CF61C0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9C128B81-B1F7-B78C-3CE8-DF09D8EC611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DE121353-18B8-D493-0339-1078529048B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F48E4DDE-89A9-DCD8-65BA-F60192BE97F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60D35A99-D70B-7CE5-24F2-4D833E0321E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362F6ED6-0A9F-44C4-A9CB-98E64EC77B6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50E2E9A2-6CB9-ABD4-7DDC-78C51BE97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C381A754-AB45-3266-66B2-03855DD66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8E91FA46-5257-E24E-C536-CF56E41F7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D621ED8B-710B-D12A-A2C8-0AF40D6FF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BCC9E2D9-87C5-30BB-8FC9-5C8065959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DD5FCDFE-BD4E-285E-F92C-A5FF3ED1F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7CEB064C-EAB3-2A9C-C85F-8908AEEFB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A6C09DBA-84D6-8F43-D906-93D66186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2FE7317F-1D9B-A8EF-F47D-8016344B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8F9DCDFD-EDD0-5933-79F1-799A8F8D7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AC365676-268C-A70E-83CB-2F4EE9967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24C48662-6DFF-BBC0-1403-E4AA57748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0D333069-C330-95CD-32BE-163AA0BE5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CF3662A7-97A3-9C4B-FC2E-856548C3AB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30F3FD94-BF40-D380-7C66-39ADD9518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4FE37A7B-5F08-BE88-12E5-7AE980E70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BD4F315A-F1DD-7C2E-29F6-2838185FB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D4B36406-BF74-BA79-5896-292E3FDAE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171A9A18-46E1-B9D9-6E73-3A5BAA93C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D8394F7F-D4DB-12DC-A6C6-5CBE5CDCE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A5F2BCD-36C9-B9CD-A7FA-D23BCEFB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833862"/>
                  </p:ext>
                </p:extLst>
              </p:nvPr>
            </p:nvGraphicFramePr>
            <p:xfrm>
              <a:off x="8689972" y="1881852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CA5F2BCD-36C9-B9CD-A7FA-D23BCEFB36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5833862"/>
                  </p:ext>
                </p:extLst>
              </p:nvPr>
            </p:nvGraphicFramePr>
            <p:xfrm>
              <a:off x="8689972" y="1881852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1529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Four Steps to Dynamic Programming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/>
            <a:r>
              <a:rPr lang="en-US" altLang="en-US" sz="2000" dirty="0"/>
              <a:t>What are the options for the last choice?</a:t>
            </a:r>
          </a:p>
          <a:p>
            <a:pPr lvl="1"/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/>
            <a:r>
              <a:rPr lang="en-US" altLang="en-US" sz="2000" dirty="0"/>
              <a:t>Figure out the possible values of all parameters in the recursive calls.</a:t>
            </a:r>
          </a:p>
          <a:p>
            <a:pPr lvl="1"/>
            <a:r>
              <a:rPr lang="en-US" altLang="en-US" sz="2000" dirty="0"/>
              <a:t>How many subproblems (options for last choice) are there?</a:t>
            </a:r>
          </a:p>
          <a:p>
            <a:pPr lvl="1"/>
            <a:r>
              <a:rPr lang="en-US" altLang="en-US" sz="2000" dirty="0"/>
              <a:t>What are the parameters needed to identify each?</a:t>
            </a:r>
          </a:p>
          <a:p>
            <a:pPr lvl="1"/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/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/>
              <a:t>With this step: a “Bottom-up” (iterative) algorithm</a:t>
            </a:r>
          </a:p>
          <a:p>
            <a:pPr lvl="1"/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/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F15654B-9A0F-156F-88C5-9102ED0F3452}"/>
              </a:ext>
            </a:extLst>
          </p:cNvPr>
          <p:cNvGrpSpPr/>
          <p:nvPr/>
        </p:nvGrpSpPr>
        <p:grpSpPr>
          <a:xfrm>
            <a:off x="792656" y="923638"/>
            <a:ext cx="1321126" cy="1579856"/>
            <a:chOff x="792656" y="979055"/>
            <a:chExt cx="1321126" cy="157985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8933938-B41A-ACE2-133E-43D81C54D841}"/>
                </a:ext>
              </a:extLst>
            </p:cNvPr>
            <p:cNvGrpSpPr/>
            <p:nvPr/>
          </p:nvGrpSpPr>
          <p:grpSpPr>
            <a:xfrm>
              <a:off x="800514" y="979055"/>
              <a:ext cx="1313267" cy="373761"/>
              <a:chOff x="383551" y="3746310"/>
              <a:chExt cx="3335883" cy="94940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CB56B7D-D8AF-F5F3-6FD3-8A771B16DFDF}"/>
                  </a:ext>
                </a:extLst>
              </p:cNvPr>
              <p:cNvGrpSpPr/>
              <p:nvPr/>
            </p:nvGrpSpPr>
            <p:grpSpPr>
              <a:xfrm>
                <a:off x="383551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A7ECB0F-5F73-ACAC-6B02-F8F7852E8DB9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CC87095-C5D8-B657-54CB-98D5E8609877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C91514A-DD7D-6F4D-FC93-3D7B02722254}"/>
                  </a:ext>
                </a:extLst>
              </p:cNvPr>
              <p:cNvGrpSpPr/>
              <p:nvPr/>
            </p:nvGrpSpPr>
            <p:grpSpPr>
              <a:xfrm>
                <a:off x="862576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A284301-969F-A464-E574-CC7E9C74B7B6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A7F44A7-BDFE-F5CE-C709-54735024CDC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F0D2E2C-89B7-5EE8-5265-948941B5376C}"/>
                  </a:ext>
                </a:extLst>
              </p:cNvPr>
              <p:cNvGrpSpPr/>
              <p:nvPr/>
            </p:nvGrpSpPr>
            <p:grpSpPr>
              <a:xfrm>
                <a:off x="1337278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DD43070E-9724-EE6D-07D0-6577CFA6A4F6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FA0AADB-474B-D7DB-C8FA-5838440CD16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9F5E43AC-E8DB-3E13-53F2-387D73DB55D8}"/>
                  </a:ext>
                </a:extLst>
              </p:cNvPr>
              <p:cNvGrpSpPr/>
              <p:nvPr/>
            </p:nvGrpSpPr>
            <p:grpSpPr>
              <a:xfrm>
                <a:off x="1816303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84961FF-EE34-FAD4-FB49-B1C035138AD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64F5042-AAE8-E286-1E9D-84A2F031A08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A7302EE-4AD2-BCB7-0A8B-FF6639CC9AE5}"/>
                  </a:ext>
                </a:extLst>
              </p:cNvPr>
              <p:cNvGrpSpPr/>
              <p:nvPr/>
            </p:nvGrpSpPr>
            <p:grpSpPr>
              <a:xfrm>
                <a:off x="2291005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A96E93D-49F7-908A-72F8-0E7F8350732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9FC0BB8-6AE1-1935-88F9-7C1E51639B9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CB841D8-4936-F14D-C554-BD5FAB02C4B5}"/>
                  </a:ext>
                </a:extLst>
              </p:cNvPr>
              <p:cNvGrpSpPr/>
              <p:nvPr/>
            </p:nvGrpSpPr>
            <p:grpSpPr>
              <a:xfrm>
                <a:off x="2770030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5BC4E1EC-09DA-785A-2365-E3A5EF077506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3B971E5-D596-6776-ED32-3D1EC94CBB42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AEB34F0-CFCE-6235-6B79-5C2546A1CFFA}"/>
                  </a:ext>
                </a:extLst>
              </p:cNvPr>
              <p:cNvGrpSpPr/>
              <p:nvPr/>
            </p:nvGrpSpPr>
            <p:grpSpPr>
              <a:xfrm>
                <a:off x="3244732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8147AC2-9448-0D2D-EF36-7CE99C3F0E2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291E7D9-352C-F35B-82C3-140865D1A881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1B0B148-CE24-B1F2-0C34-635459199E03}"/>
                </a:ext>
              </a:extLst>
            </p:cNvPr>
            <p:cNvGrpSpPr/>
            <p:nvPr/>
          </p:nvGrpSpPr>
          <p:grpSpPr>
            <a:xfrm>
              <a:off x="1926902" y="979055"/>
              <a:ext cx="186880" cy="373761"/>
              <a:chOff x="6544448" y="4176091"/>
              <a:chExt cx="474702" cy="949405"/>
            </a:xfrm>
            <a:solidFill>
              <a:srgbClr val="00B050"/>
            </a:solidFill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1BC86B9-E649-6F86-0AD7-0830333499FB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AAB2803-15BF-2770-C87F-59F85F13AEB3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2526DAC8-6989-178D-B987-35298B245B40}"/>
                </a:ext>
              </a:extLst>
            </p:cNvPr>
            <p:cNvSpPr/>
            <p:nvPr/>
          </p:nvSpPr>
          <p:spPr>
            <a:xfrm rot="16200000">
              <a:off x="1271161" y="874311"/>
              <a:ext cx="177237" cy="113424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F9F702-18DC-10DD-0610-74A7F34A8661}"/>
                    </a:ext>
                  </a:extLst>
                </p:cNvPr>
                <p:cNvSpPr txBox="1"/>
                <p:nvPr/>
              </p:nvSpPr>
              <p:spPr>
                <a:xfrm>
                  <a:off x="1226807" y="1519709"/>
                  <a:ext cx="546368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oMath>
                    </m:oMathPara>
                  </a14:m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4F9F702-18DC-10DD-0610-74A7F34A86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6807" y="1519709"/>
                  <a:ext cx="546368" cy="2616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7AA1B3-F7EA-6109-1AB4-ECC965051913}"/>
                </a:ext>
              </a:extLst>
            </p:cNvPr>
            <p:cNvGrpSpPr/>
            <p:nvPr/>
          </p:nvGrpSpPr>
          <p:grpSpPr>
            <a:xfrm>
              <a:off x="800514" y="1773943"/>
              <a:ext cx="1313267" cy="373761"/>
              <a:chOff x="383551" y="3746310"/>
              <a:chExt cx="3335883" cy="94940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D426DD8-04D3-DAF1-AEBF-9BFC03F2B520}"/>
                  </a:ext>
                </a:extLst>
              </p:cNvPr>
              <p:cNvGrpSpPr/>
              <p:nvPr/>
            </p:nvGrpSpPr>
            <p:grpSpPr>
              <a:xfrm>
                <a:off x="383551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B0DFFB0-4452-DF6F-F7EF-B6DB3A7BB34C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F004244-9124-CC72-B92E-AAA75061EE79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4003727E-9CDD-F1B8-42DA-CB988CA3E350}"/>
                  </a:ext>
                </a:extLst>
              </p:cNvPr>
              <p:cNvGrpSpPr/>
              <p:nvPr/>
            </p:nvGrpSpPr>
            <p:grpSpPr>
              <a:xfrm>
                <a:off x="862576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1C612E2A-099B-8F5E-6BA1-64FCDFC7D29F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FCAB5BAD-6D62-38CB-853D-965449B757D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D476446-2923-F48F-40AC-6F5DD6675B43}"/>
                  </a:ext>
                </a:extLst>
              </p:cNvPr>
              <p:cNvGrpSpPr/>
              <p:nvPr/>
            </p:nvGrpSpPr>
            <p:grpSpPr>
              <a:xfrm>
                <a:off x="1337278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48C8680-64F4-D636-8426-335AE9B0A8B1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8EEC618-7DBE-9595-388E-9B77145F55BB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BC88F47-BA2D-6AC6-BBFE-388BC7B078DC}"/>
                  </a:ext>
                </a:extLst>
              </p:cNvPr>
              <p:cNvGrpSpPr/>
              <p:nvPr/>
            </p:nvGrpSpPr>
            <p:grpSpPr>
              <a:xfrm>
                <a:off x="1816303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CE64567A-77FF-F26A-8936-0915DABCE6B7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5290A227-418A-531C-847E-B8C4F79441CE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A925EA7-216D-8577-F1EE-13409735BD7F}"/>
                  </a:ext>
                </a:extLst>
              </p:cNvPr>
              <p:cNvGrpSpPr/>
              <p:nvPr/>
            </p:nvGrpSpPr>
            <p:grpSpPr>
              <a:xfrm>
                <a:off x="2291005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6F66288-64D7-B5CF-F19A-B67D2F7DC855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0D9DE22-75FA-C728-C48A-229FD3B4A149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CD92026-7B68-CCED-65FE-C8F934202CED}"/>
                  </a:ext>
                </a:extLst>
              </p:cNvPr>
              <p:cNvGrpSpPr/>
              <p:nvPr/>
            </p:nvGrpSpPr>
            <p:grpSpPr>
              <a:xfrm>
                <a:off x="2770030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1E90544-E36E-E516-A32A-D474EDA14534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B0772F6-A1F8-4AC9-CF27-FF6D4FC63038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0612F04-A785-3051-E82E-72634C31F3CB}"/>
                  </a:ext>
                </a:extLst>
              </p:cNvPr>
              <p:cNvGrpSpPr/>
              <p:nvPr/>
            </p:nvGrpSpPr>
            <p:grpSpPr>
              <a:xfrm>
                <a:off x="3244732" y="3746310"/>
                <a:ext cx="474702" cy="949405"/>
                <a:chOff x="6544448" y="4176091"/>
                <a:chExt cx="474702" cy="949405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CC894BD-CBC5-7743-47D5-3CDA9E3289FB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94940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73BC334-AB01-D619-2FED-7EBCBBC81203}"/>
                    </a:ext>
                  </a:extLst>
                </p:cNvPr>
                <p:cNvSpPr/>
                <p:nvPr/>
              </p:nvSpPr>
              <p:spPr>
                <a:xfrm>
                  <a:off x="6544448" y="4176091"/>
                  <a:ext cx="474702" cy="474703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51F2FF1-6B55-43E1-490D-7C48807B42CC}"/>
                </a:ext>
              </a:extLst>
            </p:cNvPr>
            <p:cNvGrpSpPr/>
            <p:nvPr/>
          </p:nvGrpSpPr>
          <p:grpSpPr>
            <a:xfrm rot="16200000">
              <a:off x="1833462" y="1680503"/>
              <a:ext cx="186880" cy="373761"/>
              <a:chOff x="6544448" y="4176091"/>
              <a:chExt cx="474702" cy="949405"/>
            </a:xfrm>
            <a:solidFill>
              <a:srgbClr val="00B050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C53EA0C-6B89-9394-ADB0-81CF7599A21C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2E572CC-6FB5-AD1C-3564-98239062EE77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8B0C3F34-2018-1D80-5C64-8B9EB4B2B41F}"/>
                </a:ext>
              </a:extLst>
            </p:cNvPr>
            <p:cNvSpPr/>
            <p:nvPr/>
          </p:nvSpPr>
          <p:spPr>
            <a:xfrm rot="16200000">
              <a:off x="1181649" y="1766569"/>
              <a:ext cx="177237" cy="93950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0F634B7-D969-A435-B7ED-76D3A049DC49}"/>
                    </a:ext>
                  </a:extLst>
                </p:cNvPr>
                <p:cNvSpPr txBox="1"/>
                <p:nvPr/>
              </p:nvSpPr>
              <p:spPr>
                <a:xfrm>
                  <a:off x="1116714" y="2297301"/>
                  <a:ext cx="546368" cy="2616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1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−2</m:t>
                        </m:r>
                      </m:oMath>
                    </m:oMathPara>
                  </a14:m>
                  <a:endParaRPr lang="en-US" sz="11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0F634B7-D969-A435-B7ED-76D3A049D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714" y="2297301"/>
                  <a:ext cx="546368" cy="2616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868BEF2-0C46-391B-697C-8C75937AD685}"/>
                </a:ext>
              </a:extLst>
            </p:cNvPr>
            <p:cNvGrpSpPr/>
            <p:nvPr/>
          </p:nvGrpSpPr>
          <p:grpSpPr>
            <a:xfrm rot="16200000">
              <a:off x="1833462" y="1867383"/>
              <a:ext cx="186880" cy="373761"/>
              <a:chOff x="6544448" y="4176091"/>
              <a:chExt cx="474702" cy="949405"/>
            </a:xfrm>
            <a:solidFill>
              <a:srgbClr val="0070C0"/>
            </a:solidFill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68EE21E-6FBA-D657-4B7B-04FA84AEC395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949405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790A0B3-EA89-D36D-031E-DF15C57AABA5}"/>
                  </a:ext>
                </a:extLst>
              </p:cNvPr>
              <p:cNvSpPr/>
              <p:nvPr/>
            </p:nvSpPr>
            <p:spPr>
              <a:xfrm>
                <a:off x="6544448" y="4176091"/>
                <a:ext cx="474702" cy="474703"/>
              </a:xfrm>
              <a:prstGeom prst="rect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grpSp>
        <p:nvGrpSpPr>
          <p:cNvPr id="13328" name="Group 13327">
            <a:extLst>
              <a:ext uri="{FF2B5EF4-FFF2-40B4-BE49-F238E27FC236}">
                <a16:creationId xmlns:a16="http://schemas.microsoft.com/office/drawing/2014/main" id="{9B936873-C021-800B-19FE-70840128387E}"/>
              </a:ext>
            </a:extLst>
          </p:cNvPr>
          <p:cNvGrpSpPr/>
          <p:nvPr/>
        </p:nvGrpSpPr>
        <p:grpSpPr>
          <a:xfrm>
            <a:off x="2429913" y="1987453"/>
            <a:ext cx="518484" cy="2093384"/>
            <a:chOff x="8915400" y="1688068"/>
            <a:chExt cx="1056852" cy="426705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FC78423-1B5B-DF3C-D10E-95B86CA80DAD}"/>
                </a:ext>
              </a:extLst>
            </p:cNvPr>
            <p:cNvGrpSpPr/>
            <p:nvPr/>
          </p:nvGrpSpPr>
          <p:grpSpPr>
            <a:xfrm>
              <a:off x="8915400" y="2057400"/>
              <a:ext cx="533400" cy="3733800"/>
              <a:chOff x="6934200" y="1371600"/>
              <a:chExt cx="533400" cy="37338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B60EE13-5417-2FB7-1C06-352C84EC4D53}"/>
                  </a:ext>
                </a:extLst>
              </p:cNvPr>
              <p:cNvSpPr/>
              <p:nvPr/>
            </p:nvSpPr>
            <p:spPr>
              <a:xfrm>
                <a:off x="6934200" y="1371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DC0D690-9964-9F0D-CD62-533C1D1BECEE}"/>
                  </a:ext>
                </a:extLst>
              </p:cNvPr>
              <p:cNvSpPr/>
              <p:nvPr/>
            </p:nvSpPr>
            <p:spPr>
              <a:xfrm>
                <a:off x="6934200" y="1905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2" name="Rectangle 13311">
                <a:extLst>
                  <a:ext uri="{FF2B5EF4-FFF2-40B4-BE49-F238E27FC236}">
                    <a16:creationId xmlns:a16="http://schemas.microsoft.com/office/drawing/2014/main" id="{E72B7404-97E8-CC49-E199-B3D555653BE3}"/>
                  </a:ext>
                </a:extLst>
              </p:cNvPr>
              <p:cNvSpPr/>
              <p:nvPr/>
            </p:nvSpPr>
            <p:spPr>
              <a:xfrm>
                <a:off x="6934200" y="24384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3" name="Rectangle 13312">
                <a:extLst>
                  <a:ext uri="{FF2B5EF4-FFF2-40B4-BE49-F238E27FC236}">
                    <a16:creationId xmlns:a16="http://schemas.microsoft.com/office/drawing/2014/main" id="{EF4D440F-C37B-D25E-8FE0-1030FCB3EBC9}"/>
                  </a:ext>
                </a:extLst>
              </p:cNvPr>
              <p:cNvSpPr/>
              <p:nvPr/>
            </p:nvSpPr>
            <p:spPr>
              <a:xfrm>
                <a:off x="6934200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7" name="Rectangle 13316">
                <a:extLst>
                  <a:ext uri="{FF2B5EF4-FFF2-40B4-BE49-F238E27FC236}">
                    <a16:creationId xmlns:a16="http://schemas.microsoft.com/office/drawing/2014/main" id="{2C4B89D8-E5FE-40CF-097B-0EE7F6AA910C}"/>
                  </a:ext>
                </a:extLst>
              </p:cNvPr>
              <p:cNvSpPr/>
              <p:nvPr/>
            </p:nvSpPr>
            <p:spPr>
              <a:xfrm>
                <a:off x="6934200" y="35052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8" name="Rectangle 13317">
                <a:extLst>
                  <a:ext uri="{FF2B5EF4-FFF2-40B4-BE49-F238E27FC236}">
                    <a16:creationId xmlns:a16="http://schemas.microsoft.com/office/drawing/2014/main" id="{707EE46B-069A-2FEA-BF0E-42A39FA65B73}"/>
                  </a:ext>
                </a:extLst>
              </p:cNvPr>
              <p:cNvSpPr/>
              <p:nvPr/>
            </p:nvSpPr>
            <p:spPr>
              <a:xfrm>
                <a:off x="6934200" y="4038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3319" name="Rectangle 13318">
                <a:extLst>
                  <a:ext uri="{FF2B5EF4-FFF2-40B4-BE49-F238E27FC236}">
                    <a16:creationId xmlns:a16="http://schemas.microsoft.com/office/drawing/2014/main" id="{C4E9ED3A-4FC6-CDD6-1258-79C844CFC723}"/>
                  </a:ext>
                </a:extLst>
              </p:cNvPr>
              <p:cNvSpPr/>
              <p:nvPr/>
            </p:nvSpPr>
            <p:spPr>
              <a:xfrm>
                <a:off x="6934200" y="45720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20" name="TextBox 13319">
              <a:extLst>
                <a:ext uri="{FF2B5EF4-FFF2-40B4-BE49-F238E27FC236}">
                  <a16:creationId xmlns:a16="http://schemas.microsoft.com/office/drawing/2014/main" id="{A8C90798-09BB-D3DC-1889-6D3E9054A879}"/>
                </a:ext>
              </a:extLst>
            </p:cNvPr>
            <p:cNvSpPr txBox="1"/>
            <p:nvPr/>
          </p:nvSpPr>
          <p:spPr>
            <a:xfrm>
              <a:off x="8991182" y="1688068"/>
              <a:ext cx="621477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</a:t>
              </a:r>
            </a:p>
          </p:txBody>
        </p:sp>
        <p:sp>
          <p:nvSpPr>
            <p:cNvPr id="13321" name="TextBox 13320">
              <a:extLst>
                <a:ext uri="{FF2B5EF4-FFF2-40B4-BE49-F238E27FC236}">
                  <a16:creationId xmlns:a16="http://schemas.microsoft.com/office/drawing/2014/main" id="{9441AAB6-428D-6AE5-5731-6CA18E8C66E4}"/>
                </a:ext>
              </a:extLst>
            </p:cNvPr>
            <p:cNvSpPr txBox="1"/>
            <p:nvPr/>
          </p:nvSpPr>
          <p:spPr>
            <a:xfrm>
              <a:off x="9448800" y="22214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3322" name="TextBox 13321">
              <a:extLst>
                <a:ext uri="{FF2B5EF4-FFF2-40B4-BE49-F238E27FC236}">
                  <a16:creationId xmlns:a16="http://schemas.microsoft.com/office/drawing/2014/main" id="{AE8FFF08-FD2A-705F-784A-15BBDADBDDDC}"/>
                </a:ext>
              </a:extLst>
            </p:cNvPr>
            <p:cNvSpPr txBox="1"/>
            <p:nvPr/>
          </p:nvSpPr>
          <p:spPr>
            <a:xfrm>
              <a:off x="9448800" y="2754868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3323" name="TextBox 13322">
              <a:extLst>
                <a:ext uri="{FF2B5EF4-FFF2-40B4-BE49-F238E27FC236}">
                  <a16:creationId xmlns:a16="http://schemas.microsoft.com/office/drawing/2014/main" id="{5AE6FD7C-1E6E-1D03-4551-7EA33E13BAE9}"/>
                </a:ext>
              </a:extLst>
            </p:cNvPr>
            <p:cNvSpPr txBox="1"/>
            <p:nvPr/>
          </p:nvSpPr>
          <p:spPr>
            <a:xfrm>
              <a:off x="9448800" y="3276600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3324" name="TextBox 13323">
              <a:extLst>
                <a:ext uri="{FF2B5EF4-FFF2-40B4-BE49-F238E27FC236}">
                  <a16:creationId xmlns:a16="http://schemas.microsoft.com/office/drawing/2014/main" id="{27409321-31DE-E5E6-02F0-87CCF486FE6C}"/>
                </a:ext>
              </a:extLst>
            </p:cNvPr>
            <p:cNvSpPr txBox="1"/>
            <p:nvPr/>
          </p:nvSpPr>
          <p:spPr>
            <a:xfrm>
              <a:off x="9448800" y="38216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3325" name="TextBox 13324">
              <a:extLst>
                <a:ext uri="{FF2B5EF4-FFF2-40B4-BE49-F238E27FC236}">
                  <a16:creationId xmlns:a16="http://schemas.microsoft.com/office/drawing/2014/main" id="{A6ED18FB-D732-97DB-BF1E-24F7916D1BBF}"/>
                </a:ext>
              </a:extLst>
            </p:cNvPr>
            <p:cNvSpPr txBox="1"/>
            <p:nvPr/>
          </p:nvSpPr>
          <p:spPr>
            <a:xfrm>
              <a:off x="9447242" y="43550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3326" name="TextBox 13325">
              <a:extLst>
                <a:ext uri="{FF2B5EF4-FFF2-40B4-BE49-F238E27FC236}">
                  <a16:creationId xmlns:a16="http://schemas.microsoft.com/office/drawing/2014/main" id="{9B971C80-C92E-2AFA-7B3F-73EE2EACECE5}"/>
                </a:ext>
              </a:extLst>
            </p:cNvPr>
            <p:cNvSpPr txBox="1"/>
            <p:nvPr/>
          </p:nvSpPr>
          <p:spPr>
            <a:xfrm>
              <a:off x="9448800" y="48884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3327" name="TextBox 13326">
              <a:extLst>
                <a:ext uri="{FF2B5EF4-FFF2-40B4-BE49-F238E27FC236}">
                  <a16:creationId xmlns:a16="http://schemas.microsoft.com/office/drawing/2014/main" id="{1B653B44-636F-40A3-16CD-B2E68BDE8EEB}"/>
                </a:ext>
              </a:extLst>
            </p:cNvPr>
            <p:cNvSpPr txBox="1"/>
            <p:nvPr/>
          </p:nvSpPr>
          <p:spPr>
            <a:xfrm>
              <a:off x="9447242" y="5421867"/>
              <a:ext cx="523452" cy="533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6</a:t>
              </a:r>
            </a:p>
          </p:txBody>
        </p:sp>
      </p:grpSp>
      <p:grpSp>
        <p:nvGrpSpPr>
          <p:cNvPr id="13347" name="Group 13346">
            <a:extLst>
              <a:ext uri="{FF2B5EF4-FFF2-40B4-BE49-F238E27FC236}">
                <a16:creationId xmlns:a16="http://schemas.microsoft.com/office/drawing/2014/main" id="{FBD2DDE6-1303-CCD2-2219-831401B27C5B}"/>
              </a:ext>
            </a:extLst>
          </p:cNvPr>
          <p:cNvGrpSpPr/>
          <p:nvPr/>
        </p:nvGrpSpPr>
        <p:grpSpPr>
          <a:xfrm>
            <a:off x="1402529" y="3940699"/>
            <a:ext cx="807207" cy="2093384"/>
            <a:chOff x="1402529" y="3562010"/>
            <a:chExt cx="807207" cy="2093384"/>
          </a:xfrm>
        </p:grpSpPr>
        <p:sp>
          <p:nvSpPr>
            <p:cNvPr id="13329" name="Down Arrow 2">
              <a:extLst>
                <a:ext uri="{FF2B5EF4-FFF2-40B4-BE49-F238E27FC236}">
                  <a16:creationId xmlns:a16="http://schemas.microsoft.com/office/drawing/2014/main" id="{91BD22F9-CA79-247D-B6C8-971C62385C6D}"/>
                </a:ext>
              </a:extLst>
            </p:cNvPr>
            <p:cNvSpPr/>
            <p:nvPr/>
          </p:nvSpPr>
          <p:spPr>
            <a:xfrm>
              <a:off x="1402529" y="3738738"/>
              <a:ext cx="225301" cy="183623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30" name="Group 13329">
              <a:extLst>
                <a:ext uri="{FF2B5EF4-FFF2-40B4-BE49-F238E27FC236}">
                  <a16:creationId xmlns:a16="http://schemas.microsoft.com/office/drawing/2014/main" id="{601521CD-7187-819B-4F3A-6D3DD6046F49}"/>
                </a:ext>
              </a:extLst>
            </p:cNvPr>
            <p:cNvGrpSpPr/>
            <p:nvPr/>
          </p:nvGrpSpPr>
          <p:grpSpPr>
            <a:xfrm>
              <a:off x="1691252" y="3562010"/>
              <a:ext cx="518484" cy="2093384"/>
              <a:chOff x="8915400" y="1688068"/>
              <a:chExt cx="1056852" cy="4267052"/>
            </a:xfrm>
          </p:grpSpPr>
          <p:grpSp>
            <p:nvGrpSpPr>
              <p:cNvPr id="13331" name="Group 13330">
                <a:extLst>
                  <a:ext uri="{FF2B5EF4-FFF2-40B4-BE49-F238E27FC236}">
                    <a16:creationId xmlns:a16="http://schemas.microsoft.com/office/drawing/2014/main" id="{ABB877E3-B652-FD3B-4DA4-1CDC54743FA6}"/>
                  </a:ext>
                </a:extLst>
              </p:cNvPr>
              <p:cNvGrpSpPr/>
              <p:nvPr/>
            </p:nvGrpSpPr>
            <p:grpSpPr>
              <a:xfrm>
                <a:off x="8915400" y="2057400"/>
                <a:ext cx="533400" cy="3733800"/>
                <a:chOff x="6934200" y="1371600"/>
                <a:chExt cx="533400" cy="3733800"/>
              </a:xfrm>
            </p:grpSpPr>
            <p:sp>
              <p:nvSpPr>
                <p:cNvPr id="13340" name="Rectangle 13339">
                  <a:extLst>
                    <a:ext uri="{FF2B5EF4-FFF2-40B4-BE49-F238E27FC236}">
                      <a16:creationId xmlns:a16="http://schemas.microsoft.com/office/drawing/2014/main" id="{599ADEFC-961B-8FDB-31F6-99CA25236D02}"/>
                    </a:ext>
                  </a:extLst>
                </p:cNvPr>
                <p:cNvSpPr/>
                <p:nvPr/>
              </p:nvSpPr>
              <p:spPr>
                <a:xfrm>
                  <a:off x="6934200" y="13716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1" name="Rectangle 13340">
                  <a:extLst>
                    <a:ext uri="{FF2B5EF4-FFF2-40B4-BE49-F238E27FC236}">
                      <a16:creationId xmlns:a16="http://schemas.microsoft.com/office/drawing/2014/main" id="{7EF179FF-F09B-7A77-E6A4-2DF4191F59A2}"/>
                    </a:ext>
                  </a:extLst>
                </p:cNvPr>
                <p:cNvSpPr/>
                <p:nvPr/>
              </p:nvSpPr>
              <p:spPr>
                <a:xfrm>
                  <a:off x="6934200" y="19050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2" name="Rectangle 13341">
                  <a:extLst>
                    <a:ext uri="{FF2B5EF4-FFF2-40B4-BE49-F238E27FC236}">
                      <a16:creationId xmlns:a16="http://schemas.microsoft.com/office/drawing/2014/main" id="{43779E33-E36A-88A6-BB6B-526D3C37235D}"/>
                    </a:ext>
                  </a:extLst>
                </p:cNvPr>
                <p:cNvSpPr/>
                <p:nvPr/>
              </p:nvSpPr>
              <p:spPr>
                <a:xfrm>
                  <a:off x="6934200" y="24384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3" name="Rectangle 13342">
                  <a:extLst>
                    <a:ext uri="{FF2B5EF4-FFF2-40B4-BE49-F238E27FC236}">
                      <a16:creationId xmlns:a16="http://schemas.microsoft.com/office/drawing/2014/main" id="{3A6F236A-4553-6F4A-55C6-83712CC3E901}"/>
                    </a:ext>
                  </a:extLst>
                </p:cNvPr>
                <p:cNvSpPr/>
                <p:nvPr/>
              </p:nvSpPr>
              <p:spPr>
                <a:xfrm>
                  <a:off x="6934200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4" name="Rectangle 13343">
                  <a:extLst>
                    <a:ext uri="{FF2B5EF4-FFF2-40B4-BE49-F238E27FC236}">
                      <a16:creationId xmlns:a16="http://schemas.microsoft.com/office/drawing/2014/main" id="{C1DB784B-FDF9-832A-BD91-EA586488336D}"/>
                    </a:ext>
                  </a:extLst>
                </p:cNvPr>
                <p:cNvSpPr/>
                <p:nvPr/>
              </p:nvSpPr>
              <p:spPr>
                <a:xfrm>
                  <a:off x="6934200" y="35052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5" name="Rectangle 13344">
                  <a:extLst>
                    <a:ext uri="{FF2B5EF4-FFF2-40B4-BE49-F238E27FC236}">
                      <a16:creationId xmlns:a16="http://schemas.microsoft.com/office/drawing/2014/main" id="{77409475-C9D3-F999-C1B7-C4B9B2991448}"/>
                    </a:ext>
                  </a:extLst>
                </p:cNvPr>
                <p:cNvSpPr/>
                <p:nvPr/>
              </p:nvSpPr>
              <p:spPr>
                <a:xfrm>
                  <a:off x="6934200" y="40386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46" name="Rectangle 13345">
                  <a:extLst>
                    <a:ext uri="{FF2B5EF4-FFF2-40B4-BE49-F238E27FC236}">
                      <a16:creationId xmlns:a16="http://schemas.microsoft.com/office/drawing/2014/main" id="{489EB29F-76C9-28D2-9F73-C1F1B75C7A63}"/>
                    </a:ext>
                  </a:extLst>
                </p:cNvPr>
                <p:cNvSpPr/>
                <p:nvPr/>
              </p:nvSpPr>
              <p:spPr>
                <a:xfrm>
                  <a:off x="6934200" y="45720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332" name="TextBox 13331">
                <a:extLst>
                  <a:ext uri="{FF2B5EF4-FFF2-40B4-BE49-F238E27FC236}">
                    <a16:creationId xmlns:a16="http://schemas.microsoft.com/office/drawing/2014/main" id="{11B28F19-60F4-43F5-7B7F-39D9A7864A02}"/>
                  </a:ext>
                </a:extLst>
              </p:cNvPr>
              <p:cNvSpPr txBox="1"/>
              <p:nvPr/>
            </p:nvSpPr>
            <p:spPr>
              <a:xfrm>
                <a:off x="8991182" y="1688068"/>
                <a:ext cx="621477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M</a:t>
                </a:r>
              </a:p>
            </p:txBody>
          </p:sp>
          <p:sp>
            <p:nvSpPr>
              <p:cNvPr id="13333" name="TextBox 13332">
                <a:extLst>
                  <a:ext uri="{FF2B5EF4-FFF2-40B4-BE49-F238E27FC236}">
                    <a16:creationId xmlns:a16="http://schemas.microsoft.com/office/drawing/2014/main" id="{A99FA1C5-F593-804F-7454-88F184AF0C8C}"/>
                  </a:ext>
                </a:extLst>
              </p:cNvPr>
              <p:cNvSpPr txBox="1"/>
              <p:nvPr/>
            </p:nvSpPr>
            <p:spPr>
              <a:xfrm>
                <a:off x="9448800" y="2221468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13334" name="TextBox 13333">
                <a:extLst>
                  <a:ext uri="{FF2B5EF4-FFF2-40B4-BE49-F238E27FC236}">
                    <a16:creationId xmlns:a16="http://schemas.microsoft.com/office/drawing/2014/main" id="{8A3EE0FF-EC66-1E7C-ACFF-31473F1CC593}"/>
                  </a:ext>
                </a:extLst>
              </p:cNvPr>
              <p:cNvSpPr txBox="1"/>
              <p:nvPr/>
            </p:nvSpPr>
            <p:spPr>
              <a:xfrm>
                <a:off x="9448800" y="2754868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13335" name="TextBox 13334">
                <a:extLst>
                  <a:ext uri="{FF2B5EF4-FFF2-40B4-BE49-F238E27FC236}">
                    <a16:creationId xmlns:a16="http://schemas.microsoft.com/office/drawing/2014/main" id="{6A078BAB-8865-CB8D-70C6-C0BBB59F6BA6}"/>
                  </a:ext>
                </a:extLst>
              </p:cNvPr>
              <p:cNvSpPr txBox="1"/>
              <p:nvPr/>
            </p:nvSpPr>
            <p:spPr>
              <a:xfrm>
                <a:off x="9448800" y="3276600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13336" name="TextBox 13335">
                <a:extLst>
                  <a:ext uri="{FF2B5EF4-FFF2-40B4-BE49-F238E27FC236}">
                    <a16:creationId xmlns:a16="http://schemas.microsoft.com/office/drawing/2014/main" id="{295858C1-9184-091F-1939-DE4F0E817C8E}"/>
                  </a:ext>
                </a:extLst>
              </p:cNvPr>
              <p:cNvSpPr txBox="1"/>
              <p:nvPr/>
            </p:nvSpPr>
            <p:spPr>
              <a:xfrm>
                <a:off x="9448800" y="38216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3337" name="TextBox 13336">
                <a:extLst>
                  <a:ext uri="{FF2B5EF4-FFF2-40B4-BE49-F238E27FC236}">
                    <a16:creationId xmlns:a16="http://schemas.microsoft.com/office/drawing/2014/main" id="{46EC82B7-F416-9970-642A-B28E8F2ED404}"/>
                  </a:ext>
                </a:extLst>
              </p:cNvPr>
              <p:cNvSpPr txBox="1"/>
              <p:nvPr/>
            </p:nvSpPr>
            <p:spPr>
              <a:xfrm>
                <a:off x="9447242" y="43550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3338" name="TextBox 13337">
                <a:extLst>
                  <a:ext uri="{FF2B5EF4-FFF2-40B4-BE49-F238E27FC236}">
                    <a16:creationId xmlns:a16="http://schemas.microsoft.com/office/drawing/2014/main" id="{68987C9F-B1B9-B7A2-8373-92BD5A99D965}"/>
                  </a:ext>
                </a:extLst>
              </p:cNvPr>
              <p:cNvSpPr txBox="1"/>
              <p:nvPr/>
            </p:nvSpPr>
            <p:spPr>
              <a:xfrm>
                <a:off x="9448800" y="48884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3339" name="TextBox 13338">
                <a:extLst>
                  <a:ext uri="{FF2B5EF4-FFF2-40B4-BE49-F238E27FC236}">
                    <a16:creationId xmlns:a16="http://schemas.microsoft.com/office/drawing/2014/main" id="{F0C4D365-8090-C99A-6DF8-5C75C1A540F0}"/>
                  </a:ext>
                </a:extLst>
              </p:cNvPr>
              <p:cNvSpPr txBox="1"/>
              <p:nvPr/>
            </p:nvSpPr>
            <p:spPr>
              <a:xfrm>
                <a:off x="9447242" y="5421867"/>
                <a:ext cx="523452" cy="533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</p:grpSp>
      </p:grp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id="{BFFE746C-B44A-5468-BCAF-34519B544A4D}"/>
              </a:ext>
            </a:extLst>
          </p:cNvPr>
          <p:cNvGrpSpPr/>
          <p:nvPr/>
        </p:nvGrpSpPr>
        <p:grpSpPr>
          <a:xfrm>
            <a:off x="2495011" y="5956875"/>
            <a:ext cx="518484" cy="784974"/>
            <a:chOff x="386283" y="4528285"/>
            <a:chExt cx="518484" cy="784974"/>
          </a:xfrm>
        </p:grpSpPr>
        <p:sp>
          <p:nvSpPr>
            <p:cNvPr id="13358" name="Rectangle 13357">
              <a:extLst>
                <a:ext uri="{FF2B5EF4-FFF2-40B4-BE49-F238E27FC236}">
                  <a16:creationId xmlns:a16="http://schemas.microsoft.com/office/drawing/2014/main" id="{EA607509-BA8A-5972-928E-7A82C76E6F81}"/>
                </a:ext>
              </a:extLst>
            </p:cNvPr>
            <p:cNvSpPr/>
            <p:nvPr/>
          </p:nvSpPr>
          <p:spPr>
            <a:xfrm>
              <a:off x="386283" y="4709477"/>
              <a:ext cx="261682" cy="26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3359" name="Rectangle 13358">
              <a:extLst>
                <a:ext uri="{FF2B5EF4-FFF2-40B4-BE49-F238E27FC236}">
                  <a16:creationId xmlns:a16="http://schemas.microsoft.com/office/drawing/2014/main" id="{18643174-B97D-36F9-385C-D431E19F1851}"/>
                </a:ext>
              </a:extLst>
            </p:cNvPr>
            <p:cNvSpPr/>
            <p:nvPr/>
          </p:nvSpPr>
          <p:spPr>
            <a:xfrm>
              <a:off x="386283" y="4971159"/>
              <a:ext cx="261682" cy="2616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</a:endParaRPr>
            </a:p>
          </p:txBody>
        </p:sp>
        <p:sp>
          <p:nvSpPr>
            <p:cNvPr id="13350" name="TextBox 13349">
              <a:extLst>
                <a:ext uri="{FF2B5EF4-FFF2-40B4-BE49-F238E27FC236}">
                  <a16:creationId xmlns:a16="http://schemas.microsoft.com/office/drawing/2014/main" id="{FC088CF1-1999-6F03-65AD-8D314021E548}"/>
                </a:ext>
              </a:extLst>
            </p:cNvPr>
            <p:cNvSpPr txBox="1"/>
            <p:nvPr/>
          </p:nvSpPr>
          <p:spPr>
            <a:xfrm>
              <a:off x="423461" y="4528285"/>
              <a:ext cx="3048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M</a:t>
              </a:r>
            </a:p>
          </p:txBody>
        </p:sp>
        <p:sp>
          <p:nvSpPr>
            <p:cNvPr id="13351" name="TextBox 13350">
              <a:extLst>
                <a:ext uri="{FF2B5EF4-FFF2-40B4-BE49-F238E27FC236}">
                  <a16:creationId xmlns:a16="http://schemas.microsoft.com/office/drawing/2014/main" id="{2A43930F-C3AB-5790-F513-919E8EC8A7F1}"/>
                </a:ext>
              </a:extLst>
            </p:cNvPr>
            <p:cNvSpPr txBox="1"/>
            <p:nvPr/>
          </p:nvSpPr>
          <p:spPr>
            <a:xfrm>
              <a:off x="647965" y="4789967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3352" name="TextBox 13351">
              <a:extLst>
                <a:ext uri="{FF2B5EF4-FFF2-40B4-BE49-F238E27FC236}">
                  <a16:creationId xmlns:a16="http://schemas.microsoft.com/office/drawing/2014/main" id="{88148D28-D495-17D9-1A72-A4A4E30BC575}"/>
                </a:ext>
              </a:extLst>
            </p:cNvPr>
            <p:cNvSpPr txBox="1"/>
            <p:nvPr/>
          </p:nvSpPr>
          <p:spPr>
            <a:xfrm>
              <a:off x="647965" y="5051649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33CC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366" name="TextBox 13365">
                <a:extLst>
                  <a:ext uri="{FF2B5EF4-FFF2-40B4-BE49-F238E27FC236}">
                    <a16:creationId xmlns:a16="http://schemas.microsoft.com/office/drawing/2014/main" id="{3F89714F-2089-F36A-6C6C-54BB6A0EAA00}"/>
                  </a:ext>
                </a:extLst>
              </p:cNvPr>
              <p:cNvSpPr txBox="1"/>
              <p:nvPr/>
            </p:nvSpPr>
            <p:spPr>
              <a:xfrm>
                <a:off x="127789" y="2703321"/>
                <a:ext cx="2033982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Conclusion: a 1-dimensional memory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3366" name="TextBox 13365">
                <a:extLst>
                  <a:ext uri="{FF2B5EF4-FFF2-40B4-BE49-F238E27FC236}">
                    <a16:creationId xmlns:a16="http://schemas.microsoft.com/office/drawing/2014/main" id="{3F89714F-2089-F36A-6C6C-54BB6A0E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9" y="2703321"/>
                <a:ext cx="2033982" cy="923330"/>
              </a:xfrm>
              <a:prstGeom prst="rect">
                <a:avLst/>
              </a:prstGeom>
              <a:blipFill>
                <a:blip r:embed="rId5"/>
                <a:stretch>
                  <a:fillRect l="-2381" t="-2597" b="-844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11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58A57-9137-89CF-73EA-DE2011A45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0F43CF0-FA97-6C85-43C2-82F27E12D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20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D2DE428-7865-B863-D3C6-6DFAB45FD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3561D504-645E-357A-5830-DD259AD5CE3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3561D504-645E-357A-5830-DD259AD5CE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34857D8F-F91C-7723-2E1E-2AFD9D48F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4320FBB3-93C0-67DD-359B-65C7DD45F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9624513F-3581-0F19-8D02-6B03CC56C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976D82DA-A922-734A-8E21-85617CADD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F876B4B0-9600-235E-14F6-501B725AC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8A778910-785F-5FA9-84BA-E093E10E204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E0C19523-D13E-5C31-6D5C-50AA2916047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CA992493-03DD-9F8A-0300-88A59B435A8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00305243-BE19-9D92-F850-53EA4CFE607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85BF3194-9181-C08D-E611-0CAE0BA10AC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CCF022CC-D942-0944-94AC-A342D33BD13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F88D2B66-C7CF-F981-A05A-31E8533A76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CC8A7EB4-1523-66B7-8FB2-58FDF45C7C8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3AD0FAF0-F2C9-E068-75DC-11761599A66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C6F974D9-2301-D064-E4A3-3F675D43329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1C00F936-F023-397E-D56B-2E40FA88F8B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1862734B-6C77-E19B-2843-2F9D297F9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2712BE8C-4CC2-9CCF-8FA6-81760658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D6496EC1-FC7A-5881-D405-640BDE7ED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3CA623FC-762A-A822-396A-CF1816D1A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C9427779-74A7-C07D-0F7E-908E7CFF5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C56C02AD-F79A-BF81-B801-4E9A202AE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685A6A1B-DBA0-5A2B-0C34-5ED7F2E3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FB724C0C-0C8E-84B2-3485-AC190E4F5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C4223BC3-3573-08DE-99FE-E9ED87D96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BD22B106-277D-5240-FB99-0CCFC560C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6ACF2A8B-62DB-5F4F-BEC0-3DDF0B94F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A5D1C5F7-1116-D804-2401-B39FBBC5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253DD496-C801-2463-4DA2-EC566653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2008B681-CB8A-F20E-916D-9BDC7444744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FEBC45F2-EC38-D128-96C8-8D6FF1F53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F935CF66-4498-DB85-338B-B2282B8F8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A190C8D9-5566-CF97-2AFE-E4D73D446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8605F1DC-14AA-82EE-E44E-956C4B3E5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A7D27A83-1A31-E6F5-25EA-D8F4EB28E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8598D5A5-F1B1-B1F0-2E94-5B8729AB9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9FB965E-93C8-86C1-C0C3-A6DB77BEF80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9FB965E-93C8-86C1-C0C3-A6DB77BEF80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34426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C4AB8-54FD-D365-9AFC-D26B6985B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46C56B0-2354-4977-DC3E-3A7B75F21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21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C25DE6B-CE1F-F41D-4A0D-DD6AB77DE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97313731-1E28-312F-6C73-FBDE85E35FC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97313731-1E28-312F-6C73-FBDE85E35F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A82BD845-BBEE-3B0C-7943-2C0F7A8A82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51ED09C1-C5E2-1701-4620-95045BCE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2D6A41FE-A9BD-D838-A8F3-8F0644BF8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B7768C7E-82F9-B266-C77A-8E5826D54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3C7A82A4-3F0B-9E91-CA3C-0D571FEF8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1FC2B58C-3935-BDF8-3E71-6E0FA86055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7E052C6D-7054-DE4F-0A01-8A858CF0546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2FD719F2-69C9-8C9F-C47C-63FE0485F38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F95DB45B-95DD-623F-17DF-73305EA7D23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46F07EB5-9738-8340-FAD8-BF26D00EE44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87B0B8C7-380F-C6EE-8254-2E967CAFF95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371DC3FE-F52C-A2E5-6374-76BAE5B5097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BDA7C274-520E-6FAD-93E7-B2F473E5FF0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1D010CD-80E5-31DD-AB93-391CBED5277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FAD9025C-FFD7-7CC3-4760-2CA2682FE44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A2081272-0623-4A9E-455B-80F050915E2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BF46118B-8573-FFD1-3BDD-E34227F37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6F048A07-40FC-E19D-8A29-09F8B3609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2707B2E5-644F-1E61-2B33-FF16AC17B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9B2EF9EA-8D67-F8E9-6F9D-C176F0B9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CA8E2E16-91EB-B431-E775-6C4E859B8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959E1A4A-1DB2-ECF1-7D10-738E5D441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D044EB87-1DB3-065C-5E6B-C6193BBD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440F975D-B1BB-CAD9-A5EC-D9548860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EB947324-6A74-17ED-7B34-B49859C2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03B6835D-B2B2-51EA-4669-E3DB63810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17ABCC4F-DE57-2952-2767-68206C65C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08C0EEC7-A8A1-10AE-94D6-3546B04C2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239AFA60-2A75-95DC-97F8-4EEBBB2AA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7534AD70-D514-1947-7495-566A0D2EA34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1970FCBD-7F4F-2AE8-0294-A0C21E8F9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023693BF-C070-2762-0539-AD96A658D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6C5074B1-BBC6-7B30-5320-C8BC916BB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E456E5E0-5D4E-7F6A-4CC7-E16F260BA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480540DC-527F-B46C-A540-A7601C251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05277E1A-EDF8-C4D5-D613-F6595A395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E27F8A3-FC74-B94E-94A6-895F208C8C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014952"/>
                  </p:ext>
                </p:extLst>
              </p:nvPr>
            </p:nvGraphicFramePr>
            <p:xfrm>
              <a:off x="8689972" y="1881852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0E27F8A3-FC74-B94E-94A6-895F208C8C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014952"/>
                  </p:ext>
                </p:extLst>
              </p:nvPr>
            </p:nvGraphicFramePr>
            <p:xfrm>
              <a:off x="8689972" y="1881852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1907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12927-52CF-7C84-CD9E-96D72924B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1B1B2F61-3B0B-C47D-6D97-93D0137AB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22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B6C7A9B-062C-268D-4DCA-9D15317D1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7974DE16-B7BB-A9F4-15F0-DD461F263A1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7974DE16-B7BB-A9F4-15F0-DD461F263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ECF8D450-B50F-0D01-FBBA-21C5B8981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7F5D489E-0FFD-A7C5-BC40-1D508F7BB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FE216FAA-40B2-C0CC-02D9-3B3BF165B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7F6917A9-4F34-9643-5ACB-0088BDE60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EC40007F-E743-1B7A-E921-8A4DAA2B9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76B677AC-A09A-C8F4-8EC7-B371E438C8D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42B37356-A0E9-959D-657F-D16CDE8C376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83C9E202-CDC9-5660-69E0-DC04E67FD34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5ECCAE0A-8CED-9B69-427D-127E1162591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168128C6-8B56-2AD3-1906-EA1A7CEE5F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D25178BD-E040-B4C9-4653-7BA7493AFA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3A5D978D-955D-C8B7-29D7-A360059BE3B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E5DE51BA-6B92-5818-B9D8-0E684DCFD32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3A55F05-F395-F4AB-1903-698E930F6D3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DFE6407C-0C9F-62FD-A3E2-35ED3F14351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91D4D6B4-DF1A-E7EB-1EBC-D423DBC80B2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E62E1AE9-992A-995A-8D7E-02ED6F3F1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CD71B20A-BC56-08B5-549C-9776E0E27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745CD764-C957-1783-CFA6-2733980DA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F16A5541-9908-C773-AFAA-55009E845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A463D18D-C02E-4DA9-97C0-F3069ECA7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5C12CF3E-2CD1-0C41-9958-0554885D7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ABBF4B26-F073-1E85-78A4-C8BFBD9A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0DD1D7B8-2730-3676-0F6D-B196FC37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1CC8EA69-1FF9-9D79-0EDE-1DE3B59E3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BF8DDF89-54AB-C2FA-4B4C-A7252949C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EEF7F047-FC6B-4CC8-04CB-F8DA655E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A5B91E39-B7FA-BFFD-A313-D3DB723E0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350BFA2E-DC68-6FFE-6421-BD50585D3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1E4A2D12-D902-DABF-09C5-64542BE4AE3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FB65FE57-2EF5-CB07-61E6-92F232A5F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D1BC8DD1-3352-DB32-0402-E8C9254D6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A9489A71-4DF7-0218-781F-857D3C4C6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9DB804DF-BB9C-405B-24C9-F042F3C08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78B75B27-130E-CBB7-F05F-16957F886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CD681CAD-CAC5-21C7-73CA-F39FA973C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5C1983E-A7B3-455D-11C6-DEC36F5EF3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5C1983E-A7B3-455D-11C6-DEC36F5EF37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88272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0F66E-B724-6BBE-EB89-23E68BA49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EA8BF97C-9541-F65C-DCB3-55C764A8AE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23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4A06752-0A86-C363-7BFA-68979356D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94825380-2559-812C-8D8D-4D5AF8B41E9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94825380-2559-812C-8D8D-4D5AF8B41E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06668FF2-3807-1588-8147-AFE486A62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A541A830-6FA3-9CA1-98A6-1A46F96F5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3762E4F3-387D-5D4F-9194-1C446DF73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39E03E24-CFD7-498C-B0E1-58D6B295E50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BBAB1E0B-4C9A-3809-B8FB-D4E7E22BA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7AB54D04-2CC5-F658-8F4F-08758D440FE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8F544E1E-AD7C-7081-8423-017443F1A1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D9DE28D2-A930-F063-4F34-EA3226B7C3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18C0A67F-434E-44C8-D412-41241814056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E0D94AB7-8F40-1899-98D7-3B33AF37930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841FB072-3228-BA22-583D-12A7EECF42C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31D4A89E-B339-CA31-7BEF-BA6121F52CA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CE5B7F3C-B480-6C6A-6A31-DB8494D7F6E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3F86C4C0-0A2C-CA21-C57F-5BBE400C1BA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B9FC6385-3D31-B995-64B7-2838551535A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E55393EF-2BC8-212B-2610-4BCC453A992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BBFB1CBC-E895-386C-F33D-DE31F19BC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A6FFB3B4-1F92-85CB-DDBD-835115C86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99448525-F760-03DA-72A7-6C7149BFB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1441EF78-97B0-E22F-E38C-B999A3D01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1A9F47E1-D7EB-0581-E8B9-C9CC70C2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9BC19704-B045-D8AD-2CD6-CFB2A52D5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431E3405-333F-EEDA-97EF-7DE1BCDF7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37124BC5-C062-8134-A7C9-A73A02E4E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DB4E862F-405A-6F19-C375-27C4A93D3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A5AC1193-53AC-D0C8-A0E2-DC200A8EA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F42B924E-E9BC-6505-9436-A282CF556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D0BA4E46-1796-D601-A870-BBB240717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5DA0E5AA-F2A5-39BE-48AD-08D268C47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B152FD63-E517-37EB-0B52-851564C68F6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AB011AE2-33AE-03BE-71CD-7380A4D26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6FE9E03A-565B-7FE8-A41A-E3E3F12F8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5A3DEFA5-9495-17B3-FC65-21C91585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230703A0-DB88-F5DC-C62B-4422B6DE2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54B52F18-CB20-3941-BAA7-294525023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F3196E32-D21E-E5D9-A0FD-4EEC546F3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8E7D224-0AB9-8AED-BA0D-6ADE5F693E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8E7D224-0AB9-8AED-BA0D-6ADE5F693E0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3779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2B416-344A-E165-A358-7AD3028BF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C93CE8DD-CFD0-5C32-D119-3AFB1F3963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24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ABEE241-E8B5-71A3-20B0-CAE3D2AAA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58BE32C7-E5F9-B209-40B1-A6BCD3431AA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58BE32C7-E5F9-B209-40B1-A6BCD3431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AFE9C66C-6C78-5CDD-2324-1C51F478EC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ADE7A5E4-E670-27A9-4705-DBC0B9933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65AA01FC-51D8-5934-8B5D-9FB871543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3E45BFE5-BAC4-C92C-D3F0-7DBA7F9DE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6E4044EB-2228-8CE1-C811-D1BAC1E34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DD98166D-0DDB-6946-3F97-2D912A8DB03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F02E8A9A-F968-4FA8-FA1C-BA001C74546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4D5B5B65-770D-34E7-1739-465D089D0C3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BBB1EC71-02BA-B416-E1CE-EB1F7EA11EE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726550EF-44FC-96B9-9BBC-76D8B4B1473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4ABB8F02-E88A-3BEA-7F20-5BAB4248339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1D0E2DA3-FD36-9503-C095-1F7C47C4E0B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3D25A685-FAE4-063E-E2EF-3BBAB86A97E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D31997A4-DD8F-5265-AE1C-468898E3B30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18E0FE5A-5F32-C973-A7A5-20C8468F3D7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E9D76793-8E30-313E-25B7-BBC768ED86D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4913831D-C0D2-BF71-7CB4-539E1E46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559B68F3-7D72-F261-3361-460B0F9B4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3541A37D-2F70-58D9-59C1-D9D3E6BE1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BA980EBD-7DD8-D23F-9EEB-7AE0A6666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DB2EFB7C-D736-05F5-F3C7-14BA055F1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5D0D3DBB-EC24-0778-FF0C-2CB665C52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41887A5C-05B3-758F-81FC-818F27029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AC86EDA5-8E1D-2C86-70D8-D6A4D54D6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FF6C2442-09DF-DECF-6B4B-2F1FEE8C8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2D0FC91A-9561-2B9B-BB74-4E4C1425E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5D83E995-1E49-1BE3-C82B-E44BAB6D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B589CCA3-02E8-1645-DFC9-58229A575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70580470-6DFA-64E2-5C2F-08F2EEDE8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FF695811-5E27-EB9B-E552-2CEFA1B217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3691FC48-A71F-ECE1-4960-3D1157FD6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70C3B8B2-7075-7D90-6C99-6680CE910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15CA602E-19D3-F18F-A04D-EB57556A4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915465F8-AA29-3879-9C25-39005B1A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B481C2DF-6A8E-64B6-B990-2DE17F65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A88740B3-7487-6A76-5D0A-2CC2DD6EA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229F629-625C-A15E-DE02-71E533CA2D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1229F629-625C-A15E-DE02-71E533CA2D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5470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EF67C-099D-F312-EAC4-61D3C0AB8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2728A35A-1BE7-836A-6E99-34E5E43752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25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2F0B268-EAD1-5CD8-4E8C-4C6C5E733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212E5C5D-429D-AD8F-6E1C-B8E0E53B209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212E5C5D-429D-AD8F-6E1C-B8E0E53B20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F3A6D9A7-F0E6-0A11-E0D4-86C5C3D44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4080FEB5-0C07-D321-DF23-EE9D3EE6D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34874085-5143-0A3D-5E00-41DF7E195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C7BC2036-1488-7D7A-E50C-FBE66A435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700A7370-0F50-FD90-1AB5-5FB9CC26F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DFC6EDEA-57C6-E0FC-7881-8B84069D7F2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D7E10809-3122-3A99-22ED-06A5F31D805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DEF44AB1-3A74-24DE-D773-74B0389F396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D834165C-5279-B4F8-FF68-4D0F243F99C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04B4609F-28C6-3E61-F0F3-3A42A53EE34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00A14294-666D-0FBE-75CD-4411CB402AF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A574AD3D-6F04-8CB7-C1BB-A89A66621A4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F85911C7-56D4-9FCA-6AAC-BA4B80F90FA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51F25D33-2598-875D-9F0F-CE26107EBB8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951F2CFA-B68E-667D-1DC3-5215D50FC12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9DB563AF-1DD3-E3BB-F4A1-A866E77AA49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C3F2325F-BA1A-6EE1-2EFB-F6ACFA92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56DCA379-814D-63D3-2AB1-3B704F9E1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8DA91501-A579-814C-3C35-F9C2DE8DE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4CC012F6-C401-72EE-C867-4E0B92830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D400E39D-F43E-52E4-324D-691D47642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446A09D7-5588-E9D4-0113-B08DA5B68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0B0CAC01-844A-83DD-BC85-FEBB16EA0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8F3ED84A-DCA2-DF18-BB08-2A07DE592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0E76B888-37AB-FFB9-A8C2-66D69664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009F4023-071D-FFA2-4CFA-81633B3E8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965CBB1C-B03C-3AEC-B8D8-540E43F9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D052C077-25DD-DB80-530C-086721CAF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36D39E4D-C26E-FCC2-496C-638604E55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A28330C8-27F7-6956-1F51-B56CF936798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73DB8CEC-9D4E-121C-BCC5-6FFC1921B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69301F82-E501-35DD-E9DF-3151773DB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AAD0FA19-EDAE-9208-4EAC-A9079C7D8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644AFA7B-17D1-4555-64AB-447B0D397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D3401135-F6D5-0843-D677-1EC7A2FE1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DE528790-87ED-F0BA-E616-8DD04C06E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BF48000-7343-3C7D-FF54-D0A987510A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EBF48000-7343-3C7D-FF54-D0A987510AE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43685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BF3BD-45DB-AB5D-CAD9-7188E7D6C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CFF5938F-38F8-142E-2DAD-308493EE9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26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3A0377D-3186-5BE3-E298-3AF6B17F7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6FE0E3F-66E0-1115-46DD-73622E66B07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6FE0E3F-66E0-1115-46DD-73622E66B0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01657249-091F-83F9-5700-C0D237699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090D7275-FE19-F765-936C-C443E4643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F2B2533B-2589-0384-F5A2-6E6807536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E804C1E5-C19C-91A3-9812-EB14DAC827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952C2BBB-804D-5D2A-A518-805593C2E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6743F637-7DEC-9119-692E-3CEFADE1212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36C0A754-C12F-FA95-1E05-C5BAE82C4CE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EFD858E8-0E64-C87C-B8F7-452EA4C74D2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FC4F1917-B6AE-3749-2124-F50A650A69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6C029351-E60B-C411-1F91-F7A906CE465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733D42E3-CD25-0161-F74A-5E2C85D6DBD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FF97769B-3D25-72DE-F87F-A0921E0962C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02F4CF17-85E9-DECE-B9BF-84A5BF1905E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6C80C167-E31E-73A7-D512-E9710610785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6FC2A7F0-779D-CC73-3A7F-F2EAFF2BD41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F6509C8C-05D7-55CF-5854-E633DB765B7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CD2A8B5D-A7A1-7C55-8966-CA335540E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5C8C54F2-250A-1533-268D-1ECECE739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59CAF6BB-BAF4-DDB8-793A-C646E4CBF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286038A1-EFC8-4581-C99A-141F6839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DDA79E65-1064-374F-29DF-B8B5E27A1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5CA6A37C-30F7-7EEE-F092-D83295310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32EB8FEC-B57D-C33E-0C9E-8A60F1D6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C4EE66B4-77AE-B81C-3C92-7A099A12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0AA42CCD-CC60-B246-E151-088E280D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1EFF6174-0DD7-FBA1-2EF7-F0316F997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3ED3DEFC-E51F-301C-9D99-18BC5B4CC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9BD403F2-8629-A693-3485-3D7139BDC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5916C12D-FB48-FA5B-18ED-0DC779D3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7C752E85-96F6-C873-FD1D-85EC21C3D25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E9CCDD78-E74C-DBF3-5477-8CFC6CCFE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1E0E6E7F-0343-1D80-2107-EFABBCF19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61D242C7-DFC4-E7C2-5545-A78CF7FFF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4EDFDA93-839D-3EB1-7641-C1515977D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9F31804E-07D3-F302-2C2B-6A245B20A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3C0C54A7-49CA-8F6E-4A9D-EAF23BE94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038A25C-87CF-C09A-6F98-BBFBD827579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038A25C-87CF-C09A-6F98-BBFBD827579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6474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D38AB-AF8E-424C-D416-8AA8C0835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E4989C12-21DE-0BA6-6301-EAD8E2A7A7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27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145608C-7B91-60AA-0943-64D993992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F9D3CE54-2313-1843-CEE2-A2095636F5B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F9D3CE54-2313-1843-CEE2-A2095636F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94ACA287-1DAA-DEB0-73AA-138E20447B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F1B48090-6B42-4D1D-CC88-76344EE1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FFAA9D75-4370-5D1A-4A19-F3ADAA99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EFF0B267-9891-378E-4136-5C6A9FD28F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3814F43E-8224-3A21-9F62-6434632F5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2C45BAC1-0FD7-B2E3-6837-7C3186920DE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BFDCF8A4-DF61-E13E-321A-A6AA3A0A8CB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AC3C735B-ACA8-788B-A957-A17E8478DDE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24EAF939-9541-D245-4F67-F7B8B313DB5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D8FF55A2-4281-7882-2AB2-4311B1F7F2D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388F3261-C915-7D8C-FDAA-F4280424A4C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1274BFBF-9621-A3D1-3FFD-7416C966E4E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2C1894EE-C792-3A46-DC35-8FEF4C5D6A5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90761718-D139-F60E-55F2-0607CB4E38B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F3C3C9C4-A4C4-8C37-F6CF-55FEE50829B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EF2EF70E-AF4C-0DFB-25E3-4883062DF4B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3EBCDBDB-3578-64ED-0955-7464C1190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427EEA2A-AA02-613D-B1DD-BBC7F9DD9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C28A8FBF-7E9F-EA08-4C8E-CE5DD40ED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6C5E8404-03F8-E567-79F8-019BBE5F9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1E02305B-FA0E-7B18-9C5D-DC12D8B16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7951ED45-8662-BDBE-B8C4-F70D43323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CA0699B6-47FF-54D5-9C48-5764EB2E9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513AE21E-FCDF-D204-13AA-F56C12188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55718DD7-C3E5-DB9C-E18C-C7522EC69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5B470278-3C30-DE7F-42E4-F1CDBDF1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F51F2E65-B0BE-68EF-0AD7-BF9403495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23DDBF36-CD21-71C4-6D77-C854F1CFB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4A220A98-3167-437A-5301-0670FE5F8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A88159CC-918A-075D-E1F1-CCCA83EC49D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319AD917-3B52-3AC4-10D6-7C0BF062C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D89106DC-F30D-4673-4C10-07F19DC9F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01C54066-26B7-04C1-A28A-82D6A62DC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76F30CD1-AEC2-7233-BF26-7475CAB2C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095BF334-FD46-A452-2D0A-1A3F7BFC8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76860F82-7217-6897-0554-68F30DCDF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0A1AA05-91A0-144A-BBD2-7AD9336F5CE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0A1AA05-91A0-144A-BBD2-7AD9336F5CE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793434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EB575-B0CD-9D5D-D1DA-D61BB6DE6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6F95E423-E91B-D222-8AE4-EEAC3F723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28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108A418-0607-919A-98AA-E0033C9F6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3E837073-EA73-78E2-09C0-3B7DF34B9B74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3E837073-EA73-78E2-09C0-3B7DF34B9B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391C9610-CB68-BA6C-ADB9-C596F865C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FF351A0C-FAC7-A7E4-1E97-1364FBA90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1D2A4957-75DF-2188-FA4C-4504B7F0C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D126C5FA-1B2C-FBA2-173D-56D28CB121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C6D6082C-F500-D4D0-2E6E-04DEB86D8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C4CD3A68-AECD-F48B-EAC7-A0D3C2B67EC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1B81023B-9A0D-2ABC-865C-ECA8D209CE3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675657F7-4592-9628-1F47-B19142C3311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047D542D-947E-F507-B7F8-4410859BCEB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DCD5AB79-4309-8594-A50C-E2CE7B3849F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68B3D1F4-AF84-1740-A94C-F6F0652B62C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29BAB60F-4572-70CB-1F47-14BBEEA1F0D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36069F63-0CE2-558C-0066-70A946C71FE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4ACA986-C756-8657-8565-EF3AC6592B1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DB0F7069-DAFB-8F95-4671-B278913040B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B49A1B43-BD25-9ACF-680D-190228855AD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ED4F5B11-678E-61B0-19A6-741D483F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93E5A406-ECE9-BE63-9142-B8031A132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724BB75C-C6EB-9622-DB89-BC01B5D82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44AC49D0-6E43-C7DF-57CC-6E8CEDFE0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185D51AF-C6C8-BF2E-1AA8-23738528B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C4EC4658-46F9-97F4-7A4A-20EC91F81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0F7AFF13-8F0F-1C0E-5794-ED49FFA1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EF661BF8-6B62-2104-4D74-07273CA5A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B2196B23-2C29-0551-AA0D-6F14FEBBF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C53065CF-054B-FDAA-67B0-AC5BBF2B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4F1DE595-8E14-2716-2991-903E5E57D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DBFC24C0-53F3-917E-87D0-BC42C771F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8F8EC510-82FD-43A2-A6A3-F28FE6E08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7FEB2226-56CD-E308-7406-F974E8F2686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CD40F5DA-5613-E9EC-87ED-436DE52A9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DFE9B557-7B17-8ABC-EF1C-7041A8854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7128E448-25D3-028C-762D-749F42C7E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099B9AB5-9CB4-F306-CAE4-93655D398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74A0718B-BF75-F7B7-F317-12F1D95A9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20F7144A-B892-1DD0-94B2-A5B9D6918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77F498-59DE-8800-B0E0-C90415EA5C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577F498-59DE-8800-B0E0-C90415EA5C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3320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E7476-B7D8-AAF3-9AE9-A4CCA4C51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2D4BFD7C-8023-7E6A-C36D-E21B1DA915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29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660003B-A657-3F84-89E3-1985D522D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3281" y="-15475"/>
            <a:ext cx="11353800" cy="1325563"/>
          </a:xfrm>
        </p:spPr>
        <p:txBody>
          <a:bodyPr/>
          <a:lstStyle/>
          <a:p>
            <a:r>
              <a:rPr lang="en-US" altLang="en-US" dirty="0"/>
              <a:t>Example Execution (iterative)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BF03590-6FB6-60AD-E60F-2569DAD770A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  <a:endParaRPr lang="en-US" alt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BF03590-6FB6-60AD-E60F-2569DAD770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0E9591B4-7806-44B1-D411-241B65B3C3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7B2827B5-4DD7-DADF-C5CF-58D9A4037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B01FD99E-BB51-3483-0849-7FF0A62B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2D1F429C-7615-5A87-A660-D15DA861E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F7C63000-A05C-4BC1-7975-FD225CD75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CD4AE5DD-C7FA-3744-DA5F-4F2A02D6FDC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1D8774BE-EB76-AFBD-4988-9BD9713B68A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F6784F2D-B2C1-67FA-9AED-CBAB7F5E421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AEAAD747-750F-107E-E0D1-47FAE369C90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AD25051D-318A-1823-E9A5-243E1587042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0FD2E6CD-EE32-5297-8828-CEBA84A6413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75ACAC4D-908B-5E63-2BC3-4FF9BF60652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6187CADA-256E-F510-EB67-11A04C66DD5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DFBDB9A3-D126-380C-071F-F8DD1D34971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D5FF7232-ED48-5AE3-F60B-4925A09E440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1718982D-64ED-16D6-57A0-5CEB9DB6A24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5AB61B5D-9770-8A98-9854-B220538CE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CEF74E87-404A-D1F9-AD9B-0DA6401D3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18790937-F81F-27D7-4559-D583C87E3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1E0A6741-CB52-D850-8A8D-874AAB856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409FD43F-48FA-B486-3643-65C05DB7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9AD033F1-C83F-BD07-44B5-CA6997A3E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EED66D02-1383-2460-D70D-F82FDF51A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302715BA-E948-29F6-6E9E-43C2E6265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302DD48D-73FD-D4A4-F0BD-C87CF6B9E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4D9ED3C2-7506-F85C-2DC4-E34979309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F656AA0E-95D3-2127-48A4-7EE5BC632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A1390F20-25C2-FE6E-7DA3-0DE853869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3EE74FD6-0999-CD34-EDE2-E47B6F9E4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DB8880E8-9A03-E24C-89AA-AA765593E20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9DBE6E4E-74E5-E867-9665-ADF6329C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A445CB23-2C7C-3127-0E7E-96D842D59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CDECF4E2-66FF-32E8-3C79-C2BE942EC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438F8B89-6807-18E8-8A0E-48FE1D5F6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3344ABD0-46E4-61C4-E9C9-BABA399A2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5A44352D-7A4A-E304-0BE6-6E318D961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B8153C-03FA-B4F5-EC09-2C90361F1F2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29B8153C-03FA-B4F5-EC09-2C90361F1F2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89972" y="1872616"/>
              <a:ext cx="2859850" cy="39624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576903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08245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839960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834742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53" t="-7692" r="-396842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000" t="-7692" r="-277000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029" t="-7692" r="-100725" b="-9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96" t="-7692" r="-1460" b="-9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1395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EFE7A-D8D7-2846-9D62-BC579DB1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Top-Down DP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907A-6663-2642-9E26-5676571E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1834092" cy="5198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if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not blank:    </a:t>
            </a:r>
            <a:r>
              <a:rPr lang="en-US" dirty="0">
                <a:solidFill>
                  <a:schemeClr val="accent3"/>
                </a:solidFill>
              </a:rPr>
              <a:t>// Check if we’ve solved this already</a:t>
            </a:r>
          </a:p>
          <a:p>
            <a:pPr marL="0" indent="0">
              <a:buNone/>
            </a:pPr>
            <a:r>
              <a:rPr lang="en-US" dirty="0"/>
              <a:t>	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	if </a:t>
            </a:r>
            <a:r>
              <a:rPr lang="en-US" dirty="0" err="1"/>
              <a:t>baseCase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    </a:t>
            </a:r>
            <a:r>
              <a:rPr lang="en-US" dirty="0">
                <a:solidFill>
                  <a:schemeClr val="accent3"/>
                </a:solidFill>
              </a:rPr>
              <a:t>// Check if this is a base case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 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  <a:p>
            <a:pPr marL="0" indent="0">
              <a:buNone/>
            </a:pPr>
            <a:r>
              <a:rPr lang="en-US" dirty="0"/>
              <a:t>	for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 err="1"/>
              <a:t>.append</a:t>
            </a:r>
            <a:r>
              <a:rPr lang="en-US" dirty="0"/>
              <a:t>(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)) </a:t>
            </a:r>
            <a:r>
              <a:rPr lang="en-US" dirty="0">
                <a:solidFill>
                  <a:schemeClr val="accent3"/>
                </a:solidFill>
              </a:rPr>
              <a:t>// solve each subproblem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selectAndExtend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 </a:t>
            </a:r>
            <a:r>
              <a:rPr lang="en-US" dirty="0">
                <a:solidFill>
                  <a:schemeClr val="accent3"/>
                </a:solidFill>
              </a:rPr>
              <a:t>// Pick the subproblem to use</a:t>
            </a:r>
          </a:p>
          <a:p>
            <a:pPr marL="0" indent="0">
              <a:buNone/>
            </a:pPr>
            <a:r>
              <a:rPr lang="en-US" dirty="0"/>
              <a:t>	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34B11-1AA4-6148-89AD-792020F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20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Weighted Interval Scheduling: Finding the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720337"/>
                <a:ext cx="10773808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So far we have computed the value </a:t>
                </a:r>
                <a:r>
                  <a:rPr lang="en-US" sz="2400" b="1" dirty="0">
                    <a:solidFill>
                      <a:srgbClr val="0066CC"/>
                    </a:solidFill>
                  </a:rPr>
                  <a:t>OPT</a:t>
                </a:r>
                <a:r>
                  <a:rPr lang="en-US" sz="2400" dirty="0">
                    <a:solidFill>
                      <a:srgbClr val="0066CC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</a:rPr>
                  <a:t>)</a:t>
                </a:r>
                <a:r>
                  <a:rPr lang="en-US" sz="2400" dirty="0"/>
                  <a:t> but we probably want to know what that solution </a:t>
                </a:r>
                <a:r>
                  <a:rPr lang="en-US" sz="2400" b="1" dirty="0">
                    <a:solidFill>
                      <a:srgbClr val="695082"/>
                    </a:solidFill>
                  </a:rPr>
                  <a:t>OPT</a:t>
                </a:r>
                <a:r>
                  <a:rPr lang="en-US" sz="2400" dirty="0"/>
                  <a:t> actually is!</a:t>
                </a:r>
              </a:p>
              <a:p>
                <a:endParaRPr lang="en-US" sz="400" dirty="0"/>
              </a:p>
              <a:p>
                <a:pPr marL="0" indent="0">
                  <a:buNone/>
                </a:pPr>
                <a:r>
                  <a:rPr lang="en-US" sz="2400" dirty="0"/>
                  <a:t>We can do this, too, by keeping track of which option was better at each step.</a:t>
                </a:r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400" dirty="0"/>
                  <a:t>Define </a:t>
                </a:r>
                <a:r>
                  <a:rPr lang="en-US" sz="2400" b="1" dirty="0">
                    <a:solidFill>
                      <a:srgbClr val="0066CC"/>
                    </a:solidFill>
                  </a:rPr>
                  <a:t>Used</a:t>
                </a:r>
                <a:r>
                  <a:rPr lang="en-US" sz="2400" dirty="0">
                    <a:solidFill>
                      <a:srgbClr val="0066CC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2400" dirty="0">
                    <a:solidFill>
                      <a:srgbClr val="0066CC"/>
                    </a:solidFill>
                  </a:rPr>
                  <a:t>]</a:t>
                </a:r>
                <a:r>
                  <a:rPr lang="en-US" dirty="0">
                    <a:solidFill>
                      <a:srgbClr val="0066CC"/>
                    </a:solidFill>
                  </a:rPr>
                  <a:t>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solution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with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value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 smtClean="0">
                                  <a:solidFill>
                                    <a:srgbClr val="0066CC"/>
                                  </a:solidFill>
                                </a:rPr>
                                <m:t>OPT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0066CC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includes</m:t>
                              </m:r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dirty="0" smtClean="0">
                                  <a:solidFill>
                                    <a:prstClr val="black"/>
                                  </a:solidFill>
                                </a:rPr>
                                <m:t>request</m:t>
                              </m:r>
                              <m:r>
                                <a:rPr lang="en-US" sz="2000" b="0" i="1" dirty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dirty="0">
                                  <a:solidFill>
                                    <a:prstClr val="black"/>
                                  </a:solidFill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lvl="1"/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dirty="0"/>
                  <a:t>This gives a “pointer” that leads the way along a path to the optimal solution…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720337"/>
                <a:ext cx="10773808" cy="5200045"/>
              </a:xfrm>
              <a:blipFill>
                <a:blip r:embed="rId2"/>
                <a:stretch>
                  <a:fillRect l="-84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1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828DA6E-C340-451A-8811-D05BE56C2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31</a:t>
            </a:fld>
            <a:endParaRPr lang="en-US" altLang="en-US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E344F42B-3394-40F1-9FE4-ADFAE3A5C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4DA792B2-CEBE-4223-802A-F6F7F5975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91231CF0-2239-4920-9950-4767D8505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DDE5C393-46C3-458B-94A7-08603963D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FF1F632C-E560-439B-8C27-217FE40A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0FBC4031-829C-4469-8305-03318B7DF3C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5C9ACCF7-9559-4EBD-8B70-2C859AFCCED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36113160-F4B3-445F-A25F-E0919D5EEB0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B1A60685-F981-4A63-B091-A84CA2FBC6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6C360E76-46F0-4827-8343-9C48F019852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41E539E1-B456-4E92-9CF7-367FEF2AE3B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E6EB6B64-282E-48A1-93AF-0C443B01713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A61B3BFA-619A-4912-B197-CA9C68C4868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503582A-9609-4743-938B-8AAB58CFBB2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5F105625-CE72-49EF-A818-DF5C60E2128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4DA4A1F2-FBC8-404D-9651-631B1843FE4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F86845AC-A24C-4ADC-9D62-AEF32514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4C77679D-B25C-438E-A4A4-71CC6821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DB45CB9F-5E24-4ABF-8F47-2D8295CF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37B29F57-07A8-4624-B285-9E69E4F4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EBE8B399-0097-4232-8CA6-7838026B8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44A0E911-CCFA-4224-A671-FA3BF6DF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DFF52816-3552-4F7B-9AB6-B33D774F1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EA88E77A-A01B-46F7-A480-E3A921CA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C38F52B8-9E41-4158-9C85-CAAB36271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0A45E151-C063-4F7F-BE95-D045BF38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7E2BD837-767C-4BF1-8691-F633E073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01F2B7FC-24D4-49C5-B593-EA48EED84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70854BA9-1BE0-4FDD-8918-BD347B70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A5D43436-E0C3-4B8F-BA4F-0F0DA80A6A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FEA93F0E-6F1A-468D-BEFD-2E26EB889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60085F63-2322-407F-ABB8-23C44CE1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73FB4586-EAA6-4594-B4F7-B7E8B322E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EC3FD172-E2EC-47EF-8077-C935D3EE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7E521EB6-9E82-42EE-8695-CF942985A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4A999EB7-07A5-40F9-825A-6F627BEF9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7891273" y="2005070"/>
              <a:ext cx="4072888" cy="3965601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635974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70523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925965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4186338257"/>
                        </a:ext>
                      </a:extLst>
                    </a:gridCol>
                  </a:tblGrid>
                  <a:tr h="3994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Used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5058043"/>
                  </p:ext>
                </p:extLst>
              </p:nvPr>
            </p:nvGraphicFramePr>
            <p:xfrm>
              <a:off x="7891273" y="2005070"/>
              <a:ext cx="4072888" cy="3965601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635974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70523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925965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4186338257"/>
                        </a:ext>
                      </a:extLst>
                    </a:gridCol>
                  </a:tblGrid>
                  <a:tr h="399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2" t="-7576" r="-545192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595" t="-7576" r="-410811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105" t="-7576" r="-200000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09" t="-7576" r="-101325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3709" t="-7576" r="-1325" b="-9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05FFC5BC-E31F-5511-DD6F-016DD805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81" y="-1390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Weighted Interval Scheduling: Finding the Solution</a:t>
            </a:r>
          </a:p>
        </p:txBody>
      </p:sp>
    </p:spTree>
    <p:extLst>
      <p:ext uri="{BB962C8B-B14F-4D97-AF65-F5344CB8AC3E}">
        <p14:creationId xmlns:p14="http://schemas.microsoft.com/office/powerpoint/2010/main" val="1660000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3828DA6E-C340-451A-8811-D05BE56C26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5C8DEEBC-B8FB-4817-AE5D-59EE77AFC8DD}" type="slidenum">
              <a:rPr lang="en-US" altLang="en-US" sz="800"/>
              <a:pPr/>
              <a:t>32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4214D05-6985-4137-A1FD-C1DA13F9F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-432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Weighted Interval Scheduling:  Iterative 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Notation:</a:t>
                </a:r>
                <a:r>
                  <a:rPr lang="en-US" altLang="en-US" sz="2400" dirty="0"/>
                  <a:t>  Label jobs by finishing time: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</m:t>
                    </m:r>
                    <m:sSub>
                      <m:sSubPr>
                        <m:ctrlP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sz="2400" b="1" i="1" dirty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en-US" sz="2400" dirty="0"/>
                  <a:t>.</a:t>
                </a:r>
              </a:p>
              <a:p>
                <a:pPr marL="0" lvl="0" indent="0">
                  <a:buNone/>
                </a:pPr>
                <a:r>
                  <a:rPr lang="en-US" altLang="en-US" sz="24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4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= largest index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s.t. job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</a:rPr>
                  <a:t>.			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𝑂𝑃𝑇</m:t>
                            </m:r>
                            <m:d>
                              <m:d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:endParaRPr lang="en-US" altLang="en-US" sz="2400" dirty="0"/>
              </a:p>
            </p:txBody>
          </p:sp>
        </mc:Choice>
        <mc:Fallback>
          <p:sp>
            <p:nvSpPr>
              <p:cNvPr id="19460" name="Rectangle 3">
                <a:extLst>
                  <a:ext uri="{FF2B5EF4-FFF2-40B4-BE49-F238E27FC236}">
                    <a16:creationId xmlns:a16="http://schemas.microsoft.com/office/drawing/2014/main" id="{1D985733-19C9-4DDE-ACA2-2D470137D4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972192"/>
                <a:ext cx="10783062" cy="5200045"/>
              </a:xfrm>
              <a:blipFill>
                <a:blip r:embed="rId3"/>
                <a:stretch>
                  <a:fillRect l="-84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1" name="Line 74">
            <a:extLst>
              <a:ext uri="{FF2B5EF4-FFF2-40B4-BE49-F238E27FC236}">
                <a16:creationId xmlns:a16="http://schemas.microsoft.com/office/drawing/2014/main" id="{E344F42B-3394-40F1-9FE4-ADFAE3A5C3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586" y="5693029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2" name="Text Box 75">
            <a:extLst>
              <a:ext uri="{FF2B5EF4-FFF2-40B4-BE49-F238E27FC236}">
                <a16:creationId xmlns:a16="http://schemas.microsoft.com/office/drawing/2014/main" id="{4DA792B2-CEBE-4223-802A-F6F7F5975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110" y="5773993"/>
            <a:ext cx="1592262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 b="1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  <p:sp>
        <p:nvSpPr>
          <p:cNvPr id="19463" name="Text Box 76">
            <a:extLst>
              <a:ext uri="{FF2B5EF4-FFF2-40B4-BE49-F238E27FC236}">
                <a16:creationId xmlns:a16="http://schemas.microsoft.com/office/drawing/2014/main" id="{91231CF0-2239-4920-9950-4767D8505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9272" y="5485068"/>
            <a:ext cx="762000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19464" name="Line 77">
            <a:extLst>
              <a:ext uri="{FF2B5EF4-FFF2-40B4-BE49-F238E27FC236}">
                <a16:creationId xmlns:a16="http://schemas.microsoft.com/office/drawing/2014/main" id="{DDE5C393-46C3-458B-94A7-08603963D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8860" y="5693029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5" name="Text Box 78">
            <a:extLst>
              <a:ext uri="{FF2B5EF4-FFF2-40B4-BE49-F238E27FC236}">
                <a16:creationId xmlns:a16="http://schemas.microsoft.com/office/drawing/2014/main" id="{FF1F632C-E560-439B-8C27-217FE40A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4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19466" name="Line 79">
            <a:extLst>
              <a:ext uri="{FF2B5EF4-FFF2-40B4-BE49-F238E27FC236}">
                <a16:creationId xmlns:a16="http://schemas.microsoft.com/office/drawing/2014/main" id="{0FBC4031-829C-4469-8305-03318B7DF3C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95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7" name="Line 80">
            <a:extLst>
              <a:ext uri="{FF2B5EF4-FFF2-40B4-BE49-F238E27FC236}">
                <a16:creationId xmlns:a16="http://schemas.microsoft.com/office/drawing/2014/main" id="{5C9ACCF7-9559-4EBD-8B70-2C859AFCCED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344677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8" name="Line 81">
            <a:extLst>
              <a:ext uri="{FF2B5EF4-FFF2-40B4-BE49-F238E27FC236}">
                <a16:creationId xmlns:a16="http://schemas.microsoft.com/office/drawing/2014/main" id="{36113160-F4B3-445F-A25F-E0919D5EEB0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94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69" name="Line 82">
            <a:extLst>
              <a:ext uri="{FF2B5EF4-FFF2-40B4-BE49-F238E27FC236}">
                <a16:creationId xmlns:a16="http://schemas.microsoft.com/office/drawing/2014/main" id="{B1A60685-F981-4A63-B091-A84CA2FBC6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236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0" name="Line 83">
            <a:extLst>
              <a:ext uri="{FF2B5EF4-FFF2-40B4-BE49-F238E27FC236}">
                <a16:creationId xmlns:a16="http://schemas.microsoft.com/office/drawing/2014/main" id="{6C360E76-46F0-4827-8343-9C48F019852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5936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1" name="Line 84">
            <a:extLst>
              <a:ext uri="{FF2B5EF4-FFF2-40B4-BE49-F238E27FC236}">
                <a16:creationId xmlns:a16="http://schemas.microsoft.com/office/drawing/2014/main" id="{41E539E1-B456-4E92-9CF7-367FEF2AE3B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04622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2" name="Line 85">
            <a:extLst>
              <a:ext uri="{FF2B5EF4-FFF2-40B4-BE49-F238E27FC236}">
                <a16:creationId xmlns:a16="http://schemas.microsoft.com/office/drawing/2014/main" id="{E6EB6B64-282E-48A1-93AF-0C443B01713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562035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3" name="Line 86">
            <a:extLst>
              <a:ext uri="{FF2B5EF4-FFF2-40B4-BE49-F238E27FC236}">
                <a16:creationId xmlns:a16="http://schemas.microsoft.com/office/drawing/2014/main" id="{A61B3BFA-619A-4912-B197-CA9C68C4868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1459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4" name="Line 87">
            <a:extLst>
              <a:ext uri="{FF2B5EF4-FFF2-40B4-BE49-F238E27FC236}">
                <a16:creationId xmlns:a16="http://schemas.microsoft.com/office/drawing/2014/main" id="{E503582A-9609-4743-938B-8AAB58CFBB2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53041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5" name="Line 88">
            <a:extLst>
              <a:ext uri="{FF2B5EF4-FFF2-40B4-BE49-F238E27FC236}">
                <a16:creationId xmlns:a16="http://schemas.microsoft.com/office/drawing/2014/main" id="{5F105625-CE72-49EF-A818-DF5C60E2128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984560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6" name="Line 89">
            <a:extLst>
              <a:ext uri="{FF2B5EF4-FFF2-40B4-BE49-F238E27FC236}">
                <a16:creationId xmlns:a16="http://schemas.microsoft.com/office/drawing/2014/main" id="{4DA4A1F2-FBC8-404D-9651-631B1843FE4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500373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77" name="Text Box 90">
            <a:extLst>
              <a:ext uri="{FF2B5EF4-FFF2-40B4-BE49-F238E27FC236}">
                <a16:creationId xmlns:a16="http://schemas.microsoft.com/office/drawing/2014/main" id="{F86845AC-A24C-4ADC-9D62-AEF325148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6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78" name="Text Box 91">
            <a:extLst>
              <a:ext uri="{FF2B5EF4-FFF2-40B4-BE49-F238E27FC236}">
                <a16:creationId xmlns:a16="http://schemas.microsoft.com/office/drawing/2014/main" id="{4C77679D-B25C-438E-A4A4-71CC6821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8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79" name="Text Box 92">
            <a:extLst>
              <a:ext uri="{FF2B5EF4-FFF2-40B4-BE49-F238E27FC236}">
                <a16:creationId xmlns:a16="http://schemas.microsoft.com/office/drawing/2014/main" id="{DB45CB9F-5E24-4ABF-8F47-2D8295CF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2036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80" name="Text Box 93">
            <a:extLst>
              <a:ext uri="{FF2B5EF4-FFF2-40B4-BE49-F238E27FC236}">
                <a16:creationId xmlns:a16="http://schemas.microsoft.com/office/drawing/2014/main" id="{37B29F57-07A8-4624-B285-9E69E4F4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8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81" name="Text Box 94">
            <a:extLst>
              <a:ext uri="{FF2B5EF4-FFF2-40B4-BE49-F238E27FC236}">
                <a16:creationId xmlns:a16="http://schemas.microsoft.com/office/drawing/2014/main" id="{EBE8B399-0097-4232-8CA6-7838026B8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997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5</a:t>
            </a:r>
          </a:p>
        </p:txBody>
      </p:sp>
      <p:sp>
        <p:nvSpPr>
          <p:cNvPr id="19482" name="Text Box 95">
            <a:extLst>
              <a:ext uri="{FF2B5EF4-FFF2-40B4-BE49-F238E27FC236}">
                <a16:creationId xmlns:a16="http://schemas.microsoft.com/office/drawing/2014/main" id="{44A0E911-CCFA-4224-A671-FA3BF6DF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186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3" name="Text Box 96">
            <a:extLst>
              <a:ext uri="{FF2B5EF4-FFF2-40B4-BE49-F238E27FC236}">
                <a16:creationId xmlns:a16="http://schemas.microsoft.com/office/drawing/2014/main" id="{DFF52816-3552-4F7B-9AB6-B33D774F1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373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84" name="Text Box 97">
            <a:extLst>
              <a:ext uri="{FF2B5EF4-FFF2-40B4-BE49-F238E27FC236}">
                <a16:creationId xmlns:a16="http://schemas.microsoft.com/office/drawing/2014/main" id="{EA88E77A-A01B-46F7-A480-E3A921CA6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561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85" name="Text Box 98">
            <a:extLst>
              <a:ext uri="{FF2B5EF4-FFF2-40B4-BE49-F238E27FC236}">
                <a16:creationId xmlns:a16="http://schemas.microsoft.com/office/drawing/2014/main" id="{C38F52B8-9E41-4158-9C85-CAAB36271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748" y="5693030"/>
            <a:ext cx="415925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9</a:t>
            </a:r>
          </a:p>
        </p:txBody>
      </p:sp>
      <p:sp>
        <p:nvSpPr>
          <p:cNvPr id="19486" name="Text Box 99">
            <a:extLst>
              <a:ext uri="{FF2B5EF4-FFF2-40B4-BE49-F238E27FC236}">
                <a16:creationId xmlns:a16="http://schemas.microsoft.com/office/drawing/2014/main" id="{0A45E151-C063-4F7F-BE95-D045BF38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72" y="5693030"/>
            <a:ext cx="41433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rPr>
              <a:t>10</a:t>
            </a:r>
          </a:p>
        </p:txBody>
      </p:sp>
      <p:sp>
        <p:nvSpPr>
          <p:cNvPr id="19487" name="Text Box 100">
            <a:extLst>
              <a:ext uri="{FF2B5EF4-FFF2-40B4-BE49-F238E27FC236}">
                <a16:creationId xmlns:a16="http://schemas.microsoft.com/office/drawing/2014/main" id="{7E2BD837-767C-4BF1-8691-F633E0733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711" y="5693030"/>
            <a:ext cx="414337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11</a:t>
            </a:r>
          </a:p>
        </p:txBody>
      </p:sp>
      <p:sp>
        <p:nvSpPr>
          <p:cNvPr id="19488" name="Rectangle 101">
            <a:extLst>
              <a:ext uri="{FF2B5EF4-FFF2-40B4-BE49-F238E27FC236}">
                <a16:creationId xmlns:a16="http://schemas.microsoft.com/office/drawing/2014/main" id="{01F2B7FC-24D4-49C5-B593-EA48EED84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110" y="4584955"/>
            <a:ext cx="19367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6</a:t>
            </a:r>
          </a:p>
        </p:txBody>
      </p:sp>
      <p:sp>
        <p:nvSpPr>
          <p:cNvPr id="19489" name="Rectangle 102">
            <a:extLst>
              <a:ext uri="{FF2B5EF4-FFF2-40B4-BE49-F238E27FC236}">
                <a16:creationId xmlns:a16="http://schemas.microsoft.com/office/drawing/2014/main" id="{70854BA9-1BE0-4FDD-8918-BD347B70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297" y="5000880"/>
            <a:ext cx="1938338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7</a:t>
            </a:r>
          </a:p>
        </p:txBody>
      </p:sp>
      <p:sp>
        <p:nvSpPr>
          <p:cNvPr id="19490" name="Line 103">
            <a:extLst>
              <a:ext uri="{FF2B5EF4-FFF2-40B4-BE49-F238E27FC236}">
                <a16:creationId xmlns:a16="http://schemas.microsoft.com/office/drawing/2014/main" id="{A5D43436-E0C3-4B8F-BA4F-0F0DA80A6A1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077848" y="4100767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491" name="Rectangle 104">
            <a:extLst>
              <a:ext uri="{FF2B5EF4-FFF2-40B4-BE49-F238E27FC236}">
                <a16:creationId xmlns:a16="http://schemas.microsoft.com/office/drawing/2014/main" id="{FEA93F0E-6F1A-468D-BEFD-2E26EB889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672" y="5404105"/>
            <a:ext cx="1454150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8</a:t>
            </a:r>
          </a:p>
        </p:txBody>
      </p:sp>
      <p:sp>
        <p:nvSpPr>
          <p:cNvPr id="19492" name="Rectangle 105">
            <a:extLst>
              <a:ext uri="{FF2B5EF4-FFF2-40B4-BE49-F238E27FC236}">
                <a16:creationId xmlns:a16="http://schemas.microsoft.com/office/drawing/2014/main" id="{60085F63-2322-407F-ABB8-23C44CE15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923" y="3803905"/>
            <a:ext cx="1452563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4</a:t>
            </a:r>
          </a:p>
        </p:txBody>
      </p:sp>
      <p:sp>
        <p:nvSpPr>
          <p:cNvPr id="19493" name="Rectangle 106">
            <a:extLst>
              <a:ext uri="{FF2B5EF4-FFF2-40B4-BE49-F238E27FC236}">
                <a16:creationId xmlns:a16="http://schemas.microsoft.com/office/drawing/2014/main" id="{73FB4586-EAA6-4594-B4F7-B7E8B322E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585" y="3375280"/>
            <a:ext cx="2906712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3</a:t>
            </a:r>
          </a:p>
        </p:txBody>
      </p:sp>
      <p:sp>
        <p:nvSpPr>
          <p:cNvPr id="19494" name="Rectangle 107">
            <a:extLst>
              <a:ext uri="{FF2B5EF4-FFF2-40B4-BE49-F238E27FC236}">
                <a16:creationId xmlns:a16="http://schemas.microsoft.com/office/drawing/2014/main" id="{EC3FD172-E2EC-47EF-8077-C935D3EE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772" y="2510093"/>
            <a:ext cx="1454150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19495" name="Rectangle 108">
            <a:extLst>
              <a:ext uri="{FF2B5EF4-FFF2-40B4-BE49-F238E27FC236}">
                <a16:creationId xmlns:a16="http://schemas.microsoft.com/office/drawing/2014/main" id="{7E521EB6-9E82-42EE-8695-CF942985A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2965705"/>
            <a:ext cx="968375" cy="2778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19496" name="Rectangle 109">
            <a:extLst>
              <a:ext uri="{FF2B5EF4-FFF2-40B4-BE49-F238E27FC236}">
                <a16:creationId xmlns:a16="http://schemas.microsoft.com/office/drawing/2014/main" id="{4A999EB7-07A5-40F9-825A-6F627BEF9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736" y="4213480"/>
            <a:ext cx="2420937" cy="2762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 b="1">
                <a:latin typeface="Courier New" panose="02070309020205020404" pitchFamily="49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7891273" y="2005070"/>
              <a:ext cx="4072888" cy="3965601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635974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70523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925965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4186338257"/>
                        </a:ext>
                      </a:extLst>
                    </a:gridCol>
                  </a:tblGrid>
                  <a:tr h="39944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1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dirty="0">
                              <a:solidFill>
                                <a:srgbClr val="0066CC"/>
                              </a:solidFill>
                            </a:rPr>
                            <a:t>Used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8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1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060802"/>
                  </p:ext>
                </p:extLst>
              </p:nvPr>
            </p:nvGraphicFramePr>
            <p:xfrm>
              <a:off x="7891273" y="2005070"/>
              <a:ext cx="4072888" cy="3965601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635974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670523">
                      <a:extLst>
                        <a:ext uri="{9D8B030D-6E8A-4147-A177-3AD203B41FA5}">
                          <a16:colId xmlns:a16="http://schemas.microsoft.com/office/drawing/2014/main" val="478804420"/>
                        </a:ext>
                      </a:extLst>
                    </a:gridCol>
                    <a:gridCol w="925965">
                      <a:extLst>
                        <a:ext uri="{9D8B030D-6E8A-4147-A177-3AD203B41FA5}">
                          <a16:colId xmlns:a16="http://schemas.microsoft.com/office/drawing/2014/main" val="2983919561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  <a:gridCol w="920213">
                      <a:extLst>
                        <a:ext uri="{9D8B030D-6E8A-4147-A177-3AD203B41FA5}">
                          <a16:colId xmlns:a16="http://schemas.microsoft.com/office/drawing/2014/main" val="4186338257"/>
                        </a:ext>
                      </a:extLst>
                    </a:gridCol>
                  </a:tblGrid>
                  <a:tr h="3994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62" t="-7576" r="-545192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4595" t="-7576" r="-410811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42105" t="-7576" r="-200000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3709" t="-7576" r="-101325" b="-9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3709" t="-7576" r="-1325" b="-91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74193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ECE05-E69A-064B-1CD1-A06AA83A5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4861E-A57B-43F6-17B3-E1117BB6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Weighted Interval Scheduling - Complete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59EA7-9366-0210-52B4-BD9D67101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18" y="1377791"/>
                <a:ext cx="4500418" cy="51985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Sort requests by finish time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Compute each p(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i</a:t>
                </a:r>
                <a:r>
                  <a:rPr lang="en-US" b="1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/>
                    </a:solidFill>
                  </a:rPr>
                  <a:t>WIS</a:t>
                </a:r>
                <a:r>
                  <a:rPr lang="en-US" dirty="0">
                    <a:solidFill>
                      <a:schemeClr val="tx1"/>
                    </a:solidFill>
                  </a:rPr>
                  <a:t>(j):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>
                    <a:solidFill>
                      <a:schemeClr val="tx1"/>
                    </a:solidFill>
                  </a:rPr>
                  <a:t>OPT[0] = 0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</a:t>
                </a:r>
                <a:r>
                  <a:rPr lang="en-US" dirty="0" err="1">
                    <a:solidFill>
                      <a:schemeClr val="tx1"/>
                    </a:solidFill>
                  </a:rPr>
                  <a:t>includei</a:t>
                </a:r>
                <a:r>
                  <a:rPr lang="en-US" dirty="0">
                    <a:solidFill>
                      <a:schemeClr val="tx1"/>
                    </a:solidFill>
                  </a:rPr>
                  <a:t> =  OPT[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]+value[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:r>
                  <a:rPr lang="en-US" dirty="0" err="1"/>
                  <a:t>excludei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chemeClr val="tx1"/>
                    </a:solidFill>
                  </a:rPr>
                  <a:t>OPT[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        if includei &gt; excludei: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OPT[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 </a:t>
                </a:r>
                <a:r>
                  <a:rPr lang="en-US" dirty="0"/>
                  <a:t>= </a:t>
                </a:r>
                <a:r>
                  <a:rPr lang="en-US" dirty="0" err="1"/>
                  <a:t>includei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used[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 = 1</a:t>
                </a:r>
              </a:p>
              <a:p>
                <a:pPr marL="0" indent="0">
                  <a:buNone/>
                </a:pPr>
                <a:r>
                  <a:rPr lang="en-US" dirty="0"/>
                  <a:t>        else: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        OPT[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 = </a:t>
                </a:r>
                <a:r>
                  <a:rPr lang="en-US" dirty="0" err="1">
                    <a:solidFill>
                      <a:schemeClr val="tx1"/>
                    </a:solidFill>
                  </a:rPr>
                  <a:t>excludei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           used[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 = 0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    return </a:t>
                </a:r>
                <a:r>
                  <a:rPr lang="en-US" dirty="0" err="1">
                    <a:solidFill>
                      <a:schemeClr val="tx1"/>
                    </a:solidFill>
                  </a:rPr>
                  <a:t>find_opt</a:t>
                </a:r>
                <a:r>
                  <a:rPr lang="en-US" dirty="0">
                    <a:solidFill>
                      <a:schemeClr val="tx1"/>
                    </a:solidFill>
                  </a:rPr>
                  <a:t>(used);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E59EA7-9366-0210-52B4-BD9D67101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18" y="1377791"/>
                <a:ext cx="4500418" cy="5198500"/>
              </a:xfrm>
              <a:blipFill>
                <a:blip r:embed="rId2"/>
                <a:stretch>
                  <a:fillRect l="-1762" t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420D8-677B-F287-0305-CE5AA3D6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0DD7557-E5A8-29A2-1D73-78FE60444A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8109" y="1522975"/>
                <a:ext cx="4500418" cy="51985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f</a:t>
                </a:r>
                <a:r>
                  <a:rPr lang="en-US" dirty="0" err="1"/>
                  <a:t>ind_opt</a:t>
                </a:r>
                <a:r>
                  <a:rPr lang="en-US" dirty="0"/>
                  <a:t>(used):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intervals = {}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if used[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]==0: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else: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    </a:t>
                </a:r>
                <a:r>
                  <a:rPr lang="en-US" dirty="0" err="1"/>
                  <a:t>intervals.add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    return intervals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0DD7557-E5A8-29A2-1D73-78FE60444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109" y="1522975"/>
                <a:ext cx="4500418" cy="5198500"/>
              </a:xfrm>
              <a:prstGeom prst="rect">
                <a:avLst/>
              </a:prstGeom>
              <a:blipFill>
                <a:blip r:embed="rId3"/>
                <a:stretch>
                  <a:fillRect l="-2710" t="-1993" b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902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8DBDD-5272-CC44-EBC1-C8C81584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9DA1307B-2F5A-82E2-53F2-809FF9CB6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Weighted Interval Scheduling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E518F10-29E5-48CA-A210-565E09100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Formulate the answer with a recursive structure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options for the last choice?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For each such option, what does the subproblem look like? How do we use it?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Choose a memory structure.</a:t>
            </a:r>
            <a:endParaRPr lang="en-US" altLang="en-US" sz="2000" dirty="0">
              <a:solidFill>
                <a:schemeClr val="accent3"/>
              </a:solidFill>
            </a:endParaRP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Figure out the possible values of all parameters in the recursive calls.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How many subproblems (options for last choice) are there?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parameters needed to identify each?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How many different values could there be per parameter?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Specify an order of evaluation. </a:t>
            </a:r>
            <a:endParaRPr lang="en-US" altLang="en-US" sz="2000" dirty="0">
              <a:solidFill>
                <a:schemeClr val="accent3"/>
              </a:solidFill>
            </a:endParaRP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With this step: a “Bottom-up” (iterative) algorithm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/>
            <a:r>
              <a:rPr lang="en-US" altLang="en-US" sz="2000" dirty="0"/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5A19A3-66F9-1ADD-FB27-F98175939476}"/>
              </a:ext>
            </a:extLst>
          </p:cNvPr>
          <p:cNvGrpSpPr/>
          <p:nvPr/>
        </p:nvGrpSpPr>
        <p:grpSpPr>
          <a:xfrm>
            <a:off x="47535" y="862962"/>
            <a:ext cx="3314950" cy="1201140"/>
            <a:chOff x="70479" y="1140923"/>
            <a:chExt cx="3314950" cy="12011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1CE92C9-0DA5-7C95-2D39-C0FEEB4D9F75}"/>
                </a:ext>
              </a:extLst>
            </p:cNvPr>
            <p:cNvGrpSpPr/>
            <p:nvPr/>
          </p:nvGrpSpPr>
          <p:grpSpPr>
            <a:xfrm>
              <a:off x="111512" y="1145309"/>
              <a:ext cx="1552387" cy="840510"/>
              <a:chOff x="-821361" y="901371"/>
              <a:chExt cx="5881688" cy="3184525"/>
            </a:xfrm>
          </p:grpSpPr>
          <p:sp>
            <p:nvSpPr>
              <p:cNvPr id="27" name="Line 74">
                <a:extLst>
                  <a:ext uri="{FF2B5EF4-FFF2-40B4-BE49-F238E27FC236}">
                    <a16:creationId xmlns:a16="http://schemas.microsoft.com/office/drawing/2014/main" id="{922F5C73-CE6E-B787-C425-3489A70E6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8" name="Line 79">
                <a:extLst>
                  <a:ext uri="{FF2B5EF4-FFF2-40B4-BE49-F238E27FC236}">
                    <a16:creationId xmlns:a16="http://schemas.microsoft.com/office/drawing/2014/main" id="{BA1D0468-E834-5782-84BA-7FE31124E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9" name="Line 80">
                <a:extLst>
                  <a:ext uri="{FF2B5EF4-FFF2-40B4-BE49-F238E27FC236}">
                    <a16:creationId xmlns:a16="http://schemas.microsoft.com/office/drawing/2014/main" id="{A1D0CB64-86BA-F301-711A-6D6C9C491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0" name="Line 81">
                <a:extLst>
                  <a:ext uri="{FF2B5EF4-FFF2-40B4-BE49-F238E27FC236}">
                    <a16:creationId xmlns:a16="http://schemas.microsoft.com/office/drawing/2014/main" id="{C48F476C-01F9-9B25-7DFB-0DB36584CC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1" name="Line 82">
                <a:extLst>
                  <a:ext uri="{FF2B5EF4-FFF2-40B4-BE49-F238E27FC236}">
                    <a16:creationId xmlns:a16="http://schemas.microsoft.com/office/drawing/2014/main" id="{57E30C96-88B4-3340-A189-9E4AA391A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2" name="Line 83">
                <a:extLst>
                  <a:ext uri="{FF2B5EF4-FFF2-40B4-BE49-F238E27FC236}">
                    <a16:creationId xmlns:a16="http://schemas.microsoft.com/office/drawing/2014/main" id="{B0EEF01B-DE74-2632-C09F-27CAA4F01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3" name="Line 84">
                <a:extLst>
                  <a:ext uri="{FF2B5EF4-FFF2-40B4-BE49-F238E27FC236}">
                    <a16:creationId xmlns:a16="http://schemas.microsoft.com/office/drawing/2014/main" id="{66B2744D-5A00-EE1E-DE76-A5CD0EC34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4" name="Line 85">
                <a:extLst>
                  <a:ext uri="{FF2B5EF4-FFF2-40B4-BE49-F238E27FC236}">
                    <a16:creationId xmlns:a16="http://schemas.microsoft.com/office/drawing/2014/main" id="{78D2AF6C-ACC8-893F-6091-C0ED4F5BC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5" name="Line 86">
                <a:extLst>
                  <a:ext uri="{FF2B5EF4-FFF2-40B4-BE49-F238E27FC236}">
                    <a16:creationId xmlns:a16="http://schemas.microsoft.com/office/drawing/2014/main" id="{2C6191BF-1783-61D7-9F09-D49A842F5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6" name="Line 87">
                <a:extLst>
                  <a:ext uri="{FF2B5EF4-FFF2-40B4-BE49-F238E27FC236}">
                    <a16:creationId xmlns:a16="http://schemas.microsoft.com/office/drawing/2014/main" id="{D8AF100E-0938-1227-27EB-2DBA1CA3F2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7" name="Line 88">
                <a:extLst>
                  <a:ext uri="{FF2B5EF4-FFF2-40B4-BE49-F238E27FC236}">
                    <a16:creationId xmlns:a16="http://schemas.microsoft.com/office/drawing/2014/main" id="{ED5E6EBE-D622-3E66-27A2-E0C54622C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8" name="Line 89">
                <a:extLst>
                  <a:ext uri="{FF2B5EF4-FFF2-40B4-BE49-F238E27FC236}">
                    <a16:creationId xmlns:a16="http://schemas.microsoft.com/office/drawing/2014/main" id="{63E45F79-812C-52AB-D05F-841BD20C2A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9" name="Rectangle 101">
                <a:extLst>
                  <a:ext uri="{FF2B5EF4-FFF2-40B4-BE49-F238E27FC236}">
                    <a16:creationId xmlns:a16="http://schemas.microsoft.com/office/drawing/2014/main" id="{2BA6A6D9-DBB1-CC51-5E1D-FC11C4A1C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40" name="Rectangle 102">
                <a:extLst>
                  <a:ext uri="{FF2B5EF4-FFF2-40B4-BE49-F238E27FC236}">
                    <a16:creationId xmlns:a16="http://schemas.microsoft.com/office/drawing/2014/main" id="{7B96EDEC-6358-967A-5EFA-E979B6ED2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41" name="Line 103">
                <a:extLst>
                  <a:ext uri="{FF2B5EF4-FFF2-40B4-BE49-F238E27FC236}">
                    <a16:creationId xmlns:a16="http://schemas.microsoft.com/office/drawing/2014/main" id="{038393F1-4D3B-F746-5923-F56613454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42" name="Rectangle 104">
                <a:extLst>
                  <a:ext uri="{FF2B5EF4-FFF2-40B4-BE49-F238E27FC236}">
                    <a16:creationId xmlns:a16="http://schemas.microsoft.com/office/drawing/2014/main" id="{D85E2BD7-D040-0A2E-3D61-8ED24219F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3" name="Rectangle 105">
                <a:extLst>
                  <a:ext uri="{FF2B5EF4-FFF2-40B4-BE49-F238E27FC236}">
                    <a16:creationId xmlns:a16="http://schemas.microsoft.com/office/drawing/2014/main" id="{3F3AABB2-7CB8-69F8-7F0C-EF7007E66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44" name="Rectangle 106">
                <a:extLst>
                  <a:ext uri="{FF2B5EF4-FFF2-40B4-BE49-F238E27FC236}">
                    <a16:creationId xmlns:a16="http://schemas.microsoft.com/office/drawing/2014/main" id="{C1CC2011-66E0-95D8-C529-CFE8BAB68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45" name="Rectangle 107">
                <a:extLst>
                  <a:ext uri="{FF2B5EF4-FFF2-40B4-BE49-F238E27FC236}">
                    <a16:creationId xmlns:a16="http://schemas.microsoft.com/office/drawing/2014/main" id="{3B5A251C-8334-3447-BA18-0FEA1BA7C3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6" name="Rectangle 108">
                <a:extLst>
                  <a:ext uri="{FF2B5EF4-FFF2-40B4-BE49-F238E27FC236}">
                    <a16:creationId xmlns:a16="http://schemas.microsoft.com/office/drawing/2014/main" id="{31B80F4F-07FF-78EE-2E8F-D6448EABD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7" name="Rectangle 109">
                <a:extLst>
                  <a:ext uri="{FF2B5EF4-FFF2-40B4-BE49-F238E27FC236}">
                    <a16:creationId xmlns:a16="http://schemas.microsoft.com/office/drawing/2014/main" id="{28FE65C1-86AD-5236-62F1-FEDB2988D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63D162-0F9F-9C60-C76B-FC5C2DED811C}"/>
                </a:ext>
              </a:extLst>
            </p:cNvPr>
            <p:cNvGrpSpPr/>
            <p:nvPr/>
          </p:nvGrpSpPr>
          <p:grpSpPr>
            <a:xfrm>
              <a:off x="1833042" y="1140923"/>
              <a:ext cx="1552387" cy="840510"/>
              <a:chOff x="-821361" y="901371"/>
              <a:chExt cx="5881688" cy="3184525"/>
            </a:xfrm>
          </p:grpSpPr>
          <p:sp>
            <p:nvSpPr>
              <p:cNvPr id="6" name="Line 74">
                <a:extLst>
                  <a:ext uri="{FF2B5EF4-FFF2-40B4-BE49-F238E27FC236}">
                    <a16:creationId xmlns:a16="http://schemas.microsoft.com/office/drawing/2014/main" id="{668239AA-A370-DE92-2C7E-76FCCA9C9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7" name="Line 79">
                <a:extLst>
                  <a:ext uri="{FF2B5EF4-FFF2-40B4-BE49-F238E27FC236}">
                    <a16:creationId xmlns:a16="http://schemas.microsoft.com/office/drawing/2014/main" id="{5E249163-8D8E-0E67-8E87-A74030FEBD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8" name="Line 80">
                <a:extLst>
                  <a:ext uri="{FF2B5EF4-FFF2-40B4-BE49-F238E27FC236}">
                    <a16:creationId xmlns:a16="http://schemas.microsoft.com/office/drawing/2014/main" id="{56812ED8-D4A0-AF6B-A970-4E9E6AA98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9" name="Line 81">
                <a:extLst>
                  <a:ext uri="{FF2B5EF4-FFF2-40B4-BE49-F238E27FC236}">
                    <a16:creationId xmlns:a16="http://schemas.microsoft.com/office/drawing/2014/main" id="{4146E82D-F1AD-1C78-4925-FDAB7BC90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0" name="Line 82">
                <a:extLst>
                  <a:ext uri="{FF2B5EF4-FFF2-40B4-BE49-F238E27FC236}">
                    <a16:creationId xmlns:a16="http://schemas.microsoft.com/office/drawing/2014/main" id="{CF2D177E-FD51-F4EA-C3F1-6D42E624F4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1" name="Line 83">
                <a:extLst>
                  <a:ext uri="{FF2B5EF4-FFF2-40B4-BE49-F238E27FC236}">
                    <a16:creationId xmlns:a16="http://schemas.microsoft.com/office/drawing/2014/main" id="{6B91018F-8350-0E56-FDCC-CCC5CED51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2" name="Line 84">
                <a:extLst>
                  <a:ext uri="{FF2B5EF4-FFF2-40B4-BE49-F238E27FC236}">
                    <a16:creationId xmlns:a16="http://schemas.microsoft.com/office/drawing/2014/main" id="{AEB5F62D-2B68-7EEE-5FBE-DF4C1FF01C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3" name="Line 85">
                <a:extLst>
                  <a:ext uri="{FF2B5EF4-FFF2-40B4-BE49-F238E27FC236}">
                    <a16:creationId xmlns:a16="http://schemas.microsoft.com/office/drawing/2014/main" id="{D1D399FC-04A8-2E29-0B68-26B2E3CFE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4" name="Line 86">
                <a:extLst>
                  <a:ext uri="{FF2B5EF4-FFF2-40B4-BE49-F238E27FC236}">
                    <a16:creationId xmlns:a16="http://schemas.microsoft.com/office/drawing/2014/main" id="{6E37512F-5C5E-29A9-896E-DF1B09903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5" name="Line 87">
                <a:extLst>
                  <a:ext uri="{FF2B5EF4-FFF2-40B4-BE49-F238E27FC236}">
                    <a16:creationId xmlns:a16="http://schemas.microsoft.com/office/drawing/2014/main" id="{A4AFE89B-2884-4D5C-FBDC-3C257AC47B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6" name="Line 88">
                <a:extLst>
                  <a:ext uri="{FF2B5EF4-FFF2-40B4-BE49-F238E27FC236}">
                    <a16:creationId xmlns:a16="http://schemas.microsoft.com/office/drawing/2014/main" id="{2EAAB9E2-4EB8-06BF-850E-36AF4D3C3B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7" name="Line 89">
                <a:extLst>
                  <a:ext uri="{FF2B5EF4-FFF2-40B4-BE49-F238E27FC236}">
                    <a16:creationId xmlns:a16="http://schemas.microsoft.com/office/drawing/2014/main" id="{D71A92E5-798C-2C9F-441F-E7DED428EF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8" name="Rectangle 101">
                <a:extLst>
                  <a:ext uri="{FF2B5EF4-FFF2-40B4-BE49-F238E27FC236}">
                    <a16:creationId xmlns:a16="http://schemas.microsoft.com/office/drawing/2014/main" id="{45920E58-F96D-FC5B-3210-BEBB97A92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19" name="Rectangle 102">
                <a:extLst>
                  <a:ext uri="{FF2B5EF4-FFF2-40B4-BE49-F238E27FC236}">
                    <a16:creationId xmlns:a16="http://schemas.microsoft.com/office/drawing/2014/main" id="{745B167D-BE4D-7E13-6585-A96C955ED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20" name="Line 103">
                <a:extLst>
                  <a:ext uri="{FF2B5EF4-FFF2-40B4-BE49-F238E27FC236}">
                    <a16:creationId xmlns:a16="http://schemas.microsoft.com/office/drawing/2014/main" id="{8ED4E7E2-3366-FF8D-5DC5-D2298C4C8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1" name="Rectangle 104">
                <a:extLst>
                  <a:ext uri="{FF2B5EF4-FFF2-40B4-BE49-F238E27FC236}">
                    <a16:creationId xmlns:a16="http://schemas.microsoft.com/office/drawing/2014/main" id="{1C3E765D-66F2-33CA-874C-157C0A11D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22" name="Rectangle 105">
                <a:extLst>
                  <a:ext uri="{FF2B5EF4-FFF2-40B4-BE49-F238E27FC236}">
                    <a16:creationId xmlns:a16="http://schemas.microsoft.com/office/drawing/2014/main" id="{3C684165-EB40-4EA5-6912-B54991CF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23" name="Rectangle 106">
                <a:extLst>
                  <a:ext uri="{FF2B5EF4-FFF2-40B4-BE49-F238E27FC236}">
                    <a16:creationId xmlns:a16="http://schemas.microsoft.com/office/drawing/2014/main" id="{7EBF4965-33A5-28F3-8DDC-C1D927DC6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24" name="Rectangle 107">
                <a:extLst>
                  <a:ext uri="{FF2B5EF4-FFF2-40B4-BE49-F238E27FC236}">
                    <a16:creationId xmlns:a16="http://schemas.microsoft.com/office/drawing/2014/main" id="{4B498107-297E-BDF2-6038-C60C68031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5" name="Rectangle 108">
                <a:extLst>
                  <a:ext uri="{FF2B5EF4-FFF2-40B4-BE49-F238E27FC236}">
                    <a16:creationId xmlns:a16="http://schemas.microsoft.com/office/drawing/2014/main" id="{6B245BC3-522B-7595-0B45-C8996195F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26" name="Rectangle 109">
                <a:extLst>
                  <a:ext uri="{FF2B5EF4-FFF2-40B4-BE49-F238E27FC236}">
                    <a16:creationId xmlns:a16="http://schemas.microsoft.com/office/drawing/2014/main" id="{F14019BA-8A8B-AB68-D85C-3C4EA7500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0A3E3E9-1321-5D4D-02CA-CFCAD2AD792D}"/>
                    </a:ext>
                  </a:extLst>
                </p:cNvPr>
                <p:cNvSpPr txBox="1"/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OPT</m:t>
                                </m:r>
                                <m:d>
                                  <m:dPr>
                                    <m:ctrl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50A3E3E9-1321-5D4D-02CA-CFCAD2AD79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blipFill>
                  <a:blip r:embed="rId3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00CEF888-DB18-2EEB-7B3B-E623A7DDE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4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7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00CEF888-DB18-2EEB-7B3B-E623A7DDE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674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38" t="-3571" r="-149231" b="-9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474" t="-3571" r="-2105" b="-9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61A21E42-5439-12FB-DB09-3BABE58EC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541430"/>
                  </p:ext>
                </p:extLst>
              </p:nvPr>
            </p:nvGraphicFramePr>
            <p:xfrm>
              <a:off x="2031118" y="3956849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4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7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9" name="Table 48">
                <a:extLst>
                  <a:ext uri="{FF2B5EF4-FFF2-40B4-BE49-F238E27FC236}">
                    <a16:creationId xmlns:a16="http://schemas.microsoft.com/office/drawing/2014/main" id="{61A21E42-5439-12FB-DB09-3BABE58EC7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541430"/>
                  </p:ext>
                </p:extLst>
              </p:nvPr>
            </p:nvGraphicFramePr>
            <p:xfrm>
              <a:off x="2031118" y="3956849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674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538" t="-3571" r="-147692" b="-9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0213" t="-3571" r="-2128" b="-9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0" name="Down Arrow 2">
            <a:extLst>
              <a:ext uri="{FF2B5EF4-FFF2-40B4-BE49-F238E27FC236}">
                <a16:creationId xmlns:a16="http://schemas.microsoft.com/office/drawing/2014/main" id="{098CEF27-3D10-81D5-F559-DB3C5D555447}"/>
              </a:ext>
            </a:extLst>
          </p:cNvPr>
          <p:cNvSpPr/>
          <p:nvPr/>
        </p:nvSpPr>
        <p:spPr>
          <a:xfrm>
            <a:off x="1845893" y="3956850"/>
            <a:ext cx="165892" cy="1674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83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Patterns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Fibonacci pattern:</a:t>
                </a:r>
              </a:p>
              <a:p>
                <a:pPr lvl="1"/>
                <a:r>
                  <a:rPr lang="en-US" sz="2400" dirty="0"/>
                  <a:t>1-dimensional,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values immediately prior</a:t>
                </a:r>
              </a:p>
              <a:p>
                <a:pPr lvl="1"/>
                <a:r>
                  <a:rPr lang="en-US" sz="2400" dirty="0"/>
                  <a:t>Space saving possible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Weighted interval scheduling pattern:</a:t>
                </a:r>
              </a:p>
              <a:p>
                <a:pPr lvl="1"/>
                <a:r>
                  <a:rPr lang="en-US" sz="2400" dirty="0"/>
                  <a:t>1-dimensional,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sz="2400" dirty="0"/>
                  <a:t>values arbitrarily far back</a:t>
                </a:r>
              </a:p>
              <a:p>
                <a:pPr lvl="1"/>
                <a:r>
                  <a:rPr lang="en-US" sz="2400" dirty="0"/>
                  <a:t>No space saving possible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35</a:t>
            </a:fld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81A1BBA-ECA2-4BFD-AA14-BBF4B555D933}"/>
              </a:ext>
            </a:extLst>
          </p:cNvPr>
          <p:cNvGrpSpPr>
            <a:grpSpLocks noChangeAspect="1"/>
          </p:cNvGrpSpPr>
          <p:nvPr/>
        </p:nvGrpSpPr>
        <p:grpSpPr>
          <a:xfrm>
            <a:off x="5717636" y="2658840"/>
            <a:ext cx="5022179" cy="731520"/>
            <a:chOff x="2822384" y="1707420"/>
            <a:chExt cx="5988100" cy="87221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12C00AC-ABBC-4885-ACB9-2ECA5054E047}"/>
                </a:ext>
              </a:extLst>
            </p:cNvPr>
            <p:cNvGrpSpPr/>
            <p:nvPr/>
          </p:nvGrpSpPr>
          <p:grpSpPr>
            <a:xfrm>
              <a:off x="2822384" y="2208792"/>
              <a:ext cx="5988100" cy="370842"/>
              <a:chOff x="2118377" y="2208792"/>
              <a:chExt cx="5988100" cy="37084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6663E8A-F767-447F-B3F3-B83CD4F70468}"/>
                  </a:ext>
                </a:extLst>
              </p:cNvPr>
              <p:cNvGrpSpPr/>
              <p:nvPr/>
            </p:nvGrpSpPr>
            <p:grpSpPr>
              <a:xfrm>
                <a:off x="2118377" y="2208794"/>
                <a:ext cx="2395240" cy="370840"/>
                <a:chOff x="2118377" y="2208794"/>
                <a:chExt cx="2395240" cy="370840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E8696734-0754-46DC-BEAC-B3F31D317269}"/>
                    </a:ext>
                  </a:extLst>
                </p:cNvPr>
                <p:cNvGrpSpPr/>
                <p:nvPr/>
              </p:nvGrpSpPr>
              <p:grpSpPr>
                <a:xfrm>
                  <a:off x="2118377" y="2208795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2D15AC53-9256-40CD-82E9-9ACD06E43747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3D0DADCE-DC68-4C6D-8012-8043A6BAE737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E68F462-6932-4957-8911-D1F23EB04818}"/>
                    </a:ext>
                  </a:extLst>
                </p:cNvPr>
                <p:cNvGrpSpPr/>
                <p:nvPr/>
              </p:nvGrpSpPr>
              <p:grpSpPr>
                <a:xfrm>
                  <a:off x="3315997" y="2208794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135ABB57-E666-4740-A61A-DC9FBD244108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A207E3A-32FD-448D-AADD-F9B3B75C7F1A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A7E9E74-51C9-4E6C-AEDB-B93C7B5F919A}"/>
                  </a:ext>
                </a:extLst>
              </p:cNvPr>
              <p:cNvGrpSpPr/>
              <p:nvPr/>
            </p:nvGrpSpPr>
            <p:grpSpPr>
              <a:xfrm>
                <a:off x="4513617" y="2208794"/>
                <a:ext cx="1197620" cy="370839"/>
                <a:chOff x="2118377" y="2208795"/>
                <a:chExt cx="1197620" cy="37083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D2E351F-DA1C-4BC8-83F1-E8FEBD590A93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FB04207-F4A0-4D3C-A2CF-C5370D339363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2BFEA6A-BAEA-4558-9E0D-A8FE5884AEF6}"/>
                  </a:ext>
                </a:extLst>
              </p:cNvPr>
              <p:cNvGrpSpPr/>
              <p:nvPr/>
            </p:nvGrpSpPr>
            <p:grpSpPr>
              <a:xfrm>
                <a:off x="5711237" y="2208793"/>
                <a:ext cx="1197620" cy="370839"/>
                <a:chOff x="2118377" y="2208795"/>
                <a:chExt cx="1197620" cy="370839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AF579EF-40AD-4DDA-959E-136A03D05DCF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0A0E666-19A0-473B-A13F-B0B2A48FF7DB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44D53E8-65ED-4E34-AFCD-D3BA51B06146}"/>
                  </a:ext>
                </a:extLst>
              </p:cNvPr>
              <p:cNvGrpSpPr/>
              <p:nvPr/>
            </p:nvGrpSpPr>
            <p:grpSpPr>
              <a:xfrm>
                <a:off x="6908857" y="2208792"/>
                <a:ext cx="1197620" cy="370839"/>
                <a:chOff x="2118377" y="2208795"/>
                <a:chExt cx="1197620" cy="370839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84B769A-38DC-4332-82C7-34B93689C315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6571F08-37EA-451B-B350-576087687292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78BA973-FD5D-4B0B-8C7C-D335CDA75D1E}"/>
                </a:ext>
              </a:extLst>
            </p:cNvPr>
            <p:cNvSpPr/>
            <p:nvPr/>
          </p:nvSpPr>
          <p:spPr>
            <a:xfrm>
              <a:off x="7930195" y="1924825"/>
              <a:ext cx="598810" cy="469390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18C796-5B15-4370-8E6D-F64AEEDE8B9B}"/>
                </a:ext>
              </a:extLst>
            </p:cNvPr>
            <p:cNvSpPr/>
            <p:nvPr/>
          </p:nvSpPr>
          <p:spPr>
            <a:xfrm>
              <a:off x="7315200" y="1707420"/>
              <a:ext cx="1213805" cy="686796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663223D-C951-49C9-B1FD-9728962DCC7B}"/>
              </a:ext>
            </a:extLst>
          </p:cNvPr>
          <p:cNvGrpSpPr>
            <a:grpSpLocks noChangeAspect="1"/>
          </p:cNvGrpSpPr>
          <p:nvPr/>
        </p:nvGrpSpPr>
        <p:grpSpPr>
          <a:xfrm>
            <a:off x="5723670" y="4850653"/>
            <a:ext cx="5085017" cy="822960"/>
            <a:chOff x="2084660" y="3630818"/>
            <a:chExt cx="5988100" cy="96911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750B70D-D547-4264-8790-AAB0C92AED33}"/>
                </a:ext>
              </a:extLst>
            </p:cNvPr>
            <p:cNvGrpSpPr/>
            <p:nvPr/>
          </p:nvGrpSpPr>
          <p:grpSpPr>
            <a:xfrm>
              <a:off x="2084660" y="4229091"/>
              <a:ext cx="5988100" cy="370842"/>
              <a:chOff x="2118377" y="2208792"/>
              <a:chExt cx="5988100" cy="37084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C31F76F-AF51-4B78-AFB5-638652292786}"/>
                  </a:ext>
                </a:extLst>
              </p:cNvPr>
              <p:cNvGrpSpPr/>
              <p:nvPr/>
            </p:nvGrpSpPr>
            <p:grpSpPr>
              <a:xfrm>
                <a:off x="2118377" y="2208794"/>
                <a:ext cx="2395240" cy="370840"/>
                <a:chOff x="2118377" y="2208794"/>
                <a:chExt cx="2395240" cy="37084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ADB2A1B-5D00-4871-8696-2C12A6F4D360}"/>
                    </a:ext>
                  </a:extLst>
                </p:cNvPr>
                <p:cNvGrpSpPr/>
                <p:nvPr/>
              </p:nvGrpSpPr>
              <p:grpSpPr>
                <a:xfrm>
                  <a:off x="2118377" y="2208795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A32A2E16-C2C4-4223-871A-79E80271641E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D0B52B38-95E3-4878-B5C6-4714CD449527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77847865-42D3-407C-B23E-F631ED313EF6}"/>
                    </a:ext>
                  </a:extLst>
                </p:cNvPr>
                <p:cNvGrpSpPr/>
                <p:nvPr/>
              </p:nvGrpSpPr>
              <p:grpSpPr>
                <a:xfrm>
                  <a:off x="3315997" y="2208794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2D3590C3-391E-4643-AE19-91CD694FBD4E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D09E4E77-7B9E-45B7-9E33-9CE39B0F74A8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F896A3C-BF23-4477-BB95-0DA4125FE543}"/>
                  </a:ext>
                </a:extLst>
              </p:cNvPr>
              <p:cNvGrpSpPr/>
              <p:nvPr/>
            </p:nvGrpSpPr>
            <p:grpSpPr>
              <a:xfrm>
                <a:off x="4513617" y="2208794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CE40E0E-1A23-4F1A-BB83-665450040DCC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EFD0089-9618-45BE-86F5-F623418CB9DA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1D64425-BE48-43F5-B887-0231FF0CF6F3}"/>
                  </a:ext>
                </a:extLst>
              </p:cNvPr>
              <p:cNvGrpSpPr/>
              <p:nvPr/>
            </p:nvGrpSpPr>
            <p:grpSpPr>
              <a:xfrm>
                <a:off x="5711237" y="2208793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F360D75-E156-434A-A57E-1FFA667010EE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740ACC8-82AB-4EDC-B305-989983A44DB5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4138E22-7B58-49FE-BCB3-B193ED987116}"/>
                  </a:ext>
                </a:extLst>
              </p:cNvPr>
              <p:cNvGrpSpPr/>
              <p:nvPr/>
            </p:nvGrpSpPr>
            <p:grpSpPr>
              <a:xfrm>
                <a:off x="6908857" y="2208792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80E6E16-F8E7-465A-A009-9E167BAF6EE2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3C43DD7-1C49-4D42-B330-1B6638628DD1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3B6CA9-1309-4B29-9EDE-3F9B0CAAF0AE}"/>
                </a:ext>
              </a:extLst>
            </p:cNvPr>
            <p:cNvSpPr/>
            <p:nvPr/>
          </p:nvSpPr>
          <p:spPr>
            <a:xfrm>
              <a:off x="7218095" y="3994396"/>
              <a:ext cx="598810" cy="469390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3C0625-8E8E-4583-AC1F-4606B6085E9B}"/>
                </a:ext>
              </a:extLst>
            </p:cNvPr>
            <p:cNvSpPr/>
            <p:nvPr/>
          </p:nvSpPr>
          <p:spPr>
            <a:xfrm>
              <a:off x="4175490" y="3630818"/>
              <a:ext cx="3649508" cy="844079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1566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10E7-F63F-4B5A-9E40-2C2FD1C5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 (LIS)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4844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4844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F77CB-0AC9-4A51-BFAF-60DA87B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41C380-9D74-4EB3-97D7-F4A669FDB130}"/>
              </a:ext>
            </a:extLst>
          </p:cNvPr>
          <p:cNvGraphicFramePr>
            <a:graphicFrameLocks noGrp="1"/>
          </p:cNvGraphicFramePr>
          <p:nvPr/>
        </p:nvGraphicFramePr>
        <p:xfrm>
          <a:off x="1416517" y="3175974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33E949D2-B8EF-4069-8B9D-2FA9619F8363}"/>
              </a:ext>
            </a:extLst>
          </p:cNvPr>
          <p:cNvGraphicFramePr>
            <a:graphicFrameLocks noGrp="1"/>
          </p:cNvGraphicFramePr>
          <p:nvPr/>
        </p:nvGraphicFramePr>
        <p:xfrm>
          <a:off x="1416517" y="4674105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5467350" y="3175974"/>
            <a:ext cx="837731" cy="396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en-US" b="1" dirty="0">
                <a:solidFill>
                  <a:prstClr val="black"/>
                </a:solidFill>
              </a:rPr>
              <a:t>5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102205" y="3175974"/>
            <a:ext cx="1645187" cy="396240"/>
            <a:chOff x="903169" y="2701287"/>
            <a:chExt cx="1626672" cy="3962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903169" y="2701287"/>
              <a:ext cx="813336" cy="39624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/>
              <a:r>
                <a:rPr lang="en-US" sz="2000" b="1" dirty="0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16505" y="2701287"/>
              <a:ext cx="813336" cy="39624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/>
              <a:r>
                <a:rPr lang="en-US" b="1" dirty="0">
                  <a:solidFill>
                    <a:prstClr val="black"/>
                  </a:solidFill>
                </a:rPr>
                <a:t>8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12847" y="3175974"/>
            <a:ext cx="1644777" cy="396240"/>
            <a:chOff x="903169" y="2701287"/>
            <a:chExt cx="1626672" cy="39624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7" name="Rectangle 36"/>
            <p:cNvSpPr/>
            <p:nvPr/>
          </p:nvSpPr>
          <p:spPr>
            <a:xfrm>
              <a:off x="903169" y="2701287"/>
              <a:ext cx="813336" cy="39624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/>
              <a:r>
                <a:rPr lang="en-US" sz="2000" b="1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716505" y="2701287"/>
              <a:ext cx="813336" cy="396240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914400"/>
              <a:r>
                <a:rPr lang="en-US" b="1" dirty="0">
                  <a:solidFill>
                    <a:prstClr val="black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93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87100-88A2-2533-0381-0FC3D7DF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4769CD47-8454-5A56-B5C3-DE431A5EE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Weighted Interval Scheduling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CE2A98E-2457-97DA-76E1-C13011BD5A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/>
            <a:r>
              <a:rPr lang="en-US" altLang="en-US" sz="2000" dirty="0"/>
              <a:t>What are the options for the last choice?</a:t>
            </a:r>
          </a:p>
          <a:p>
            <a:pPr lvl="1"/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/>
            <a:r>
              <a:rPr lang="en-US" altLang="en-US" sz="2000" dirty="0"/>
              <a:t>Figure out the possible values of all parameters in the recursive calls.</a:t>
            </a:r>
          </a:p>
          <a:p>
            <a:pPr lvl="1"/>
            <a:r>
              <a:rPr lang="en-US" altLang="en-US" sz="2000" dirty="0"/>
              <a:t>How many subproblems (options for last choice) are there?</a:t>
            </a:r>
          </a:p>
          <a:p>
            <a:pPr lvl="1"/>
            <a:r>
              <a:rPr lang="en-US" altLang="en-US" sz="2000" dirty="0"/>
              <a:t>What are the parameters needed to identify each?</a:t>
            </a:r>
          </a:p>
          <a:p>
            <a:pPr lvl="1"/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/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/>
              <a:t>With this step: a “Bottom-up” (iterative) algorithm</a:t>
            </a:r>
          </a:p>
          <a:p>
            <a:pPr lvl="1"/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/>
            <a:r>
              <a:rPr lang="en-US" altLang="en-US" sz="2000" dirty="0"/>
              <a:t>Is it possible to reuse some memory locations?</a:t>
            </a:r>
          </a:p>
        </p:txBody>
      </p:sp>
    </p:spTree>
    <p:extLst>
      <p:ext uri="{BB962C8B-B14F-4D97-AF65-F5344CB8AC3E}">
        <p14:creationId xmlns:p14="http://schemas.microsoft.com/office/powerpoint/2010/main" val="2007263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43434-7F6F-FC7F-0E8C-EBA2C448D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15B3-9A96-DD26-7CDB-2ED8F89A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Finding a Recursive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196DF3-F7DF-DE11-F77B-B8A45A943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4844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196DF3-F7DF-DE11-F77B-B8A45A943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4844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48463-22C6-94E0-F864-DE62E9B4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3CD01BF-D211-79F8-7933-FDAF8B5AA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33182"/>
              </p:ext>
            </p:extLst>
          </p:nvPr>
        </p:nvGraphicFramePr>
        <p:xfrm>
          <a:off x="352031" y="4500316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33FD03-F660-7E94-DE4A-30C8FA169758}"/>
              </a:ext>
            </a:extLst>
          </p:cNvPr>
          <p:cNvSpPr txBox="1"/>
          <p:nvPr/>
        </p:nvSpPr>
        <p:spPr>
          <a:xfrm>
            <a:off x="526473" y="2944537"/>
            <a:ext cx="10445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value at the last index were included, then best solution would look like: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longest sequence ending with something less than that value,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Followed by that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BF8A25-9985-B6A7-5045-04BF58485C95}"/>
              </a:ext>
            </a:extLst>
          </p:cNvPr>
          <p:cNvSpPr txBox="1"/>
          <p:nvPr/>
        </p:nvSpPr>
        <p:spPr>
          <a:xfrm>
            <a:off x="-6366" y="5398715"/>
            <a:ext cx="6925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Extend the longest solution that ends with something less than 5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B08F1A-F8C9-EB6F-284F-CE2B5FEC6D7A}"/>
              </a:ext>
            </a:extLst>
          </p:cNvPr>
          <p:cNvCxnSpPr>
            <a:cxnSpLocks/>
          </p:cNvCxnSpPr>
          <p:nvPr/>
        </p:nvCxnSpPr>
        <p:spPr>
          <a:xfrm flipH="1" flipV="1">
            <a:off x="1588659" y="4912388"/>
            <a:ext cx="314036" cy="48632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71464B-7398-7094-97B4-76F64CBFBCCE}"/>
              </a:ext>
            </a:extLst>
          </p:cNvPr>
          <p:cNvCxnSpPr>
            <a:cxnSpLocks/>
          </p:cNvCxnSpPr>
          <p:nvPr/>
        </p:nvCxnSpPr>
        <p:spPr>
          <a:xfrm flipV="1">
            <a:off x="2392222" y="4912388"/>
            <a:ext cx="0" cy="48632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4F573F-50BE-FFCC-43D3-873A407AED22}"/>
              </a:ext>
            </a:extLst>
          </p:cNvPr>
          <p:cNvCxnSpPr>
            <a:cxnSpLocks/>
          </p:cNvCxnSpPr>
          <p:nvPr/>
        </p:nvCxnSpPr>
        <p:spPr>
          <a:xfrm flipV="1">
            <a:off x="2752441" y="4912388"/>
            <a:ext cx="387927" cy="48632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E99AE9-B9CA-CB5E-243B-63B8210C6E13}"/>
                  </a:ext>
                </a:extLst>
              </p:cNvPr>
              <p:cNvSpPr txBox="1"/>
              <p:nvPr/>
            </p:nvSpPr>
            <p:spPr>
              <a:xfrm>
                <a:off x="1052159" y="5868240"/>
                <a:ext cx="7647286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𝑶𝑷𝑻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0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b="1" i="1" dirty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𝑶𝑷𝑻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𝒂𝒏𝒅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E99AE9-B9CA-CB5E-243B-63B8210C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59" y="5868240"/>
                <a:ext cx="7647286" cy="77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6B2F91-5509-ED72-7D08-2A945F3F3E87}"/>
                  </a:ext>
                </a:extLst>
              </p:cNvPr>
              <p:cNvSpPr txBox="1"/>
              <p:nvPr/>
            </p:nvSpPr>
            <p:spPr>
              <a:xfrm>
                <a:off x="8967810" y="4098271"/>
                <a:ext cx="287027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 is 1 plus the max of: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E6B2F91-5509-ED72-7D08-2A945F3F3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810" y="4098271"/>
                <a:ext cx="2870273" cy="1200329"/>
              </a:xfrm>
              <a:prstGeom prst="rect">
                <a:avLst/>
              </a:prstGeom>
              <a:blipFill>
                <a:blip r:embed="rId4"/>
                <a:stretch>
                  <a:fillRect l="-1274" t="-2538" r="-1062" b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563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AAC2E-B82E-0E58-1893-084E459BA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D680-4181-DFC1-8348-B1328054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Finding a Recursive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AAF0E-F7E3-E6A1-5370-52CD31EF96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4844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BAAF0E-F7E3-E6A1-5370-52CD31EF96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4844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B70F6-A24F-E698-DC8B-33F2FEA2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FD62F-E504-7208-C275-0220C91CE63D}"/>
              </a:ext>
            </a:extLst>
          </p:cNvPr>
          <p:cNvSpPr txBox="1"/>
          <p:nvPr/>
        </p:nvSpPr>
        <p:spPr>
          <a:xfrm>
            <a:off x="526473" y="2944537"/>
            <a:ext cx="10445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value at the last index were included, then best solution would look like: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longest sequence ending with something less than that value,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Followed by that value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B8D0BD4-8867-3D2B-E395-56B5C9655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65174"/>
              </p:ext>
            </p:extLst>
          </p:nvPr>
        </p:nvGraphicFramePr>
        <p:xfrm>
          <a:off x="123427" y="4684021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53169D-C8F9-5CA3-7113-083DE402ED8B}"/>
                  </a:ext>
                </a:extLst>
              </p:cNvPr>
              <p:cNvSpPr txBox="1"/>
              <p:nvPr/>
            </p:nvSpPr>
            <p:spPr>
              <a:xfrm>
                <a:off x="571865" y="5868240"/>
                <a:ext cx="7647286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𝑶𝑷𝑻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0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b="1" i="1" dirty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𝑶𝑷𝑻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𝒂𝒏𝒅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53169D-C8F9-5CA3-7113-083DE402E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5" y="5868240"/>
                <a:ext cx="7647286" cy="77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550BB1-B410-CCFF-1D0B-E7F7F363A7D2}"/>
                  </a:ext>
                </a:extLst>
              </p:cNvPr>
              <p:cNvSpPr txBox="1"/>
              <p:nvPr/>
            </p:nvSpPr>
            <p:spPr>
              <a:xfrm>
                <a:off x="8967810" y="4098271"/>
                <a:ext cx="2870273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dirty="0"/>
                  <a:t> is 1 plus the max of: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550BB1-B410-CCFF-1D0B-E7F7F363A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810" y="4098271"/>
                <a:ext cx="2870273" cy="2308324"/>
              </a:xfrm>
              <a:prstGeom prst="rect">
                <a:avLst/>
              </a:prstGeom>
              <a:blipFill>
                <a:blip r:embed="rId4"/>
                <a:stretch>
                  <a:fillRect l="-1274" t="-1319" r="-1062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26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E2AAA-ED90-BF2E-3EBD-7C487F0CB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8D5C-7CD7-0CE6-39A1-751418D9C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Bottom-Up DP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09D7B-4AFA-5F69-7031-7FD14675B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1446165" cy="51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def </a:t>
            </a:r>
            <a:r>
              <a:rPr lang="en-US" b="1" dirty="0" err="1"/>
              <a:t>myDPalgo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for each </a:t>
            </a:r>
            <a:r>
              <a:rPr lang="en-US" dirty="0" err="1"/>
              <a:t>baseCase</a:t>
            </a:r>
            <a:r>
              <a:rPr lang="en-US" dirty="0"/>
              <a:t>:    </a:t>
            </a:r>
            <a:r>
              <a:rPr lang="en-US" dirty="0">
                <a:solidFill>
                  <a:schemeClr val="accent3"/>
                </a:solidFill>
              </a:rPr>
              <a:t>// Identify which subproblems are base cases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solve(</a:t>
            </a:r>
            <a:r>
              <a:rPr lang="en-US" dirty="0" err="1"/>
              <a:t>baseCase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		mem[</a:t>
            </a:r>
            <a:r>
              <a:rPr lang="en-US" dirty="0" err="1"/>
              <a:t>baseCase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  </a:t>
            </a:r>
            <a:r>
              <a:rPr lang="en-US" dirty="0">
                <a:solidFill>
                  <a:schemeClr val="accent3"/>
                </a:solidFill>
              </a:rPr>
              <a:t>// Save the solution for reuse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for each 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 in bottom-up order:</a:t>
            </a:r>
          </a:p>
          <a:p>
            <a:pPr marL="0" indent="0">
              <a:buNone/>
            </a:pPr>
            <a:r>
              <a:rPr lang="en-US" dirty="0"/>
              <a:t>		 </a:t>
            </a:r>
            <a:r>
              <a:rPr lang="en-US" dirty="0">
                <a:solidFill>
                  <a:schemeClr val="accent3"/>
                </a:solidFill>
              </a:rPr>
              <a:t>// The order should be chosen so that every </a:t>
            </a:r>
            <a:r>
              <a:rPr lang="en-US" dirty="0" err="1">
                <a:solidFill>
                  <a:schemeClr val="accent3"/>
                </a:solidFill>
              </a:rPr>
              <a:t>subsolution</a:t>
            </a:r>
            <a:r>
              <a:rPr lang="en-US" dirty="0">
                <a:solidFill>
                  <a:schemeClr val="accent3"/>
                </a:solidFill>
              </a:rPr>
              <a:t> is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                       // guaranteed to already be in memory when it’s needed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</a:t>
            </a:r>
            <a:r>
              <a:rPr lang="en-US" dirty="0" err="1"/>
              <a:t>selectAndExtend</a:t>
            </a:r>
            <a:r>
              <a:rPr lang="en-US" dirty="0"/>
              <a:t>(</a:t>
            </a:r>
            <a:r>
              <a:rPr lang="en-US" dirty="0" err="1">
                <a:solidFill>
                  <a:srgbClr val="0070C0"/>
                </a:solidFill>
              </a:rPr>
              <a:t>subsolutions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                mem[</a:t>
            </a:r>
            <a:r>
              <a:rPr lang="en-US" dirty="0">
                <a:solidFill>
                  <a:srgbClr val="00B050"/>
                </a:solidFill>
              </a:rPr>
              <a:t>subproblem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</a:t>
            </a:r>
            <a:r>
              <a:rPr lang="en-US" dirty="0">
                <a:solidFill>
                  <a:schemeClr val="accent3"/>
                </a:solidFill>
              </a:rPr>
              <a:t>// Save the solution for reuse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return mem[</a:t>
            </a:r>
            <a:r>
              <a:rPr lang="en-US" dirty="0">
                <a:solidFill>
                  <a:srgbClr val="FF0000"/>
                </a:solidFill>
              </a:rPr>
              <a:t>problem</a:t>
            </a:r>
            <a:r>
              <a:rPr lang="en-US" dirty="0"/>
              <a:t>]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94500-E0AE-8C35-AC19-7575282E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79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DFFBD-A1AD-7CDE-E079-DC109CCE5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8163-9C21-750F-8CE4-A9BD4E92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Finding a Recursive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D04DC-3502-DF23-A8B7-FF3EA93AF6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4844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D04DC-3502-DF23-A8B7-FF3EA93AF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4844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050E4-75A9-552D-E114-EE2295A1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A794F-260B-56C0-F0C0-7046001E28E9}"/>
              </a:ext>
            </a:extLst>
          </p:cNvPr>
          <p:cNvSpPr txBox="1"/>
          <p:nvPr/>
        </p:nvSpPr>
        <p:spPr>
          <a:xfrm>
            <a:off x="526473" y="2944537"/>
            <a:ext cx="10445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value at the last index were included, then best solution would look like: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longest sequence ending with something less than that value,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Followed by that value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9AF44B30-8FD2-0D29-11C5-1273FE9E3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4064"/>
              </p:ext>
            </p:extLst>
          </p:nvPr>
        </p:nvGraphicFramePr>
        <p:xfrm>
          <a:off x="123428" y="4684021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BA4280-7F56-8371-AA64-F7034E0EF736}"/>
                  </a:ext>
                </a:extLst>
              </p:cNvPr>
              <p:cNvSpPr txBox="1"/>
              <p:nvPr/>
            </p:nvSpPr>
            <p:spPr>
              <a:xfrm>
                <a:off x="571866" y="5868240"/>
                <a:ext cx="7647286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𝑶𝑷𝑻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0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b="1" i="1" dirty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𝑶𝑷𝑻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𝒂𝒏𝒅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BA4280-7F56-8371-AA64-F7034E0EF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6" y="5868240"/>
                <a:ext cx="7647286" cy="77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0D9032-B1D8-68D5-8A7D-518A9EFCD3A3}"/>
                  </a:ext>
                </a:extLst>
              </p:cNvPr>
              <p:cNvSpPr txBox="1"/>
              <p:nvPr/>
            </p:nvSpPr>
            <p:spPr>
              <a:xfrm>
                <a:off x="8967810" y="4098271"/>
                <a:ext cx="287027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/>
                  <a:t> is 1 plus the max of:</a:t>
                </a:r>
                <a:endParaRPr lang="en-US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b="0" i="1" dirty="0">
                  <a:solidFill>
                    <a:schemeClr val="accent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0D9032-B1D8-68D5-8A7D-518A9EFCD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810" y="4098271"/>
                <a:ext cx="2870273" cy="1477328"/>
              </a:xfrm>
              <a:prstGeom prst="rect">
                <a:avLst/>
              </a:prstGeom>
              <a:blipFill>
                <a:blip r:embed="rId4"/>
                <a:stretch>
                  <a:fillRect l="-1274" t="-2058" r="-1062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029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4834E-9B25-6B4C-A2F1-2924CF121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E3C0-34C1-D401-71B1-3D8159D8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Finding a Recursive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1A13B8-168D-394E-576D-279BE71DF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44844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1A13B8-168D-394E-576D-279BE71DF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44844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327FD-625E-CFF8-3053-AFBBA1E8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A18E2-3BB3-4B6A-5F47-D3548608F93F}"/>
              </a:ext>
            </a:extLst>
          </p:cNvPr>
          <p:cNvSpPr txBox="1"/>
          <p:nvPr/>
        </p:nvSpPr>
        <p:spPr>
          <a:xfrm>
            <a:off x="526473" y="2944537"/>
            <a:ext cx="10445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the value at the last index were included, then best solution would look like: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The longest sequence ending with something less than that value,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Followed by that value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C7F8E45-FDF9-8C34-EA10-57F32A2C98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375454"/>
              </p:ext>
            </p:extLst>
          </p:nvPr>
        </p:nvGraphicFramePr>
        <p:xfrm>
          <a:off x="123428" y="4684021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7DA4B-D8BB-2FAC-8B48-3186CCBB2B8D}"/>
                  </a:ext>
                </a:extLst>
              </p:cNvPr>
              <p:cNvSpPr txBox="1"/>
              <p:nvPr/>
            </p:nvSpPr>
            <p:spPr>
              <a:xfrm>
                <a:off x="571866" y="5868240"/>
                <a:ext cx="7647286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𝑶𝑷𝑻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0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b="1" i="1" dirty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𝑶𝑷𝑻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𝒂𝒏𝒅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47DA4B-D8BB-2FAC-8B48-3186CCBB2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6" y="5868240"/>
                <a:ext cx="7647286" cy="77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1B3BA9-9707-17AF-9F8B-737480C025C6}"/>
                  </a:ext>
                </a:extLst>
              </p:cNvPr>
              <p:cNvSpPr txBox="1"/>
              <p:nvPr/>
            </p:nvSpPr>
            <p:spPr>
              <a:xfrm>
                <a:off x="8967810" y="4098271"/>
                <a:ext cx="28702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 is 1 plus the max of:</a:t>
                </a:r>
                <a:endParaRPr lang="en-US" b="0" dirty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1B3BA9-9707-17AF-9F8B-737480C02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810" y="4098271"/>
                <a:ext cx="2870273" cy="646331"/>
              </a:xfrm>
              <a:prstGeom prst="rect">
                <a:avLst/>
              </a:prstGeom>
              <a:blipFill>
                <a:blip r:embed="rId4"/>
                <a:stretch>
                  <a:fillRect l="-1274" t="-4717" r="-1062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66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19A27-D32C-898F-7869-520F779D0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5279B9DD-1A00-53C2-1B7F-77CB42EA2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LIS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A6A88E9-08C0-A18B-8CA5-EE187BADCF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/>
            <a:r>
              <a:rPr lang="en-US" altLang="en-US" sz="2000" dirty="0"/>
              <a:t>What are the options for the last choice?</a:t>
            </a:r>
          </a:p>
          <a:p>
            <a:pPr lvl="1"/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/>
            <a:r>
              <a:rPr lang="en-US" altLang="en-US" sz="2000" dirty="0"/>
              <a:t>Figure out the possible values of all parameters in the recursive calls.</a:t>
            </a:r>
          </a:p>
          <a:p>
            <a:pPr lvl="1"/>
            <a:r>
              <a:rPr lang="en-US" altLang="en-US" sz="2000" dirty="0"/>
              <a:t>How many subproblems (options for last choice) are there?</a:t>
            </a:r>
          </a:p>
          <a:p>
            <a:pPr lvl="1"/>
            <a:r>
              <a:rPr lang="en-US" altLang="en-US" sz="2000" dirty="0"/>
              <a:t>What are the parameters needed to identify each?</a:t>
            </a:r>
          </a:p>
          <a:p>
            <a:pPr lvl="1"/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/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/>
              <a:t>With this step: a “Bottom-up” (iterative) algorithm</a:t>
            </a:r>
          </a:p>
          <a:p>
            <a:pPr lvl="1"/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/>
            <a:r>
              <a:rPr lang="en-US" altLang="en-US" sz="2000" dirty="0"/>
              <a:t>Is it possible to reuse some memory locations?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FDB6640-D29D-CA1B-E229-48A15B4046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040500"/>
              </p:ext>
            </p:extLst>
          </p:nvPr>
        </p:nvGraphicFramePr>
        <p:xfrm>
          <a:off x="187377" y="1305879"/>
          <a:ext cx="3011060" cy="266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106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26667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6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3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4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2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7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5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10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6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8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5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2743CB-941C-30D9-D34F-154D982237C6}"/>
                  </a:ext>
                </a:extLst>
              </p:cNvPr>
              <p:cNvSpPr txBox="1"/>
              <p:nvPr/>
            </p:nvSpPr>
            <p:spPr>
              <a:xfrm>
                <a:off x="-103386" y="1668031"/>
                <a:ext cx="35925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4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𝑶𝑷𝑻</m:t>
                              </m:r>
                              <m:d>
                                <m:dPr>
                                  <m:ctrlP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4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02743CB-941C-30D9-D34F-154D98223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386" y="1668031"/>
                <a:ext cx="3592587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8310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9BED-A56D-544A-8083-C0A7267A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Memory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CFC9F-0C96-4CFB-6B10-C610D4FCD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2981"/>
            <a:ext cx="10515600" cy="3793981"/>
          </a:xfrm>
        </p:spPr>
        <p:txBody>
          <a:bodyPr/>
          <a:lstStyle/>
          <a:p>
            <a:r>
              <a:rPr lang="en-US" dirty="0"/>
              <a:t>How many parameters?</a:t>
            </a:r>
          </a:p>
          <a:p>
            <a:pPr lvl="1"/>
            <a:r>
              <a:rPr lang="en-US" dirty="0"/>
              <a:t>Just 1</a:t>
            </a:r>
          </a:p>
          <a:p>
            <a:r>
              <a:rPr lang="en-US" dirty="0"/>
              <a:t>What does each represent?</a:t>
            </a:r>
          </a:p>
          <a:p>
            <a:pPr lvl="1"/>
            <a:r>
              <a:rPr lang="en-US" dirty="0"/>
              <a:t>An index in the array</a:t>
            </a:r>
          </a:p>
          <a:p>
            <a:r>
              <a:rPr lang="en-US" dirty="0"/>
              <a:t>How many different values?</a:t>
            </a:r>
          </a:p>
          <a:p>
            <a:pPr lvl="1"/>
            <a:r>
              <a:rPr lang="en-US" dirty="0"/>
              <a:t>Length of the array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C353AA-885B-D5C6-8BAB-66DDE5F6A54A}"/>
                  </a:ext>
                </a:extLst>
              </p:cNvPr>
              <p:cNvSpPr txBox="1"/>
              <p:nvPr/>
            </p:nvSpPr>
            <p:spPr>
              <a:xfrm>
                <a:off x="2272357" y="1301254"/>
                <a:ext cx="7647286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𝑶𝑷𝑻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0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b="1" i="1" dirty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𝑶𝑷𝑻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𝒂𝒏𝒅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C353AA-885B-D5C6-8BAB-66DDE5F6A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57" y="1301254"/>
                <a:ext cx="7647286" cy="7788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E97C17-1D67-22D8-322A-E1E712D78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136472"/>
              </p:ext>
            </p:extLst>
          </p:nvPr>
        </p:nvGraphicFramePr>
        <p:xfrm>
          <a:off x="2032000" y="5469112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9106ED-476D-506F-4AA4-95875114C6AF}"/>
                  </a:ext>
                </a:extLst>
              </p:cNvPr>
              <p:cNvSpPr txBox="1"/>
              <p:nvPr/>
            </p:nvSpPr>
            <p:spPr>
              <a:xfrm>
                <a:off x="982368" y="5469112"/>
                <a:ext cx="10301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𝑶𝑷𝑻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9106ED-476D-506F-4AA4-95875114C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68" y="5469112"/>
                <a:ext cx="103015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155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6ECE7-3E27-0B7F-882A-A3475E625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8289-57E3-EA7E-9D98-26D49691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752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LIS Top-Down DP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A144B-AFF7-443F-0193-D96CB2A84E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17" y="712778"/>
                <a:ext cx="11834092" cy="4357986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LISRec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:r>
                  <a:rPr lang="en-US" dirty="0"/>
                  <a:t>	if OPT[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not blank:    </a:t>
                </a:r>
                <a:r>
                  <a:rPr lang="en-US" dirty="0">
                    <a:solidFill>
                      <a:schemeClr val="accent3"/>
                    </a:solidFill>
                  </a:rPr>
                  <a:t>// Check if we’ve solved this already</a:t>
                </a:r>
              </a:p>
              <a:p>
                <a:pPr marL="0" indent="0">
                  <a:buNone/>
                </a:pPr>
                <a:r>
                  <a:rPr lang="en-US" dirty="0"/>
                  <a:t>		return OPT[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==0:    </a:t>
                </a:r>
                <a:r>
                  <a:rPr lang="en-US" dirty="0">
                    <a:solidFill>
                      <a:schemeClr val="accent3"/>
                    </a:solidFill>
                  </a:rPr>
                  <a:t>// Check if this is a base case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OPT[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= </a:t>
                </a:r>
                <a:r>
                  <a:rPr lang="en-US" dirty="0">
                    <a:solidFill>
                      <a:srgbClr val="7030A0"/>
                    </a:solidFill>
                  </a:rPr>
                  <a:t>1    </a:t>
                </a:r>
                <a:r>
                  <a:rPr lang="en-US" dirty="0">
                    <a:solidFill>
                      <a:schemeClr val="accent3"/>
                    </a:solidFill>
                  </a:rPr>
                  <a:t>// Always save your solution before returning 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	return OPT[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best</a:t>
                </a:r>
                <a:r>
                  <a:rPr lang="en-US" dirty="0"/>
                  <a:t> = 0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	</a:t>
                </a:r>
                <a:r>
                  <a:rPr lang="en-US" dirty="0"/>
                  <a:t>f</a:t>
                </a:r>
                <a:r>
                  <a:rPr lang="en-US" dirty="0">
                    <a:solidFill>
                      <a:schemeClr val="tx1"/>
                    </a:solidFill>
                  </a:rPr>
                  <a:t>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i="1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 &lt;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</a:t>
                </a:r>
                <a:r>
                  <a:rPr lang="en-US" dirty="0">
                    <a:solidFill>
                      <a:srgbClr val="7030A0"/>
                    </a:solidFill>
                  </a:rPr>
                  <a:t>best</a:t>
                </a:r>
                <a:r>
                  <a:rPr lang="en-US" dirty="0">
                    <a:solidFill>
                      <a:schemeClr val="tx1"/>
                    </a:solidFill>
                  </a:rPr>
                  <a:t> = max(</a:t>
                </a:r>
                <a:r>
                  <a:rPr lang="en-US" dirty="0">
                    <a:solidFill>
                      <a:srgbClr val="7030A0"/>
                    </a:solidFill>
                  </a:rPr>
                  <a:t>best</a:t>
                </a:r>
                <a:r>
                  <a:rPr lang="en-US" dirty="0">
                    <a:solidFill>
                      <a:schemeClr val="tx1"/>
                    </a:solidFill>
                  </a:rPr>
                  <a:t>, LIS(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))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each subproblem, pick which to use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OPT[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= 1+</a:t>
                </a:r>
                <a:r>
                  <a:rPr lang="en-US" dirty="0">
                    <a:solidFill>
                      <a:srgbClr val="7030A0"/>
                    </a:solidFill>
                  </a:rPr>
                  <a:t>best </a:t>
                </a:r>
                <a:r>
                  <a:rPr lang="en-US" dirty="0">
                    <a:solidFill>
                      <a:schemeClr val="accent3"/>
                    </a:solidFill>
                  </a:rPr>
                  <a:t>// Always save your solution before returning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return 1+</a:t>
                </a:r>
                <a:r>
                  <a:rPr lang="en-US" dirty="0">
                    <a:solidFill>
                      <a:srgbClr val="7030A0"/>
                    </a:solidFill>
                  </a:rPr>
                  <a:t>best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EA144B-AFF7-443F-0193-D96CB2A84E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17" y="712778"/>
                <a:ext cx="11834092" cy="4357986"/>
              </a:xfrm>
              <a:blipFill>
                <a:blip r:embed="rId2"/>
                <a:stretch>
                  <a:fillRect l="-670" t="-2937" b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E0775-E318-54CA-8721-B145E7E3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91BAD0A-49F7-8FB4-B7DB-319EE702C3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954" y="5077033"/>
                <a:ext cx="11834092" cy="18280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LIS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solution = 1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=0 up to </a:t>
                </a:r>
                <a:r>
                  <a:rPr lang="en-US" dirty="0" err="1"/>
                  <a:t>A.length</a:t>
                </a:r>
                <a:r>
                  <a:rPr lang="en-US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	solution = max(solution, </a:t>
                </a:r>
                <a:r>
                  <a:rPr lang="en-US" dirty="0" err="1"/>
                  <a:t>LISRec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))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	return solution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91BAD0A-49F7-8FB4-B7DB-319EE702C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54" y="5077033"/>
                <a:ext cx="11834092" cy="1828070"/>
              </a:xfrm>
              <a:prstGeom prst="rect">
                <a:avLst/>
              </a:prstGeom>
              <a:blipFill>
                <a:blip r:embed="rId3"/>
                <a:stretch>
                  <a:fillRect l="-669" t="-7000" b="-4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9660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CEF31-0773-4CAA-4742-20277527D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243FAFD-501D-6B9B-72A2-9A4E4C7B9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LIS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334A8D7-8445-B514-90CE-4A0F7BBB87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/>
            <a:r>
              <a:rPr lang="en-US" altLang="en-US" sz="2000" dirty="0"/>
              <a:t>What are the options for the last choice?</a:t>
            </a:r>
          </a:p>
          <a:p>
            <a:pPr lvl="1"/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/>
            <a:r>
              <a:rPr lang="en-US" altLang="en-US" sz="2000" dirty="0"/>
              <a:t>Figure out the possible values of all parameters in the recursive calls.</a:t>
            </a:r>
          </a:p>
          <a:p>
            <a:pPr lvl="1"/>
            <a:r>
              <a:rPr lang="en-US" altLang="en-US" sz="2000" dirty="0"/>
              <a:t>How many subproblems (options for last choice) are there?</a:t>
            </a:r>
          </a:p>
          <a:p>
            <a:pPr lvl="1"/>
            <a:r>
              <a:rPr lang="en-US" altLang="en-US" sz="2000" dirty="0"/>
              <a:t>What are the parameters needed to identify each?</a:t>
            </a:r>
          </a:p>
          <a:p>
            <a:pPr lvl="1"/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/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/>
              <a:t>With this step: a “Bottom-up” (iterative) algorithm</a:t>
            </a:r>
          </a:p>
          <a:p>
            <a:pPr lvl="1"/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/>
            <a:r>
              <a:rPr lang="en-US" altLang="en-US" sz="2000" dirty="0"/>
              <a:t>Is it possible to reuse some memory locations?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1426595-46BD-3178-2954-24BC43836CEE}"/>
              </a:ext>
            </a:extLst>
          </p:cNvPr>
          <p:cNvGraphicFramePr>
            <a:graphicFrameLocks noGrp="1"/>
          </p:cNvGraphicFramePr>
          <p:nvPr/>
        </p:nvGraphicFramePr>
        <p:xfrm>
          <a:off x="187377" y="1305879"/>
          <a:ext cx="3011060" cy="266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106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26667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6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3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4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2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7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5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10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6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8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5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38B64-D715-9BB2-6C99-F5FE9768ED64}"/>
                  </a:ext>
                </a:extLst>
              </p:cNvPr>
              <p:cNvSpPr txBox="1"/>
              <p:nvPr/>
            </p:nvSpPr>
            <p:spPr>
              <a:xfrm>
                <a:off x="-103386" y="1668031"/>
                <a:ext cx="35925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4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𝑶𝑷𝑻</m:t>
                              </m:r>
                              <m:d>
                                <m:dPr>
                                  <m:ctrlP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4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938B64-D715-9BB2-6C99-F5FE9768E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386" y="1668031"/>
                <a:ext cx="3592587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8F81D2-6B9B-12F5-DA20-D7A0B566A95B}"/>
                  </a:ext>
                </a:extLst>
              </p:cNvPr>
              <p:cNvSpPr txBox="1"/>
              <p:nvPr/>
            </p:nvSpPr>
            <p:spPr>
              <a:xfrm>
                <a:off x="675916" y="2681996"/>
                <a:ext cx="203398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1-dimensional memory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8F81D2-6B9B-12F5-DA20-D7A0B566A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6" y="2681996"/>
                <a:ext cx="2033982" cy="646331"/>
              </a:xfrm>
              <a:prstGeom prst="rect">
                <a:avLst/>
              </a:prstGeom>
              <a:blipFill>
                <a:blip r:embed="rId4"/>
                <a:stretch>
                  <a:fillRect l="-2381" t="-4630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371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8BE7C-8978-D788-6FEB-2059E6D8A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72A8-E5F9-52E3-258A-1AC6D08E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Memory Structure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DC872-F025-F73B-497C-44BD79AFD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210215"/>
                <a:ext cx="10515600" cy="3793981"/>
              </a:xfrm>
            </p:spPr>
            <p:txBody>
              <a:bodyPr/>
              <a:lstStyle/>
              <a:p>
                <a:r>
                  <a:rPr lang="en-US" dirty="0"/>
                  <a:t>For each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we might need any solution before it</a:t>
                </a:r>
              </a:p>
              <a:p>
                <a:r>
                  <a:rPr lang="en-US" dirty="0"/>
                  <a:t>Solve in order of increasing index.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DC872-F025-F73B-497C-44BD79AFD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210215"/>
                <a:ext cx="10515600" cy="3793981"/>
              </a:xfrm>
              <a:blipFill>
                <a:blip r:embed="rId2"/>
                <a:stretch>
                  <a:fillRect l="-1043" t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119CC8-2EB7-0F8B-47F7-163550AD2EA8}"/>
                  </a:ext>
                </a:extLst>
              </p:cNvPr>
              <p:cNvSpPr txBox="1"/>
              <p:nvPr/>
            </p:nvSpPr>
            <p:spPr>
              <a:xfrm>
                <a:off x="2272357" y="1301254"/>
                <a:ext cx="7647286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𝑶𝑷𝑻</m:t>
                      </m:r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  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000" b="1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000" b="1" i="1" dirty="0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𝒎𝒂𝒙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𝑶𝑷𝑻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: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𝒂𝒏𝒅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sz="2000" b="1" i="1" dirty="0">
                                          <a:solidFill>
                                            <a:schemeClr val="accent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dirty="0">
                                              <a:solidFill>
                                                <a:schemeClr val="accent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119CC8-2EB7-0F8B-47F7-163550AD2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57" y="1301254"/>
                <a:ext cx="7647286" cy="77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0DA1E12-6F59-939F-5946-4C4F0712F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61851"/>
              </p:ext>
            </p:extLst>
          </p:nvPr>
        </p:nvGraphicFramePr>
        <p:xfrm>
          <a:off x="2382982" y="2348131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07CF74-4FAA-511F-1F05-DCAC990C61E3}"/>
                  </a:ext>
                </a:extLst>
              </p:cNvPr>
              <p:cNvSpPr txBox="1"/>
              <p:nvPr/>
            </p:nvSpPr>
            <p:spPr>
              <a:xfrm>
                <a:off x="1333350" y="2348131"/>
                <a:ext cx="10301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𝑶𝑷𝑻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07CF74-4FAA-511F-1F05-DCAC990C6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350" y="2348131"/>
                <a:ext cx="103015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183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8EC85-9794-E4C9-F012-38BCC6698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E1691A83-14DA-0334-0E6B-47B9B31A2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LIS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F9538DC4-3A20-24A1-4777-30E6CC1625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/>
            <a:r>
              <a:rPr lang="en-US" altLang="en-US" sz="2000" dirty="0"/>
              <a:t>What are the options for the last choice?</a:t>
            </a:r>
          </a:p>
          <a:p>
            <a:pPr lvl="1"/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/>
            <a:r>
              <a:rPr lang="en-US" altLang="en-US" sz="2000" dirty="0"/>
              <a:t>Figure out the possible values of all parameters in the recursive calls.</a:t>
            </a:r>
          </a:p>
          <a:p>
            <a:pPr lvl="1"/>
            <a:r>
              <a:rPr lang="en-US" altLang="en-US" sz="2000" dirty="0"/>
              <a:t>How many subproblems (options for last choice) are there?</a:t>
            </a:r>
          </a:p>
          <a:p>
            <a:pPr lvl="1"/>
            <a:r>
              <a:rPr lang="en-US" altLang="en-US" sz="2000" dirty="0"/>
              <a:t>What are the parameters needed to identify each?</a:t>
            </a:r>
          </a:p>
          <a:p>
            <a:pPr lvl="1"/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/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/>
              <a:t>With this step: a “Bottom-up” (iterative) algorithm</a:t>
            </a:r>
          </a:p>
          <a:p>
            <a:pPr lvl="1"/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strike="sngStrike" dirty="0"/>
              <a:t>See if there’s a way to save space</a:t>
            </a:r>
          </a:p>
          <a:p>
            <a:pPr lvl="1"/>
            <a:r>
              <a:rPr lang="en-US" altLang="en-US" sz="2000" strike="sngStrike" dirty="0"/>
              <a:t>Is it possible to reuse some memory locations?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E8E55BD9-EF7C-6AD3-4EE8-3662345BD75B}"/>
              </a:ext>
            </a:extLst>
          </p:cNvPr>
          <p:cNvGraphicFramePr>
            <a:graphicFrameLocks noGrp="1"/>
          </p:cNvGraphicFramePr>
          <p:nvPr/>
        </p:nvGraphicFramePr>
        <p:xfrm>
          <a:off x="187377" y="1305879"/>
          <a:ext cx="3011060" cy="266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106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301106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26667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6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3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4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2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7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5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10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6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8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5</a:t>
                      </a:r>
                    </a:p>
                  </a:txBody>
                  <a:tcPr marL="91380" marR="91380" marT="45690" marB="456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C48FDE-3E88-488C-A17C-227E0C664333}"/>
                  </a:ext>
                </a:extLst>
              </p:cNvPr>
              <p:cNvSpPr txBox="1"/>
              <p:nvPr/>
            </p:nvSpPr>
            <p:spPr>
              <a:xfrm>
                <a:off x="-103386" y="1668031"/>
                <a:ext cx="35925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4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1" dirty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𝑶𝑷𝑻</m:t>
                              </m:r>
                              <m:d>
                                <m:dPr>
                                  <m:ctrlP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𝒂𝒏𝒅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1400" b="1" i="1" dirty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1" i="1" dirty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1400" b="1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C48FDE-3E88-488C-A17C-227E0C664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386" y="1668031"/>
                <a:ext cx="3592587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A8C16E-CF15-E414-F883-A1296423C789}"/>
                  </a:ext>
                </a:extLst>
              </p:cNvPr>
              <p:cNvSpPr txBox="1"/>
              <p:nvPr/>
            </p:nvSpPr>
            <p:spPr>
              <a:xfrm>
                <a:off x="675916" y="2681996"/>
                <a:ext cx="2033982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1-dimensional memory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A8C16E-CF15-E414-F883-A1296423C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16" y="2681996"/>
                <a:ext cx="2033982" cy="646331"/>
              </a:xfrm>
              <a:prstGeom prst="rect">
                <a:avLst/>
              </a:prstGeom>
              <a:blipFill>
                <a:blip r:embed="rId4"/>
                <a:stretch>
                  <a:fillRect l="-2381" t="-4630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46178AF-6632-AEC4-4FCE-CFBA374F8C65}"/>
              </a:ext>
            </a:extLst>
          </p:cNvPr>
          <p:cNvSpPr txBox="1"/>
          <p:nvPr/>
        </p:nvSpPr>
        <p:spPr>
          <a:xfrm>
            <a:off x="369455" y="4509002"/>
            <a:ext cx="257694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Increasing order of index</a:t>
            </a:r>
          </a:p>
        </p:txBody>
      </p:sp>
    </p:spTree>
    <p:extLst>
      <p:ext uri="{BB962C8B-B14F-4D97-AF65-F5344CB8AC3E}">
        <p14:creationId xmlns:p14="http://schemas.microsoft.com/office/powerpoint/2010/main" val="312996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04F1F-31AF-6AEC-D0A8-C50D0C2FC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87C4-ED23-B5A8-06F2-19A2DF04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752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LIS Bottom-up DP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0DACF-AAD8-5551-97F7-85CBE925EC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17" y="888268"/>
                <a:ext cx="11834092" cy="564357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LIS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:r>
                  <a:rPr lang="en-US" dirty="0"/>
                  <a:t>	OPT[0]=1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and save the bast case solution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= 0 up to </a:t>
                </a:r>
                <a:r>
                  <a:rPr lang="en-US" dirty="0" err="1"/>
                  <a:t>A.length</a:t>
                </a:r>
                <a:r>
                  <a:rPr lang="en-US" dirty="0"/>
                  <a:t>: </a:t>
                </a:r>
                <a:r>
                  <a:rPr lang="en-US" dirty="0">
                    <a:solidFill>
                      <a:schemeClr val="accent3"/>
                    </a:solidFill>
                  </a:rPr>
                  <a:t>// Going in bottom-up order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best = 0 </a:t>
                </a:r>
                <a:r>
                  <a:rPr lang="en-US" dirty="0">
                    <a:solidFill>
                      <a:schemeClr val="accent3"/>
                    </a:solidFill>
                  </a:rPr>
                  <a:t>// Applying the recursive structure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	if A[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]&lt;A[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]:</a:t>
                </a:r>
              </a:p>
              <a:p>
                <a:pPr marL="0" indent="0">
                  <a:buNone/>
                </a:pPr>
                <a:r>
                  <a:rPr lang="en-US" dirty="0"/>
                  <a:t>				best = max(best, OPT[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])</a:t>
                </a:r>
              </a:p>
              <a:p>
                <a:pPr marL="0" indent="0">
                  <a:buNone/>
                </a:pPr>
                <a:r>
                  <a:rPr lang="en-US" dirty="0"/>
                  <a:t>		OPT[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= 1 + best </a:t>
                </a:r>
                <a:r>
                  <a:rPr lang="en-US" dirty="0">
                    <a:solidFill>
                      <a:schemeClr val="accent3"/>
                    </a:solidFill>
                  </a:rPr>
                  <a:t>// Save the solution for reuse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solution = 0</a:t>
                </a:r>
              </a:p>
              <a:p>
                <a:pPr marL="0" indent="0">
                  <a:buNone/>
                </a:pP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.length: </a:t>
                </a:r>
                <a:r>
                  <a:rPr lang="en-US" dirty="0">
                    <a:solidFill>
                      <a:schemeClr val="accent3"/>
                    </a:solidFill>
                  </a:rPr>
                  <a:t>// This was the for loop from the “public” method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solution = max(solution, OPT(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))</a:t>
                </a:r>
              </a:p>
              <a:p>
                <a:pPr marL="0" indent="0">
                  <a:buNone/>
                </a:pPr>
                <a:r>
                  <a:rPr lang="en-US" dirty="0"/>
                  <a:t>	return solution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0DACF-AAD8-5551-97F7-85CBE925EC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17" y="888268"/>
                <a:ext cx="11834092" cy="5643572"/>
              </a:xfrm>
              <a:blipFill>
                <a:blip r:embed="rId2"/>
                <a:stretch>
                  <a:fillRect l="-927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6B827-1F00-672F-E4F2-BB92A057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4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10E7-F63F-4B5A-9E40-2C2FD1C5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 (LIS)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97063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97063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F77CB-0AC9-4A51-BFAF-60DA87B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41C380-9D74-4EB3-97D7-F4A669FDB130}"/>
              </a:ext>
            </a:extLst>
          </p:cNvPr>
          <p:cNvGraphicFramePr>
            <a:graphicFrameLocks noGrp="1"/>
          </p:cNvGraphicFramePr>
          <p:nvPr/>
        </p:nvGraphicFramePr>
        <p:xfrm>
          <a:off x="1841398" y="3230880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pred</a:t>
                          </a:r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8652293"/>
                  </p:ext>
                </p:extLst>
              </p:nvPr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7692" r="-884868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106061" r="-884868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209231" r="-88486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9398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A63AF0-F49D-40ED-8BE1-2A08E31F3ED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Weighted Interval Scheduling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43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49" y="1563317"/>
                <a:ext cx="10891158" cy="5200045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0066CC"/>
                    </a:solidFill>
                  </a:rPr>
                  <a:t>Input:</a:t>
                </a:r>
                <a:r>
                  <a:rPr lang="en-US" altLang="en-US" sz="2400" dirty="0">
                    <a:solidFill>
                      <a:srgbClr val="0066CC"/>
                    </a:solidFill>
                  </a:rPr>
                  <a:t> </a:t>
                </a:r>
                <a:r>
                  <a:rPr lang="en-US" altLang="en-US" sz="2400" dirty="0"/>
                  <a:t> Like interval scheduling each request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2400" b="1" i="1" dirty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has start and finish times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.  	Each request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dirty="0"/>
                  <a:t> also has an associated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value</a:t>
                </a:r>
                <a:r>
                  <a:rPr lang="en-US" altLang="en-US" sz="2400" dirty="0"/>
                  <a:t> or </a:t>
                </a:r>
                <a:r>
                  <a:rPr lang="en-US" altLang="en-US" sz="2400" dirty="0">
                    <a:solidFill>
                      <a:srgbClr val="C00000"/>
                    </a:solidFill>
                  </a:rPr>
                  <a:t>weight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altLang="en-US" sz="2400" b="1" baseline="-25000" dirty="0">
                  <a:solidFill>
                    <a:srgbClr val="0066CC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buNone/>
                </a:pPr>
                <a:endParaRPr lang="en-US" altLang="en-US" sz="1400" b="1" baseline="-25000" dirty="0">
                  <a:solidFill>
                    <a:srgbClr val="0033CC"/>
                  </a:solidFill>
                </a:endParaRPr>
              </a:p>
              <a:p>
                <a:pPr marL="914400" lvl="2" indent="0">
                  <a:lnSpc>
                    <a:spcPct val="90000"/>
                  </a:lnSpc>
                  <a:buNone/>
                </a:pPr>
                <a:r>
                  <a:rPr lang="en-US" altLang="en-US" sz="2400" b="1" dirty="0">
                    <a:solidFill>
                      <a:srgbClr val="0066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altLang="en-US" sz="2400" b="1" i="1" baseline="-25000" dirty="0" err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dirty="0"/>
                  <a:t>might be</a:t>
                </a:r>
              </a:p>
              <a:p>
                <a:pPr lvl="3">
                  <a:lnSpc>
                    <a:spcPct val="90000"/>
                  </a:lnSpc>
                </a:pPr>
                <a:r>
                  <a:rPr lang="en-US" altLang="en-US" dirty="0"/>
                  <a:t>the amount of money we get from renting out the resource</a:t>
                </a:r>
              </a:p>
              <a:p>
                <a:pPr lvl="3">
                  <a:lnSpc>
                    <a:spcPct val="90000"/>
                  </a:lnSpc>
                </a:pPr>
                <a:r>
                  <a:rPr lang="en-US" altLang="en-US" dirty="0"/>
                  <a:t>the amount of time the resource is being used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dirty="0"/>
                  <a:t>)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8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8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800" dirty="0"/>
                  <a:t> A maximum-weight compatible subset of requests.</a:t>
                </a:r>
              </a:p>
              <a:p>
                <a:pPr lvl="2" eaLnBrk="1" hangingPunct="1"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1843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49" y="1563317"/>
                <a:ext cx="10891158" cy="5200045"/>
              </a:xfrm>
              <a:blipFill>
                <a:blip r:embed="rId3"/>
                <a:stretch>
                  <a:fillRect l="-111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7207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10E7-F63F-4B5A-9E40-2C2FD1C5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 (LIS)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2481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2481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F77CB-0AC9-4A51-BFAF-60DA87B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50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41C380-9D74-4EB3-97D7-F4A669FDB130}"/>
              </a:ext>
            </a:extLst>
          </p:cNvPr>
          <p:cNvGraphicFramePr>
            <a:graphicFrameLocks noGrp="1"/>
          </p:cNvGraphicFramePr>
          <p:nvPr/>
        </p:nvGraphicFramePr>
        <p:xfrm>
          <a:off x="1841398" y="3230880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pred</a:t>
                          </a:r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77860"/>
                  </p:ext>
                </p:extLst>
              </p:nvPr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7692" r="-884868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106061" r="-884868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209231" r="-88486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6861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10E7-F63F-4B5A-9E40-2C2FD1C5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 (LIS)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97063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97063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F77CB-0AC9-4A51-BFAF-60DA87B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51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41C380-9D74-4EB3-97D7-F4A669FDB130}"/>
              </a:ext>
            </a:extLst>
          </p:cNvPr>
          <p:cNvGraphicFramePr>
            <a:graphicFrameLocks noGrp="1"/>
          </p:cNvGraphicFramePr>
          <p:nvPr/>
        </p:nvGraphicFramePr>
        <p:xfrm>
          <a:off x="1841398" y="3230880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pred</a:t>
                          </a:r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5324164"/>
                  </p:ext>
                </p:extLst>
              </p:nvPr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7692" r="-884868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106061" r="-884868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209231" r="-88486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115300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10E7-F63F-4B5A-9E40-2C2FD1C5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 (LIS)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63317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63317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F77CB-0AC9-4A51-BFAF-60DA87B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52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41C380-9D74-4EB3-97D7-F4A669FDB130}"/>
              </a:ext>
            </a:extLst>
          </p:cNvPr>
          <p:cNvGraphicFramePr>
            <a:graphicFrameLocks noGrp="1"/>
          </p:cNvGraphicFramePr>
          <p:nvPr/>
        </p:nvGraphicFramePr>
        <p:xfrm>
          <a:off x="1841398" y="3230880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pred</a:t>
                          </a:r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4015836"/>
                  </p:ext>
                </p:extLst>
              </p:nvPr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7692" r="-884868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106061" r="-884868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209231" r="-88486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4929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10E7-F63F-4B5A-9E40-2C2FD1C5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 (LIS)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2481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2481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F77CB-0AC9-4A51-BFAF-60DA87B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53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41C380-9D74-4EB3-97D7-F4A669FDB130}"/>
              </a:ext>
            </a:extLst>
          </p:cNvPr>
          <p:cNvGraphicFramePr>
            <a:graphicFrameLocks noGrp="1"/>
          </p:cNvGraphicFramePr>
          <p:nvPr/>
        </p:nvGraphicFramePr>
        <p:xfrm>
          <a:off x="1841398" y="3230880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1848" y="4332771"/>
              <a:ext cx="9099448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85773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pred</a:t>
                          </a:r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6000537"/>
                  </p:ext>
                </p:extLst>
              </p:nvPr>
            </p:nvGraphicFramePr>
            <p:xfrm>
              <a:off x="861848" y="4332771"/>
              <a:ext cx="9099448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85773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7692" r="-884211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106061" r="-884211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209231" r="-884211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684429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10E7-F63F-4B5A-9E40-2C2FD1C5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 (LIS)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295462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295462"/>
                <a:ext cx="10701502" cy="5200045"/>
              </a:xfrm>
              <a:blipFill>
                <a:blip r:embed="rId2"/>
                <a:stretch>
                  <a:fillRect l="-1139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F77CB-0AC9-4A51-BFAF-60DA87B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54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41C380-9D74-4EB3-97D7-F4A669FDB130}"/>
              </a:ext>
            </a:extLst>
          </p:cNvPr>
          <p:cNvGraphicFramePr>
            <a:graphicFrameLocks noGrp="1"/>
          </p:cNvGraphicFramePr>
          <p:nvPr/>
        </p:nvGraphicFramePr>
        <p:xfrm>
          <a:off x="1841398" y="3230880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1848" y="4332771"/>
              <a:ext cx="9099448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85773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pred</a:t>
                          </a:r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659877"/>
                  </p:ext>
                </p:extLst>
              </p:nvPr>
            </p:nvGraphicFramePr>
            <p:xfrm>
              <a:off x="861848" y="4332771"/>
              <a:ext cx="9099448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85773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7692" r="-884211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106061" r="-884211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209231" r="-884211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69324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10E7-F63F-4B5A-9E40-2C2FD1C5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 (LIS)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97063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97063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F77CB-0AC9-4A51-BFAF-60DA87B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41C380-9D74-4EB3-97D7-F4A669FDB130}"/>
              </a:ext>
            </a:extLst>
          </p:cNvPr>
          <p:cNvGraphicFramePr>
            <a:graphicFrameLocks noGrp="1"/>
          </p:cNvGraphicFramePr>
          <p:nvPr/>
        </p:nvGraphicFramePr>
        <p:xfrm>
          <a:off x="1841398" y="3230880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pred</a:t>
                          </a:r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049698"/>
                  </p:ext>
                </p:extLst>
              </p:nvPr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7692" r="-884868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106061" r="-884868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209231" r="-88486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52261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10E7-F63F-4B5A-9E40-2C2FD1C5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 (LIS)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04699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04699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F77CB-0AC9-4A51-BFAF-60DA87B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41C380-9D74-4EB3-97D7-F4A669FDB130}"/>
              </a:ext>
            </a:extLst>
          </p:cNvPr>
          <p:cNvGraphicFramePr>
            <a:graphicFrameLocks noGrp="1"/>
          </p:cNvGraphicFramePr>
          <p:nvPr/>
        </p:nvGraphicFramePr>
        <p:xfrm>
          <a:off x="1841398" y="3230880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pred</a:t>
                          </a:r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47808"/>
                  </p:ext>
                </p:extLst>
              </p:nvPr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7692" r="-884868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106061" r="-884868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209231" r="-88486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320845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10E7-F63F-4B5A-9E40-2C2FD1C5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 (LIS)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7899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7899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F77CB-0AC9-4A51-BFAF-60DA87B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41C380-9D74-4EB3-97D7-F4A669FDB130}"/>
              </a:ext>
            </a:extLst>
          </p:cNvPr>
          <p:cNvGraphicFramePr>
            <a:graphicFrameLocks noGrp="1"/>
          </p:cNvGraphicFramePr>
          <p:nvPr/>
        </p:nvGraphicFramePr>
        <p:xfrm>
          <a:off x="1841398" y="3230880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pred</a:t>
                          </a:r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6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4913539"/>
                  </p:ext>
                </p:extLst>
              </p:nvPr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7692" r="-884868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106061" r="-884868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6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209231" r="-88486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33451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10E7-F63F-4B5A-9E40-2C2FD1C5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 (LIS)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52481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52481"/>
                <a:ext cx="10701502" cy="5200045"/>
              </a:xfrm>
              <a:blipFill>
                <a:blip r:embed="rId2"/>
                <a:stretch>
                  <a:fillRect l="-1139" t="-1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F77CB-0AC9-4A51-BFAF-60DA87B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41C380-9D74-4EB3-97D7-F4A669FDB130}"/>
              </a:ext>
            </a:extLst>
          </p:cNvPr>
          <p:cNvGraphicFramePr>
            <a:graphicFrameLocks noGrp="1"/>
          </p:cNvGraphicFramePr>
          <p:nvPr/>
        </p:nvGraphicFramePr>
        <p:xfrm>
          <a:off x="1841398" y="3230880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pred</a:t>
                          </a:r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6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9766513"/>
                  </p:ext>
                </p:extLst>
              </p:nvPr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7692" r="-884868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106061" r="-884868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6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209231" r="-88486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339139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10E7-F63F-4B5A-9E40-2C2FD1C51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 (LIS)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424771"/>
                <a:ext cx="10701502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695082"/>
                    </a:solidFill>
                  </a:rPr>
                  <a:t>Given:</a:t>
                </a:r>
                <a:r>
                  <a:rPr lang="en-US" dirty="0"/>
                  <a:t> An array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integers.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dirty="0">
                    <a:solidFill>
                      <a:srgbClr val="006600"/>
                    </a:solidFill>
                  </a:rPr>
                  <a:t> </a:t>
                </a:r>
                <a:r>
                  <a:rPr lang="en-US" dirty="0"/>
                  <a:t>A longest possible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dirty="0"/>
                  <a:t> such that          	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err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&lt;⋯&lt;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66CC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66CC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74C44C-D26F-48D8-8753-A9E1A07855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424771"/>
                <a:ext cx="10701502" cy="5200045"/>
              </a:xfrm>
              <a:blipFill>
                <a:blip r:embed="rId2"/>
                <a:stretch>
                  <a:fillRect l="-1139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F77CB-0AC9-4A51-BFAF-60DA87BB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041C380-9D74-4EB3-97D7-F4A669FDB130}"/>
              </a:ext>
            </a:extLst>
          </p:cNvPr>
          <p:cNvGraphicFramePr>
            <a:graphicFrameLocks noGrp="1"/>
          </p:cNvGraphicFramePr>
          <p:nvPr/>
        </p:nvGraphicFramePr>
        <p:xfrm>
          <a:off x="1841398" y="3230880"/>
          <a:ext cx="8128000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818295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24003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0858728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6622731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226902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7124788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405150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5951799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0611105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26235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6424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0066CC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pred</a:t>
                          </a:r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oMath>
                          </a14:m>
                          <a:r>
                            <a:rPr lang="en-US" sz="2000" b="0" dirty="0">
                              <a:solidFill>
                                <a:srgbClr val="C00000"/>
                              </a:solidFill>
                            </a:rPr>
                            <a:t>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6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20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5">
                <a:extLst>
                  <a:ext uri="{FF2B5EF4-FFF2-40B4-BE49-F238E27FC236}">
                    <a16:creationId xmlns:a16="http://schemas.microsoft.com/office/drawing/2014/main" id="{D8259B2F-19B9-4E9B-A040-AD53F7E77E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9945654"/>
                  </p:ext>
                </p:extLst>
              </p:nvPr>
            </p:nvGraphicFramePr>
            <p:xfrm>
              <a:off x="861848" y="4332771"/>
              <a:ext cx="9107550" cy="1188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28265">
                      <a:extLst>
                        <a:ext uri="{9D8B030D-6E8A-4147-A177-3AD203B41FA5}">
                          <a16:colId xmlns:a16="http://schemas.microsoft.com/office/drawing/2014/main" val="3067752768"/>
                        </a:ext>
                      </a:extLst>
                    </a:gridCol>
                    <a:gridCol w="822411">
                      <a:extLst>
                        <a:ext uri="{9D8B030D-6E8A-4147-A177-3AD203B41FA5}">
                          <a16:colId xmlns:a16="http://schemas.microsoft.com/office/drawing/2014/main" val="1581829565"/>
                        </a:ext>
                      </a:extLst>
                    </a:gridCol>
                    <a:gridCol w="814267">
                      <a:extLst>
                        <a:ext uri="{9D8B030D-6E8A-4147-A177-3AD203B41FA5}">
                          <a16:colId xmlns:a16="http://schemas.microsoft.com/office/drawing/2014/main" val="3024003385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2508587287"/>
                        </a:ext>
                      </a:extLst>
                    </a:gridCol>
                    <a:gridCol w="806125">
                      <a:extLst>
                        <a:ext uri="{9D8B030D-6E8A-4147-A177-3AD203B41FA5}">
                          <a16:colId xmlns:a16="http://schemas.microsoft.com/office/drawing/2014/main" val="66227311"/>
                        </a:ext>
                      </a:extLst>
                    </a:gridCol>
                    <a:gridCol w="838696">
                      <a:extLst>
                        <a:ext uri="{9D8B030D-6E8A-4147-A177-3AD203B41FA5}">
                          <a16:colId xmlns:a16="http://schemas.microsoft.com/office/drawing/2014/main" val="122269026"/>
                        </a:ext>
                      </a:extLst>
                    </a:gridCol>
                    <a:gridCol w="814268">
                      <a:extLst>
                        <a:ext uri="{9D8B030D-6E8A-4147-A177-3AD203B41FA5}">
                          <a16:colId xmlns:a16="http://schemas.microsoft.com/office/drawing/2014/main" val="2371247884"/>
                        </a:ext>
                      </a:extLst>
                    </a:gridCol>
                    <a:gridCol w="797982">
                      <a:extLst>
                        <a:ext uri="{9D8B030D-6E8A-4147-A177-3AD203B41FA5}">
                          <a16:colId xmlns:a16="http://schemas.microsoft.com/office/drawing/2014/main" val="1340515013"/>
                        </a:ext>
                      </a:extLst>
                    </a:gridCol>
                    <a:gridCol w="830554">
                      <a:extLst>
                        <a:ext uri="{9D8B030D-6E8A-4147-A177-3AD203B41FA5}">
                          <a16:colId xmlns:a16="http://schemas.microsoft.com/office/drawing/2014/main" val="1959517991"/>
                        </a:ext>
                      </a:extLst>
                    </a:gridCol>
                    <a:gridCol w="830553">
                      <a:extLst>
                        <a:ext uri="{9D8B030D-6E8A-4147-A177-3AD203B41FA5}">
                          <a16:colId xmlns:a16="http://schemas.microsoft.com/office/drawing/2014/main" val="2606111050"/>
                        </a:ext>
                      </a:extLst>
                    </a:gridCol>
                    <a:gridCol w="793875">
                      <a:extLst>
                        <a:ext uri="{9D8B030D-6E8A-4147-A177-3AD203B41FA5}">
                          <a16:colId xmlns:a16="http://schemas.microsoft.com/office/drawing/2014/main" val="326235982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7692" r="-884868" b="-2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069826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106061" r="-884868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C00000"/>
                              </a:solidFill>
                            </a:rPr>
                            <a:t>5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>
                              <a:solidFill>
                                <a:srgbClr val="C00000"/>
                              </a:solidFill>
                            </a:rPr>
                            <a:t>6</a:t>
                          </a:r>
                          <a:endParaRPr lang="en-US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157430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58" t="-209231" r="-884868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8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>
                              <a:solidFill>
                                <a:srgbClr val="0066CC"/>
                              </a:solidFill>
                            </a:rPr>
                            <a:t>10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78837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FFF3A2C-7BEB-43D0-B1F5-BFC9A34CDA89}"/>
              </a:ext>
            </a:extLst>
          </p:cNvPr>
          <p:cNvSpPr/>
          <p:nvPr/>
        </p:nvSpPr>
        <p:spPr>
          <a:xfrm>
            <a:off x="7914011" y="5122258"/>
            <a:ext cx="687823" cy="793020"/>
          </a:xfrm>
          <a:custGeom>
            <a:avLst/>
            <a:gdLst>
              <a:gd name="connsiteX0" fmla="*/ 841571 w 857505"/>
              <a:gd name="connsiteY0" fmla="*/ 0 h 793020"/>
              <a:gd name="connsiteX1" fmla="*/ 801111 w 857505"/>
              <a:gd name="connsiteY1" fmla="*/ 712100 h 793020"/>
              <a:gd name="connsiteX2" fmla="*/ 380325 w 857505"/>
              <a:gd name="connsiteY2" fmla="*/ 776836 h 793020"/>
              <a:gd name="connsiteX3" fmla="*/ 105196 w 857505"/>
              <a:gd name="connsiteY3" fmla="*/ 712100 h 793020"/>
              <a:gd name="connsiteX4" fmla="*/ 0 w 857505"/>
              <a:gd name="connsiteY4" fmla="*/ 396510 h 79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505" h="793020">
                <a:moveTo>
                  <a:pt x="841571" y="0"/>
                </a:moveTo>
                <a:cubicBezTo>
                  <a:pt x="859778" y="291313"/>
                  <a:pt x="877985" y="582627"/>
                  <a:pt x="801111" y="712100"/>
                </a:cubicBezTo>
                <a:cubicBezTo>
                  <a:pt x="724237" y="841573"/>
                  <a:pt x="496311" y="776836"/>
                  <a:pt x="380325" y="776836"/>
                </a:cubicBezTo>
                <a:cubicBezTo>
                  <a:pt x="264339" y="776836"/>
                  <a:pt x="168583" y="775488"/>
                  <a:pt x="105196" y="712100"/>
                </a:cubicBezTo>
                <a:cubicBezTo>
                  <a:pt x="41809" y="648712"/>
                  <a:pt x="20904" y="522611"/>
                  <a:pt x="0" y="396510"/>
                </a:cubicBezTo>
              </a:path>
            </a:pathLst>
          </a:custGeom>
          <a:noFill/>
          <a:ln w="28575">
            <a:solidFill>
              <a:srgbClr val="0066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55CCEDD-D233-425A-B86F-8B17C10C8FEC}"/>
              </a:ext>
            </a:extLst>
          </p:cNvPr>
          <p:cNvSpPr/>
          <p:nvPr/>
        </p:nvSpPr>
        <p:spPr>
          <a:xfrm>
            <a:off x="6263235" y="5122258"/>
            <a:ext cx="1505119" cy="763550"/>
          </a:xfrm>
          <a:custGeom>
            <a:avLst/>
            <a:gdLst>
              <a:gd name="connsiteX0" fmla="*/ 841571 w 857505"/>
              <a:gd name="connsiteY0" fmla="*/ 0 h 793020"/>
              <a:gd name="connsiteX1" fmla="*/ 801111 w 857505"/>
              <a:gd name="connsiteY1" fmla="*/ 712100 h 793020"/>
              <a:gd name="connsiteX2" fmla="*/ 380325 w 857505"/>
              <a:gd name="connsiteY2" fmla="*/ 776836 h 793020"/>
              <a:gd name="connsiteX3" fmla="*/ 105196 w 857505"/>
              <a:gd name="connsiteY3" fmla="*/ 712100 h 793020"/>
              <a:gd name="connsiteX4" fmla="*/ 0 w 857505"/>
              <a:gd name="connsiteY4" fmla="*/ 396510 h 79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505" h="793020">
                <a:moveTo>
                  <a:pt x="841571" y="0"/>
                </a:moveTo>
                <a:cubicBezTo>
                  <a:pt x="859778" y="291313"/>
                  <a:pt x="877985" y="582627"/>
                  <a:pt x="801111" y="712100"/>
                </a:cubicBezTo>
                <a:cubicBezTo>
                  <a:pt x="724237" y="841573"/>
                  <a:pt x="496311" y="776836"/>
                  <a:pt x="380325" y="776836"/>
                </a:cubicBezTo>
                <a:cubicBezTo>
                  <a:pt x="264339" y="776836"/>
                  <a:pt x="168583" y="775488"/>
                  <a:pt x="105196" y="712100"/>
                </a:cubicBezTo>
                <a:cubicBezTo>
                  <a:pt x="41809" y="648712"/>
                  <a:pt x="20904" y="522611"/>
                  <a:pt x="0" y="396510"/>
                </a:cubicBezTo>
              </a:path>
            </a:pathLst>
          </a:custGeom>
          <a:noFill/>
          <a:ln w="28575">
            <a:solidFill>
              <a:srgbClr val="0066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11FAB5-6CF4-4659-8C7E-4D44ABB0A32A}"/>
              </a:ext>
            </a:extLst>
          </p:cNvPr>
          <p:cNvSpPr/>
          <p:nvPr/>
        </p:nvSpPr>
        <p:spPr>
          <a:xfrm>
            <a:off x="3811349" y="5109179"/>
            <a:ext cx="2379057" cy="763550"/>
          </a:xfrm>
          <a:custGeom>
            <a:avLst/>
            <a:gdLst>
              <a:gd name="connsiteX0" fmla="*/ 841571 w 857505"/>
              <a:gd name="connsiteY0" fmla="*/ 0 h 793020"/>
              <a:gd name="connsiteX1" fmla="*/ 801111 w 857505"/>
              <a:gd name="connsiteY1" fmla="*/ 712100 h 793020"/>
              <a:gd name="connsiteX2" fmla="*/ 380325 w 857505"/>
              <a:gd name="connsiteY2" fmla="*/ 776836 h 793020"/>
              <a:gd name="connsiteX3" fmla="*/ 105196 w 857505"/>
              <a:gd name="connsiteY3" fmla="*/ 712100 h 793020"/>
              <a:gd name="connsiteX4" fmla="*/ 0 w 857505"/>
              <a:gd name="connsiteY4" fmla="*/ 396510 h 79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505" h="793020">
                <a:moveTo>
                  <a:pt x="841571" y="0"/>
                </a:moveTo>
                <a:cubicBezTo>
                  <a:pt x="859778" y="291313"/>
                  <a:pt x="877985" y="582627"/>
                  <a:pt x="801111" y="712100"/>
                </a:cubicBezTo>
                <a:cubicBezTo>
                  <a:pt x="724237" y="841573"/>
                  <a:pt x="496311" y="776836"/>
                  <a:pt x="380325" y="776836"/>
                </a:cubicBezTo>
                <a:cubicBezTo>
                  <a:pt x="264339" y="776836"/>
                  <a:pt x="168583" y="775488"/>
                  <a:pt x="105196" y="712100"/>
                </a:cubicBezTo>
                <a:cubicBezTo>
                  <a:pt x="41809" y="648712"/>
                  <a:pt x="20904" y="522611"/>
                  <a:pt x="0" y="396510"/>
                </a:cubicBezTo>
              </a:path>
            </a:pathLst>
          </a:custGeom>
          <a:noFill/>
          <a:ln w="28575">
            <a:solidFill>
              <a:srgbClr val="0066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8DCF8D8-F580-488A-970A-1089957F2B4B}"/>
              </a:ext>
            </a:extLst>
          </p:cNvPr>
          <p:cNvSpPr/>
          <p:nvPr/>
        </p:nvSpPr>
        <p:spPr>
          <a:xfrm>
            <a:off x="3006927" y="5122258"/>
            <a:ext cx="687823" cy="793020"/>
          </a:xfrm>
          <a:custGeom>
            <a:avLst/>
            <a:gdLst>
              <a:gd name="connsiteX0" fmla="*/ 841571 w 857505"/>
              <a:gd name="connsiteY0" fmla="*/ 0 h 793020"/>
              <a:gd name="connsiteX1" fmla="*/ 801111 w 857505"/>
              <a:gd name="connsiteY1" fmla="*/ 712100 h 793020"/>
              <a:gd name="connsiteX2" fmla="*/ 380325 w 857505"/>
              <a:gd name="connsiteY2" fmla="*/ 776836 h 793020"/>
              <a:gd name="connsiteX3" fmla="*/ 105196 w 857505"/>
              <a:gd name="connsiteY3" fmla="*/ 712100 h 793020"/>
              <a:gd name="connsiteX4" fmla="*/ 0 w 857505"/>
              <a:gd name="connsiteY4" fmla="*/ 396510 h 79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505" h="793020">
                <a:moveTo>
                  <a:pt x="841571" y="0"/>
                </a:moveTo>
                <a:cubicBezTo>
                  <a:pt x="859778" y="291313"/>
                  <a:pt x="877985" y="582627"/>
                  <a:pt x="801111" y="712100"/>
                </a:cubicBezTo>
                <a:cubicBezTo>
                  <a:pt x="724237" y="841573"/>
                  <a:pt x="496311" y="776836"/>
                  <a:pt x="380325" y="776836"/>
                </a:cubicBezTo>
                <a:cubicBezTo>
                  <a:pt x="264339" y="776836"/>
                  <a:pt x="168583" y="775488"/>
                  <a:pt x="105196" y="712100"/>
                </a:cubicBezTo>
                <a:cubicBezTo>
                  <a:pt x="41809" y="648712"/>
                  <a:pt x="20904" y="522611"/>
                  <a:pt x="0" y="396510"/>
                </a:cubicBezTo>
              </a:path>
            </a:pathLst>
          </a:custGeom>
          <a:noFill/>
          <a:ln w="28575">
            <a:solidFill>
              <a:srgbClr val="0066CC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5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Weighted Interval Scheduling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360116"/>
            <a:ext cx="9251636" cy="520004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solidFill>
                  <a:srgbClr val="0066CC"/>
                </a:solidFill>
              </a:rPr>
              <a:t>Input</a:t>
            </a:r>
            <a:r>
              <a:rPr lang="en-US" sz="2400" dirty="0"/>
              <a:t>: </a:t>
            </a:r>
            <a:r>
              <a:rPr lang="en-US" altLang="en-US" sz="2400" dirty="0"/>
              <a:t>Set of jobs with start times, finish times, and </a:t>
            </a:r>
            <a:r>
              <a:rPr lang="en-US" altLang="en-US" sz="2400" dirty="0">
                <a:solidFill>
                  <a:srgbClr val="C00000"/>
                </a:solidFill>
              </a:rPr>
              <a:t>weights</a:t>
            </a:r>
          </a:p>
          <a:p>
            <a:pPr marL="0" indent="0">
              <a:buNone/>
              <a:defRPr/>
            </a:pPr>
            <a:r>
              <a:rPr lang="en-US" sz="2400" b="1" dirty="0">
                <a:solidFill>
                  <a:srgbClr val="006600"/>
                </a:solidFill>
              </a:rPr>
              <a:t>Goal:</a:t>
            </a:r>
            <a:r>
              <a:rPr lang="en-US" sz="2400" dirty="0"/>
              <a:t> Find </a:t>
            </a:r>
            <a:r>
              <a:rPr lang="en-US" sz="2400" dirty="0">
                <a:solidFill>
                  <a:srgbClr val="C00000"/>
                </a:solidFill>
              </a:rPr>
              <a:t>maximum weight </a:t>
            </a:r>
            <a:r>
              <a:rPr lang="en-US" sz="2400" dirty="0"/>
              <a:t>subset of mutually compatible jobs.</a:t>
            </a:r>
          </a:p>
        </p:txBody>
      </p:sp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262F62-0532-41F0-B611-F5C59FF1A378}" type="slidenum">
              <a:rPr lang="en-US" altLang="en-US" sz="1400">
                <a:solidFill>
                  <a:schemeClr val="bg1"/>
                </a:solidFill>
                <a:latin typeface="+mn-lt"/>
              </a:rPr>
              <a:pPr/>
              <a:t>6</a:t>
            </a:fld>
            <a:endParaRPr lang="en-US" altLang="en-US" sz="1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FA84DA-E96F-4830-84C5-1FBC10080BE6}"/>
              </a:ext>
            </a:extLst>
          </p:cNvPr>
          <p:cNvGrpSpPr/>
          <p:nvPr/>
        </p:nvGrpSpPr>
        <p:grpSpPr>
          <a:xfrm>
            <a:off x="2231900" y="2733720"/>
            <a:ext cx="6781799" cy="3543130"/>
            <a:chOff x="2819401" y="3048000"/>
            <a:chExt cx="6781799" cy="3543130"/>
          </a:xfrm>
        </p:grpSpPr>
        <p:sp>
          <p:nvSpPr>
            <p:cNvPr id="45" name="Line 67">
              <a:extLst>
                <a:ext uri="{FF2B5EF4-FFF2-40B4-BE49-F238E27FC236}">
                  <a16:creationId xmlns:a16="http://schemas.microsoft.com/office/drawing/2014/main" id="{EB376D1F-E4CB-4319-8A2B-6B19F72B4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4" y="6232525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6" name="Text Box 69">
              <a:extLst>
                <a:ext uri="{FF2B5EF4-FFF2-40B4-BE49-F238E27FC236}">
                  <a16:creationId xmlns:a16="http://schemas.microsoft.com/office/drawing/2014/main" id="{4DA49005-D4D1-499D-8CE9-5CED7FB30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39200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Time</a:t>
              </a:r>
            </a:p>
          </p:txBody>
        </p:sp>
        <p:sp>
          <p:nvSpPr>
            <p:cNvPr id="47" name="Line 72">
              <a:extLst>
                <a:ext uri="{FF2B5EF4-FFF2-40B4-BE49-F238E27FC236}">
                  <a16:creationId xmlns:a16="http://schemas.microsoft.com/office/drawing/2014/main" id="{100E4120-A64F-4806-B254-156BEC09DA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73">
              <a:extLst>
                <a:ext uri="{FF2B5EF4-FFF2-40B4-BE49-F238E27FC236}">
                  <a16:creationId xmlns:a16="http://schemas.microsoft.com/office/drawing/2014/main" id="{9FD08556-5449-477C-AEDE-A44B3C837D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74">
              <a:extLst>
                <a:ext uri="{FF2B5EF4-FFF2-40B4-BE49-F238E27FC236}">
                  <a16:creationId xmlns:a16="http://schemas.microsoft.com/office/drawing/2014/main" id="{45223259-A5C7-4580-9789-40246823DC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75">
              <a:extLst>
                <a:ext uri="{FF2B5EF4-FFF2-40B4-BE49-F238E27FC236}">
                  <a16:creationId xmlns:a16="http://schemas.microsoft.com/office/drawing/2014/main" id="{7208E16D-2D27-4E75-96D3-531683A368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76">
              <a:extLst>
                <a:ext uri="{FF2B5EF4-FFF2-40B4-BE49-F238E27FC236}">
                  <a16:creationId xmlns:a16="http://schemas.microsoft.com/office/drawing/2014/main" id="{77E398C1-E0FE-47A9-90DD-F3210C5035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77">
              <a:extLst>
                <a:ext uri="{FF2B5EF4-FFF2-40B4-BE49-F238E27FC236}">
                  <a16:creationId xmlns:a16="http://schemas.microsoft.com/office/drawing/2014/main" id="{216ABF7C-33CC-454D-9AD3-C938D902C3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78">
              <a:extLst>
                <a:ext uri="{FF2B5EF4-FFF2-40B4-BE49-F238E27FC236}">
                  <a16:creationId xmlns:a16="http://schemas.microsoft.com/office/drawing/2014/main" id="{114E4C32-4E18-4ED1-9826-486F223582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79">
              <a:extLst>
                <a:ext uri="{FF2B5EF4-FFF2-40B4-BE49-F238E27FC236}">
                  <a16:creationId xmlns:a16="http://schemas.microsoft.com/office/drawing/2014/main" id="{3FD199E4-64D1-49B4-9B3D-E2A6F79CD9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80">
              <a:extLst>
                <a:ext uri="{FF2B5EF4-FFF2-40B4-BE49-F238E27FC236}">
                  <a16:creationId xmlns:a16="http://schemas.microsoft.com/office/drawing/2014/main" id="{2C8E279E-FF01-4392-8C87-3111D475F40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Line 81">
              <a:extLst>
                <a:ext uri="{FF2B5EF4-FFF2-40B4-BE49-F238E27FC236}">
                  <a16:creationId xmlns:a16="http://schemas.microsoft.com/office/drawing/2014/main" id="{2E71AC95-0B9B-4F86-9CD3-2B1CE8752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694488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7" name="Line 82">
              <a:extLst>
                <a:ext uri="{FF2B5EF4-FFF2-40B4-BE49-F238E27FC236}">
                  <a16:creationId xmlns:a16="http://schemas.microsoft.com/office/drawing/2014/main" id="{27157A71-3FB6-4E1B-81E3-CE2772DF87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8" name="Rectangle 94">
              <a:extLst>
                <a:ext uri="{FF2B5EF4-FFF2-40B4-BE49-F238E27FC236}">
                  <a16:creationId xmlns:a16="http://schemas.microsoft.com/office/drawing/2014/main" id="{679023EA-3AF1-4AFE-959F-06948DEE3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038" y="5124451"/>
              <a:ext cx="19367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59" name="Rectangle 95">
              <a:extLst>
                <a:ext uri="{FF2B5EF4-FFF2-40B4-BE49-F238E27FC236}">
                  <a16:creationId xmlns:a16="http://schemas.microsoft.com/office/drawing/2014/main" id="{C7ED3524-9ADB-492C-B736-901A93DA9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5" y="5540376"/>
              <a:ext cx="1938338" cy="2762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60" name="Line 96">
              <a:extLst>
                <a:ext uri="{FF2B5EF4-FFF2-40B4-BE49-F238E27FC236}">
                  <a16:creationId xmlns:a16="http://schemas.microsoft.com/office/drawing/2014/main" id="{26E9BAD7-0144-40CD-9F55-2930A45D18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1" name="Rectangle 97">
              <a:extLst>
                <a:ext uri="{FF2B5EF4-FFF2-40B4-BE49-F238E27FC236}">
                  <a16:creationId xmlns:a16="http://schemas.microsoft.com/office/drawing/2014/main" id="{006A4E35-80A2-45A5-9A22-64F9F6A76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2600" y="5953126"/>
              <a:ext cx="1454150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62" name="Rectangle 98">
              <a:extLst>
                <a:ext uri="{FF2B5EF4-FFF2-40B4-BE49-F238E27FC236}">
                  <a16:creationId xmlns:a16="http://schemas.microsoft.com/office/drawing/2014/main" id="{18241C44-EECA-4316-9341-D8018C2E7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1" y="4708526"/>
              <a:ext cx="1452563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63" name="Rectangle 99">
              <a:extLst>
                <a:ext uri="{FF2B5EF4-FFF2-40B4-BE49-F238E27FC236}">
                  <a16:creationId xmlns:a16="http://schemas.microsoft.com/office/drawing/2014/main" id="{4BAA826F-4EF1-48C6-BD01-971F43C7D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7513" y="3048001"/>
              <a:ext cx="2906712" cy="2762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64" name="Rectangle 100">
              <a:extLst>
                <a:ext uri="{FF2B5EF4-FFF2-40B4-BE49-F238E27FC236}">
                  <a16:creationId xmlns:a16="http://schemas.microsoft.com/office/drawing/2014/main" id="{369A1E2E-7B39-4F2A-B817-8018F6BD6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700" y="3463926"/>
              <a:ext cx="14541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65" name="Rectangle 101">
              <a:extLst>
                <a:ext uri="{FF2B5EF4-FFF2-40B4-BE49-F238E27FC236}">
                  <a16:creationId xmlns:a16="http://schemas.microsoft.com/office/drawing/2014/main" id="{FD85991E-28BE-46F2-B8C1-C54ACDB5C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664" y="3878263"/>
              <a:ext cx="968375" cy="27781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66" name="Rectangle 102">
              <a:extLst>
                <a:ext uri="{FF2B5EF4-FFF2-40B4-BE49-F238E27FC236}">
                  <a16:creationId xmlns:a16="http://schemas.microsoft.com/office/drawing/2014/main" id="{B9470958-47EE-4017-B50F-4AF22A68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664" y="4294189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b="1" dirty="0"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67" name="Text Box 103">
              <a:extLst>
                <a:ext uri="{FF2B5EF4-FFF2-40B4-BE49-F238E27FC236}">
                  <a16:creationId xmlns:a16="http://schemas.microsoft.com/office/drawing/2014/main" id="{81AD24B2-B240-48A2-85CA-D3A339DDA6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68" name="Text Box 104">
              <a:extLst>
                <a:ext uri="{FF2B5EF4-FFF2-40B4-BE49-F238E27FC236}">
                  <a16:creationId xmlns:a16="http://schemas.microsoft.com/office/drawing/2014/main" id="{7B0F25F4-DC71-4DF7-8E63-31789A3AC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69" name="Text Box 105">
              <a:extLst>
                <a:ext uri="{FF2B5EF4-FFF2-40B4-BE49-F238E27FC236}">
                  <a16:creationId xmlns:a16="http://schemas.microsoft.com/office/drawing/2014/main" id="{0B2F90FA-5C05-4F8F-80C8-3414B90BA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70" name="Text Box 106">
              <a:extLst>
                <a:ext uri="{FF2B5EF4-FFF2-40B4-BE49-F238E27FC236}">
                  <a16:creationId xmlns:a16="http://schemas.microsoft.com/office/drawing/2014/main" id="{3D708D80-C39F-4ECC-A74D-005A40FC6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71" name="Text Box 107">
              <a:extLst>
                <a:ext uri="{FF2B5EF4-FFF2-40B4-BE49-F238E27FC236}">
                  <a16:creationId xmlns:a16="http://schemas.microsoft.com/office/drawing/2014/main" id="{29B1FBF3-BFA5-49E1-B061-9B25DF6A8D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72" name="Text Box 108">
              <a:extLst>
                <a:ext uri="{FF2B5EF4-FFF2-40B4-BE49-F238E27FC236}">
                  <a16:creationId xmlns:a16="http://schemas.microsoft.com/office/drawing/2014/main" id="{4393F742-AC14-43D6-9F76-A101745155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73" name="Text Box 109">
              <a:extLst>
                <a:ext uri="{FF2B5EF4-FFF2-40B4-BE49-F238E27FC236}">
                  <a16:creationId xmlns:a16="http://schemas.microsoft.com/office/drawing/2014/main" id="{5A6BB9CA-1E05-41DC-BDFA-EF2932C29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74" name="Text Box 110">
              <a:extLst>
                <a:ext uri="{FF2B5EF4-FFF2-40B4-BE49-F238E27FC236}">
                  <a16:creationId xmlns:a16="http://schemas.microsoft.com/office/drawing/2014/main" id="{DB7A444F-0DFE-4A45-9BB6-DF0100C62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75" name="Text Box 111">
              <a:extLst>
                <a:ext uri="{FF2B5EF4-FFF2-40B4-BE49-F238E27FC236}">
                  <a16:creationId xmlns:a16="http://schemas.microsoft.com/office/drawing/2014/main" id="{C5FAA2B1-089D-457C-B42A-3E463FC9B5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76" name="Text Box 112">
              <a:extLst>
                <a:ext uri="{FF2B5EF4-FFF2-40B4-BE49-F238E27FC236}">
                  <a16:creationId xmlns:a16="http://schemas.microsoft.com/office/drawing/2014/main" id="{40F436B3-50E2-4513-80BF-50EA819AF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77" name="Text Box 113">
              <a:extLst>
                <a:ext uri="{FF2B5EF4-FFF2-40B4-BE49-F238E27FC236}">
                  <a16:creationId xmlns:a16="http://schemas.microsoft.com/office/drawing/2014/main" id="{79C6C831-9CDC-4551-95F2-5A98BC077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78" name="Text Box 114">
              <a:extLst>
                <a:ext uri="{FF2B5EF4-FFF2-40B4-BE49-F238E27FC236}">
                  <a16:creationId xmlns:a16="http://schemas.microsoft.com/office/drawing/2014/main" id="{EC30B8BA-18D2-4E2D-83A7-22E96467C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79" name="Line 115">
              <a:extLst>
                <a:ext uri="{FF2B5EF4-FFF2-40B4-BE49-F238E27FC236}">
                  <a16:creationId xmlns:a16="http://schemas.microsoft.com/office/drawing/2014/main" id="{FD65943C-37FE-46FA-9C21-A44E7C84B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84841C9-EDF1-4D15-A78C-8A415C3052A5}"/>
              </a:ext>
            </a:extLst>
          </p:cNvPr>
          <p:cNvSpPr txBox="1"/>
          <p:nvPr/>
        </p:nvSpPr>
        <p:spPr>
          <a:xfrm>
            <a:off x="9013699" y="3775472"/>
            <a:ext cx="181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Optimal yields 10</a:t>
            </a:r>
          </a:p>
        </p:txBody>
      </p:sp>
    </p:spTree>
    <p:extLst>
      <p:ext uri="{BB962C8B-B14F-4D97-AF65-F5344CB8AC3E}">
        <p14:creationId xmlns:p14="http://schemas.microsoft.com/office/powerpoint/2010/main" val="1274277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Patterns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Fibonacci pattern:</a:t>
                </a:r>
              </a:p>
              <a:p>
                <a:pPr lvl="1"/>
                <a:r>
                  <a:rPr lang="en-US" sz="2400" dirty="0"/>
                  <a:t>1-D,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immediately prior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space</a:t>
                </a:r>
                <a:endParaRPr lang="en-US" sz="3200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400" dirty="0"/>
                  <a:t>Weighted interval scheduling pattern:</a:t>
                </a:r>
              </a:p>
              <a:p>
                <a:pPr lvl="1"/>
                <a:r>
                  <a:rPr lang="en-US" sz="2400" dirty="0"/>
                  <a:t>1-D,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arbitrary prior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space</a:t>
                </a:r>
                <a:endParaRPr lang="en-US" sz="1600" dirty="0"/>
              </a:p>
              <a:p>
                <a:pPr lvl="1"/>
                <a:endParaRPr lang="en-US" sz="700" dirty="0"/>
              </a:p>
              <a:p>
                <a:pPr marL="0" indent="0">
                  <a:buNone/>
                </a:pPr>
                <a:r>
                  <a:rPr lang="en-US" sz="2400" dirty="0"/>
                  <a:t>Longest increasing subsequence pattern:</a:t>
                </a:r>
              </a:p>
              <a:p>
                <a:pPr lvl="1"/>
                <a:r>
                  <a:rPr lang="en-US" sz="2400" dirty="0"/>
                  <a:t>1-D, all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dirty="0"/>
                  <a:t> prior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4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space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60</a:t>
            </a:fld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81A1BBA-ECA2-4BFD-AA14-BBF4B555D933}"/>
              </a:ext>
            </a:extLst>
          </p:cNvPr>
          <p:cNvGrpSpPr>
            <a:grpSpLocks noChangeAspect="1"/>
          </p:cNvGrpSpPr>
          <p:nvPr/>
        </p:nvGrpSpPr>
        <p:grpSpPr>
          <a:xfrm>
            <a:off x="5718284" y="2224930"/>
            <a:ext cx="5022179" cy="731520"/>
            <a:chOff x="2822384" y="1707420"/>
            <a:chExt cx="5988100" cy="87221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12C00AC-ABBC-4885-ACB9-2ECA5054E047}"/>
                </a:ext>
              </a:extLst>
            </p:cNvPr>
            <p:cNvGrpSpPr/>
            <p:nvPr/>
          </p:nvGrpSpPr>
          <p:grpSpPr>
            <a:xfrm>
              <a:off x="2822384" y="2208792"/>
              <a:ext cx="5988100" cy="370842"/>
              <a:chOff x="2118377" y="2208792"/>
              <a:chExt cx="5988100" cy="37084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6663E8A-F767-447F-B3F3-B83CD4F70468}"/>
                  </a:ext>
                </a:extLst>
              </p:cNvPr>
              <p:cNvGrpSpPr/>
              <p:nvPr/>
            </p:nvGrpSpPr>
            <p:grpSpPr>
              <a:xfrm>
                <a:off x="2118377" y="2208794"/>
                <a:ext cx="2395240" cy="370840"/>
                <a:chOff x="2118377" y="2208794"/>
                <a:chExt cx="2395240" cy="370840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E8696734-0754-46DC-BEAC-B3F31D317269}"/>
                    </a:ext>
                  </a:extLst>
                </p:cNvPr>
                <p:cNvGrpSpPr/>
                <p:nvPr/>
              </p:nvGrpSpPr>
              <p:grpSpPr>
                <a:xfrm>
                  <a:off x="2118377" y="2208795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2D15AC53-9256-40CD-82E9-9ACD06E43747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3D0DADCE-DC68-4C6D-8012-8043A6BAE737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E68F462-6932-4957-8911-D1F23EB04818}"/>
                    </a:ext>
                  </a:extLst>
                </p:cNvPr>
                <p:cNvGrpSpPr/>
                <p:nvPr/>
              </p:nvGrpSpPr>
              <p:grpSpPr>
                <a:xfrm>
                  <a:off x="3315997" y="2208794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135ABB57-E666-4740-A61A-DC9FBD244108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A207E3A-32FD-448D-AADD-F9B3B75C7F1A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A7E9E74-51C9-4E6C-AEDB-B93C7B5F919A}"/>
                  </a:ext>
                </a:extLst>
              </p:cNvPr>
              <p:cNvGrpSpPr/>
              <p:nvPr/>
            </p:nvGrpSpPr>
            <p:grpSpPr>
              <a:xfrm>
                <a:off x="4513617" y="2208794"/>
                <a:ext cx="1197620" cy="370839"/>
                <a:chOff x="2118377" y="2208795"/>
                <a:chExt cx="1197620" cy="37083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D2E351F-DA1C-4BC8-83F1-E8FEBD590A93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FB04207-F4A0-4D3C-A2CF-C5370D339363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2BFEA6A-BAEA-4558-9E0D-A8FE5884AEF6}"/>
                  </a:ext>
                </a:extLst>
              </p:cNvPr>
              <p:cNvGrpSpPr/>
              <p:nvPr/>
            </p:nvGrpSpPr>
            <p:grpSpPr>
              <a:xfrm>
                <a:off x="5711237" y="2208793"/>
                <a:ext cx="1197620" cy="370839"/>
                <a:chOff x="2118377" y="2208795"/>
                <a:chExt cx="1197620" cy="370839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AF579EF-40AD-4DDA-959E-136A03D05DCF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0A0E666-19A0-473B-A13F-B0B2A48FF7DB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44D53E8-65ED-4E34-AFCD-D3BA51B06146}"/>
                  </a:ext>
                </a:extLst>
              </p:cNvPr>
              <p:cNvGrpSpPr/>
              <p:nvPr/>
            </p:nvGrpSpPr>
            <p:grpSpPr>
              <a:xfrm>
                <a:off x="6908857" y="2208792"/>
                <a:ext cx="1197620" cy="370839"/>
                <a:chOff x="2118377" y="2208795"/>
                <a:chExt cx="1197620" cy="370839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84B769A-38DC-4332-82C7-34B93689C315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6571F08-37EA-451B-B350-576087687292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78BA973-FD5D-4B0B-8C7C-D335CDA75D1E}"/>
                </a:ext>
              </a:extLst>
            </p:cNvPr>
            <p:cNvSpPr/>
            <p:nvPr/>
          </p:nvSpPr>
          <p:spPr>
            <a:xfrm>
              <a:off x="7930195" y="1924825"/>
              <a:ext cx="598810" cy="469390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18C796-5B15-4370-8E6D-F64AEEDE8B9B}"/>
                </a:ext>
              </a:extLst>
            </p:cNvPr>
            <p:cNvSpPr/>
            <p:nvPr/>
          </p:nvSpPr>
          <p:spPr>
            <a:xfrm>
              <a:off x="7315200" y="1707420"/>
              <a:ext cx="1213805" cy="686796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663223D-C951-49C9-B1FD-9728962DCC7B}"/>
              </a:ext>
            </a:extLst>
          </p:cNvPr>
          <p:cNvGrpSpPr>
            <a:grpSpLocks noChangeAspect="1"/>
          </p:cNvGrpSpPr>
          <p:nvPr/>
        </p:nvGrpSpPr>
        <p:grpSpPr>
          <a:xfrm>
            <a:off x="5654848" y="3289047"/>
            <a:ext cx="5085017" cy="822960"/>
            <a:chOff x="2084660" y="3630818"/>
            <a:chExt cx="5988100" cy="96911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750B70D-D547-4264-8790-AAB0C92AED33}"/>
                </a:ext>
              </a:extLst>
            </p:cNvPr>
            <p:cNvGrpSpPr/>
            <p:nvPr/>
          </p:nvGrpSpPr>
          <p:grpSpPr>
            <a:xfrm>
              <a:off x="2084660" y="4229091"/>
              <a:ext cx="5988100" cy="370842"/>
              <a:chOff x="2118377" y="2208792"/>
              <a:chExt cx="5988100" cy="37084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C31F76F-AF51-4B78-AFB5-638652292786}"/>
                  </a:ext>
                </a:extLst>
              </p:cNvPr>
              <p:cNvGrpSpPr/>
              <p:nvPr/>
            </p:nvGrpSpPr>
            <p:grpSpPr>
              <a:xfrm>
                <a:off x="2118377" y="2208794"/>
                <a:ext cx="2395240" cy="370840"/>
                <a:chOff x="2118377" y="2208794"/>
                <a:chExt cx="2395240" cy="37084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ADB2A1B-5D00-4871-8696-2C12A6F4D360}"/>
                    </a:ext>
                  </a:extLst>
                </p:cNvPr>
                <p:cNvGrpSpPr/>
                <p:nvPr/>
              </p:nvGrpSpPr>
              <p:grpSpPr>
                <a:xfrm>
                  <a:off x="2118377" y="2208795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A32A2E16-C2C4-4223-871A-79E80271641E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D0B52B38-95E3-4878-B5C6-4714CD449527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77847865-42D3-407C-B23E-F631ED313EF6}"/>
                    </a:ext>
                  </a:extLst>
                </p:cNvPr>
                <p:cNvGrpSpPr/>
                <p:nvPr/>
              </p:nvGrpSpPr>
              <p:grpSpPr>
                <a:xfrm>
                  <a:off x="3315997" y="2208794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2D3590C3-391E-4643-AE19-91CD694FBD4E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D09E4E77-7B9E-45B7-9E33-9CE39B0F74A8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F896A3C-BF23-4477-BB95-0DA4125FE543}"/>
                  </a:ext>
                </a:extLst>
              </p:cNvPr>
              <p:cNvGrpSpPr/>
              <p:nvPr/>
            </p:nvGrpSpPr>
            <p:grpSpPr>
              <a:xfrm>
                <a:off x="4513617" y="2208794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CE40E0E-1A23-4F1A-BB83-665450040DCC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EFD0089-9618-45BE-86F5-F623418CB9DA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1D64425-BE48-43F5-B887-0231FF0CF6F3}"/>
                  </a:ext>
                </a:extLst>
              </p:cNvPr>
              <p:cNvGrpSpPr/>
              <p:nvPr/>
            </p:nvGrpSpPr>
            <p:grpSpPr>
              <a:xfrm>
                <a:off x="5711237" y="2208793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F360D75-E156-434A-A57E-1FFA667010EE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740ACC8-82AB-4EDC-B305-989983A44DB5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4138E22-7B58-49FE-BCB3-B193ED987116}"/>
                  </a:ext>
                </a:extLst>
              </p:cNvPr>
              <p:cNvGrpSpPr/>
              <p:nvPr/>
            </p:nvGrpSpPr>
            <p:grpSpPr>
              <a:xfrm>
                <a:off x="6908857" y="2208792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80E6E16-F8E7-465A-A009-9E167BAF6EE2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3C43DD7-1C49-4D42-B330-1B6638628DD1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3B6CA9-1309-4B29-9EDE-3F9B0CAAF0AE}"/>
                </a:ext>
              </a:extLst>
            </p:cNvPr>
            <p:cNvSpPr/>
            <p:nvPr/>
          </p:nvSpPr>
          <p:spPr>
            <a:xfrm>
              <a:off x="7218095" y="3994396"/>
              <a:ext cx="598810" cy="469390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3C0625-8E8E-4583-AC1F-4606B6085E9B}"/>
                </a:ext>
              </a:extLst>
            </p:cNvPr>
            <p:cNvSpPr/>
            <p:nvPr/>
          </p:nvSpPr>
          <p:spPr>
            <a:xfrm>
              <a:off x="4175490" y="3630818"/>
              <a:ext cx="3649508" cy="844079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64C559-E043-4085-A6FC-6887E13FC117}"/>
                  </a:ext>
                </a:extLst>
              </p:cNvPr>
              <p:cNvSpPr txBox="1"/>
              <p:nvPr/>
            </p:nvSpPr>
            <p:spPr>
              <a:xfrm>
                <a:off x="10790416" y="2537029"/>
                <a:ext cx="9247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64C559-E043-4085-A6FC-6887E13FC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0416" y="2537029"/>
                <a:ext cx="924740" cy="461665"/>
              </a:xfrm>
              <a:prstGeom prst="rect">
                <a:avLst/>
              </a:prstGeom>
              <a:blipFill>
                <a:blip r:embed="rId3"/>
                <a:stretch>
                  <a:fillRect r="-131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B058E25-6F04-40CA-8637-207A7EF603EF}"/>
                  </a:ext>
                </a:extLst>
              </p:cNvPr>
              <p:cNvSpPr txBox="1"/>
              <p:nvPr/>
            </p:nvSpPr>
            <p:spPr>
              <a:xfrm>
                <a:off x="10781573" y="3700527"/>
                <a:ext cx="9247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B058E25-6F04-40CA-8637-207A7EF60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1573" y="3700527"/>
                <a:ext cx="924740" cy="461665"/>
              </a:xfrm>
              <a:prstGeom prst="rect">
                <a:avLst/>
              </a:prstGeom>
              <a:blipFill>
                <a:blip r:embed="rId4"/>
                <a:stretch>
                  <a:fillRect r="-132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B585D18-97F9-4446-92CF-6B545C0CD796}"/>
                  </a:ext>
                </a:extLst>
              </p:cNvPr>
              <p:cNvSpPr txBox="1"/>
              <p:nvPr/>
            </p:nvSpPr>
            <p:spPr>
              <a:xfrm>
                <a:off x="10839792" y="5692604"/>
                <a:ext cx="1072153" cy="470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4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B585D18-97F9-4446-92CF-6B545C0CD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792" y="5692604"/>
                <a:ext cx="1072153" cy="470000"/>
              </a:xfrm>
              <a:prstGeom prst="rect">
                <a:avLst/>
              </a:prstGeom>
              <a:blipFill>
                <a:blip r:embed="rId5"/>
                <a:stretch>
                  <a:fillRect r="-170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3095302-9D45-4839-97C6-D2C64D71AE84}"/>
              </a:ext>
            </a:extLst>
          </p:cNvPr>
          <p:cNvGrpSpPr/>
          <p:nvPr/>
        </p:nvGrpSpPr>
        <p:grpSpPr>
          <a:xfrm>
            <a:off x="5656137" y="5194484"/>
            <a:ext cx="5085017" cy="929137"/>
            <a:chOff x="5264319" y="3552981"/>
            <a:chExt cx="5085017" cy="92913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34B2DF5-7C98-4036-8B7F-03F4E51C1F75}"/>
                </a:ext>
              </a:extLst>
            </p:cNvPr>
            <p:cNvGrpSpPr/>
            <p:nvPr/>
          </p:nvGrpSpPr>
          <p:grpSpPr>
            <a:xfrm>
              <a:off x="5264319" y="4167204"/>
              <a:ext cx="5085017" cy="314914"/>
              <a:chOff x="2118377" y="2208792"/>
              <a:chExt cx="5988100" cy="370842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D18A13-6800-4FFD-B3AF-3D2540E64DEE}"/>
                  </a:ext>
                </a:extLst>
              </p:cNvPr>
              <p:cNvGrpSpPr/>
              <p:nvPr/>
            </p:nvGrpSpPr>
            <p:grpSpPr>
              <a:xfrm>
                <a:off x="2118377" y="2208794"/>
                <a:ext cx="2395240" cy="370840"/>
                <a:chOff x="2118377" y="2208794"/>
                <a:chExt cx="2395240" cy="370840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D26ABFB6-6FC6-40CE-AE9E-1CE6D0734623}"/>
                    </a:ext>
                  </a:extLst>
                </p:cNvPr>
                <p:cNvGrpSpPr/>
                <p:nvPr/>
              </p:nvGrpSpPr>
              <p:grpSpPr>
                <a:xfrm>
                  <a:off x="2118377" y="2208795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80F930EC-D867-4F2E-B6F2-1A8E1B351A86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B1CAA165-6B94-499E-B771-56825DB63796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E0A23317-8EA8-4746-A611-813DC43AEE8B}"/>
                    </a:ext>
                  </a:extLst>
                </p:cNvPr>
                <p:cNvGrpSpPr/>
                <p:nvPr/>
              </p:nvGrpSpPr>
              <p:grpSpPr>
                <a:xfrm>
                  <a:off x="3315997" y="2208794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24768AF-28E1-4A4F-B236-28C94C7C5153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2D47E4C5-C5C7-4344-85DC-7EAAF6A4FBA7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433BA57-E06B-4CAA-8878-D71E7F7D0FF2}"/>
                  </a:ext>
                </a:extLst>
              </p:cNvPr>
              <p:cNvGrpSpPr/>
              <p:nvPr/>
            </p:nvGrpSpPr>
            <p:grpSpPr>
              <a:xfrm>
                <a:off x="4513617" y="2208794"/>
                <a:ext cx="1197620" cy="370839"/>
                <a:chOff x="2118377" y="2208795"/>
                <a:chExt cx="1197620" cy="370839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ACE1BF5-5819-4E25-B655-D1E951CFEF82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3E8F8B5-1340-432D-B0D8-32BB193DC310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6A28A75-DC0B-47C0-A9BF-C0750A0B31A0}"/>
                  </a:ext>
                </a:extLst>
              </p:cNvPr>
              <p:cNvGrpSpPr/>
              <p:nvPr/>
            </p:nvGrpSpPr>
            <p:grpSpPr>
              <a:xfrm>
                <a:off x="5711237" y="2208793"/>
                <a:ext cx="1197620" cy="370839"/>
                <a:chOff x="2118377" y="2208795"/>
                <a:chExt cx="1197620" cy="370839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C1DD2E1B-7AA7-4C5E-8F18-865745E4D195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1842723-ED75-40E9-878B-274E71C8F269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8FDB07F-C04B-4E00-B79F-2898D5837102}"/>
                  </a:ext>
                </a:extLst>
              </p:cNvPr>
              <p:cNvGrpSpPr/>
              <p:nvPr/>
            </p:nvGrpSpPr>
            <p:grpSpPr>
              <a:xfrm>
                <a:off x="6908857" y="2208792"/>
                <a:ext cx="1197620" cy="370839"/>
                <a:chOff x="2118377" y="2208795"/>
                <a:chExt cx="1197620" cy="370839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4AA014F-59DF-41F2-815E-F94D6C8A9B81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4951B59-B453-4C8B-9861-EF42E0A18268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DAD11A2-3C66-48A0-BC20-B4DF1F13750A}"/>
                </a:ext>
              </a:extLst>
            </p:cNvPr>
            <p:cNvSpPr/>
            <p:nvPr/>
          </p:nvSpPr>
          <p:spPr>
            <a:xfrm>
              <a:off x="7039825" y="3596134"/>
              <a:ext cx="3099115" cy="779805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94930B1-5B22-4D45-A718-51E94CB91619}"/>
                </a:ext>
              </a:extLst>
            </p:cNvPr>
            <p:cNvSpPr/>
            <p:nvPr/>
          </p:nvSpPr>
          <p:spPr>
            <a:xfrm>
              <a:off x="5543044" y="3552981"/>
              <a:ext cx="4589024" cy="800512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169FD77-3A41-4061-8B44-09330960F6B5}"/>
                </a:ext>
              </a:extLst>
            </p:cNvPr>
            <p:cNvSpPr/>
            <p:nvPr/>
          </p:nvSpPr>
          <p:spPr>
            <a:xfrm>
              <a:off x="6051546" y="3575427"/>
              <a:ext cx="4087394" cy="800512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4B22470-0DCA-4822-A723-B0E6DD6F85C6}"/>
                </a:ext>
              </a:extLst>
            </p:cNvPr>
            <p:cNvSpPr/>
            <p:nvPr/>
          </p:nvSpPr>
          <p:spPr>
            <a:xfrm>
              <a:off x="6560048" y="3552981"/>
              <a:ext cx="3578892" cy="800512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C351861-FE86-4A81-9376-30DA0EF85FCC}"/>
                </a:ext>
              </a:extLst>
            </p:cNvPr>
            <p:cNvSpPr/>
            <p:nvPr/>
          </p:nvSpPr>
          <p:spPr>
            <a:xfrm>
              <a:off x="7528104" y="3656875"/>
              <a:ext cx="2610836" cy="716781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47018A1-F63B-4193-94BC-575429A460E5}"/>
                </a:ext>
              </a:extLst>
            </p:cNvPr>
            <p:cNvSpPr/>
            <p:nvPr/>
          </p:nvSpPr>
          <p:spPr>
            <a:xfrm>
              <a:off x="8036605" y="3695075"/>
              <a:ext cx="2122558" cy="658785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B162E3F-1477-4CA5-A88B-9B4FED2B637D}"/>
                </a:ext>
              </a:extLst>
            </p:cNvPr>
            <p:cNvSpPr/>
            <p:nvPr/>
          </p:nvSpPr>
          <p:spPr>
            <a:xfrm>
              <a:off x="8545106" y="3762265"/>
              <a:ext cx="1616909" cy="597547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B7067B7-038E-405B-8122-99D46CAC9E14}"/>
                </a:ext>
              </a:extLst>
            </p:cNvPr>
            <p:cNvSpPr/>
            <p:nvPr/>
          </p:nvSpPr>
          <p:spPr>
            <a:xfrm>
              <a:off x="9102555" y="3801251"/>
              <a:ext cx="1066695" cy="532822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923BA48-D8E0-4578-86B4-07FC2303D8F5}"/>
                </a:ext>
              </a:extLst>
            </p:cNvPr>
            <p:cNvSpPr/>
            <p:nvPr/>
          </p:nvSpPr>
          <p:spPr>
            <a:xfrm>
              <a:off x="9592207" y="3883741"/>
              <a:ext cx="566956" cy="457254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09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05C65-C4C6-B738-567B-694951083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A5E7A-54AC-8E32-64C2-AA36CD0F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Patterns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CB50D5-7961-0D01-A8C2-9DAC24A363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Fibonacci pattern:</a:t>
                </a:r>
              </a:p>
              <a:p>
                <a:pPr lvl="1"/>
                <a:r>
                  <a:rPr lang="en-US" sz="2400" dirty="0"/>
                  <a:t>1-dimensional,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/>
                  <a:t> values immediately prior</a:t>
                </a:r>
              </a:p>
              <a:p>
                <a:pPr lvl="1"/>
                <a:r>
                  <a:rPr lang="en-US" sz="2400" dirty="0"/>
                  <a:t>Space saving possible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Weighted interval scheduling pattern:</a:t>
                </a:r>
              </a:p>
              <a:p>
                <a:pPr lvl="1"/>
                <a:r>
                  <a:rPr lang="en-US" sz="2400" dirty="0"/>
                  <a:t>1-dimensional,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sz="2400" dirty="0"/>
                  <a:t>values arbitrarily far back</a:t>
                </a:r>
              </a:p>
              <a:p>
                <a:pPr lvl="1"/>
                <a:r>
                  <a:rPr lang="en-US" sz="2400" dirty="0"/>
                  <a:t>No space saving possible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0CB50D5-7961-0D01-A8C2-9DAC24A363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863CD2-28EE-892F-2B5A-884C329E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61</a:t>
            </a:fld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1DCB44-5606-8CEC-589B-1939202B064B}"/>
              </a:ext>
            </a:extLst>
          </p:cNvPr>
          <p:cNvGrpSpPr>
            <a:grpSpLocks noChangeAspect="1"/>
          </p:cNvGrpSpPr>
          <p:nvPr/>
        </p:nvGrpSpPr>
        <p:grpSpPr>
          <a:xfrm>
            <a:off x="5717636" y="2658840"/>
            <a:ext cx="5022179" cy="731520"/>
            <a:chOff x="2822384" y="1707420"/>
            <a:chExt cx="5988100" cy="87221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C2D6AA7-5238-AA84-A3E2-049E735240AA}"/>
                </a:ext>
              </a:extLst>
            </p:cNvPr>
            <p:cNvGrpSpPr/>
            <p:nvPr/>
          </p:nvGrpSpPr>
          <p:grpSpPr>
            <a:xfrm>
              <a:off x="2822384" y="2208792"/>
              <a:ext cx="5988100" cy="370842"/>
              <a:chOff x="2118377" y="2208792"/>
              <a:chExt cx="5988100" cy="37084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B50D3DD-F669-9258-ADC5-4C86845C0873}"/>
                  </a:ext>
                </a:extLst>
              </p:cNvPr>
              <p:cNvGrpSpPr/>
              <p:nvPr/>
            </p:nvGrpSpPr>
            <p:grpSpPr>
              <a:xfrm>
                <a:off x="2118377" y="2208794"/>
                <a:ext cx="2395240" cy="370840"/>
                <a:chOff x="2118377" y="2208794"/>
                <a:chExt cx="2395240" cy="370840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F1D192E1-1C01-13DE-31D6-CDEA9DCECE5F}"/>
                    </a:ext>
                  </a:extLst>
                </p:cNvPr>
                <p:cNvGrpSpPr/>
                <p:nvPr/>
              </p:nvGrpSpPr>
              <p:grpSpPr>
                <a:xfrm>
                  <a:off x="2118377" y="2208795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93C65A9E-A232-F26D-0D98-067C4ABD6932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17F84CD1-54E2-78D6-52D7-95ECB3298B26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67ED46A1-EB69-2F18-11D3-9628A32DC26A}"/>
                    </a:ext>
                  </a:extLst>
                </p:cNvPr>
                <p:cNvGrpSpPr/>
                <p:nvPr/>
              </p:nvGrpSpPr>
              <p:grpSpPr>
                <a:xfrm>
                  <a:off x="3315997" y="2208794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78D45D57-2C8B-032C-548B-BB4CD9E3E75C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369AF2E3-3775-0782-4E44-772B1C3961CD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2B70946-1E83-B4E8-F556-FDA50A4E2692}"/>
                  </a:ext>
                </a:extLst>
              </p:cNvPr>
              <p:cNvGrpSpPr/>
              <p:nvPr/>
            </p:nvGrpSpPr>
            <p:grpSpPr>
              <a:xfrm>
                <a:off x="4513617" y="2208794"/>
                <a:ext cx="1197620" cy="370839"/>
                <a:chOff x="2118377" y="2208795"/>
                <a:chExt cx="1197620" cy="37083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D2DD3BE2-B798-3212-20C1-376207E1AD57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53CEFDD-E04A-45CE-5E8C-1748176A5AAC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5DFCE1E-2698-055C-CB72-61E78AD5AFD0}"/>
                  </a:ext>
                </a:extLst>
              </p:cNvPr>
              <p:cNvGrpSpPr/>
              <p:nvPr/>
            </p:nvGrpSpPr>
            <p:grpSpPr>
              <a:xfrm>
                <a:off x="5711237" y="2208793"/>
                <a:ext cx="1197620" cy="370839"/>
                <a:chOff x="2118377" y="2208795"/>
                <a:chExt cx="1197620" cy="370839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B489AD0-52BD-23D3-9935-5ECD7AD9E625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68087B4-E0C9-A195-6512-07D161375BBB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B3A0652-2459-B34B-BC3D-50372F14A215}"/>
                  </a:ext>
                </a:extLst>
              </p:cNvPr>
              <p:cNvGrpSpPr/>
              <p:nvPr/>
            </p:nvGrpSpPr>
            <p:grpSpPr>
              <a:xfrm>
                <a:off x="6908857" y="2208792"/>
                <a:ext cx="1197620" cy="370839"/>
                <a:chOff x="2118377" y="2208795"/>
                <a:chExt cx="1197620" cy="370839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8C621D94-D6D2-2E6B-B13E-C18E27DAC5A9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8629F17-8CDC-A056-26A8-CAF9F3F8A88C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ED9E91D-46D1-3CB7-5E3D-9E03AFD82920}"/>
                </a:ext>
              </a:extLst>
            </p:cNvPr>
            <p:cNvSpPr/>
            <p:nvPr/>
          </p:nvSpPr>
          <p:spPr>
            <a:xfrm>
              <a:off x="7930195" y="1924825"/>
              <a:ext cx="598810" cy="469390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743F964-BA67-7A1F-6456-2594F8B6E996}"/>
                </a:ext>
              </a:extLst>
            </p:cNvPr>
            <p:cNvSpPr/>
            <p:nvPr/>
          </p:nvSpPr>
          <p:spPr>
            <a:xfrm>
              <a:off x="7315200" y="1707420"/>
              <a:ext cx="1213805" cy="686796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D107368-0437-7CF0-0B0F-B2E1CFFA86AD}"/>
              </a:ext>
            </a:extLst>
          </p:cNvPr>
          <p:cNvGrpSpPr>
            <a:grpSpLocks noChangeAspect="1"/>
          </p:cNvGrpSpPr>
          <p:nvPr/>
        </p:nvGrpSpPr>
        <p:grpSpPr>
          <a:xfrm>
            <a:off x="5723670" y="4850653"/>
            <a:ext cx="5085017" cy="822960"/>
            <a:chOff x="2084660" y="3630818"/>
            <a:chExt cx="5988100" cy="96911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A76AF46-AC70-5CDC-A654-F5E873ED78D2}"/>
                </a:ext>
              </a:extLst>
            </p:cNvPr>
            <p:cNvGrpSpPr/>
            <p:nvPr/>
          </p:nvGrpSpPr>
          <p:grpSpPr>
            <a:xfrm>
              <a:off x="2084660" y="4229091"/>
              <a:ext cx="5988100" cy="370842"/>
              <a:chOff x="2118377" y="2208792"/>
              <a:chExt cx="5988100" cy="37084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2C6D6E5-D2F2-604C-100C-A8F14BD41622}"/>
                  </a:ext>
                </a:extLst>
              </p:cNvPr>
              <p:cNvGrpSpPr/>
              <p:nvPr/>
            </p:nvGrpSpPr>
            <p:grpSpPr>
              <a:xfrm>
                <a:off x="2118377" y="2208794"/>
                <a:ext cx="2395240" cy="370840"/>
                <a:chOff x="2118377" y="2208794"/>
                <a:chExt cx="2395240" cy="37084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633A4655-47F9-D343-D2C0-5608D63B5E67}"/>
                    </a:ext>
                  </a:extLst>
                </p:cNvPr>
                <p:cNvGrpSpPr/>
                <p:nvPr/>
              </p:nvGrpSpPr>
              <p:grpSpPr>
                <a:xfrm>
                  <a:off x="2118377" y="2208795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75DB702C-507E-A8DB-AFB5-3F85E9299433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01A9F0CB-660E-23C8-E954-62A83058E1C3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78F72EE-4BA3-AB9C-6F1C-A22F94DFECC6}"/>
                    </a:ext>
                  </a:extLst>
                </p:cNvPr>
                <p:cNvGrpSpPr/>
                <p:nvPr/>
              </p:nvGrpSpPr>
              <p:grpSpPr>
                <a:xfrm>
                  <a:off x="3315997" y="2208794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82FD9374-471F-5558-A98E-2F91BB3C88A4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34AC4321-959F-18D4-B5B2-18E8936B58D3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E1ADBDC-A76A-D200-E949-84142B4EB17D}"/>
                  </a:ext>
                </a:extLst>
              </p:cNvPr>
              <p:cNvGrpSpPr/>
              <p:nvPr/>
            </p:nvGrpSpPr>
            <p:grpSpPr>
              <a:xfrm>
                <a:off x="4513617" y="2208794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2415AC36-237C-4200-2A6D-B266A6477CD5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A7ED746-EAFC-606F-6125-6245742E9C28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815F9C9-352E-18F3-9467-22816E70EF88}"/>
                  </a:ext>
                </a:extLst>
              </p:cNvPr>
              <p:cNvGrpSpPr/>
              <p:nvPr/>
            </p:nvGrpSpPr>
            <p:grpSpPr>
              <a:xfrm>
                <a:off x="5711237" y="2208793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B19131A-DFEE-D0F1-85D5-9101F1C4B542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3107D228-9CCD-0054-604F-55D0F0451311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FD1E4EF-D61C-338E-8B4F-7321D90CD9F0}"/>
                  </a:ext>
                </a:extLst>
              </p:cNvPr>
              <p:cNvGrpSpPr/>
              <p:nvPr/>
            </p:nvGrpSpPr>
            <p:grpSpPr>
              <a:xfrm>
                <a:off x="6908857" y="2208792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54EB1C8-5644-38CE-0D1F-0A57592BDF13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5416EA2A-B604-79C7-2891-74FCB56EA16D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04BBD75-2BFD-09FD-1E1D-EB42406A2CD2}"/>
                </a:ext>
              </a:extLst>
            </p:cNvPr>
            <p:cNvSpPr/>
            <p:nvPr/>
          </p:nvSpPr>
          <p:spPr>
            <a:xfrm>
              <a:off x="7218095" y="3994396"/>
              <a:ext cx="598810" cy="469390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1590081-680A-5933-D5B9-B822B4468955}"/>
                </a:ext>
              </a:extLst>
            </p:cNvPr>
            <p:cNvSpPr/>
            <p:nvPr/>
          </p:nvSpPr>
          <p:spPr>
            <a:xfrm>
              <a:off x="4175490" y="3630818"/>
              <a:ext cx="3649508" cy="844079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96456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3">
            <a:extLst>
              <a:ext uri="{FF2B5EF4-FFF2-40B4-BE49-F238E27FC236}">
                <a16:creationId xmlns:a16="http://schemas.microsoft.com/office/drawing/2014/main" id="{07C3E8EF-3C65-4FA5-A614-ACA10FA7D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452481"/>
            <a:ext cx="10311782" cy="520004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695082"/>
                </a:solidFill>
              </a:rPr>
              <a:t>How similar are two strings?</a:t>
            </a:r>
          </a:p>
          <a:p>
            <a:pPr lvl="1"/>
            <a:r>
              <a:rPr lang="en-US" altLang="en-US" sz="20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ocurrance</a:t>
            </a:r>
            <a:endParaRPr lang="en-US" altLang="en-US" sz="20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occurrence</a:t>
            </a:r>
          </a:p>
        </p:txBody>
      </p:sp>
      <p:sp>
        <p:nvSpPr>
          <p:cNvPr id="80898" name="Slide Number Placeholder 3">
            <a:extLst>
              <a:ext uri="{FF2B5EF4-FFF2-40B4-BE49-F238E27FC236}">
                <a16:creationId xmlns:a16="http://schemas.microsoft.com/office/drawing/2014/main" id="{19A5A23A-818C-462E-8AEE-DE61D6494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7B055D06-7174-4624-803D-A4074ED7323E}" type="slidenum">
              <a:rPr lang="en-US" altLang="en-US" sz="800"/>
              <a:pPr/>
              <a:t>62</a:t>
            </a:fld>
            <a:endParaRPr lang="en-US" altLang="en-US" sz="14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93FE2622-5023-480E-9A63-EA554DFF8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String Similarity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6C3F22-0E96-489B-AD95-A303504B0C76}"/>
              </a:ext>
            </a:extLst>
          </p:cNvPr>
          <p:cNvGrpSpPr/>
          <p:nvPr/>
        </p:nvGrpSpPr>
        <p:grpSpPr>
          <a:xfrm>
            <a:off x="5743575" y="1173540"/>
            <a:ext cx="3124200" cy="1360575"/>
            <a:chOff x="6781800" y="1371600"/>
            <a:chExt cx="3124200" cy="1360575"/>
          </a:xfrm>
        </p:grpSpPr>
        <p:sp>
          <p:nvSpPr>
            <p:cNvPr id="80943" name="Rectangle 46">
              <a:extLst>
                <a:ext uri="{FF2B5EF4-FFF2-40B4-BE49-F238E27FC236}">
                  <a16:creationId xmlns:a16="http://schemas.microsoft.com/office/drawing/2014/main" id="{AAE91540-17D1-4A8F-9FE8-2A6AB1DB92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1800" y="137160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o</a:t>
              </a:r>
            </a:p>
          </p:txBody>
        </p:sp>
        <p:sp>
          <p:nvSpPr>
            <p:cNvPr id="80944" name="Rectangle 47">
              <a:extLst>
                <a:ext uri="{FF2B5EF4-FFF2-40B4-BE49-F238E27FC236}">
                  <a16:creationId xmlns:a16="http://schemas.microsoft.com/office/drawing/2014/main" id="{ADA16444-A158-486E-98CE-FB82D43A8D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86600" y="137160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45" name="Rectangle 48">
              <a:extLst>
                <a:ext uri="{FF2B5EF4-FFF2-40B4-BE49-F238E27FC236}">
                  <a16:creationId xmlns:a16="http://schemas.microsoft.com/office/drawing/2014/main" id="{F18415EA-0006-424C-8DF4-2CC86644D2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1400" y="137160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u</a:t>
              </a:r>
            </a:p>
          </p:txBody>
        </p:sp>
        <p:sp>
          <p:nvSpPr>
            <p:cNvPr id="80946" name="Rectangle 49">
              <a:extLst>
                <a:ext uri="{FF2B5EF4-FFF2-40B4-BE49-F238E27FC236}">
                  <a16:creationId xmlns:a16="http://schemas.microsoft.com/office/drawing/2014/main" id="{658B117E-B594-4E98-9A3E-9080A3E9FB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96200" y="137160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47" name="Rectangle 50">
              <a:extLst>
                <a:ext uri="{FF2B5EF4-FFF2-40B4-BE49-F238E27FC236}">
                  <a16:creationId xmlns:a16="http://schemas.microsoft.com/office/drawing/2014/main" id="{26A4D5F6-1D9B-4179-99D8-1876320CDA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1000" y="137160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48" name="Rectangle 51">
              <a:extLst>
                <a:ext uri="{FF2B5EF4-FFF2-40B4-BE49-F238E27FC236}">
                  <a16:creationId xmlns:a16="http://schemas.microsoft.com/office/drawing/2014/main" id="{714E6B22-2486-4F8C-9ADB-5BC50C7FF6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05800" y="137160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80949" name="Rectangle 52">
              <a:extLst>
                <a:ext uri="{FF2B5EF4-FFF2-40B4-BE49-F238E27FC236}">
                  <a16:creationId xmlns:a16="http://schemas.microsoft.com/office/drawing/2014/main" id="{47270656-7A85-4A3B-9E34-8B80DC3734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10600" y="137160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n</a:t>
              </a:r>
            </a:p>
          </p:txBody>
        </p:sp>
        <p:sp>
          <p:nvSpPr>
            <p:cNvPr id="80950" name="Rectangle 53">
              <a:extLst>
                <a:ext uri="{FF2B5EF4-FFF2-40B4-BE49-F238E27FC236}">
                  <a16:creationId xmlns:a16="http://schemas.microsoft.com/office/drawing/2014/main" id="{1966F7B1-23DF-4473-B388-74145445E0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15400" y="137160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51" name="Rectangle 54">
              <a:extLst>
                <a:ext uri="{FF2B5EF4-FFF2-40B4-BE49-F238E27FC236}">
                  <a16:creationId xmlns:a16="http://schemas.microsoft.com/office/drawing/2014/main" id="{A79D0BC5-AC47-480D-817F-B272D7B128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20200" y="137160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52" name="Rectangle 55">
              <a:extLst>
                <a:ext uri="{FF2B5EF4-FFF2-40B4-BE49-F238E27FC236}">
                  <a16:creationId xmlns:a16="http://schemas.microsoft.com/office/drawing/2014/main" id="{06CD1213-ED03-4A91-AF4F-BB62C2549D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86600" y="187166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53" name="Rectangle 56">
              <a:extLst>
                <a:ext uri="{FF2B5EF4-FFF2-40B4-BE49-F238E27FC236}">
                  <a16:creationId xmlns:a16="http://schemas.microsoft.com/office/drawing/2014/main" id="{CDEB48D8-5D09-41C1-BA58-68A12592DC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1400" y="187166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54" name="Rectangle 57">
              <a:extLst>
                <a:ext uri="{FF2B5EF4-FFF2-40B4-BE49-F238E27FC236}">
                  <a16:creationId xmlns:a16="http://schemas.microsoft.com/office/drawing/2014/main" id="{84C5F01F-5093-4094-A5D2-3553054AB5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96200" y="187166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u</a:t>
              </a:r>
            </a:p>
          </p:txBody>
        </p:sp>
        <p:sp>
          <p:nvSpPr>
            <p:cNvPr id="80955" name="Rectangle 58">
              <a:extLst>
                <a:ext uri="{FF2B5EF4-FFF2-40B4-BE49-F238E27FC236}">
                  <a16:creationId xmlns:a16="http://schemas.microsoft.com/office/drawing/2014/main" id="{7B2262FF-2F21-4DD5-96BF-AD050DEC78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1000" y="187166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56" name="Rectangle 59">
              <a:extLst>
                <a:ext uri="{FF2B5EF4-FFF2-40B4-BE49-F238E27FC236}">
                  <a16:creationId xmlns:a16="http://schemas.microsoft.com/office/drawing/2014/main" id="{F147E4DF-D27C-4858-B339-686FCCB68D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05800" y="187166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57" name="Rectangle 60">
              <a:extLst>
                <a:ext uri="{FF2B5EF4-FFF2-40B4-BE49-F238E27FC236}">
                  <a16:creationId xmlns:a16="http://schemas.microsoft.com/office/drawing/2014/main" id="{7959AA69-844E-43D9-8859-46DE6113B2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10600" y="187166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58" name="Rectangle 61">
              <a:extLst>
                <a:ext uri="{FF2B5EF4-FFF2-40B4-BE49-F238E27FC236}">
                  <a16:creationId xmlns:a16="http://schemas.microsoft.com/office/drawing/2014/main" id="{873945C2-912D-4C6B-8012-42F90A385F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15400" y="187166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n</a:t>
              </a:r>
            </a:p>
          </p:txBody>
        </p:sp>
        <p:sp>
          <p:nvSpPr>
            <p:cNvPr id="80959" name="Rectangle 62">
              <a:extLst>
                <a:ext uri="{FF2B5EF4-FFF2-40B4-BE49-F238E27FC236}">
                  <a16:creationId xmlns:a16="http://schemas.microsoft.com/office/drawing/2014/main" id="{F7039202-CF2C-4DC0-BC19-017BE801E2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20200" y="187166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60" name="Rectangle 63">
              <a:extLst>
                <a:ext uri="{FF2B5EF4-FFF2-40B4-BE49-F238E27FC236}">
                  <a16:creationId xmlns:a16="http://schemas.microsoft.com/office/drawing/2014/main" id="{D4AA8559-7AB6-4203-9106-2002E7BC1C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5000" y="187166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61" name="Rectangle 64">
              <a:extLst>
                <a:ext uri="{FF2B5EF4-FFF2-40B4-BE49-F238E27FC236}">
                  <a16:creationId xmlns:a16="http://schemas.microsoft.com/office/drawing/2014/main" id="{3B308B83-ACE4-45E8-9861-2590F373C9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1800" y="187166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o</a:t>
              </a:r>
            </a:p>
          </p:txBody>
        </p:sp>
        <p:sp>
          <p:nvSpPr>
            <p:cNvPr id="80962" name="Rectangle 65">
              <a:extLst>
                <a:ext uri="{FF2B5EF4-FFF2-40B4-BE49-F238E27FC236}">
                  <a16:creationId xmlns:a16="http://schemas.microsoft.com/office/drawing/2014/main" id="{78424B2D-7A97-4195-B98F-6AC782575A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5000" y="1371600"/>
              <a:ext cx="304800" cy="338138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-</a:t>
              </a:r>
            </a:p>
          </p:txBody>
        </p:sp>
        <p:sp>
          <p:nvSpPr>
            <p:cNvPr id="80963" name="Text Box 66">
              <a:extLst>
                <a:ext uri="{FF2B5EF4-FFF2-40B4-BE49-F238E27FC236}">
                  <a16:creationId xmlns:a16="http://schemas.microsoft.com/office/drawing/2014/main" id="{78F6C31F-DB9B-4EC9-A9A2-A5CA53398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2362201"/>
              <a:ext cx="3048000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C00000"/>
                  </a:solidFill>
                  <a:latin typeface="+mn-lt"/>
                </a:rPr>
                <a:t>6 mismatches</a:t>
              </a:r>
              <a:r>
                <a:rPr lang="en-US" altLang="en-US" sz="1800" dirty="0">
                  <a:latin typeface="+mn-lt"/>
                </a:rPr>
                <a:t>, </a:t>
              </a:r>
              <a:r>
                <a:rPr lang="en-US" altLang="en-US" sz="1800" dirty="0">
                  <a:solidFill>
                    <a:srgbClr val="0066CC"/>
                  </a:solidFill>
                  <a:latin typeface="+mn-lt"/>
                </a:rPr>
                <a:t>1 gap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1FF8C5A-A104-48D2-8FFC-31E915FBD4E5}"/>
              </a:ext>
            </a:extLst>
          </p:cNvPr>
          <p:cNvGrpSpPr/>
          <p:nvPr/>
        </p:nvGrpSpPr>
        <p:grpSpPr>
          <a:xfrm>
            <a:off x="5743575" y="2810303"/>
            <a:ext cx="3048000" cy="1316125"/>
            <a:chOff x="6781800" y="3244850"/>
            <a:chExt cx="3048000" cy="1316125"/>
          </a:xfrm>
        </p:grpSpPr>
        <p:sp>
          <p:nvSpPr>
            <p:cNvPr id="80901" name="Rectangle 4">
              <a:extLst>
                <a:ext uri="{FF2B5EF4-FFF2-40B4-BE49-F238E27FC236}">
                  <a16:creationId xmlns:a16="http://schemas.microsoft.com/office/drawing/2014/main" id="{E5334696-5432-4533-8B37-6DDCAFB32A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18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o</a:t>
              </a:r>
            </a:p>
          </p:txBody>
        </p:sp>
        <p:sp>
          <p:nvSpPr>
            <p:cNvPr id="80902" name="Rectangle 5">
              <a:extLst>
                <a:ext uri="{FF2B5EF4-FFF2-40B4-BE49-F238E27FC236}">
                  <a16:creationId xmlns:a16="http://schemas.microsoft.com/office/drawing/2014/main" id="{53AA76D7-5AFB-4308-9CEF-283B5F4019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866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03" name="Rectangle 6">
              <a:extLst>
                <a:ext uri="{FF2B5EF4-FFF2-40B4-BE49-F238E27FC236}">
                  <a16:creationId xmlns:a16="http://schemas.microsoft.com/office/drawing/2014/main" id="{9AFE5566-55B7-4237-BCEC-AADFE4C990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962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u</a:t>
              </a:r>
            </a:p>
          </p:txBody>
        </p:sp>
        <p:sp>
          <p:nvSpPr>
            <p:cNvPr id="80904" name="Rectangle 7">
              <a:extLst>
                <a:ext uri="{FF2B5EF4-FFF2-40B4-BE49-F238E27FC236}">
                  <a16:creationId xmlns:a16="http://schemas.microsoft.com/office/drawing/2014/main" id="{50683767-1915-4C59-BB59-A841CE0AF2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10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05" name="Rectangle 8">
              <a:extLst>
                <a:ext uri="{FF2B5EF4-FFF2-40B4-BE49-F238E27FC236}">
                  <a16:creationId xmlns:a16="http://schemas.microsoft.com/office/drawing/2014/main" id="{FAD049C7-085A-41F6-85CB-EA576F1AA6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058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06" name="Rectangle 9">
              <a:extLst>
                <a:ext uri="{FF2B5EF4-FFF2-40B4-BE49-F238E27FC236}">
                  <a16:creationId xmlns:a16="http://schemas.microsoft.com/office/drawing/2014/main" id="{FB1AF06A-01EA-4C91-9463-3C842532ED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10600" y="324485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80907" name="Rectangle 10">
              <a:extLst>
                <a:ext uri="{FF2B5EF4-FFF2-40B4-BE49-F238E27FC236}">
                  <a16:creationId xmlns:a16="http://schemas.microsoft.com/office/drawing/2014/main" id="{2A233138-10AA-4031-93AC-799173589B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154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n</a:t>
              </a:r>
            </a:p>
          </p:txBody>
        </p:sp>
        <p:sp>
          <p:nvSpPr>
            <p:cNvPr id="80908" name="Rectangle 11">
              <a:extLst>
                <a:ext uri="{FF2B5EF4-FFF2-40B4-BE49-F238E27FC236}">
                  <a16:creationId xmlns:a16="http://schemas.microsoft.com/office/drawing/2014/main" id="{62A8BA12-7ABD-4B77-A832-B3C311ACC9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202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09" name="Rectangle 12">
              <a:extLst>
                <a:ext uri="{FF2B5EF4-FFF2-40B4-BE49-F238E27FC236}">
                  <a16:creationId xmlns:a16="http://schemas.microsoft.com/office/drawing/2014/main" id="{6C5322A2-8E00-4401-8A6C-C075FDEDAD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50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10" name="Rectangle 13">
              <a:extLst>
                <a:ext uri="{FF2B5EF4-FFF2-40B4-BE49-F238E27FC236}">
                  <a16:creationId xmlns:a16="http://schemas.microsoft.com/office/drawing/2014/main" id="{2970E4EE-341B-49D1-BE88-25A08C2134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866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11" name="Rectangle 14">
              <a:extLst>
                <a:ext uri="{FF2B5EF4-FFF2-40B4-BE49-F238E27FC236}">
                  <a16:creationId xmlns:a16="http://schemas.microsoft.com/office/drawing/2014/main" id="{AB0D119A-A5C1-4A07-A48A-66837630BE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14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12" name="Rectangle 15">
              <a:extLst>
                <a:ext uri="{FF2B5EF4-FFF2-40B4-BE49-F238E27FC236}">
                  <a16:creationId xmlns:a16="http://schemas.microsoft.com/office/drawing/2014/main" id="{B0EF4A40-5B01-43A9-8C4D-A1CDD39457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962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u</a:t>
              </a:r>
            </a:p>
          </p:txBody>
        </p:sp>
        <p:sp>
          <p:nvSpPr>
            <p:cNvPr id="80913" name="Rectangle 16">
              <a:extLst>
                <a:ext uri="{FF2B5EF4-FFF2-40B4-BE49-F238E27FC236}">
                  <a16:creationId xmlns:a16="http://schemas.microsoft.com/office/drawing/2014/main" id="{6B7CFE7E-AEE0-4180-81ED-2AB76B3C0F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10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14" name="Rectangle 17">
              <a:extLst>
                <a:ext uri="{FF2B5EF4-FFF2-40B4-BE49-F238E27FC236}">
                  <a16:creationId xmlns:a16="http://schemas.microsoft.com/office/drawing/2014/main" id="{C437F497-8531-4656-A61E-3B9B0F8292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058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15" name="Rectangle 18">
              <a:extLst>
                <a:ext uri="{FF2B5EF4-FFF2-40B4-BE49-F238E27FC236}">
                  <a16:creationId xmlns:a16="http://schemas.microsoft.com/office/drawing/2014/main" id="{B56BCFE5-F158-4469-813E-2ADB0060D5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10600" y="374491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16" name="Rectangle 19">
              <a:extLst>
                <a:ext uri="{FF2B5EF4-FFF2-40B4-BE49-F238E27FC236}">
                  <a16:creationId xmlns:a16="http://schemas.microsoft.com/office/drawing/2014/main" id="{0AF14525-E10E-43A3-97E1-4FB4DCAAAD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154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n</a:t>
              </a:r>
            </a:p>
          </p:txBody>
        </p:sp>
        <p:sp>
          <p:nvSpPr>
            <p:cNvPr id="80917" name="Rectangle 20">
              <a:extLst>
                <a:ext uri="{FF2B5EF4-FFF2-40B4-BE49-F238E27FC236}">
                  <a16:creationId xmlns:a16="http://schemas.microsoft.com/office/drawing/2014/main" id="{7C22BC4D-5767-40D6-B441-B02CCA13B2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202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18" name="Rectangle 21">
              <a:extLst>
                <a:ext uri="{FF2B5EF4-FFF2-40B4-BE49-F238E27FC236}">
                  <a16:creationId xmlns:a16="http://schemas.microsoft.com/office/drawing/2014/main" id="{E3672FB9-5332-4EC8-93AE-D56BA022E3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50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19" name="Rectangle 22">
              <a:extLst>
                <a:ext uri="{FF2B5EF4-FFF2-40B4-BE49-F238E27FC236}">
                  <a16:creationId xmlns:a16="http://schemas.microsoft.com/office/drawing/2014/main" id="{DDC464F5-3962-4D22-9087-891BB3B048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18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o</a:t>
              </a:r>
            </a:p>
          </p:txBody>
        </p:sp>
        <p:sp>
          <p:nvSpPr>
            <p:cNvPr id="80920" name="Rectangle 23">
              <a:extLst>
                <a:ext uri="{FF2B5EF4-FFF2-40B4-BE49-F238E27FC236}">
                  <a16:creationId xmlns:a16="http://schemas.microsoft.com/office/drawing/2014/main" id="{6D42A930-C156-49FE-B22F-EA419FE46C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1400" y="3244850"/>
              <a:ext cx="304800" cy="33813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-</a:t>
              </a:r>
            </a:p>
          </p:txBody>
        </p:sp>
        <p:sp>
          <p:nvSpPr>
            <p:cNvPr id="80964" name="Text Box 67">
              <a:extLst>
                <a:ext uri="{FF2B5EF4-FFF2-40B4-BE49-F238E27FC236}">
                  <a16:creationId xmlns:a16="http://schemas.microsoft.com/office/drawing/2014/main" id="{60412A51-E620-4219-A2A0-FE5DFDF1C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4191001"/>
              <a:ext cx="3048000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C00000"/>
                  </a:solidFill>
                  <a:latin typeface="+mn-lt"/>
                </a:rPr>
                <a:t>1 mismatch</a:t>
              </a:r>
              <a:r>
                <a:rPr lang="en-US" altLang="en-US" sz="1800" dirty="0">
                  <a:latin typeface="+mn-lt"/>
                </a:rPr>
                <a:t>, </a:t>
              </a:r>
              <a:r>
                <a:rPr lang="en-US" altLang="en-US" sz="1800" dirty="0">
                  <a:solidFill>
                    <a:srgbClr val="0066CC"/>
                  </a:solidFill>
                  <a:latin typeface="+mn-lt"/>
                </a:rPr>
                <a:t>1 gap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C10CFE-0E7B-4CA0-88D6-B0CBC789AD54}"/>
              </a:ext>
            </a:extLst>
          </p:cNvPr>
          <p:cNvGrpSpPr/>
          <p:nvPr/>
        </p:nvGrpSpPr>
        <p:grpSpPr>
          <a:xfrm>
            <a:off x="5743575" y="4526333"/>
            <a:ext cx="3352800" cy="1316125"/>
            <a:chOff x="6781800" y="4997450"/>
            <a:chExt cx="3352800" cy="1316125"/>
          </a:xfrm>
        </p:grpSpPr>
        <p:sp>
          <p:nvSpPr>
            <p:cNvPr id="80921" name="Rectangle 24">
              <a:extLst>
                <a:ext uri="{FF2B5EF4-FFF2-40B4-BE49-F238E27FC236}">
                  <a16:creationId xmlns:a16="http://schemas.microsoft.com/office/drawing/2014/main" id="{B04AC6D0-3E77-4613-89FC-A5995B9642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18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o</a:t>
              </a:r>
            </a:p>
          </p:txBody>
        </p:sp>
        <p:sp>
          <p:nvSpPr>
            <p:cNvPr id="80922" name="Rectangle 25">
              <a:extLst>
                <a:ext uri="{FF2B5EF4-FFF2-40B4-BE49-F238E27FC236}">
                  <a16:creationId xmlns:a16="http://schemas.microsoft.com/office/drawing/2014/main" id="{B919688D-A05C-4401-9047-B646E911B1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866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23" name="Rectangle 26">
              <a:extLst>
                <a:ext uri="{FF2B5EF4-FFF2-40B4-BE49-F238E27FC236}">
                  <a16:creationId xmlns:a16="http://schemas.microsoft.com/office/drawing/2014/main" id="{FBFAEAF4-9157-4AAB-8EE1-01EA77DDAF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962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u</a:t>
              </a:r>
            </a:p>
          </p:txBody>
        </p:sp>
        <p:sp>
          <p:nvSpPr>
            <p:cNvPr id="80924" name="Rectangle 27">
              <a:extLst>
                <a:ext uri="{FF2B5EF4-FFF2-40B4-BE49-F238E27FC236}">
                  <a16:creationId xmlns:a16="http://schemas.microsoft.com/office/drawing/2014/main" id="{AFFFA19C-0A0A-4320-BFA6-ED1FA05585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10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25" name="Rectangle 28">
              <a:extLst>
                <a:ext uri="{FF2B5EF4-FFF2-40B4-BE49-F238E27FC236}">
                  <a16:creationId xmlns:a16="http://schemas.microsoft.com/office/drawing/2014/main" id="{4F423730-8C0C-42CA-A973-69F1D114B1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058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26" name="Rectangle 29">
              <a:extLst>
                <a:ext uri="{FF2B5EF4-FFF2-40B4-BE49-F238E27FC236}">
                  <a16:creationId xmlns:a16="http://schemas.microsoft.com/office/drawing/2014/main" id="{B7A8EE63-6099-4398-AFEA-8DC488DB56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202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n</a:t>
              </a:r>
            </a:p>
          </p:txBody>
        </p:sp>
        <p:sp>
          <p:nvSpPr>
            <p:cNvPr id="80927" name="Rectangle 30">
              <a:extLst>
                <a:ext uri="{FF2B5EF4-FFF2-40B4-BE49-F238E27FC236}">
                  <a16:creationId xmlns:a16="http://schemas.microsoft.com/office/drawing/2014/main" id="{1D00D868-E643-4371-9170-E3C285FE15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50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28" name="Rectangle 31">
              <a:extLst>
                <a:ext uri="{FF2B5EF4-FFF2-40B4-BE49-F238E27FC236}">
                  <a16:creationId xmlns:a16="http://schemas.microsoft.com/office/drawing/2014/main" id="{4D95F1AA-1DB6-4287-B180-0F823DD169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298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29" name="Rectangle 32">
              <a:extLst>
                <a:ext uri="{FF2B5EF4-FFF2-40B4-BE49-F238E27FC236}">
                  <a16:creationId xmlns:a16="http://schemas.microsoft.com/office/drawing/2014/main" id="{62054CEF-33E7-46CA-A695-78FECA4C55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866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30" name="Rectangle 33">
              <a:extLst>
                <a:ext uri="{FF2B5EF4-FFF2-40B4-BE49-F238E27FC236}">
                  <a16:creationId xmlns:a16="http://schemas.microsoft.com/office/drawing/2014/main" id="{EA417BCB-ACDF-4D4C-9511-D3BDB631A5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14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31" name="Rectangle 34">
              <a:extLst>
                <a:ext uri="{FF2B5EF4-FFF2-40B4-BE49-F238E27FC236}">
                  <a16:creationId xmlns:a16="http://schemas.microsoft.com/office/drawing/2014/main" id="{04EEB6C0-DE9D-41CE-B98D-A574F70C73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962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u</a:t>
              </a:r>
            </a:p>
          </p:txBody>
        </p:sp>
        <p:sp>
          <p:nvSpPr>
            <p:cNvPr id="80932" name="Rectangle 35">
              <a:extLst>
                <a:ext uri="{FF2B5EF4-FFF2-40B4-BE49-F238E27FC236}">
                  <a16:creationId xmlns:a16="http://schemas.microsoft.com/office/drawing/2014/main" id="{E91A22C9-EC41-4951-BD6D-EE4F37F3E6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10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33" name="Rectangle 36">
              <a:extLst>
                <a:ext uri="{FF2B5EF4-FFF2-40B4-BE49-F238E27FC236}">
                  <a16:creationId xmlns:a16="http://schemas.microsoft.com/office/drawing/2014/main" id="{8F708867-1E89-47AF-8F70-372EFE24C9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058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34" name="Rectangle 37">
              <a:extLst>
                <a:ext uri="{FF2B5EF4-FFF2-40B4-BE49-F238E27FC236}">
                  <a16:creationId xmlns:a16="http://schemas.microsoft.com/office/drawing/2014/main" id="{C6D566CC-43DC-4009-9FA3-BF351F881A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202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n</a:t>
              </a:r>
            </a:p>
          </p:txBody>
        </p:sp>
        <p:sp>
          <p:nvSpPr>
            <p:cNvPr id="80935" name="Rectangle 38">
              <a:extLst>
                <a:ext uri="{FF2B5EF4-FFF2-40B4-BE49-F238E27FC236}">
                  <a16:creationId xmlns:a16="http://schemas.microsoft.com/office/drawing/2014/main" id="{0EBD6312-A341-4E1C-A6D8-9FAFCC2F43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50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36" name="Rectangle 39">
              <a:extLst>
                <a:ext uri="{FF2B5EF4-FFF2-40B4-BE49-F238E27FC236}">
                  <a16:creationId xmlns:a16="http://schemas.microsoft.com/office/drawing/2014/main" id="{BE6A9423-8782-4B65-9D0F-8D984A1BDE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298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37" name="Rectangle 40">
              <a:extLst>
                <a:ext uri="{FF2B5EF4-FFF2-40B4-BE49-F238E27FC236}">
                  <a16:creationId xmlns:a16="http://schemas.microsoft.com/office/drawing/2014/main" id="{1AD9A7DB-2AC3-44B3-B6A2-3999CFFC42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18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o</a:t>
              </a:r>
            </a:p>
          </p:txBody>
        </p:sp>
        <p:sp>
          <p:nvSpPr>
            <p:cNvPr id="80938" name="Rectangle 41">
              <a:extLst>
                <a:ext uri="{FF2B5EF4-FFF2-40B4-BE49-F238E27FC236}">
                  <a16:creationId xmlns:a16="http://schemas.microsoft.com/office/drawing/2014/main" id="{06CA5E3E-83A0-4623-8624-2307A91779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1400" y="4997450"/>
              <a:ext cx="304800" cy="33813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-</a:t>
              </a:r>
            </a:p>
          </p:txBody>
        </p:sp>
        <p:sp>
          <p:nvSpPr>
            <p:cNvPr id="80939" name="Rectangle 42">
              <a:extLst>
                <a:ext uri="{FF2B5EF4-FFF2-40B4-BE49-F238E27FC236}">
                  <a16:creationId xmlns:a16="http://schemas.microsoft.com/office/drawing/2014/main" id="{BD36046B-E897-44B6-96A5-A7C39329CE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10600" y="4997450"/>
              <a:ext cx="304800" cy="33813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-</a:t>
              </a:r>
            </a:p>
          </p:txBody>
        </p:sp>
        <p:sp>
          <p:nvSpPr>
            <p:cNvPr id="80940" name="Rectangle 43">
              <a:extLst>
                <a:ext uri="{FF2B5EF4-FFF2-40B4-BE49-F238E27FC236}">
                  <a16:creationId xmlns:a16="http://schemas.microsoft.com/office/drawing/2014/main" id="{6AE5C693-890E-4A74-A68E-E8A46EF418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154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80941" name="Rectangle 44">
              <a:extLst>
                <a:ext uri="{FF2B5EF4-FFF2-40B4-BE49-F238E27FC236}">
                  <a16:creationId xmlns:a16="http://schemas.microsoft.com/office/drawing/2014/main" id="{441B9652-A0BD-4DD0-BA9C-21899DC5AC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106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42" name="Rectangle 45">
              <a:extLst>
                <a:ext uri="{FF2B5EF4-FFF2-40B4-BE49-F238E27FC236}">
                  <a16:creationId xmlns:a16="http://schemas.microsoft.com/office/drawing/2014/main" id="{CB760FDE-E035-47B3-9EBD-19F64F21D1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15400" y="5497514"/>
              <a:ext cx="304800" cy="3381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-</a:t>
              </a:r>
            </a:p>
          </p:txBody>
        </p:sp>
        <p:sp>
          <p:nvSpPr>
            <p:cNvPr id="80965" name="Text Box 68">
              <a:extLst>
                <a:ext uri="{FF2B5EF4-FFF2-40B4-BE49-F238E27FC236}">
                  <a16:creationId xmlns:a16="http://schemas.microsoft.com/office/drawing/2014/main" id="{6EACB28B-3FA6-48E5-A0E7-FB8FB9017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943601"/>
              <a:ext cx="3048000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 mismatches</a:t>
              </a:r>
              <a:r>
                <a:rPr lang="en-US" altLang="en-US" sz="1800" dirty="0">
                  <a:solidFill>
                    <a:schemeClr val="hlin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3 gaps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B779A0B-675A-415F-A1C1-6A6294C5BBCF}"/>
              </a:ext>
            </a:extLst>
          </p:cNvPr>
          <p:cNvSpPr txBox="1"/>
          <p:nvPr/>
        </p:nvSpPr>
        <p:spPr>
          <a:xfrm>
            <a:off x="3182265" y="2864328"/>
            <a:ext cx="2053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</a:rPr>
              <a:t>Clearly a better matching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2B642EE-2AE7-4A1B-B5CE-2A18DE7C5F78}"/>
              </a:ext>
            </a:extLst>
          </p:cNvPr>
          <p:cNvSpPr txBox="1"/>
          <p:nvPr/>
        </p:nvSpPr>
        <p:spPr>
          <a:xfrm>
            <a:off x="2640057" y="4423800"/>
            <a:ext cx="2891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</a:rPr>
              <a:t>Maybe a better matching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depends on cost of gaps vs mismatches</a:t>
            </a:r>
          </a:p>
        </p:txBody>
      </p:sp>
      <p:sp>
        <p:nvSpPr>
          <p:cNvPr id="75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690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2947" name="Rectangle 51">
                <a:extLst>
                  <a:ext uri="{FF2B5EF4-FFF2-40B4-BE49-F238E27FC236}">
                    <a16:creationId xmlns:a16="http://schemas.microsoft.com/office/drawing/2014/main" id="{841234B9-10BE-4144-8E4F-72D91F06327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258517"/>
                <a:ext cx="10891156" cy="52000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Applications: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Basis for Unix </a:t>
                </a:r>
                <a:r>
                  <a:rPr lang="en-US" altLang="en-US" sz="2000" b="1" dirty="0">
                    <a:latin typeface="Courier New" panose="02070309020205020404" pitchFamily="49" charset="0"/>
                    <a:ea typeface="ＭＳ Ｐゴシック" panose="020B0600070205080204" pitchFamily="34" charset="-128"/>
                    <a:cs typeface="Courier New" panose="02070309020205020404" pitchFamily="49" charset="0"/>
                  </a:rPr>
                  <a:t>diff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.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Speech recognition.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Computational biology.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autocorrect</a:t>
                </a:r>
              </a:p>
              <a:p>
                <a:pPr marL="0" indent="0"/>
                <a:endParaRPr lang="en-US" altLang="en-US" sz="100" dirty="0"/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Edit distance: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400" dirty="0"/>
                  <a:t> </a:t>
                </a:r>
                <a:r>
                  <a:rPr lang="en-US" altLang="en-US" sz="2000" dirty="0"/>
                  <a:t>[</a:t>
                </a:r>
                <a:r>
                  <a:rPr lang="en-US" altLang="en-US" sz="2000" dirty="0" err="1"/>
                  <a:t>Levenshtein</a:t>
                </a:r>
                <a:r>
                  <a:rPr lang="en-US" altLang="en-US" sz="2000" dirty="0"/>
                  <a:t> 1966, Needleman-Wunsch 1970]</a:t>
                </a:r>
                <a:endParaRPr lang="en-US" altLang="en-US" sz="1100" dirty="0"/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Gap penalty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𝜹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; mismatch penalty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𝜶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𝒑𝒒</m:t>
                        </m:r>
                      </m:sub>
                    </m:sSub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if symbol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𝒑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is replaced by symbol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𝒒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.</a:t>
                </a:r>
              </a:p>
              <a:p>
                <a:pPr lvl="1"/>
                <a:r>
                  <a:rPr lang="en-US" altLang="en-US" sz="2000" b="1" dirty="0">
                    <a:solidFill>
                      <a:srgbClr val="0066CC"/>
                    </a:solidFill>
                    <a:ea typeface="ＭＳ Ｐゴシック" panose="020B0600070205080204" pitchFamily="34" charset="-128"/>
                  </a:rPr>
                  <a:t>Cost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=  gap penalties + mismatch penalties.</a:t>
                </a:r>
              </a:p>
            </p:txBody>
          </p:sp>
        </mc:Choice>
        <mc:Fallback>
          <p:sp>
            <p:nvSpPr>
              <p:cNvPr id="82947" name="Rectangle 51">
                <a:extLst>
                  <a:ext uri="{FF2B5EF4-FFF2-40B4-BE49-F238E27FC236}">
                    <a16:creationId xmlns:a16="http://schemas.microsoft.com/office/drawing/2014/main" id="{841234B9-10BE-4144-8E4F-72D91F063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258517"/>
                <a:ext cx="10891156" cy="5200045"/>
              </a:xfrm>
              <a:blipFill>
                <a:blip r:embed="rId3"/>
                <a:stretch>
                  <a:fillRect l="-839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46" name="Slide Number Placeholder 3">
            <a:extLst>
              <a:ext uri="{FF2B5EF4-FFF2-40B4-BE49-F238E27FC236}">
                <a16:creationId xmlns:a16="http://schemas.microsoft.com/office/drawing/2014/main" id="{F83E46E7-1CAB-4286-9569-8C58B8FF8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fld id="{0D0C6835-52BC-4A2E-A468-7BA4657A5BFD}" type="slidenum">
              <a:rPr lang="en-US" altLang="en-US" sz="800"/>
              <a:pPr/>
              <a:t>63</a:t>
            </a:fld>
            <a:endParaRPr lang="en-US" altLang="en-US" sz="1400"/>
          </a:p>
        </p:txBody>
      </p:sp>
      <p:sp>
        <p:nvSpPr>
          <p:cNvPr id="82996" name="Rectangle 50">
            <a:extLst>
              <a:ext uri="{FF2B5EF4-FFF2-40B4-BE49-F238E27FC236}">
                <a16:creationId xmlns:a16="http://schemas.microsoft.com/office/drawing/2014/main" id="{3D4AB2EC-2BCD-481F-ACA4-2875CDA66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Edit Distance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FD8BA3-DE45-4234-9AFC-29D2E39EB265}"/>
              </a:ext>
            </a:extLst>
          </p:cNvPr>
          <p:cNvGrpSpPr/>
          <p:nvPr/>
        </p:nvGrpSpPr>
        <p:grpSpPr>
          <a:xfrm>
            <a:off x="1406203" y="4470269"/>
            <a:ext cx="3857624" cy="1303100"/>
            <a:chOff x="1406203" y="4377906"/>
            <a:chExt cx="3857624" cy="13031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8D1911E-5EA7-4677-ABA6-2481F5542BCE}"/>
                </a:ext>
              </a:extLst>
            </p:cNvPr>
            <p:cNvGrpSpPr/>
            <p:nvPr/>
          </p:nvGrpSpPr>
          <p:grpSpPr>
            <a:xfrm>
              <a:off x="1406203" y="4377906"/>
              <a:ext cx="3857624" cy="874712"/>
              <a:chOff x="2005014" y="4468814"/>
              <a:chExt cx="3857624" cy="874712"/>
            </a:xfrm>
          </p:grpSpPr>
          <p:sp>
            <p:nvSpPr>
              <p:cNvPr id="82949" name="Text Box 3">
                <a:extLst>
                  <a:ext uri="{FF2B5EF4-FFF2-40B4-BE49-F238E27FC236}">
                    <a16:creationId xmlns:a16="http://schemas.microsoft.com/office/drawing/2014/main" id="{3ECAB78A-DCE3-481C-ABD2-9698FF797C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5014" y="44688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50" name="Text Box 4">
                <a:extLst>
                  <a:ext uri="{FF2B5EF4-FFF2-40B4-BE49-F238E27FC236}">
                    <a16:creationId xmlns:a16="http://schemas.microsoft.com/office/drawing/2014/main" id="{0C46DFC9-F289-4D90-93A6-697ADE949A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6689" y="4468814"/>
                <a:ext cx="350837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82951" name="Text Box 5">
                <a:extLst>
                  <a:ext uri="{FF2B5EF4-FFF2-40B4-BE49-F238E27FC236}">
                    <a16:creationId xmlns:a16="http://schemas.microsoft.com/office/drawing/2014/main" id="{8C5847B1-ED0D-478A-B222-F47C63C8B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7525" y="4468814"/>
                <a:ext cx="350838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2952" name="Text Box 6">
                <a:extLst>
                  <a:ext uri="{FF2B5EF4-FFF2-40B4-BE49-F238E27FC236}">
                    <a16:creationId xmlns:a16="http://schemas.microsoft.com/office/drawing/2014/main" id="{B940B54B-0ABC-4B67-8B67-21D2B7E387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364" y="4468814"/>
                <a:ext cx="350837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82953" name="Text Box 7">
                <a:extLst>
                  <a:ext uri="{FF2B5EF4-FFF2-40B4-BE49-F238E27FC236}">
                    <a16:creationId xmlns:a16="http://schemas.microsoft.com/office/drawing/2014/main" id="{D577EABF-EE00-4E70-BB9F-713607C3BE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9200" y="4468814"/>
                <a:ext cx="34925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54" name="Text Box 8">
                <a:extLst>
                  <a:ext uri="{FF2B5EF4-FFF2-40B4-BE49-F238E27FC236}">
                    <a16:creationId xmlns:a16="http://schemas.microsoft.com/office/drawing/2014/main" id="{FCCC22FC-469A-47E5-B3CC-9D5DDC401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8450" y="44688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55" name="Text Box 9">
                <a:extLst>
                  <a:ext uri="{FF2B5EF4-FFF2-40B4-BE49-F238E27FC236}">
                    <a16:creationId xmlns:a16="http://schemas.microsoft.com/office/drawing/2014/main" id="{FD6FEC1B-12F0-41A7-9CC0-F7CE414ECE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9289" y="44688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2956" name="Text Box 10">
                <a:extLst>
                  <a:ext uri="{FF2B5EF4-FFF2-40B4-BE49-F238E27FC236}">
                    <a16:creationId xmlns:a16="http://schemas.microsoft.com/office/drawing/2014/main" id="{F05AAED0-EB57-4585-B161-EC3CF19993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0125" y="44688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57" name="Text Box 11">
                <a:extLst>
                  <a:ext uri="{FF2B5EF4-FFF2-40B4-BE49-F238E27FC236}">
                    <a16:creationId xmlns:a16="http://schemas.microsoft.com/office/drawing/2014/main" id="{12B227B0-4B74-415E-8399-20651019F4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0964" y="4468814"/>
                <a:ext cx="350837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82958" name="Text Box 12">
                <a:extLst>
                  <a:ext uri="{FF2B5EF4-FFF2-40B4-BE49-F238E27FC236}">
                    <a16:creationId xmlns:a16="http://schemas.microsoft.com/office/drawing/2014/main" id="{50511CF8-94D4-4CD0-A7C3-4491A99CB6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1800" y="44688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59" name="Text Box 13">
                <a:extLst>
                  <a:ext uri="{FF2B5EF4-FFF2-40B4-BE49-F238E27FC236}">
                    <a16:creationId xmlns:a16="http://schemas.microsoft.com/office/drawing/2014/main" id="{7EE86A96-E941-4CEB-8FBB-61CE2F92DB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5014" y="5029201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60" name="Text Box 14">
                <a:extLst>
                  <a:ext uri="{FF2B5EF4-FFF2-40B4-BE49-F238E27FC236}">
                    <a16:creationId xmlns:a16="http://schemas.microsoft.com/office/drawing/2014/main" id="{9EBE5460-8089-4668-AFD7-71EC12ACD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6689" y="5029201"/>
                <a:ext cx="350837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T</a:t>
                </a:r>
              </a:p>
            </p:txBody>
          </p:sp>
          <p:sp>
            <p:nvSpPr>
              <p:cNvPr id="82961" name="Text Box 15">
                <a:extLst>
                  <a:ext uri="{FF2B5EF4-FFF2-40B4-BE49-F238E27FC236}">
                    <a16:creationId xmlns:a16="http://schemas.microsoft.com/office/drawing/2014/main" id="{39B088E8-B5B2-45AE-AF9B-85E8708961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7525" y="5029201"/>
                <a:ext cx="350838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82962" name="Text Box 16">
                <a:extLst>
                  <a:ext uri="{FF2B5EF4-FFF2-40B4-BE49-F238E27FC236}">
                    <a16:creationId xmlns:a16="http://schemas.microsoft.com/office/drawing/2014/main" id="{383D62AE-A3B4-4587-9925-5E0CC78CCE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364" y="5029201"/>
                <a:ext cx="350837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2963" name="Text Box 17">
                <a:extLst>
                  <a:ext uri="{FF2B5EF4-FFF2-40B4-BE49-F238E27FC236}">
                    <a16:creationId xmlns:a16="http://schemas.microsoft.com/office/drawing/2014/main" id="{2C02CA6F-44C7-4DF1-B0DA-82D1F88AA2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9200" y="5029201"/>
                <a:ext cx="34925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64" name="Text Box 18">
                <a:extLst>
                  <a:ext uri="{FF2B5EF4-FFF2-40B4-BE49-F238E27FC236}">
                    <a16:creationId xmlns:a16="http://schemas.microsoft.com/office/drawing/2014/main" id="{7EB64BCD-6384-4134-8761-039335AC95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8450" y="5029201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65" name="Text Box 19">
                <a:extLst>
                  <a:ext uri="{FF2B5EF4-FFF2-40B4-BE49-F238E27FC236}">
                    <a16:creationId xmlns:a16="http://schemas.microsoft.com/office/drawing/2014/main" id="{AE45F5B0-A4CB-4805-8564-C6A90834B2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9289" y="5029201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2966" name="Text Box 20">
                <a:extLst>
                  <a:ext uri="{FF2B5EF4-FFF2-40B4-BE49-F238E27FC236}">
                    <a16:creationId xmlns:a16="http://schemas.microsoft.com/office/drawing/2014/main" id="{FBA97907-3617-4125-856C-CFA574F3B8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0125" y="5029201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67" name="Text Box 21">
                <a:extLst>
                  <a:ext uri="{FF2B5EF4-FFF2-40B4-BE49-F238E27FC236}">
                    <a16:creationId xmlns:a16="http://schemas.microsoft.com/office/drawing/2014/main" id="{BB981BFD-FB16-46FE-B9F0-6EF36E25EF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0964" y="5029201"/>
                <a:ext cx="350837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2968" name="Text Box 22">
                <a:extLst>
                  <a:ext uri="{FF2B5EF4-FFF2-40B4-BE49-F238E27FC236}">
                    <a16:creationId xmlns:a16="http://schemas.microsoft.com/office/drawing/2014/main" id="{4484144B-D647-4E68-96B3-7518866E60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1800" y="5029201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90" name="Text Box 44">
                <a:extLst>
                  <a:ext uri="{FF2B5EF4-FFF2-40B4-BE49-F238E27FC236}">
                    <a16:creationId xmlns:a16="http://schemas.microsoft.com/office/drawing/2014/main" id="{2BAA560C-9B8C-4114-8897-3B00C2D6D0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5850" y="4468814"/>
                <a:ext cx="350838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T</a:t>
                </a:r>
              </a:p>
            </p:txBody>
          </p:sp>
          <p:sp>
            <p:nvSpPr>
              <p:cNvPr id="82991" name="Text Box 45">
                <a:extLst>
                  <a:ext uri="{FF2B5EF4-FFF2-40B4-BE49-F238E27FC236}">
                    <a16:creationId xmlns:a16="http://schemas.microsoft.com/office/drawing/2014/main" id="{97BA526A-719D-41E3-9E3C-31777F152E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5850" y="5029201"/>
                <a:ext cx="350838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994" name="Text Box 48">
                  <a:extLst>
                    <a:ext uri="{FF2B5EF4-FFF2-40B4-BE49-F238E27FC236}">
                      <a16:creationId xmlns:a16="http://schemas.microsoft.com/office/drawing/2014/main" id="{BE184640-601A-4393-A355-A409431E78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7040" y="5316353"/>
                  <a:ext cx="3155949" cy="36465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en-US" sz="1800" b="1" baseline="-25000" dirty="0">
                                <a:solidFill>
                                  <a:srgbClr val="0066CC"/>
                                </a:solidFill>
                                <a:sym typeface="Symbol" panose="05050102010706020507" pitchFamily="18" charset="2"/>
                              </a:rPr>
                              <m:t>TC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en-US" sz="1800" b="1" baseline="-25000" dirty="0">
                                <a:solidFill>
                                  <a:srgbClr val="0066CC"/>
                                </a:solidFill>
                                <a:sym typeface="Symbol" panose="05050102010706020507" pitchFamily="18" charset="2"/>
                              </a:rPr>
                              <m:t>GT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en-US" sz="1800" b="1" baseline="-25000" dirty="0">
                                <a:solidFill>
                                  <a:srgbClr val="0066CC"/>
                                </a:solidFill>
                                <a:sym typeface="Symbol" panose="05050102010706020507" pitchFamily="18" charset="2"/>
                              </a:rPr>
                              <m:t>AG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en-US" sz="1800" b="1" baseline="-25000" dirty="0">
                                <a:solidFill>
                                  <a:srgbClr val="0066CC"/>
                                </a:solidFill>
                                <a:sym typeface="Symbol" panose="05050102010706020507" pitchFamily="18" charset="2"/>
                              </a:rPr>
                              <m:t>CA</m:t>
                            </m:r>
                          </m:sub>
                        </m:sSub>
                      </m:oMath>
                    </m:oMathPara>
                  </a14:m>
                  <a:endParaRPr lang="en-US" altLang="en-US" b="1" baseline="-250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82994" name="Text Box 48">
                  <a:extLst>
                    <a:ext uri="{FF2B5EF4-FFF2-40B4-BE49-F238E27FC236}">
                      <a16:creationId xmlns:a16="http://schemas.microsoft.com/office/drawing/2014/main" id="{BE184640-601A-4393-A355-A409431E7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7040" y="5316353"/>
                  <a:ext cx="3155949" cy="364653"/>
                </a:xfrm>
                <a:prstGeom prst="rect">
                  <a:avLst/>
                </a:prstGeom>
                <a:blipFill>
                  <a:blip r:embed="rId4"/>
                  <a:stretch>
                    <a:fillRect b="-16129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F27CF8-DA3F-4F10-8CC7-B4084F902194}"/>
              </a:ext>
            </a:extLst>
          </p:cNvPr>
          <p:cNvGrpSpPr/>
          <p:nvPr/>
        </p:nvGrpSpPr>
        <p:grpSpPr>
          <a:xfrm>
            <a:off x="5613078" y="4481381"/>
            <a:ext cx="4208462" cy="1291987"/>
            <a:chOff x="5613078" y="4389018"/>
            <a:chExt cx="4208462" cy="129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2A1EBC6-833C-4CD7-AB1A-BBE347FCF528}"/>
                </a:ext>
              </a:extLst>
            </p:cNvPr>
            <p:cNvGrpSpPr/>
            <p:nvPr/>
          </p:nvGrpSpPr>
          <p:grpSpPr>
            <a:xfrm>
              <a:off x="5613078" y="4389018"/>
              <a:ext cx="4208462" cy="874713"/>
              <a:chOff x="6211889" y="4479926"/>
              <a:chExt cx="4208462" cy="874713"/>
            </a:xfrm>
          </p:grpSpPr>
          <p:sp>
            <p:nvSpPr>
              <p:cNvPr id="82969" name="Text Box 23">
                <a:extLst>
                  <a:ext uri="{FF2B5EF4-FFF2-40B4-BE49-F238E27FC236}">
                    <a16:creationId xmlns:a16="http://schemas.microsoft.com/office/drawing/2014/main" id="{CC932C64-2651-4A91-B0EE-C118F84D3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3564" y="4479926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T</a:t>
                </a:r>
              </a:p>
            </p:txBody>
          </p:sp>
          <p:sp>
            <p:nvSpPr>
              <p:cNvPr id="82970" name="Text Box 24">
                <a:extLst>
                  <a:ext uri="{FF2B5EF4-FFF2-40B4-BE49-F238E27FC236}">
                    <a16:creationId xmlns:a16="http://schemas.microsoft.com/office/drawing/2014/main" id="{9172AA68-7264-4CF5-BA37-81EF1878B2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4400" y="4479926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G</a:t>
                </a:r>
              </a:p>
            </p:txBody>
          </p:sp>
          <p:sp>
            <p:nvSpPr>
              <p:cNvPr id="82971" name="Text Box 25">
                <a:extLst>
                  <a:ext uri="{FF2B5EF4-FFF2-40B4-BE49-F238E27FC236}">
                    <a16:creationId xmlns:a16="http://schemas.microsoft.com/office/drawing/2014/main" id="{460E394A-0CEF-4D66-B474-74A5CDEBD3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5239" y="4479926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2972" name="Text Box 26">
                <a:extLst>
                  <a:ext uri="{FF2B5EF4-FFF2-40B4-BE49-F238E27FC236}">
                    <a16:creationId xmlns:a16="http://schemas.microsoft.com/office/drawing/2014/main" id="{04C9D7BB-2155-4A0B-968D-3B41F28ADC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66075" y="4479926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73" name="Text Box 27">
                <a:extLst>
                  <a:ext uri="{FF2B5EF4-FFF2-40B4-BE49-F238E27FC236}">
                    <a16:creationId xmlns:a16="http://schemas.microsoft.com/office/drawing/2014/main" id="{BD4C805C-A0D9-4617-A479-3ECF4C652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6913" y="4479926"/>
                <a:ext cx="34925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74" name="Text Box 28">
                <a:extLst>
                  <a:ext uri="{FF2B5EF4-FFF2-40B4-BE49-F238E27FC236}">
                    <a16:creationId xmlns:a16="http://schemas.microsoft.com/office/drawing/2014/main" id="{3D689B0E-0FE1-4D43-AB46-F2977CAE6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6164" y="4479926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T</a:t>
                </a:r>
              </a:p>
            </p:txBody>
          </p:sp>
          <p:sp>
            <p:nvSpPr>
              <p:cNvPr id="82975" name="Text Box 29">
                <a:extLst>
                  <a:ext uri="{FF2B5EF4-FFF2-40B4-BE49-F238E27FC236}">
                    <a16:creationId xmlns:a16="http://schemas.microsoft.com/office/drawing/2014/main" id="{ABE60B2C-A7E0-4BB4-BB8E-A2CE98557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7000" y="4479926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2976" name="Text Box 30">
                <a:extLst>
                  <a:ext uri="{FF2B5EF4-FFF2-40B4-BE49-F238E27FC236}">
                    <a16:creationId xmlns:a16="http://schemas.microsoft.com/office/drawing/2014/main" id="{4BCA50F0-5D48-47AE-BBE2-7AE31E6E65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67839" y="4479926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77" name="Text Box 31">
                <a:extLst>
                  <a:ext uri="{FF2B5EF4-FFF2-40B4-BE49-F238E27FC236}">
                    <a16:creationId xmlns:a16="http://schemas.microsoft.com/office/drawing/2014/main" id="{3AFB3872-ED1F-4453-8F8F-EE86699A6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8675" y="4479926"/>
                <a:ext cx="350838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82978" name="Text Box 32">
                <a:extLst>
                  <a:ext uri="{FF2B5EF4-FFF2-40B4-BE49-F238E27FC236}">
                    <a16:creationId xmlns:a16="http://schemas.microsoft.com/office/drawing/2014/main" id="{9181EDBB-2AFC-4D14-90CA-F26A5A13BC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69514" y="4479926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79" name="Text Box 33">
                <a:extLst>
                  <a:ext uri="{FF2B5EF4-FFF2-40B4-BE49-F238E27FC236}">
                    <a16:creationId xmlns:a16="http://schemas.microsoft.com/office/drawing/2014/main" id="{0BA70723-0CA3-42C0-BBE8-ECED4A85CF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1889" y="50403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80" name="Text Box 34">
                <a:extLst>
                  <a:ext uri="{FF2B5EF4-FFF2-40B4-BE49-F238E27FC236}">
                    <a16:creationId xmlns:a16="http://schemas.microsoft.com/office/drawing/2014/main" id="{E0E17927-5EFD-4E5A-BF51-87F424B38C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3564" y="50403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81" name="Text Box 35">
                <a:extLst>
                  <a:ext uri="{FF2B5EF4-FFF2-40B4-BE49-F238E27FC236}">
                    <a16:creationId xmlns:a16="http://schemas.microsoft.com/office/drawing/2014/main" id="{0C713671-5E8D-4F07-B928-A1752DBB1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4400" y="50403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G</a:t>
                </a:r>
              </a:p>
            </p:txBody>
          </p:sp>
          <p:sp>
            <p:nvSpPr>
              <p:cNvPr id="82982" name="Text Box 36">
                <a:extLst>
                  <a:ext uri="{FF2B5EF4-FFF2-40B4-BE49-F238E27FC236}">
                    <a16:creationId xmlns:a16="http://schemas.microsoft.com/office/drawing/2014/main" id="{DFDBCDE2-AAE3-4939-BEBA-D58DCEAB7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5239" y="50403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2983" name="Text Box 37">
                <a:extLst>
                  <a:ext uri="{FF2B5EF4-FFF2-40B4-BE49-F238E27FC236}">
                    <a16:creationId xmlns:a16="http://schemas.microsoft.com/office/drawing/2014/main" id="{4A802476-9B5B-4545-AC97-A19F46991F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66075" y="50403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84" name="Text Box 38">
                <a:extLst>
                  <a:ext uri="{FF2B5EF4-FFF2-40B4-BE49-F238E27FC236}">
                    <a16:creationId xmlns:a16="http://schemas.microsoft.com/office/drawing/2014/main" id="{30D01AC8-CC36-4BE0-811C-ECAF92A1C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6164" y="50403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85" name="Text Box 39">
                <a:extLst>
                  <a:ext uri="{FF2B5EF4-FFF2-40B4-BE49-F238E27FC236}">
                    <a16:creationId xmlns:a16="http://schemas.microsoft.com/office/drawing/2014/main" id="{437D9D21-2824-4AB1-860A-DC64BD5298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7000" y="50403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2986" name="Text Box 40">
                <a:extLst>
                  <a:ext uri="{FF2B5EF4-FFF2-40B4-BE49-F238E27FC236}">
                    <a16:creationId xmlns:a16="http://schemas.microsoft.com/office/drawing/2014/main" id="{E6C71416-3C11-4997-802D-AAC84F088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67839" y="50403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87" name="Text Box 41">
                <a:extLst>
                  <a:ext uri="{FF2B5EF4-FFF2-40B4-BE49-F238E27FC236}">
                    <a16:creationId xmlns:a16="http://schemas.microsoft.com/office/drawing/2014/main" id="{4F179BCD-62C3-4872-A98A-10578B097C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8675" y="5040314"/>
                <a:ext cx="350838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2988" name="Text Box 42">
                <a:extLst>
                  <a:ext uri="{FF2B5EF4-FFF2-40B4-BE49-F238E27FC236}">
                    <a16:creationId xmlns:a16="http://schemas.microsoft.com/office/drawing/2014/main" id="{EE6491EF-7D8D-4158-9A80-A023463E0C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69514" y="50403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89" name="Text Box 43">
                <a:extLst>
                  <a:ext uri="{FF2B5EF4-FFF2-40B4-BE49-F238E27FC236}">
                    <a16:creationId xmlns:a16="http://schemas.microsoft.com/office/drawing/2014/main" id="{DBD81A0E-69ED-4DBB-B2A5-6BE0F82FB1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1889" y="4479926"/>
                <a:ext cx="350837" cy="3143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-</a:t>
                </a:r>
              </a:p>
            </p:txBody>
          </p:sp>
          <p:sp>
            <p:nvSpPr>
              <p:cNvPr id="82992" name="Text Box 46">
                <a:extLst>
                  <a:ext uri="{FF2B5EF4-FFF2-40B4-BE49-F238E27FC236}">
                    <a16:creationId xmlns:a16="http://schemas.microsoft.com/office/drawing/2014/main" id="{C5DA34A0-4623-4589-A9D1-291C7EAE1D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2725" y="4479926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C</a:t>
                </a:r>
              </a:p>
            </p:txBody>
          </p:sp>
          <p:sp>
            <p:nvSpPr>
              <p:cNvPr id="82993" name="Text Box 47">
                <a:extLst>
                  <a:ext uri="{FF2B5EF4-FFF2-40B4-BE49-F238E27FC236}">
                    <a16:creationId xmlns:a16="http://schemas.microsoft.com/office/drawing/2014/main" id="{515D17FB-6DA9-4ACC-BB45-FEF3312DEC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2725" y="50403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95" name="Text Box 49">
                <a:extLst>
                  <a:ext uri="{FF2B5EF4-FFF2-40B4-BE49-F238E27FC236}">
                    <a16:creationId xmlns:a16="http://schemas.microsoft.com/office/drawing/2014/main" id="{DF7A470C-68BC-4B09-BC50-C69EB79C0C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6913" y="5040314"/>
                <a:ext cx="349250" cy="3143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48">
                  <a:extLst>
                    <a:ext uri="{FF2B5EF4-FFF2-40B4-BE49-F238E27FC236}">
                      <a16:creationId xmlns:a16="http://schemas.microsoft.com/office/drawing/2014/main" id="{D1AF74D5-DBAB-4365-B846-3A1404CC84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41289" y="5316352"/>
                  <a:ext cx="1165476" cy="36465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𝜹</m:t>
                        </m:r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en-US" sz="1800" b="1" baseline="-25000" dirty="0">
                                <a:solidFill>
                                  <a:srgbClr val="0066CC"/>
                                </a:solidFill>
                                <a:sym typeface="Symbol" panose="05050102010706020507" pitchFamily="18" charset="2"/>
                              </a:rPr>
                              <m:t>CA</m:t>
                            </m:r>
                          </m:sub>
                        </m:sSub>
                      </m:oMath>
                    </m:oMathPara>
                  </a14:m>
                  <a:endParaRPr lang="en-US" altLang="en-US" b="1" baseline="-250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53" name="Text Box 48">
                  <a:extLst>
                    <a:ext uri="{FF2B5EF4-FFF2-40B4-BE49-F238E27FC236}">
                      <a16:creationId xmlns:a16="http://schemas.microsoft.com/office/drawing/2014/main" id="{D1AF74D5-DBAB-4365-B846-3A1404CC84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41289" y="5316352"/>
                  <a:ext cx="1165476" cy="364653"/>
                </a:xfrm>
                <a:prstGeom prst="rect">
                  <a:avLst/>
                </a:prstGeom>
                <a:blipFill>
                  <a:blip r:embed="rId5"/>
                  <a:stretch>
                    <a:fillRect b="-16129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4995" name="Rectangle 2">
                <a:extLst>
                  <a:ext uri="{FF2B5EF4-FFF2-40B4-BE49-F238E27FC236}">
                    <a16:creationId xmlns:a16="http://schemas.microsoft.com/office/drawing/2014/main" id="{F8264588-0C25-4E1A-B1B5-B00838F56B3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258508"/>
                <a:ext cx="7805220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Sequence Alignment: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000" dirty="0"/>
                  <a:t> 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Two strings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altLang="en-US" sz="2000" b="1" dirty="0"/>
              </a:p>
              <a:p>
                <a:pPr marL="457200" lvl="1" indent="0"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000" dirty="0"/>
                  <a:t>  “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Alignment”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of minimum edit cost.</a:t>
                </a:r>
              </a:p>
              <a:p>
                <a:pPr marL="457200" lvl="1" indent="0">
                  <a:buNone/>
                </a:pPr>
                <a:endParaRPr lang="en-US" altLang="en-US" sz="600" dirty="0"/>
              </a:p>
              <a:p>
                <a:pPr marL="0" indent="0">
                  <a:buNone/>
                </a:pPr>
                <a:r>
                  <a:rPr lang="en-US" altLang="en-US" sz="20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 An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alignment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is a set of ordered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	</a:t>
                </a:r>
                <a:r>
                  <a:rPr lang="en-US" altLang="en-US" sz="20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 each symbol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occurs in at most one pair 	with no “crossing pairs”.</a:t>
                </a:r>
                <a:br>
                  <a:rPr lang="en-US" altLang="en-US" sz="2000" dirty="0">
                    <a:solidFill>
                      <a:schemeClr val="tx1"/>
                    </a:solidFill>
                  </a:rPr>
                </a:br>
                <a:endParaRPr lang="en-US" altLang="en-US" sz="1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en-US" sz="2000" dirty="0">
                    <a:ea typeface="ＭＳ Ｐゴシック" panose="020B0600070205080204" pitchFamily="34" charset="-128"/>
                  </a:rPr>
                  <a:t>    The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sz="20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sSup>
                          <m:sSupPr>
                            <m:ctrlP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p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cross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iff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𝒊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&lt;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𝒊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′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but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𝒋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&gt;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𝒋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′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.</a:t>
                </a:r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84995" name="Rectangle 2">
                <a:extLst>
                  <a:ext uri="{FF2B5EF4-FFF2-40B4-BE49-F238E27FC236}">
                    <a16:creationId xmlns:a16="http://schemas.microsoft.com/office/drawing/2014/main" id="{F8264588-0C25-4E1A-B1B5-B00838F56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258508"/>
                <a:ext cx="7805220" cy="5200045"/>
              </a:xfrm>
              <a:blipFill>
                <a:blip r:embed="rId3"/>
                <a:stretch>
                  <a:fillRect l="-1171" t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6" name="Rectangle 3">
            <a:extLst>
              <a:ext uri="{FF2B5EF4-FFF2-40B4-BE49-F238E27FC236}">
                <a16:creationId xmlns:a16="http://schemas.microsoft.com/office/drawing/2014/main" id="{B6F85132-879F-422C-968E-43A785968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Sequence Alignment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EA01A7-7E27-4011-B05F-B568C5411EB1}"/>
              </a:ext>
            </a:extLst>
          </p:cNvPr>
          <p:cNvGrpSpPr/>
          <p:nvPr/>
        </p:nvGrpSpPr>
        <p:grpSpPr>
          <a:xfrm>
            <a:off x="1052338" y="4441682"/>
            <a:ext cx="6074292" cy="1406539"/>
            <a:chOff x="1169403" y="4462487"/>
            <a:chExt cx="6074292" cy="1406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F2F1874-FC33-459A-979E-30A8E2BFCCB6}"/>
                    </a:ext>
                  </a:extLst>
                </p:cNvPr>
                <p:cNvSpPr txBox="1"/>
                <p:nvPr/>
              </p:nvSpPr>
              <p:spPr>
                <a:xfrm>
                  <a:off x="1169403" y="4462487"/>
                  <a:ext cx="6074292" cy="140653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  <m:r>
                          <a:rPr lang="en-US" b="1" i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unmatched</m:t>
                            </m:r>
                          </m:sub>
                          <m:sup/>
                          <m:e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</m:nary>
                        <m:r>
                          <a:rPr lang="en-US" b="1" i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unmatched</m:t>
                            </m:r>
                          </m:sub>
                          <m:sup/>
                          <m:e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</m:nary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F2F1874-FC33-459A-979E-30A8E2BFC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403" y="4462487"/>
                  <a:ext cx="6074292" cy="140653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93BD2C16-8DD5-428E-AF67-20D3FFAA1095}"/>
                </a:ext>
              </a:extLst>
            </p:cNvPr>
            <p:cNvSpPr/>
            <p:nvPr/>
          </p:nvSpPr>
          <p:spPr>
            <a:xfrm rot="16200000">
              <a:off x="5451752" y="3812743"/>
              <a:ext cx="154227" cy="3114181"/>
            </a:xfrm>
            <a:prstGeom prst="leftBrac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346CDD77-7F2B-4416-8D7B-DECBEC539ADC}"/>
                </a:ext>
              </a:extLst>
            </p:cNvPr>
            <p:cNvSpPr/>
            <p:nvPr/>
          </p:nvSpPr>
          <p:spPr>
            <a:xfrm rot="16200000">
              <a:off x="2961984" y="4729143"/>
              <a:ext cx="155448" cy="1280160"/>
            </a:xfrm>
            <a:prstGeom prst="leftBrac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9415FF-02A5-4E59-9D7C-CDF9ED389B61}"/>
                </a:ext>
              </a:extLst>
            </p:cNvPr>
            <p:cNvSpPr txBox="1"/>
            <p:nvPr/>
          </p:nvSpPr>
          <p:spPr>
            <a:xfrm>
              <a:off x="2548351" y="5482767"/>
              <a:ext cx="1045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mismatch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A13843-BC96-40E6-989D-E67833F29507}"/>
                </a:ext>
              </a:extLst>
            </p:cNvPr>
            <p:cNvSpPr txBox="1"/>
            <p:nvPr/>
          </p:nvSpPr>
          <p:spPr>
            <a:xfrm>
              <a:off x="5279502" y="5485909"/>
              <a:ext cx="498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gap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0EE8569-F60C-4246-93F1-783E2E0C8B49}"/>
              </a:ext>
            </a:extLst>
          </p:cNvPr>
          <p:cNvGrpSpPr/>
          <p:nvPr/>
        </p:nvGrpSpPr>
        <p:grpSpPr>
          <a:xfrm>
            <a:off x="7862370" y="2861230"/>
            <a:ext cx="3712567" cy="2986991"/>
            <a:chOff x="7862370" y="2574914"/>
            <a:chExt cx="3712567" cy="298699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3323D7-4CE7-4793-95CF-CECE6CFCB27F}"/>
                </a:ext>
              </a:extLst>
            </p:cNvPr>
            <p:cNvGrpSpPr/>
            <p:nvPr/>
          </p:nvGrpSpPr>
          <p:grpSpPr>
            <a:xfrm>
              <a:off x="8632999" y="3429666"/>
              <a:ext cx="2697163" cy="1632072"/>
              <a:chOff x="8165791" y="4136403"/>
              <a:chExt cx="2697163" cy="1632072"/>
            </a:xfrm>
          </p:grpSpPr>
          <p:sp>
            <p:nvSpPr>
              <p:cNvPr id="84998" name="Text Box 5">
                <a:extLst>
                  <a:ext uri="{FF2B5EF4-FFF2-40B4-BE49-F238E27FC236}">
                    <a16:creationId xmlns:a16="http://schemas.microsoft.com/office/drawing/2014/main" id="{AA3617CF-86EE-4D5B-84FD-108BCF577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5791" y="4506942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4999" name="Text Box 6">
                <a:extLst>
                  <a:ext uri="{FF2B5EF4-FFF2-40B4-BE49-F238E27FC236}">
                    <a16:creationId xmlns:a16="http://schemas.microsoft.com/office/drawing/2014/main" id="{A7FDE4C0-00CA-4B24-98A9-B5D73EF9E8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6791" y="4506942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0" name="Text Box 7">
                <a:extLst>
                  <a:ext uri="{FF2B5EF4-FFF2-40B4-BE49-F238E27FC236}">
                    <a16:creationId xmlns:a16="http://schemas.microsoft.com/office/drawing/2014/main" id="{D0F5C7B7-4F13-46DB-AD2A-63F9CB661E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27791" y="4506942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01" name="Text Box 8">
                <a:extLst>
                  <a:ext uri="{FF2B5EF4-FFF2-40B4-BE49-F238E27FC236}">
                    <a16:creationId xmlns:a16="http://schemas.microsoft.com/office/drawing/2014/main" id="{7F1D0261-749D-4491-A9FF-FDDF4C9DA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8791" y="4506942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02" name="Text Box 9">
                <a:extLst>
                  <a:ext uri="{FF2B5EF4-FFF2-40B4-BE49-F238E27FC236}">
                    <a16:creationId xmlns:a16="http://schemas.microsoft.com/office/drawing/2014/main" id="{62C2750D-5383-4617-9729-32C6315117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89791" y="4506942"/>
                <a:ext cx="381000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85003" name="Text Box 10">
                <a:extLst>
                  <a:ext uri="{FF2B5EF4-FFF2-40B4-BE49-F238E27FC236}">
                    <a16:creationId xmlns:a16="http://schemas.microsoft.com/office/drawing/2014/main" id="{D3D94CC7-0193-464B-BB53-BC7F343E83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0791" y="4506942"/>
                <a:ext cx="381000" cy="3143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  <p:sp>
            <p:nvSpPr>
              <p:cNvPr id="85004" name="Text Box 11">
                <a:extLst>
                  <a:ext uri="{FF2B5EF4-FFF2-40B4-BE49-F238E27FC236}">
                    <a16:creationId xmlns:a16="http://schemas.microsoft.com/office/drawing/2014/main" id="{985BFAE0-759F-4A03-A092-399769C519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6791" y="5114954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5" name="Text Box 12">
                <a:extLst>
                  <a:ext uri="{FF2B5EF4-FFF2-40B4-BE49-F238E27FC236}">
                    <a16:creationId xmlns:a16="http://schemas.microsoft.com/office/drawing/2014/main" id="{FF49BA2F-C988-4666-B7F2-47FABBA2E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27791" y="5114954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06" name="Text Box 13">
                <a:extLst>
                  <a:ext uri="{FF2B5EF4-FFF2-40B4-BE49-F238E27FC236}">
                    <a16:creationId xmlns:a16="http://schemas.microsoft.com/office/drawing/2014/main" id="{81448734-74B5-42A9-A674-10BDDE959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8791" y="5114954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07" name="Text Box 14">
                <a:extLst>
                  <a:ext uri="{FF2B5EF4-FFF2-40B4-BE49-F238E27FC236}">
                    <a16:creationId xmlns:a16="http://schemas.microsoft.com/office/drawing/2014/main" id="{1F8E7CAB-6746-478C-94A3-4407C14832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89791" y="5114954"/>
                <a:ext cx="381000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5008" name="Text Box 15">
                <a:extLst>
                  <a:ext uri="{FF2B5EF4-FFF2-40B4-BE49-F238E27FC236}">
                    <a16:creationId xmlns:a16="http://schemas.microsoft.com/office/drawing/2014/main" id="{0BAD0C8E-E813-49D0-8F25-AED3B92F2B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0791" y="5114954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9" name="Text Box 16">
                <a:extLst>
                  <a:ext uri="{FF2B5EF4-FFF2-40B4-BE49-F238E27FC236}">
                    <a16:creationId xmlns:a16="http://schemas.microsoft.com/office/drawing/2014/main" id="{34301833-EADB-41D1-8DF9-28C0BE44B1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5791" y="5114954"/>
                <a:ext cx="381000" cy="3143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-</a:t>
                </a:r>
              </a:p>
            </p:txBody>
          </p:sp>
          <p:sp>
            <p:nvSpPr>
              <p:cNvPr id="85010" name="Text Box 17">
                <a:extLst>
                  <a:ext uri="{FF2B5EF4-FFF2-40B4-BE49-F238E27FC236}">
                    <a16:creationId xmlns:a16="http://schemas.microsoft.com/office/drawing/2014/main" id="{135F7A8A-B221-46E6-B5C6-A5F416FA7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51791" y="4506942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p:sp>
            <p:nvSpPr>
              <p:cNvPr id="85011" name="Text Box 18">
                <a:extLst>
                  <a:ext uri="{FF2B5EF4-FFF2-40B4-BE49-F238E27FC236}">
                    <a16:creationId xmlns:a16="http://schemas.microsoft.com/office/drawing/2014/main" id="{B1B06360-8FE8-45CA-9FEE-4016DF30EF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51791" y="5114954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5DC2D4E-450B-4BEF-9033-66E0FFCB31BF}"/>
                  </a:ext>
                </a:extLst>
              </p:cNvPr>
              <p:cNvGrpSpPr/>
              <p:nvPr/>
            </p:nvGrpSpPr>
            <p:grpSpPr>
              <a:xfrm>
                <a:off x="8576954" y="5429279"/>
                <a:ext cx="2286000" cy="339196"/>
                <a:chOff x="8546791" y="5515004"/>
                <a:chExt cx="2286000" cy="3391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357D4B6C-7AD9-4B8C-84AB-F0487628664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357D4B6C-7AD9-4B8C-84AB-F048762866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452" b="-740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FF329E6E-E819-40A8-9878-4AB01AB2604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FF329E6E-E819-40A8-9878-4AB01AB260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8A3EF70F-6B1B-4105-9285-3E96F1C0462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8A3EF70F-6B1B-4105-9285-3E96F1C046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980CAE0-8B1A-4E75-9B34-60CFA01B11C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980CAE0-8B1A-4E75-9B34-60CFA01B11C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20F51D4C-ED2E-4638-AB5C-6D0AC083320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20F51D4C-ED2E-4638-AB5C-6D0AC08332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C8B628D9-CFEC-4FA3-9BD0-610AF570E69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C8B628D9-CFEC-4FA3-9BD0-610AF570E6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A0BFFC73-116F-4116-88AD-2160730D4E88}"/>
                  </a:ext>
                </a:extLst>
              </p:cNvPr>
              <p:cNvGrpSpPr/>
              <p:nvPr/>
            </p:nvGrpSpPr>
            <p:grpSpPr>
              <a:xfrm>
                <a:off x="8175316" y="4136403"/>
                <a:ext cx="2647950" cy="339196"/>
                <a:chOff x="8195954" y="4222115"/>
                <a:chExt cx="2647950" cy="3391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8" name="Text Box 32">
                      <a:extLst>
                        <a:ext uri="{FF2B5EF4-FFF2-40B4-BE49-F238E27FC236}">
                          <a16:creationId xmlns:a16="http://schemas.microsoft.com/office/drawing/2014/main" id="{F131E9BB-21F9-483F-B1B9-08C3A0CB60C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92126" y="4224936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8" name="Text Box 32">
                      <a:extLst>
                        <a:ext uri="{FF2B5EF4-FFF2-40B4-BE49-F238E27FC236}">
                          <a16:creationId xmlns:a16="http://schemas.microsoft.com/office/drawing/2014/main" id="{F131E9BB-21F9-483F-B1B9-08C3A0CB60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592126" y="4224936"/>
                      <a:ext cx="381000" cy="3335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9" name="Text Box 33">
                      <a:extLst>
                        <a:ext uri="{FF2B5EF4-FFF2-40B4-BE49-F238E27FC236}">
                          <a16:creationId xmlns:a16="http://schemas.microsoft.com/office/drawing/2014/main" id="{7DA0AC17-6BEC-412E-BC00-10FF8785AC4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38904" y="4222115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9" name="Text Box 33">
                      <a:extLst>
                        <a:ext uri="{FF2B5EF4-FFF2-40B4-BE49-F238E27FC236}">
                          <a16:creationId xmlns:a16="http://schemas.microsoft.com/office/drawing/2014/main" id="{7DA0AC17-6BEC-412E-BC00-10FF8785AC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938904" y="4222115"/>
                      <a:ext cx="381000" cy="33919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20" name="Text Box 34">
                      <a:extLst>
                        <a:ext uri="{FF2B5EF4-FFF2-40B4-BE49-F238E27FC236}">
                          <a16:creationId xmlns:a16="http://schemas.microsoft.com/office/drawing/2014/main" id="{92A2750B-BBE8-484B-911D-BBA8C8D2A89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19904" y="4222115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20" name="Text Box 34">
                      <a:extLst>
                        <a:ext uri="{FF2B5EF4-FFF2-40B4-BE49-F238E27FC236}">
                          <a16:creationId xmlns:a16="http://schemas.microsoft.com/office/drawing/2014/main" id="{92A2750B-BBE8-484B-911D-BBA8C8D2A89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319904" y="4222115"/>
                      <a:ext cx="381000" cy="33919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21" name="Text Box 35">
                      <a:extLst>
                        <a:ext uri="{FF2B5EF4-FFF2-40B4-BE49-F238E27FC236}">
                          <a16:creationId xmlns:a16="http://schemas.microsoft.com/office/drawing/2014/main" id="{F43138D8-8AB9-4F1D-BA09-9207DB808FA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81854" y="4222115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21" name="Text Box 35">
                      <a:extLst>
                        <a:ext uri="{FF2B5EF4-FFF2-40B4-BE49-F238E27FC236}">
                          <a16:creationId xmlns:a16="http://schemas.microsoft.com/office/drawing/2014/main" id="{F43138D8-8AB9-4F1D-BA09-9207DB808FA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681854" y="4222115"/>
                      <a:ext cx="381000" cy="339196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22" name="Text Box 36">
                      <a:extLst>
                        <a:ext uri="{FF2B5EF4-FFF2-40B4-BE49-F238E27FC236}">
                          <a16:creationId xmlns:a16="http://schemas.microsoft.com/office/drawing/2014/main" id="{824FAEA8-20CF-42A1-9FB5-EE87933AF1F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95954" y="4222115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22" name="Text Box 36">
                      <a:extLst>
                        <a:ext uri="{FF2B5EF4-FFF2-40B4-BE49-F238E27FC236}">
                          <a16:creationId xmlns:a16="http://schemas.microsoft.com/office/drawing/2014/main" id="{824FAEA8-20CF-42A1-9FB5-EE87933AF1F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195954" y="4222115"/>
                      <a:ext cx="381000" cy="33919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23" name="Text Box 37">
                      <a:extLst>
                        <a:ext uri="{FF2B5EF4-FFF2-40B4-BE49-F238E27FC236}">
                          <a16:creationId xmlns:a16="http://schemas.microsoft.com/office/drawing/2014/main" id="{AAEDFBC1-0226-4CA9-8E42-791ADDA50C4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62904" y="4222115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23" name="Text Box 37">
                      <a:extLst>
                        <a:ext uri="{FF2B5EF4-FFF2-40B4-BE49-F238E27FC236}">
                          <a16:creationId xmlns:a16="http://schemas.microsoft.com/office/drawing/2014/main" id="{AAEDFBC1-0226-4CA9-8E42-791ADDA50C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462904" y="4222115"/>
                      <a:ext cx="381000" cy="339196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30AD88-11CA-428A-8F7B-D77991AB8769}"/>
                </a:ext>
              </a:extLst>
            </p:cNvPr>
            <p:cNvSpPr txBox="1"/>
            <p:nvPr/>
          </p:nvSpPr>
          <p:spPr>
            <a:xfrm>
              <a:off x="8865834" y="2574914"/>
              <a:ext cx="2273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Example: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1600" b="1" dirty="0">
                  <a:latin typeface="Comic Sans MS" panose="030F0702030302020204" pitchFamily="66" charset="0"/>
                </a:rPr>
                <a:t>CTACCG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C00000"/>
                  </a:solidFill>
                </a:rPr>
                <a:t>vs</a:t>
              </a:r>
              <a:r>
                <a:rPr lang="en-US" sz="2000" dirty="0"/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TACATG</a:t>
              </a:r>
              <a:r>
                <a:rPr lang="en-US" sz="1600" b="1" dirty="0"/>
                <a:t>  </a:t>
              </a: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963708-06C1-4E52-B703-9BA8BDBC9F86}"/>
                    </a:ext>
                  </a:extLst>
                </p:cNvPr>
                <p:cNvSpPr txBox="1"/>
                <p:nvPr/>
              </p:nvSpPr>
              <p:spPr>
                <a:xfrm>
                  <a:off x="7862370" y="5223351"/>
                  <a:ext cx="37125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en-US" sz="1600" dirty="0" smtClean="0">
                          <a:solidFill>
                            <a:schemeClr val="tx1"/>
                          </a:solidFill>
                        </a:rPr>
                        <m:t>−</m:t>
                      </m:r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1600" dirty="0"/>
                    <a:t>,</a:t>
                  </a:r>
                  <a:r>
                    <a:rPr lang="en-US" sz="16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altLang="en-US" sz="1600" dirty="0"/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1600" dirty="0"/>
                    <a:t>,</a:t>
                  </a:r>
                  <a:r>
                    <a:rPr lang="en-US" altLang="en-US" sz="16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a14:m>
                  <a:r>
                    <a:rPr lang="en-US" altLang="en-US" sz="1600" dirty="0"/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sz="1600" dirty="0"/>
                    <a:t>,</a:t>
                  </a:r>
                  <a:r>
                    <a:rPr lang="en-US" altLang="en-US" sz="16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a14:m>
                  <a:r>
                    <a:rPr lang="en-US" altLang="en-US" sz="1600" dirty="0"/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a14:m>
                  <a:r>
                    <a:rPr lang="en-US" sz="1600" dirty="0"/>
                    <a:t>,</a:t>
                  </a:r>
                  <a:r>
                    <a:rPr lang="en-US" altLang="en-US" sz="16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a14:m>
                  <a:r>
                    <a:rPr lang="en-US" altLang="en-US" sz="1600" dirty="0"/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rgbClr val="0066CC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}</a:t>
                  </a:r>
                  <a:endPara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963708-06C1-4E52-B703-9BA8BDBC9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2370" y="5223351"/>
                  <a:ext cx="3712567" cy="338554"/>
                </a:xfrm>
                <a:prstGeom prst="rect">
                  <a:avLst/>
                </a:prstGeom>
                <a:blipFill>
                  <a:blip r:embed="rId17"/>
                  <a:stretch>
                    <a:fillRect t="-9091" r="-328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1D733C-9510-497E-96CA-E2BB6DB0751A}"/>
                  </a:ext>
                </a:extLst>
              </p:cNvPr>
              <p:cNvSpPr txBox="1"/>
              <p:nvPr/>
            </p:nvSpPr>
            <p:spPr>
              <a:xfrm>
                <a:off x="2447190" y="5947985"/>
                <a:ext cx="3096040" cy="424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Note: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1D733C-9510-497E-96CA-E2BB6DB07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190" y="5947985"/>
                <a:ext cx="3096040" cy="424347"/>
              </a:xfrm>
              <a:prstGeom prst="rect">
                <a:avLst/>
              </a:prstGeom>
              <a:blipFill>
                <a:blip r:embed="rId18"/>
                <a:stretch>
                  <a:fillRect l="-1575" t="-7246" b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5C9C4-9C24-1D80-7270-F63C6CFE7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AB989CF5-5AF5-51BF-1C49-BD09649E7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Edit Distance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12179E7-B77C-948A-4FA0-92CB0177D3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/>
            <a:r>
              <a:rPr lang="en-US" altLang="en-US" sz="2000" dirty="0"/>
              <a:t>What are the options for the last choice?</a:t>
            </a:r>
          </a:p>
          <a:p>
            <a:pPr lvl="1"/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/>
            <a:r>
              <a:rPr lang="en-US" altLang="en-US" sz="2000" dirty="0"/>
              <a:t>Figure out the possible values of all parameters in the recursive calls.</a:t>
            </a:r>
          </a:p>
          <a:p>
            <a:pPr lvl="1"/>
            <a:r>
              <a:rPr lang="en-US" altLang="en-US" sz="2000" dirty="0"/>
              <a:t>How many subproblems (options for last choice) are there?</a:t>
            </a:r>
          </a:p>
          <a:p>
            <a:pPr lvl="1"/>
            <a:r>
              <a:rPr lang="en-US" altLang="en-US" sz="2000" dirty="0"/>
              <a:t>What are the parameters needed to identify each?</a:t>
            </a:r>
          </a:p>
          <a:p>
            <a:pPr lvl="1"/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/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/>
              <a:t>With this step: a “Bottom-up” (iterative) algorithm</a:t>
            </a:r>
          </a:p>
          <a:p>
            <a:pPr lvl="1"/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/>
            <a:r>
              <a:rPr lang="en-US" altLang="en-US" sz="2000" dirty="0"/>
              <a:t>Is it possible to reuse some memory locations?</a:t>
            </a:r>
          </a:p>
        </p:txBody>
      </p:sp>
    </p:spTree>
    <p:extLst>
      <p:ext uri="{BB962C8B-B14F-4D97-AF65-F5344CB8AC3E}">
        <p14:creationId xmlns:p14="http://schemas.microsoft.com/office/powerpoint/2010/main" val="26412456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B56FC-77F9-D2BC-3150-B8F79056F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9D07C07B-EBF3-9A9B-9FD4-26A09CEBD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 1: Identify Recursive Structure</a:t>
            </a:r>
          </a:p>
        </p:txBody>
      </p:sp>
      <p:grpSp>
        <p:nvGrpSpPr>
          <p:cNvPr id="85130" name="Group 85129">
            <a:extLst>
              <a:ext uri="{FF2B5EF4-FFF2-40B4-BE49-F238E27FC236}">
                <a16:creationId xmlns:a16="http://schemas.microsoft.com/office/drawing/2014/main" id="{B7838A9C-B4FD-A0FF-C509-153F5AD860E7}"/>
              </a:ext>
            </a:extLst>
          </p:cNvPr>
          <p:cNvGrpSpPr/>
          <p:nvPr/>
        </p:nvGrpSpPr>
        <p:grpSpPr>
          <a:xfrm>
            <a:off x="9423877" y="620598"/>
            <a:ext cx="2325688" cy="1457073"/>
            <a:chOff x="974014" y="2147067"/>
            <a:chExt cx="2325688" cy="14570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C04B6EF-D988-1BF3-8EE5-6DDAD8D6084B}"/>
                </a:ext>
              </a:extLst>
            </p:cNvPr>
            <p:cNvGrpSpPr/>
            <p:nvPr/>
          </p:nvGrpSpPr>
          <p:grpSpPr>
            <a:xfrm>
              <a:off x="983539" y="2950619"/>
              <a:ext cx="2316163" cy="653521"/>
              <a:chOff x="4746800" y="3496280"/>
              <a:chExt cx="2316163" cy="653521"/>
            </a:xfrm>
          </p:grpSpPr>
          <p:sp>
            <p:nvSpPr>
              <p:cNvPr id="85004" name="Text Box 11">
                <a:extLst>
                  <a:ext uri="{FF2B5EF4-FFF2-40B4-BE49-F238E27FC236}">
                    <a16:creationId xmlns:a16="http://schemas.microsoft.com/office/drawing/2014/main" id="{5B8C32F6-8737-FF50-40AF-1567BB0AF9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5" name="Text Box 12">
                <a:extLst>
                  <a:ext uri="{FF2B5EF4-FFF2-40B4-BE49-F238E27FC236}">
                    <a16:creationId xmlns:a16="http://schemas.microsoft.com/office/drawing/2014/main" id="{BF05E607-B2E5-BC02-D0F8-ADC88B63F1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06" name="Text Box 13">
                <a:extLst>
                  <a:ext uri="{FF2B5EF4-FFF2-40B4-BE49-F238E27FC236}">
                    <a16:creationId xmlns:a16="http://schemas.microsoft.com/office/drawing/2014/main" id="{C47AC5D9-1B4E-5C1E-4AFF-1FDAC243C0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07" name="Text Box 14">
                <a:extLst>
                  <a:ext uri="{FF2B5EF4-FFF2-40B4-BE49-F238E27FC236}">
                    <a16:creationId xmlns:a16="http://schemas.microsoft.com/office/drawing/2014/main" id="{017D5FCE-071E-BF6C-5FAC-DC39FC680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85008" name="Text Box 15">
                <a:extLst>
                  <a:ext uri="{FF2B5EF4-FFF2-40B4-BE49-F238E27FC236}">
                    <a16:creationId xmlns:a16="http://schemas.microsoft.com/office/drawing/2014/main" id="{4F8F2178-EAC6-7F43-B8DF-0B89505F3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11" name="Text Box 18">
                <a:extLst>
                  <a:ext uri="{FF2B5EF4-FFF2-40B4-BE49-F238E27FC236}">
                    <a16:creationId xmlns:a16="http://schemas.microsoft.com/office/drawing/2014/main" id="{8E1775E3-8DB4-CA11-2877-A8A68C4B5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171F9E3C-F68C-1688-4574-2EFC41758484}"/>
                  </a:ext>
                </a:extLst>
              </p:cNvPr>
              <p:cNvGrpSpPr/>
              <p:nvPr/>
            </p:nvGrpSpPr>
            <p:grpSpPr>
              <a:xfrm>
                <a:off x="4776963" y="3810605"/>
                <a:ext cx="2286000" cy="339196"/>
                <a:chOff x="8546791" y="5515004"/>
                <a:chExt cx="2286000" cy="3391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921375B3-BE72-EA1B-B5C5-7496A3A7DDC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357D4B6C-7AD9-4B8C-84AB-F048762866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452" b="-740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10CC7DC7-E9D7-9604-E121-01B25DDEE9A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FF329E6E-E819-40A8-9878-4AB01AB260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1E4C4D72-D6FB-12E3-4B0C-8F9927C972A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8A3EF70F-6B1B-4105-9285-3E96F1C046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C614B552-62CC-4E8D-875F-EACE1D0C450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980CAE0-8B1A-4E75-9B34-60CFA01B11C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918679A5-20E7-8BA5-CF51-C64A4CE0DBE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20F51D4C-ED2E-4638-AB5C-6D0AC08332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07766588-98AA-A2B0-151A-CED64CA9CD9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C8B628D9-CFEC-4FA3-9BD0-610AF570E6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7962FF-5E20-E567-7101-6F6E4DDE8937}"/>
                </a:ext>
              </a:extLst>
            </p:cNvPr>
            <p:cNvGrpSpPr/>
            <p:nvPr/>
          </p:nvGrpSpPr>
          <p:grpSpPr>
            <a:xfrm>
              <a:off x="974014" y="2147067"/>
              <a:ext cx="2286000" cy="687685"/>
              <a:chOff x="4365800" y="1923783"/>
              <a:chExt cx="2286000" cy="687685"/>
            </a:xfrm>
          </p:grpSpPr>
          <p:sp>
            <p:nvSpPr>
              <p:cNvPr id="84998" name="Text Box 5">
                <a:extLst>
                  <a:ext uri="{FF2B5EF4-FFF2-40B4-BE49-F238E27FC236}">
                    <a16:creationId xmlns:a16="http://schemas.microsoft.com/office/drawing/2014/main" id="{CF027B5B-73C4-190D-D101-A8A8C9290C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4999" name="Text Box 6">
                <a:extLst>
                  <a:ext uri="{FF2B5EF4-FFF2-40B4-BE49-F238E27FC236}">
                    <a16:creationId xmlns:a16="http://schemas.microsoft.com/office/drawing/2014/main" id="{A841891F-240D-EFFF-D860-EC12540EA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0" name="Text Box 7">
                <a:extLst>
                  <a:ext uri="{FF2B5EF4-FFF2-40B4-BE49-F238E27FC236}">
                    <a16:creationId xmlns:a16="http://schemas.microsoft.com/office/drawing/2014/main" id="{E325C579-93A5-4813-4D89-4CC945F21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01" name="Text Box 8">
                <a:extLst>
                  <a:ext uri="{FF2B5EF4-FFF2-40B4-BE49-F238E27FC236}">
                    <a16:creationId xmlns:a16="http://schemas.microsoft.com/office/drawing/2014/main" id="{81F46615-C8A8-D73E-5661-80188F638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02" name="Text Box 9">
                <a:extLst>
                  <a:ext uri="{FF2B5EF4-FFF2-40B4-BE49-F238E27FC236}">
                    <a16:creationId xmlns:a16="http://schemas.microsoft.com/office/drawing/2014/main" id="{A2698FA3-B34D-5C99-843E-6338CC6F5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2297143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C</a:t>
                </a:r>
              </a:p>
            </p:txBody>
          </p:sp>
          <p:sp>
            <p:nvSpPr>
              <p:cNvPr id="85010" name="Text Box 17">
                <a:extLst>
                  <a:ext uri="{FF2B5EF4-FFF2-40B4-BE49-F238E27FC236}">
                    <a16:creationId xmlns:a16="http://schemas.microsoft.com/office/drawing/2014/main" id="{590EBF8E-9D3F-467D-7C46-497B248A5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18" name="Text Box 32">
                    <a:extLst>
                      <a:ext uri="{FF2B5EF4-FFF2-40B4-BE49-F238E27FC236}">
                        <a16:creationId xmlns:a16="http://schemas.microsoft.com/office/drawing/2014/main" id="{85017F1F-E208-FA86-D683-328743CA98C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b="1" baseline="-25000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18" name="Text Box 32">
                    <a:extLst>
                      <a:ext uri="{FF2B5EF4-FFF2-40B4-BE49-F238E27FC236}">
                        <a16:creationId xmlns:a16="http://schemas.microsoft.com/office/drawing/2014/main" id="{85017F1F-E208-FA86-D683-328743CA98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852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19" name="Text Box 33">
                    <a:extLst>
                      <a:ext uri="{FF2B5EF4-FFF2-40B4-BE49-F238E27FC236}">
                        <a16:creationId xmlns:a16="http://schemas.microsoft.com/office/drawing/2014/main" id="{547E1E88-EC06-D386-C444-D580DEB6A2E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19" name="Text Box 33">
                    <a:extLst>
                      <a:ext uri="{FF2B5EF4-FFF2-40B4-BE49-F238E27FC236}">
                        <a16:creationId xmlns:a16="http://schemas.microsoft.com/office/drawing/2014/main" id="{547E1E88-EC06-D386-C444-D580DEB6A2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20" name="Text Box 34">
                    <a:extLst>
                      <a:ext uri="{FF2B5EF4-FFF2-40B4-BE49-F238E27FC236}">
                        <a16:creationId xmlns:a16="http://schemas.microsoft.com/office/drawing/2014/main" id="{84FE0BFB-2EAA-BB6F-720A-35093F74F0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20" name="Text Box 34">
                    <a:extLst>
                      <a:ext uri="{FF2B5EF4-FFF2-40B4-BE49-F238E27FC236}">
                        <a16:creationId xmlns:a16="http://schemas.microsoft.com/office/drawing/2014/main" id="{84FE0BFB-2EAA-BB6F-720A-35093F74F0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21" name="Text Box 35">
                    <a:extLst>
                      <a:ext uri="{FF2B5EF4-FFF2-40B4-BE49-F238E27FC236}">
                        <a16:creationId xmlns:a16="http://schemas.microsoft.com/office/drawing/2014/main" id="{77BAF9E2-F486-FC0D-1435-A681AF46A9D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21" name="Text Box 35">
                    <a:extLst>
                      <a:ext uri="{FF2B5EF4-FFF2-40B4-BE49-F238E27FC236}">
                        <a16:creationId xmlns:a16="http://schemas.microsoft.com/office/drawing/2014/main" id="{77BAF9E2-F486-FC0D-1435-A681AF46A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22" name="Text Box 36">
                    <a:extLst>
                      <a:ext uri="{FF2B5EF4-FFF2-40B4-BE49-F238E27FC236}">
                        <a16:creationId xmlns:a16="http://schemas.microsoft.com/office/drawing/2014/main" id="{50F8D87B-1CEE-14D4-F5B8-D38015F3AC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22" name="Text Box 36">
                    <a:extLst>
                      <a:ext uri="{FF2B5EF4-FFF2-40B4-BE49-F238E27FC236}">
                        <a16:creationId xmlns:a16="http://schemas.microsoft.com/office/drawing/2014/main" id="{50F8D87B-1CEE-14D4-F5B8-D38015F3AC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23" name="Text Box 37">
                    <a:extLst>
                      <a:ext uri="{FF2B5EF4-FFF2-40B4-BE49-F238E27FC236}">
                        <a16:creationId xmlns:a16="http://schemas.microsoft.com/office/drawing/2014/main" id="{84318223-7DFD-0A6C-0A48-66E5C8972E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23" name="Text Box 37">
                    <a:extLst>
                      <a:ext uri="{FF2B5EF4-FFF2-40B4-BE49-F238E27FC236}">
                        <a16:creationId xmlns:a16="http://schemas.microsoft.com/office/drawing/2014/main" id="{84318223-7DFD-0A6C-0A48-66E5C8972E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9D4F56B7-9289-336F-7EB3-2EF1DABA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66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4FB730-1BC6-BDB7-EC11-DA6DC129D1D1}"/>
                  </a:ext>
                </a:extLst>
              </p:cNvPr>
              <p:cNvSpPr txBox="1"/>
              <p:nvPr/>
            </p:nvSpPr>
            <p:spPr>
              <a:xfrm>
                <a:off x="482123" y="1485881"/>
                <a:ext cx="4970335" cy="86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Consider the last two indices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Options for what to do with them: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4FB730-1BC6-BDB7-EC11-DA6DC129D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23" y="1485881"/>
                <a:ext cx="4970335" cy="860748"/>
              </a:xfrm>
              <a:prstGeom prst="rect">
                <a:avLst/>
              </a:prstGeom>
              <a:blipFill>
                <a:blip r:embed="rId16"/>
                <a:stretch>
                  <a:fillRect l="-1840"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47EA40D-A2EE-82B6-4942-A7E8790EF276}"/>
              </a:ext>
            </a:extLst>
          </p:cNvPr>
          <p:cNvSpPr txBox="1"/>
          <p:nvPr/>
        </p:nvSpPr>
        <p:spPr>
          <a:xfrm>
            <a:off x="0" y="2905380"/>
            <a:ext cx="2768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Option 1: </a:t>
            </a:r>
          </a:p>
          <a:p>
            <a:r>
              <a:rPr lang="en-US" sz="1800" dirty="0"/>
              <a:t>Match them</a:t>
            </a:r>
            <a:endParaRPr lang="en-US" dirty="0"/>
          </a:p>
        </p:txBody>
      </p:sp>
      <p:grpSp>
        <p:nvGrpSpPr>
          <p:cNvPr id="85133" name="Group 85132">
            <a:extLst>
              <a:ext uri="{FF2B5EF4-FFF2-40B4-BE49-F238E27FC236}">
                <a16:creationId xmlns:a16="http://schemas.microsoft.com/office/drawing/2014/main" id="{608AF5D0-CFA9-0B3C-6B99-F23A2A0B9748}"/>
              </a:ext>
            </a:extLst>
          </p:cNvPr>
          <p:cNvGrpSpPr/>
          <p:nvPr/>
        </p:nvGrpSpPr>
        <p:grpSpPr>
          <a:xfrm>
            <a:off x="1600739" y="2359177"/>
            <a:ext cx="2325688" cy="1457073"/>
            <a:chOff x="1600739" y="2359177"/>
            <a:chExt cx="2325688" cy="145707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1EED138-30D0-2BBF-EDA6-FCB1DF195E4E}"/>
                </a:ext>
              </a:extLst>
            </p:cNvPr>
            <p:cNvGrpSpPr/>
            <p:nvPr/>
          </p:nvGrpSpPr>
          <p:grpSpPr>
            <a:xfrm>
              <a:off x="1610264" y="3162729"/>
              <a:ext cx="2316163" cy="653521"/>
              <a:chOff x="4746800" y="3496280"/>
              <a:chExt cx="2316163" cy="653521"/>
            </a:xfrm>
          </p:grpSpPr>
          <p:sp>
            <p:nvSpPr>
              <p:cNvPr id="23" name="Text Box 11">
                <a:extLst>
                  <a:ext uri="{FF2B5EF4-FFF2-40B4-BE49-F238E27FC236}">
                    <a16:creationId xmlns:a16="http://schemas.microsoft.com/office/drawing/2014/main" id="{29619234-44ED-A916-6D6F-8C136C3CA8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24" name="Text Box 12">
                <a:extLst>
                  <a:ext uri="{FF2B5EF4-FFF2-40B4-BE49-F238E27FC236}">
                    <a16:creationId xmlns:a16="http://schemas.microsoft.com/office/drawing/2014/main" id="{CA0809D7-A80C-2277-4B9C-27035DC0B0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6FB20CB1-3D85-7F15-3215-AADDB138A0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26" name="Text Box 14">
                <a:extLst>
                  <a:ext uri="{FF2B5EF4-FFF2-40B4-BE49-F238E27FC236}">
                    <a16:creationId xmlns:a16="http://schemas.microsoft.com/office/drawing/2014/main" id="{18C0BDC8-7944-26BD-14DF-EE274DF489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27" name="Text Box 15">
                <a:extLst>
                  <a:ext uri="{FF2B5EF4-FFF2-40B4-BE49-F238E27FC236}">
                    <a16:creationId xmlns:a16="http://schemas.microsoft.com/office/drawing/2014/main" id="{DA5682BB-8313-339D-76E7-76B706FDDC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D03A56CE-D9F9-7F13-417F-784C312CCA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14325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78A111C-068E-11FC-F363-5CDD43EC5662}"/>
                  </a:ext>
                </a:extLst>
              </p:cNvPr>
              <p:cNvGrpSpPr/>
              <p:nvPr/>
            </p:nvGrpSpPr>
            <p:grpSpPr>
              <a:xfrm>
                <a:off x="4776963" y="3810605"/>
                <a:ext cx="2286000" cy="339196"/>
                <a:chOff x="8546791" y="5515004"/>
                <a:chExt cx="2286000" cy="3391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 Box 19">
                      <a:extLst>
                        <a:ext uri="{FF2B5EF4-FFF2-40B4-BE49-F238E27FC236}">
                          <a16:creationId xmlns:a16="http://schemas.microsoft.com/office/drawing/2014/main" id="{52292024-0F07-3595-954E-E86E8FCBF75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357D4B6C-7AD9-4B8C-84AB-F048762866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452" b="-740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 Box 20">
                      <a:extLst>
                        <a:ext uri="{FF2B5EF4-FFF2-40B4-BE49-F238E27FC236}">
                          <a16:creationId xmlns:a16="http://schemas.microsoft.com/office/drawing/2014/main" id="{3C4022CE-4246-098D-0A32-A3A4B780BCD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FF329E6E-E819-40A8-9878-4AB01AB260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 Box 21">
                      <a:extLst>
                        <a:ext uri="{FF2B5EF4-FFF2-40B4-BE49-F238E27FC236}">
                          <a16:creationId xmlns:a16="http://schemas.microsoft.com/office/drawing/2014/main" id="{6C173871-A4A0-9497-1905-F18D023FEBF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8A3EF70F-6B1B-4105-9285-3E96F1C046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 Box 22">
                      <a:extLst>
                        <a:ext uri="{FF2B5EF4-FFF2-40B4-BE49-F238E27FC236}">
                          <a16:creationId xmlns:a16="http://schemas.microsoft.com/office/drawing/2014/main" id="{42024C11-5B4F-422C-CC64-8C8C182CCD0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980CAE0-8B1A-4E75-9B34-60CFA01B11C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 Box 23">
                      <a:extLst>
                        <a:ext uri="{FF2B5EF4-FFF2-40B4-BE49-F238E27FC236}">
                          <a16:creationId xmlns:a16="http://schemas.microsoft.com/office/drawing/2014/main" id="{383AC7EF-AEC4-10D6-1016-20D32982D87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20F51D4C-ED2E-4638-AB5C-6D0AC08332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 Box 25">
                      <a:extLst>
                        <a:ext uri="{FF2B5EF4-FFF2-40B4-BE49-F238E27FC236}">
                          <a16:creationId xmlns:a16="http://schemas.microsoft.com/office/drawing/2014/main" id="{374AB54F-BB99-E7A8-3C4B-545B448B20D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C8B628D9-CFEC-4FA3-9BD0-610AF570E6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7CC36AD-6299-E45E-69C6-FCC11C9DA0B9}"/>
                </a:ext>
              </a:extLst>
            </p:cNvPr>
            <p:cNvGrpSpPr/>
            <p:nvPr/>
          </p:nvGrpSpPr>
          <p:grpSpPr>
            <a:xfrm>
              <a:off x="1600739" y="2359177"/>
              <a:ext cx="2286000" cy="687685"/>
              <a:chOff x="4365800" y="1923783"/>
              <a:chExt cx="2286000" cy="687685"/>
            </a:xfrm>
          </p:grpSpPr>
          <p:sp>
            <p:nvSpPr>
              <p:cNvPr id="37" name="Text Box 5">
                <a:extLst>
                  <a:ext uri="{FF2B5EF4-FFF2-40B4-BE49-F238E27FC236}">
                    <a16:creationId xmlns:a16="http://schemas.microsoft.com/office/drawing/2014/main" id="{32B37B01-2C9E-F976-2622-EAFE15C03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38" name="Text Box 6">
                <a:extLst>
                  <a:ext uri="{FF2B5EF4-FFF2-40B4-BE49-F238E27FC236}">
                    <a16:creationId xmlns:a16="http://schemas.microsoft.com/office/drawing/2014/main" id="{1CF9E82D-E19F-4932-276F-FF0011C401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39" name="Text Box 7">
                <a:extLst>
                  <a:ext uri="{FF2B5EF4-FFF2-40B4-BE49-F238E27FC236}">
                    <a16:creationId xmlns:a16="http://schemas.microsoft.com/office/drawing/2014/main" id="{CDA2C5F0-5884-FC2D-B543-CEB6207BF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41" name="Text Box 8">
                <a:extLst>
                  <a:ext uri="{FF2B5EF4-FFF2-40B4-BE49-F238E27FC236}">
                    <a16:creationId xmlns:a16="http://schemas.microsoft.com/office/drawing/2014/main" id="{CF9CB0AA-7644-C0CF-222C-E9C95483F6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43" name="Text Box 9">
                <a:extLst>
                  <a:ext uri="{FF2B5EF4-FFF2-40B4-BE49-F238E27FC236}">
                    <a16:creationId xmlns:a16="http://schemas.microsoft.com/office/drawing/2014/main" id="{33BF4E07-FF45-0FC7-8624-EF788332AB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2297143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C</a:t>
                </a:r>
              </a:p>
            </p:txBody>
          </p:sp>
          <p:sp>
            <p:nvSpPr>
              <p:cNvPr id="45" name="Text Box 17">
                <a:extLst>
                  <a:ext uri="{FF2B5EF4-FFF2-40B4-BE49-F238E27FC236}">
                    <a16:creationId xmlns:a16="http://schemas.microsoft.com/office/drawing/2014/main" id="{FB39D709-71F4-6B84-6BDD-BC249F2A99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14325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Text Box 32">
                    <a:extLst>
                      <a:ext uri="{FF2B5EF4-FFF2-40B4-BE49-F238E27FC236}">
                        <a16:creationId xmlns:a16="http://schemas.microsoft.com/office/drawing/2014/main" id="{09D94A9D-8062-5734-EDB9-7898F4FFFE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b="1" baseline="-25000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6" name="Text Box 32">
                    <a:extLst>
                      <a:ext uri="{FF2B5EF4-FFF2-40B4-BE49-F238E27FC236}">
                        <a16:creationId xmlns:a16="http://schemas.microsoft.com/office/drawing/2014/main" id="{09D94A9D-8062-5734-EDB9-7898F4FFFE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Text Box 33">
                    <a:extLst>
                      <a:ext uri="{FF2B5EF4-FFF2-40B4-BE49-F238E27FC236}">
                        <a16:creationId xmlns:a16="http://schemas.microsoft.com/office/drawing/2014/main" id="{5391C052-1B07-071A-7867-EEE1EE5873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7" name="Text Box 33">
                    <a:extLst>
                      <a:ext uri="{FF2B5EF4-FFF2-40B4-BE49-F238E27FC236}">
                        <a16:creationId xmlns:a16="http://schemas.microsoft.com/office/drawing/2014/main" id="{5391C052-1B07-071A-7867-EEE1EE5873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 Box 34">
                    <a:extLst>
                      <a:ext uri="{FF2B5EF4-FFF2-40B4-BE49-F238E27FC236}">
                        <a16:creationId xmlns:a16="http://schemas.microsoft.com/office/drawing/2014/main" id="{FA93A668-4BC1-93B5-BA45-003E917AC1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8" name="Text Box 34">
                    <a:extLst>
                      <a:ext uri="{FF2B5EF4-FFF2-40B4-BE49-F238E27FC236}">
                        <a16:creationId xmlns:a16="http://schemas.microsoft.com/office/drawing/2014/main" id="{FA93A668-4BC1-93B5-BA45-003E917AC1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9" name="Text Box 35">
                    <a:extLst>
                      <a:ext uri="{FF2B5EF4-FFF2-40B4-BE49-F238E27FC236}">
                        <a16:creationId xmlns:a16="http://schemas.microsoft.com/office/drawing/2014/main" id="{224AEDCF-CBCE-DBD6-4F2B-A0AA622FCA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9" name="Text Box 35">
                    <a:extLst>
                      <a:ext uri="{FF2B5EF4-FFF2-40B4-BE49-F238E27FC236}">
                        <a16:creationId xmlns:a16="http://schemas.microsoft.com/office/drawing/2014/main" id="{224AEDCF-CBCE-DBD6-4F2B-A0AA622FCA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0" name="Text Box 36">
                    <a:extLst>
                      <a:ext uri="{FF2B5EF4-FFF2-40B4-BE49-F238E27FC236}">
                        <a16:creationId xmlns:a16="http://schemas.microsoft.com/office/drawing/2014/main" id="{E0D87648-374F-FA4C-21CC-02FF369C61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0" name="Text Box 36">
                    <a:extLst>
                      <a:ext uri="{FF2B5EF4-FFF2-40B4-BE49-F238E27FC236}">
                        <a16:creationId xmlns:a16="http://schemas.microsoft.com/office/drawing/2014/main" id="{E0D87648-374F-FA4C-21CC-02FF369C61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1" name="Text Box 37">
                    <a:extLst>
                      <a:ext uri="{FF2B5EF4-FFF2-40B4-BE49-F238E27FC236}">
                        <a16:creationId xmlns:a16="http://schemas.microsoft.com/office/drawing/2014/main" id="{03A81C05-89C6-29B5-D618-024BE44BAEE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51" name="Text Box 37">
                    <a:extLst>
                      <a:ext uri="{FF2B5EF4-FFF2-40B4-BE49-F238E27FC236}">
                        <a16:creationId xmlns:a16="http://schemas.microsoft.com/office/drawing/2014/main" id="{03A81C05-89C6-29B5-D618-024BE44BAE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7C05EE7-593C-0DC2-8100-AD1BD3E0D57D}"/>
                  </a:ext>
                </a:extLst>
              </p:cNvPr>
              <p:cNvSpPr txBox="1"/>
              <p:nvPr/>
            </p:nvSpPr>
            <p:spPr>
              <a:xfrm>
                <a:off x="4230931" y="2668612"/>
                <a:ext cx="3455286" cy="978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6600"/>
                    </a:solidFill>
                  </a:rPr>
                  <a:t>We use up one index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rgbClr val="0066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800" dirty="0">
                  <a:solidFill>
                    <a:srgbClr val="006600"/>
                  </a:solidFill>
                </a:endParaRPr>
              </a:p>
              <a:p>
                <a:r>
                  <a:rPr lang="en-US" sz="1800" dirty="0">
                    <a:solidFill>
                      <a:srgbClr val="C00000"/>
                    </a:solidFill>
                  </a:rPr>
                  <a:t>Accrue a mismatch penalty</a:t>
                </a:r>
                <a:r>
                  <a:rPr lang="en-US" sz="1800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7C05EE7-593C-0DC2-8100-AD1BD3E0D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31" y="2668612"/>
                <a:ext cx="3455286" cy="978345"/>
              </a:xfrm>
              <a:prstGeom prst="rect">
                <a:avLst/>
              </a:prstGeom>
              <a:blipFill>
                <a:blip r:embed="rId23"/>
                <a:stretch>
                  <a:fillRect l="-1411" t="-375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6D768AD-D593-4897-8056-24D6F7FF2A23}"/>
                  </a:ext>
                </a:extLst>
              </p:cNvPr>
              <p:cNvSpPr txBox="1"/>
              <p:nvPr/>
            </p:nvSpPr>
            <p:spPr>
              <a:xfrm>
                <a:off x="-9022" y="4458868"/>
                <a:ext cx="27683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Option 2: </a:t>
                </a:r>
              </a:p>
              <a:p>
                <a:r>
                  <a:rPr lang="en-US" sz="1800" dirty="0"/>
                  <a:t>Don’t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6D768AD-D593-4897-8056-24D6F7FF2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22" y="4458868"/>
                <a:ext cx="2768346" cy="646331"/>
              </a:xfrm>
              <a:prstGeom prst="rect">
                <a:avLst/>
              </a:prstGeom>
              <a:blipFill>
                <a:blip r:embed="rId24"/>
                <a:stretch>
                  <a:fillRect l="-198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037" name="TextBox 85036">
                <a:extLst>
                  <a:ext uri="{FF2B5EF4-FFF2-40B4-BE49-F238E27FC236}">
                    <a16:creationId xmlns:a16="http://schemas.microsoft.com/office/drawing/2014/main" id="{130F9674-F104-B588-CDF5-0604C91E3D29}"/>
                  </a:ext>
                </a:extLst>
              </p:cNvPr>
              <p:cNvSpPr txBox="1"/>
              <p:nvPr/>
            </p:nvSpPr>
            <p:spPr>
              <a:xfrm>
                <a:off x="4290611" y="4205370"/>
                <a:ext cx="34552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6600"/>
                    </a:solidFill>
                  </a:rPr>
                  <a:t>We use up one index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rgbClr val="006600"/>
                    </a:solidFill>
                  </a:rPr>
                  <a:t> only</a:t>
                </a:r>
                <a:endParaRPr lang="en-US" sz="1800" dirty="0"/>
              </a:p>
              <a:p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Accrue a gap penalty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037" name="TextBox 85036">
                <a:extLst>
                  <a:ext uri="{FF2B5EF4-FFF2-40B4-BE49-F238E27FC236}">
                    <a16:creationId xmlns:a16="http://schemas.microsoft.com/office/drawing/2014/main" id="{130F9674-F104-B588-CDF5-0604C91E3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11" y="4205370"/>
                <a:ext cx="3455286" cy="923330"/>
              </a:xfrm>
              <a:prstGeom prst="rect">
                <a:avLst/>
              </a:prstGeom>
              <a:blipFill>
                <a:blip r:embed="rId25"/>
                <a:stretch>
                  <a:fillRect l="-1587" t="-397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134" name="Group 85133">
            <a:extLst>
              <a:ext uri="{FF2B5EF4-FFF2-40B4-BE49-F238E27FC236}">
                <a16:creationId xmlns:a16="http://schemas.microsoft.com/office/drawing/2014/main" id="{A93967CD-33D4-BD77-C410-2FF0A82DE047}"/>
              </a:ext>
            </a:extLst>
          </p:cNvPr>
          <p:cNvGrpSpPr/>
          <p:nvPr/>
        </p:nvGrpSpPr>
        <p:grpSpPr>
          <a:xfrm>
            <a:off x="1568832" y="3871835"/>
            <a:ext cx="2662099" cy="1389283"/>
            <a:chOff x="1568832" y="3871835"/>
            <a:chExt cx="2662099" cy="1389283"/>
          </a:xfrm>
        </p:grpSpPr>
        <p:grpSp>
          <p:nvGrpSpPr>
            <p:cNvPr id="85052" name="Group 85051">
              <a:extLst>
                <a:ext uri="{FF2B5EF4-FFF2-40B4-BE49-F238E27FC236}">
                  <a16:creationId xmlns:a16="http://schemas.microsoft.com/office/drawing/2014/main" id="{9915F19C-1317-8E3D-599D-3DD50E1A2612}"/>
                </a:ext>
              </a:extLst>
            </p:cNvPr>
            <p:cNvGrpSpPr/>
            <p:nvPr/>
          </p:nvGrpSpPr>
          <p:grpSpPr>
            <a:xfrm>
              <a:off x="1936585" y="3871835"/>
              <a:ext cx="2286000" cy="687685"/>
              <a:chOff x="4365800" y="1923783"/>
              <a:chExt cx="2286000" cy="687685"/>
            </a:xfrm>
          </p:grpSpPr>
          <p:sp>
            <p:nvSpPr>
              <p:cNvPr id="85053" name="Text Box 5">
                <a:extLst>
                  <a:ext uri="{FF2B5EF4-FFF2-40B4-BE49-F238E27FC236}">
                    <a16:creationId xmlns:a16="http://schemas.microsoft.com/office/drawing/2014/main" id="{2793A8E8-4FA6-43D7-B331-B35D0A210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54" name="Text Box 6">
                <a:extLst>
                  <a:ext uri="{FF2B5EF4-FFF2-40B4-BE49-F238E27FC236}">
                    <a16:creationId xmlns:a16="http://schemas.microsoft.com/office/drawing/2014/main" id="{F0C34B84-B9F8-D488-785E-BFBDBD01FE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55" name="Text Box 7">
                <a:extLst>
                  <a:ext uri="{FF2B5EF4-FFF2-40B4-BE49-F238E27FC236}">
                    <a16:creationId xmlns:a16="http://schemas.microsoft.com/office/drawing/2014/main" id="{C162F851-4B17-8CEE-48E6-2156FFE94E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56" name="Text Box 8">
                <a:extLst>
                  <a:ext uri="{FF2B5EF4-FFF2-40B4-BE49-F238E27FC236}">
                    <a16:creationId xmlns:a16="http://schemas.microsoft.com/office/drawing/2014/main" id="{072F795F-76DD-FAA6-7ED8-87ADAF7C4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57" name="Text Box 9">
                <a:extLst>
                  <a:ext uri="{FF2B5EF4-FFF2-40B4-BE49-F238E27FC236}">
                    <a16:creationId xmlns:a16="http://schemas.microsoft.com/office/drawing/2014/main" id="{2ACF14CB-A55A-6A93-87F1-D9091D921D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2297143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C</a:t>
                </a:r>
              </a:p>
            </p:txBody>
          </p:sp>
          <p:sp>
            <p:nvSpPr>
              <p:cNvPr id="85058" name="Text Box 17">
                <a:extLst>
                  <a:ext uri="{FF2B5EF4-FFF2-40B4-BE49-F238E27FC236}">
                    <a16:creationId xmlns:a16="http://schemas.microsoft.com/office/drawing/2014/main" id="{F312FAAB-77EC-08BD-A620-C81C91134A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59" name="Text Box 32">
                    <a:extLst>
                      <a:ext uri="{FF2B5EF4-FFF2-40B4-BE49-F238E27FC236}">
                        <a16:creationId xmlns:a16="http://schemas.microsoft.com/office/drawing/2014/main" id="{76929708-8C73-C45B-A41F-E0118CBBA8D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b="1" baseline="-25000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59" name="Text Box 32">
                    <a:extLst>
                      <a:ext uri="{FF2B5EF4-FFF2-40B4-BE49-F238E27FC236}">
                        <a16:creationId xmlns:a16="http://schemas.microsoft.com/office/drawing/2014/main" id="{76929708-8C73-C45B-A41F-E0118CBBA8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60" name="Text Box 33">
                    <a:extLst>
                      <a:ext uri="{FF2B5EF4-FFF2-40B4-BE49-F238E27FC236}">
                        <a16:creationId xmlns:a16="http://schemas.microsoft.com/office/drawing/2014/main" id="{063BC52F-01BA-B911-1BB6-B5B24F2FB8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60" name="Text Box 33">
                    <a:extLst>
                      <a:ext uri="{FF2B5EF4-FFF2-40B4-BE49-F238E27FC236}">
                        <a16:creationId xmlns:a16="http://schemas.microsoft.com/office/drawing/2014/main" id="{063BC52F-01BA-B911-1BB6-B5B24F2FB8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61" name="Text Box 34">
                    <a:extLst>
                      <a:ext uri="{FF2B5EF4-FFF2-40B4-BE49-F238E27FC236}">
                        <a16:creationId xmlns:a16="http://schemas.microsoft.com/office/drawing/2014/main" id="{70606CFC-6CDC-48F4-D6AB-084376174D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61" name="Text Box 34">
                    <a:extLst>
                      <a:ext uri="{FF2B5EF4-FFF2-40B4-BE49-F238E27FC236}">
                        <a16:creationId xmlns:a16="http://schemas.microsoft.com/office/drawing/2014/main" id="{70606CFC-6CDC-48F4-D6AB-084376174D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62" name="Text Box 35">
                    <a:extLst>
                      <a:ext uri="{FF2B5EF4-FFF2-40B4-BE49-F238E27FC236}">
                        <a16:creationId xmlns:a16="http://schemas.microsoft.com/office/drawing/2014/main" id="{375FE3A5-F318-9307-738C-178C819E1D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62" name="Text Box 35">
                    <a:extLst>
                      <a:ext uri="{FF2B5EF4-FFF2-40B4-BE49-F238E27FC236}">
                        <a16:creationId xmlns:a16="http://schemas.microsoft.com/office/drawing/2014/main" id="{375FE3A5-F318-9307-738C-178C819E1D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63" name="Text Box 36">
                    <a:extLst>
                      <a:ext uri="{FF2B5EF4-FFF2-40B4-BE49-F238E27FC236}">
                        <a16:creationId xmlns:a16="http://schemas.microsoft.com/office/drawing/2014/main" id="{0ED93136-0616-133A-7D30-D1C30626D1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63" name="Text Box 36">
                    <a:extLst>
                      <a:ext uri="{FF2B5EF4-FFF2-40B4-BE49-F238E27FC236}">
                        <a16:creationId xmlns:a16="http://schemas.microsoft.com/office/drawing/2014/main" id="{0ED93136-0616-133A-7D30-D1C30626D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64" name="Text Box 37">
                    <a:extLst>
                      <a:ext uri="{FF2B5EF4-FFF2-40B4-BE49-F238E27FC236}">
                        <a16:creationId xmlns:a16="http://schemas.microsoft.com/office/drawing/2014/main" id="{294E3125-55F1-4180-221C-AA18FDA2CD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64" name="Text Box 37">
                    <a:extLst>
                      <a:ext uri="{FF2B5EF4-FFF2-40B4-BE49-F238E27FC236}">
                        <a16:creationId xmlns:a16="http://schemas.microsoft.com/office/drawing/2014/main" id="{294E3125-55F1-4180-221C-AA18FDA2CD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066" name="Group 85065">
              <a:extLst>
                <a:ext uri="{FF2B5EF4-FFF2-40B4-BE49-F238E27FC236}">
                  <a16:creationId xmlns:a16="http://schemas.microsoft.com/office/drawing/2014/main" id="{189A66EB-CACA-6444-7970-9EC22C16E179}"/>
                </a:ext>
              </a:extLst>
            </p:cNvPr>
            <p:cNvGrpSpPr/>
            <p:nvPr/>
          </p:nvGrpSpPr>
          <p:grpSpPr>
            <a:xfrm>
              <a:off x="1568832" y="4607597"/>
              <a:ext cx="2662099" cy="653521"/>
              <a:chOff x="5820111" y="5519690"/>
              <a:chExt cx="2662099" cy="653521"/>
            </a:xfrm>
          </p:grpSpPr>
          <p:grpSp>
            <p:nvGrpSpPr>
              <p:cNvPr id="85038" name="Group 85037">
                <a:extLst>
                  <a:ext uri="{FF2B5EF4-FFF2-40B4-BE49-F238E27FC236}">
                    <a16:creationId xmlns:a16="http://schemas.microsoft.com/office/drawing/2014/main" id="{18E2E9A1-8BF9-CE46-B7BD-41FF24781E03}"/>
                  </a:ext>
                </a:extLst>
              </p:cNvPr>
              <p:cNvGrpSpPr/>
              <p:nvPr/>
            </p:nvGrpSpPr>
            <p:grpSpPr>
              <a:xfrm>
                <a:off x="5820111" y="5519690"/>
                <a:ext cx="2316163" cy="653521"/>
                <a:chOff x="4746800" y="3496280"/>
                <a:chExt cx="2316163" cy="653521"/>
              </a:xfrm>
            </p:grpSpPr>
            <p:sp>
              <p:nvSpPr>
                <p:cNvPr id="85039" name="Text Box 11">
                  <a:extLst>
                    <a:ext uri="{FF2B5EF4-FFF2-40B4-BE49-F238E27FC236}">
                      <a16:creationId xmlns:a16="http://schemas.microsoft.com/office/drawing/2014/main" id="{67E633E8-A6FC-B44C-BE7F-5EA368A2AB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800" y="3496280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T</a:t>
                  </a:r>
                </a:p>
              </p:txBody>
            </p:sp>
            <p:sp>
              <p:nvSpPr>
                <p:cNvPr id="85040" name="Text Box 12">
                  <a:extLst>
                    <a:ext uri="{FF2B5EF4-FFF2-40B4-BE49-F238E27FC236}">
                      <a16:creationId xmlns:a16="http://schemas.microsoft.com/office/drawing/2014/main" id="{B6CBB4E9-9C00-C3DD-4C61-AE414CF52B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800" y="3496280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A</a:t>
                  </a:r>
                </a:p>
              </p:txBody>
            </p:sp>
            <p:sp>
              <p:nvSpPr>
                <p:cNvPr id="85041" name="Text Box 13">
                  <a:extLst>
                    <a:ext uri="{FF2B5EF4-FFF2-40B4-BE49-F238E27FC236}">
                      <a16:creationId xmlns:a16="http://schemas.microsoft.com/office/drawing/2014/main" id="{56C09A1D-844F-7C72-8D0B-396757D565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0" y="3496280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C</a:t>
                  </a:r>
                </a:p>
              </p:txBody>
            </p:sp>
            <p:sp>
              <p:nvSpPr>
                <p:cNvPr id="85042" name="Text Box 14">
                  <a:extLst>
                    <a:ext uri="{FF2B5EF4-FFF2-40B4-BE49-F238E27FC236}">
                      <a16:creationId xmlns:a16="http://schemas.microsoft.com/office/drawing/2014/main" id="{5B298B2E-EA9B-A49B-E566-9B037918AD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800" y="3496280"/>
                  <a:ext cx="381000" cy="314325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 dirty="0">
                      <a:solidFill>
                        <a:sysClr val="windowText" lastClr="000000"/>
                      </a:solidFill>
                    </a:rPr>
                    <a:t>A</a:t>
                  </a:r>
                </a:p>
              </p:txBody>
            </p:sp>
            <p:sp>
              <p:nvSpPr>
                <p:cNvPr id="85043" name="Text Box 15">
                  <a:extLst>
                    <a:ext uri="{FF2B5EF4-FFF2-40B4-BE49-F238E27FC236}">
                      <a16:creationId xmlns:a16="http://schemas.microsoft.com/office/drawing/2014/main" id="{617D9042-ECDA-286E-BB9A-181C7FB10F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800" y="3496280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T</a:t>
                  </a:r>
                </a:p>
              </p:txBody>
            </p:sp>
            <p:sp>
              <p:nvSpPr>
                <p:cNvPr id="85044" name="Text Box 18">
                  <a:extLst>
                    <a:ext uri="{FF2B5EF4-FFF2-40B4-BE49-F238E27FC236}">
                      <a16:creationId xmlns:a16="http://schemas.microsoft.com/office/drawing/2014/main" id="{72C4BF50-3A1D-1D44-1DED-60C5200E6F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51800" y="3496280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 dirty="0"/>
                    <a:t>G</a:t>
                  </a:r>
                </a:p>
              </p:txBody>
            </p:sp>
            <p:grpSp>
              <p:nvGrpSpPr>
                <p:cNvPr id="85045" name="Group 85044">
                  <a:extLst>
                    <a:ext uri="{FF2B5EF4-FFF2-40B4-BE49-F238E27FC236}">
                      <a16:creationId xmlns:a16="http://schemas.microsoft.com/office/drawing/2014/main" id="{3682A77A-6FBC-80DB-C191-1CB407FB9D2A}"/>
                    </a:ext>
                  </a:extLst>
                </p:cNvPr>
                <p:cNvGrpSpPr/>
                <p:nvPr/>
              </p:nvGrpSpPr>
              <p:grpSpPr>
                <a:xfrm>
                  <a:off x="4776963" y="3810605"/>
                  <a:ext cx="2286000" cy="339196"/>
                  <a:chOff x="8546791" y="5515004"/>
                  <a:chExt cx="2286000" cy="33919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046" name="Text Box 19">
                        <a:extLst>
                          <a:ext uri="{FF2B5EF4-FFF2-40B4-BE49-F238E27FC236}">
                            <a16:creationId xmlns:a16="http://schemas.microsoft.com/office/drawing/2014/main" id="{72D3293A-90E1-C629-DFE9-CEC29EF3C5C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46791" y="5515004"/>
                        <a:ext cx="381000" cy="333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>
                        <a:lvl1pPr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en-US" b="1" baseline="-25000" dirty="0">
                          <a:solidFill>
                            <a:srgbClr val="0066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012" name="Text Box 19">
                        <a:extLst>
                          <a:ext uri="{FF2B5EF4-FFF2-40B4-BE49-F238E27FC236}">
                            <a16:creationId xmlns:a16="http://schemas.microsoft.com/office/drawing/2014/main" id="{357D4B6C-7AD9-4B8C-84AB-F0487628664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8546791" y="5515004"/>
                        <a:ext cx="381000" cy="33355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6452" b="-7407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047" name="Text Box 20">
                        <a:extLst>
                          <a:ext uri="{FF2B5EF4-FFF2-40B4-BE49-F238E27FC236}">
                            <a16:creationId xmlns:a16="http://schemas.microsoft.com/office/drawing/2014/main" id="{AF0106AD-9FE6-0369-5BA7-6ED112AD4F3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927791" y="5515004"/>
                        <a:ext cx="381000" cy="33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>
                        <a:lvl1pPr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en-US" sz="2000" b="1" dirty="0">
                          <a:solidFill>
                            <a:srgbClr val="0066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013" name="Text Box 20">
                        <a:extLst>
                          <a:ext uri="{FF2B5EF4-FFF2-40B4-BE49-F238E27FC236}">
                            <a16:creationId xmlns:a16="http://schemas.microsoft.com/office/drawing/2014/main" id="{FF329E6E-E819-40A8-9878-4AB01AB2604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8927791" y="5515004"/>
                        <a:ext cx="381000" cy="339196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5455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048" name="Text Box 21">
                        <a:extLst>
                          <a:ext uri="{FF2B5EF4-FFF2-40B4-BE49-F238E27FC236}">
                            <a16:creationId xmlns:a16="http://schemas.microsoft.com/office/drawing/2014/main" id="{862A6DDD-5885-3ADB-707F-9668B1563715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308791" y="5515004"/>
                        <a:ext cx="381000" cy="33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>
                        <a:lvl1pPr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en-US" sz="2000" b="1" dirty="0">
                          <a:solidFill>
                            <a:srgbClr val="0066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014" name="Text Box 21">
                        <a:extLst>
                          <a:ext uri="{FF2B5EF4-FFF2-40B4-BE49-F238E27FC236}">
                            <a16:creationId xmlns:a16="http://schemas.microsoft.com/office/drawing/2014/main" id="{8A3EF70F-6B1B-4105-9285-3E96F1C0462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9308791" y="5515004"/>
                        <a:ext cx="381000" cy="339196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5455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049" name="Text Box 22">
                        <a:extLst>
                          <a:ext uri="{FF2B5EF4-FFF2-40B4-BE49-F238E27FC236}">
                            <a16:creationId xmlns:a16="http://schemas.microsoft.com/office/drawing/2014/main" id="{7C20E230-9A3E-72F1-1CE1-1E7C5634CDC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89791" y="5515004"/>
                        <a:ext cx="381000" cy="33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>
                        <a:lvl1pPr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en-US" sz="2000" b="1" dirty="0">
                          <a:solidFill>
                            <a:srgbClr val="0066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015" name="Text Box 22">
                        <a:extLst>
                          <a:ext uri="{FF2B5EF4-FFF2-40B4-BE49-F238E27FC236}">
                            <a16:creationId xmlns:a16="http://schemas.microsoft.com/office/drawing/2014/main" id="{5980CAE0-8B1A-4E75-9B34-60CFA01B11C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9689791" y="5515004"/>
                        <a:ext cx="381000" cy="339196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5455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050" name="Text Box 23">
                        <a:extLst>
                          <a:ext uri="{FF2B5EF4-FFF2-40B4-BE49-F238E27FC236}">
                            <a16:creationId xmlns:a16="http://schemas.microsoft.com/office/drawing/2014/main" id="{489E9037-C868-86F2-C4A4-0C95AD70C62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070791" y="5515004"/>
                        <a:ext cx="381000" cy="33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>
                        <a:lvl1pPr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en-US" sz="2000" b="1" dirty="0">
                          <a:solidFill>
                            <a:srgbClr val="0066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016" name="Text Box 23">
                        <a:extLst>
                          <a:ext uri="{FF2B5EF4-FFF2-40B4-BE49-F238E27FC236}">
                            <a16:creationId xmlns:a16="http://schemas.microsoft.com/office/drawing/2014/main" id="{20F51D4C-ED2E-4638-AB5C-6D0AC083320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0070791" y="5515004"/>
                        <a:ext cx="381000" cy="339196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5455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051" name="Text Box 25">
                        <a:extLst>
                          <a:ext uri="{FF2B5EF4-FFF2-40B4-BE49-F238E27FC236}">
                            <a16:creationId xmlns:a16="http://schemas.microsoft.com/office/drawing/2014/main" id="{8E5CC196-96CE-124C-9533-4014BC9EFA7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451791" y="5515004"/>
                        <a:ext cx="381000" cy="33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>
                        <a:lvl1pPr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en-US" sz="2000" b="1" dirty="0">
                          <a:solidFill>
                            <a:srgbClr val="0066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017" name="Text Box 25">
                        <a:extLst>
                          <a:ext uri="{FF2B5EF4-FFF2-40B4-BE49-F238E27FC236}">
                            <a16:creationId xmlns:a16="http://schemas.microsoft.com/office/drawing/2014/main" id="{C8B628D9-CFEC-4FA3-9BD0-610AF570E69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0451791" y="5515004"/>
                        <a:ext cx="381000" cy="339196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b="-5455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85065" name="Text Box 10">
                <a:extLst>
                  <a:ext uri="{FF2B5EF4-FFF2-40B4-BE49-F238E27FC236}">
                    <a16:creationId xmlns:a16="http://schemas.microsoft.com/office/drawing/2014/main" id="{DDF6A5B8-75B4-5BA2-D0F3-7ECC48ADC7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1210" y="5519690"/>
                <a:ext cx="381000" cy="3143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5067" name="TextBox 85066">
                <a:extLst>
                  <a:ext uri="{FF2B5EF4-FFF2-40B4-BE49-F238E27FC236}">
                    <a16:creationId xmlns:a16="http://schemas.microsoft.com/office/drawing/2014/main" id="{2115B735-5352-9E70-27F3-51F71C492329}"/>
                  </a:ext>
                </a:extLst>
              </p:cNvPr>
              <p:cNvSpPr txBox="1"/>
              <p:nvPr/>
            </p:nvSpPr>
            <p:spPr>
              <a:xfrm>
                <a:off x="-7315" y="5724364"/>
                <a:ext cx="27683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Option 3: </a:t>
                </a:r>
              </a:p>
              <a:p>
                <a:r>
                  <a:rPr lang="en-US" sz="1800" dirty="0"/>
                  <a:t>Don’t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5067" name="TextBox 85066">
                <a:extLst>
                  <a:ext uri="{FF2B5EF4-FFF2-40B4-BE49-F238E27FC236}">
                    <a16:creationId xmlns:a16="http://schemas.microsoft.com/office/drawing/2014/main" id="{2115B735-5352-9E70-27F3-51F71C492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15" y="5724364"/>
                <a:ext cx="2768346" cy="646331"/>
              </a:xfrm>
              <a:prstGeom prst="rect">
                <a:avLst/>
              </a:prstGeom>
              <a:blipFill>
                <a:blip r:embed="rId32"/>
                <a:stretch>
                  <a:fillRect l="-198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135" name="Group 85134">
            <a:extLst>
              <a:ext uri="{FF2B5EF4-FFF2-40B4-BE49-F238E27FC236}">
                <a16:creationId xmlns:a16="http://schemas.microsoft.com/office/drawing/2014/main" id="{0AAEC289-DBC1-71D1-1464-6CF1E24DC233}"/>
              </a:ext>
            </a:extLst>
          </p:cNvPr>
          <p:cNvGrpSpPr/>
          <p:nvPr/>
        </p:nvGrpSpPr>
        <p:grpSpPr>
          <a:xfrm>
            <a:off x="1627592" y="5384624"/>
            <a:ext cx="2701704" cy="1438852"/>
            <a:chOff x="1627592" y="5384624"/>
            <a:chExt cx="2701704" cy="1438852"/>
          </a:xfrm>
        </p:grpSpPr>
        <p:grpSp>
          <p:nvGrpSpPr>
            <p:cNvPr id="85068" name="Group 85067">
              <a:extLst>
                <a:ext uri="{FF2B5EF4-FFF2-40B4-BE49-F238E27FC236}">
                  <a16:creationId xmlns:a16="http://schemas.microsoft.com/office/drawing/2014/main" id="{59DD635E-DDBC-81B0-A816-1ED519B88376}"/>
                </a:ext>
              </a:extLst>
            </p:cNvPr>
            <p:cNvGrpSpPr/>
            <p:nvPr/>
          </p:nvGrpSpPr>
          <p:grpSpPr>
            <a:xfrm>
              <a:off x="2013133" y="6169955"/>
              <a:ext cx="2316163" cy="653521"/>
              <a:chOff x="4746800" y="3496280"/>
              <a:chExt cx="2316163" cy="653521"/>
            </a:xfrm>
          </p:grpSpPr>
          <p:sp>
            <p:nvSpPr>
              <p:cNvPr id="85069" name="Text Box 11">
                <a:extLst>
                  <a:ext uri="{FF2B5EF4-FFF2-40B4-BE49-F238E27FC236}">
                    <a16:creationId xmlns:a16="http://schemas.microsoft.com/office/drawing/2014/main" id="{F9CE436D-861A-8501-938B-AA41971AD9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70" name="Text Box 12">
                <a:extLst>
                  <a:ext uri="{FF2B5EF4-FFF2-40B4-BE49-F238E27FC236}">
                    <a16:creationId xmlns:a16="http://schemas.microsoft.com/office/drawing/2014/main" id="{8D24CEA8-C657-9D0F-3872-3BE0219508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71" name="Text Box 13">
                <a:extLst>
                  <a:ext uri="{FF2B5EF4-FFF2-40B4-BE49-F238E27FC236}">
                    <a16:creationId xmlns:a16="http://schemas.microsoft.com/office/drawing/2014/main" id="{41F1B337-D5DC-5024-87D0-D4F4D3A5B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72" name="Text Box 14">
                <a:extLst>
                  <a:ext uri="{FF2B5EF4-FFF2-40B4-BE49-F238E27FC236}">
                    <a16:creationId xmlns:a16="http://schemas.microsoft.com/office/drawing/2014/main" id="{4BC6A2A8-A8D2-FE61-DF63-0F98EB366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85073" name="Text Box 15">
                <a:extLst>
                  <a:ext uri="{FF2B5EF4-FFF2-40B4-BE49-F238E27FC236}">
                    <a16:creationId xmlns:a16="http://schemas.microsoft.com/office/drawing/2014/main" id="{65EC20CD-E8E3-D0EB-7031-E3AC636DE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74" name="Text Box 18">
                <a:extLst>
                  <a:ext uri="{FF2B5EF4-FFF2-40B4-BE49-F238E27FC236}">
                    <a16:creationId xmlns:a16="http://schemas.microsoft.com/office/drawing/2014/main" id="{ED5AACED-41D3-3BAD-C6C3-30D9221888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p:grpSp>
            <p:nvGrpSpPr>
              <p:cNvPr id="85075" name="Group 85074">
                <a:extLst>
                  <a:ext uri="{FF2B5EF4-FFF2-40B4-BE49-F238E27FC236}">
                    <a16:creationId xmlns:a16="http://schemas.microsoft.com/office/drawing/2014/main" id="{2FA3858C-5F45-C03D-D0B2-88DFC6CB3375}"/>
                  </a:ext>
                </a:extLst>
              </p:cNvPr>
              <p:cNvGrpSpPr/>
              <p:nvPr/>
            </p:nvGrpSpPr>
            <p:grpSpPr>
              <a:xfrm>
                <a:off x="4776963" y="3810605"/>
                <a:ext cx="2286000" cy="339196"/>
                <a:chOff x="8546791" y="5515004"/>
                <a:chExt cx="2286000" cy="3391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76" name="Text Box 19">
                      <a:extLst>
                        <a:ext uri="{FF2B5EF4-FFF2-40B4-BE49-F238E27FC236}">
                          <a16:creationId xmlns:a16="http://schemas.microsoft.com/office/drawing/2014/main" id="{0DA3AE85-0E95-270C-4648-B1A64FA4131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357D4B6C-7AD9-4B8C-84AB-F048762866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452" b="-740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77" name="Text Box 20">
                      <a:extLst>
                        <a:ext uri="{FF2B5EF4-FFF2-40B4-BE49-F238E27FC236}">
                          <a16:creationId xmlns:a16="http://schemas.microsoft.com/office/drawing/2014/main" id="{566CAE18-C793-1757-5639-50EC4FB0FBA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FF329E6E-E819-40A8-9878-4AB01AB260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78" name="Text Box 21">
                      <a:extLst>
                        <a:ext uri="{FF2B5EF4-FFF2-40B4-BE49-F238E27FC236}">
                          <a16:creationId xmlns:a16="http://schemas.microsoft.com/office/drawing/2014/main" id="{1E51AD0E-8535-5891-DA6B-E88695A9A10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8A3EF70F-6B1B-4105-9285-3E96F1C046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79" name="Text Box 22">
                      <a:extLst>
                        <a:ext uri="{FF2B5EF4-FFF2-40B4-BE49-F238E27FC236}">
                          <a16:creationId xmlns:a16="http://schemas.microsoft.com/office/drawing/2014/main" id="{42F1A139-0E53-DF55-E410-5B7C5DBA44B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980CAE0-8B1A-4E75-9B34-60CFA01B11C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80" name="Text Box 23">
                      <a:extLst>
                        <a:ext uri="{FF2B5EF4-FFF2-40B4-BE49-F238E27FC236}">
                          <a16:creationId xmlns:a16="http://schemas.microsoft.com/office/drawing/2014/main" id="{80A756C9-C106-FA7D-0D8E-E6C5FF8413F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20F51D4C-ED2E-4638-AB5C-6D0AC08332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81" name="Text Box 25">
                      <a:extLst>
                        <a:ext uri="{FF2B5EF4-FFF2-40B4-BE49-F238E27FC236}">
                          <a16:creationId xmlns:a16="http://schemas.microsoft.com/office/drawing/2014/main" id="{8A7F0407-0D57-CBE3-B56D-10FCA88C471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C8B628D9-CFEC-4FA3-9BD0-610AF570E6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85124" name="Group 85123">
              <a:extLst>
                <a:ext uri="{FF2B5EF4-FFF2-40B4-BE49-F238E27FC236}">
                  <a16:creationId xmlns:a16="http://schemas.microsoft.com/office/drawing/2014/main" id="{344A760B-A42D-E698-13FA-B35FE172DDA5}"/>
                </a:ext>
              </a:extLst>
            </p:cNvPr>
            <p:cNvGrpSpPr/>
            <p:nvPr/>
          </p:nvGrpSpPr>
          <p:grpSpPr>
            <a:xfrm>
              <a:off x="1627592" y="5384624"/>
              <a:ext cx="2667000" cy="687685"/>
              <a:chOff x="6839717" y="5286109"/>
              <a:chExt cx="2667000" cy="687685"/>
            </a:xfrm>
          </p:grpSpPr>
          <p:grpSp>
            <p:nvGrpSpPr>
              <p:cNvPr id="85082" name="Group 85081">
                <a:extLst>
                  <a:ext uri="{FF2B5EF4-FFF2-40B4-BE49-F238E27FC236}">
                    <a16:creationId xmlns:a16="http://schemas.microsoft.com/office/drawing/2014/main" id="{C78D99B5-74E8-2652-732B-1AF012BD17F2}"/>
                  </a:ext>
                </a:extLst>
              </p:cNvPr>
              <p:cNvGrpSpPr/>
              <p:nvPr/>
            </p:nvGrpSpPr>
            <p:grpSpPr>
              <a:xfrm>
                <a:off x="6839717" y="5286109"/>
                <a:ext cx="2286000" cy="687685"/>
                <a:chOff x="4365800" y="1923783"/>
                <a:chExt cx="2286000" cy="687685"/>
              </a:xfrm>
            </p:grpSpPr>
            <p:sp>
              <p:nvSpPr>
                <p:cNvPr id="85083" name="Text Box 5">
                  <a:extLst>
                    <a:ext uri="{FF2B5EF4-FFF2-40B4-BE49-F238E27FC236}">
                      <a16:creationId xmlns:a16="http://schemas.microsoft.com/office/drawing/2014/main" id="{4212BD2A-D1B6-41F9-66CE-B825053596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5800" y="2297143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C</a:t>
                  </a:r>
                </a:p>
              </p:txBody>
            </p:sp>
            <p:sp>
              <p:nvSpPr>
                <p:cNvPr id="85084" name="Text Box 6">
                  <a:extLst>
                    <a:ext uri="{FF2B5EF4-FFF2-40B4-BE49-F238E27FC236}">
                      <a16:creationId xmlns:a16="http://schemas.microsoft.com/office/drawing/2014/main" id="{5307F341-16B3-88E4-8CD8-6058872D7A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800" y="2297143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T</a:t>
                  </a:r>
                </a:p>
              </p:txBody>
            </p:sp>
            <p:sp>
              <p:nvSpPr>
                <p:cNvPr id="85085" name="Text Box 7">
                  <a:extLst>
                    <a:ext uri="{FF2B5EF4-FFF2-40B4-BE49-F238E27FC236}">
                      <a16:creationId xmlns:a16="http://schemas.microsoft.com/office/drawing/2014/main" id="{B6A9E32A-F26C-4D42-6E5C-0207658AFB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800" y="2297143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A</a:t>
                  </a:r>
                </a:p>
              </p:txBody>
            </p:sp>
            <p:sp>
              <p:nvSpPr>
                <p:cNvPr id="85086" name="Text Box 8">
                  <a:extLst>
                    <a:ext uri="{FF2B5EF4-FFF2-40B4-BE49-F238E27FC236}">
                      <a16:creationId xmlns:a16="http://schemas.microsoft.com/office/drawing/2014/main" id="{11EAA19B-4B4F-5987-DBC9-E9B5C5C1D5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0" y="2297143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C</a:t>
                  </a:r>
                </a:p>
              </p:txBody>
            </p:sp>
            <p:sp>
              <p:nvSpPr>
                <p:cNvPr id="85087" name="Text Box 9">
                  <a:extLst>
                    <a:ext uri="{FF2B5EF4-FFF2-40B4-BE49-F238E27FC236}">
                      <a16:creationId xmlns:a16="http://schemas.microsoft.com/office/drawing/2014/main" id="{66791B8F-C13C-43A4-7AF0-D7F02BFA1A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800" y="2297143"/>
                  <a:ext cx="381000" cy="314325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 dirty="0"/>
                    <a:t>C</a:t>
                  </a:r>
                </a:p>
              </p:txBody>
            </p:sp>
            <p:sp>
              <p:nvSpPr>
                <p:cNvPr id="85088" name="Text Box 17">
                  <a:extLst>
                    <a:ext uri="{FF2B5EF4-FFF2-40B4-BE49-F238E27FC236}">
                      <a16:creationId xmlns:a16="http://schemas.microsoft.com/office/drawing/2014/main" id="{D7E22542-AD93-520D-7732-95D4B7F80E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800" y="2297143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 dirty="0"/>
                    <a:t>G</a:t>
                  </a: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5089" name="Text Box 32">
                      <a:extLst>
                        <a:ext uri="{FF2B5EF4-FFF2-40B4-BE49-F238E27FC236}">
                          <a16:creationId xmlns:a16="http://schemas.microsoft.com/office/drawing/2014/main" id="{A42FD754-28CA-71BF-A463-A6BCE548939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71497" y="1929425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85089" name="Text Box 32">
                      <a:extLst>
                        <a:ext uri="{FF2B5EF4-FFF2-40B4-BE49-F238E27FC236}">
                          <a16:creationId xmlns:a16="http://schemas.microsoft.com/office/drawing/2014/main" id="{A42FD754-28CA-71BF-A463-A6BCE548939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771497" y="1929425"/>
                      <a:ext cx="381000" cy="333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5090" name="Text Box 33">
                      <a:extLst>
                        <a:ext uri="{FF2B5EF4-FFF2-40B4-BE49-F238E27FC236}">
                          <a16:creationId xmlns:a16="http://schemas.microsoft.com/office/drawing/2014/main" id="{3755A1B4-7BF0-D243-BF43-D768DD1BACE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18275" y="19266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85090" name="Text Box 33">
                      <a:extLst>
                        <a:ext uri="{FF2B5EF4-FFF2-40B4-BE49-F238E27FC236}">
                          <a16:creationId xmlns:a16="http://schemas.microsoft.com/office/drawing/2014/main" id="{3755A1B4-7BF0-D243-BF43-D768DD1BAC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118275" y="1926604"/>
                      <a:ext cx="381000" cy="339196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5091" name="Text Box 34">
                      <a:extLst>
                        <a:ext uri="{FF2B5EF4-FFF2-40B4-BE49-F238E27FC236}">
                          <a16:creationId xmlns:a16="http://schemas.microsoft.com/office/drawing/2014/main" id="{0E2E162F-193C-8B95-5C9D-70A20BC56EE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99275" y="19266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85091" name="Text Box 34">
                      <a:extLst>
                        <a:ext uri="{FF2B5EF4-FFF2-40B4-BE49-F238E27FC236}">
                          <a16:creationId xmlns:a16="http://schemas.microsoft.com/office/drawing/2014/main" id="{0E2E162F-193C-8B95-5C9D-70A20BC56EE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499275" y="1926604"/>
                      <a:ext cx="381000" cy="339196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5092" name="Text Box 35">
                      <a:extLst>
                        <a:ext uri="{FF2B5EF4-FFF2-40B4-BE49-F238E27FC236}">
                          <a16:creationId xmlns:a16="http://schemas.microsoft.com/office/drawing/2014/main" id="{2F580B68-66B5-F637-2BF7-6A30E8708CD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61225" y="19266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85092" name="Text Box 35">
                      <a:extLst>
                        <a:ext uri="{FF2B5EF4-FFF2-40B4-BE49-F238E27FC236}">
                          <a16:creationId xmlns:a16="http://schemas.microsoft.com/office/drawing/2014/main" id="{2F580B68-66B5-F637-2BF7-6A30E8708C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861225" y="1926604"/>
                      <a:ext cx="381000" cy="339196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5093" name="Text Box 36">
                      <a:extLst>
                        <a:ext uri="{FF2B5EF4-FFF2-40B4-BE49-F238E27FC236}">
                          <a16:creationId xmlns:a16="http://schemas.microsoft.com/office/drawing/2014/main" id="{78857035-1C0C-6467-29F5-8E418D567A3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75325" y="19266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85093" name="Text Box 36">
                      <a:extLst>
                        <a:ext uri="{FF2B5EF4-FFF2-40B4-BE49-F238E27FC236}">
                          <a16:creationId xmlns:a16="http://schemas.microsoft.com/office/drawing/2014/main" id="{78857035-1C0C-6467-29F5-8E418D567A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375325" y="1926604"/>
                      <a:ext cx="381000" cy="339196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5094" name="Text Box 37">
                      <a:extLst>
                        <a:ext uri="{FF2B5EF4-FFF2-40B4-BE49-F238E27FC236}">
                          <a16:creationId xmlns:a16="http://schemas.microsoft.com/office/drawing/2014/main" id="{D8221A6C-58CE-FA3D-928F-DD891E7C450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47766" y="1923783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>
                <p:sp>
                  <p:nvSpPr>
                    <p:cNvPr id="85094" name="Text Box 37">
                      <a:extLst>
                        <a:ext uri="{FF2B5EF4-FFF2-40B4-BE49-F238E27FC236}">
                          <a16:creationId xmlns:a16="http://schemas.microsoft.com/office/drawing/2014/main" id="{D8221A6C-58CE-FA3D-928F-DD891E7C450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47766" y="1923783"/>
                      <a:ext cx="381000" cy="339196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5123" name="Text Box 10">
                <a:extLst>
                  <a:ext uri="{FF2B5EF4-FFF2-40B4-BE49-F238E27FC236}">
                    <a16:creationId xmlns:a16="http://schemas.microsoft.com/office/drawing/2014/main" id="{98C4E30D-0B9B-E233-20B6-4AA4F14F74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5717" y="5659468"/>
                <a:ext cx="381000" cy="3143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sp>
        <p:nvSpPr>
          <p:cNvPr id="85126" name="Rectangle 85125">
            <a:extLst>
              <a:ext uri="{FF2B5EF4-FFF2-40B4-BE49-F238E27FC236}">
                <a16:creationId xmlns:a16="http://schemas.microsoft.com/office/drawing/2014/main" id="{103D110C-C347-3A49-5C40-C17C4BB4D007}"/>
              </a:ext>
            </a:extLst>
          </p:cNvPr>
          <p:cNvSpPr/>
          <p:nvPr/>
        </p:nvSpPr>
        <p:spPr>
          <a:xfrm>
            <a:off x="1540819" y="2432498"/>
            <a:ext cx="1964920" cy="13470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28" name="Rectangle 85127">
            <a:extLst>
              <a:ext uri="{FF2B5EF4-FFF2-40B4-BE49-F238E27FC236}">
                <a16:creationId xmlns:a16="http://schemas.microsoft.com/office/drawing/2014/main" id="{5730E661-CB10-F9D1-7E2B-6B20D781B061}"/>
              </a:ext>
            </a:extLst>
          </p:cNvPr>
          <p:cNvSpPr/>
          <p:nvPr/>
        </p:nvSpPr>
        <p:spPr>
          <a:xfrm>
            <a:off x="1545291" y="3981432"/>
            <a:ext cx="2305846" cy="13470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29" name="Rectangle 85128">
            <a:extLst>
              <a:ext uri="{FF2B5EF4-FFF2-40B4-BE49-F238E27FC236}">
                <a16:creationId xmlns:a16="http://schemas.microsoft.com/office/drawing/2014/main" id="{2C993F3A-BE0A-DBEC-A7B1-1522CA01D1CC}"/>
              </a:ext>
            </a:extLst>
          </p:cNvPr>
          <p:cNvSpPr/>
          <p:nvPr/>
        </p:nvSpPr>
        <p:spPr>
          <a:xfrm>
            <a:off x="1606301" y="5466076"/>
            <a:ext cx="2305846" cy="13470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131" name="TextBox 85130">
                <a:extLst>
                  <a:ext uri="{FF2B5EF4-FFF2-40B4-BE49-F238E27FC236}">
                    <a16:creationId xmlns:a16="http://schemas.microsoft.com/office/drawing/2014/main" id="{5190895D-75A8-0E76-6721-625A0C240790}"/>
                  </a:ext>
                </a:extLst>
              </p:cNvPr>
              <p:cNvSpPr txBox="1"/>
              <p:nvPr/>
            </p:nvSpPr>
            <p:spPr>
              <a:xfrm>
                <a:off x="4318979" y="5677945"/>
                <a:ext cx="34552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6600"/>
                    </a:solidFill>
                  </a:rPr>
                  <a:t>We use up one index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rgbClr val="006600"/>
                    </a:solidFill>
                  </a:rPr>
                  <a:t> only</a:t>
                </a:r>
              </a:p>
              <a:p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Accrue a gap penalty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131" name="TextBox 85130">
                <a:extLst>
                  <a:ext uri="{FF2B5EF4-FFF2-40B4-BE49-F238E27FC236}">
                    <a16:creationId xmlns:a16="http://schemas.microsoft.com/office/drawing/2014/main" id="{5190895D-75A8-0E76-6721-625A0C240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979" y="5677945"/>
                <a:ext cx="3455286" cy="923330"/>
              </a:xfrm>
              <a:prstGeom prst="rect">
                <a:avLst/>
              </a:prstGeom>
              <a:blipFill>
                <a:blip r:embed="rId39"/>
                <a:stretch>
                  <a:fillRect l="-1411" t="-3289"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132" name="TextBox 85131">
                <a:extLst>
                  <a:ext uri="{FF2B5EF4-FFF2-40B4-BE49-F238E27FC236}">
                    <a16:creationId xmlns:a16="http://schemas.microsoft.com/office/drawing/2014/main" id="{7E741E88-A1BF-1E19-42E4-0532F707D761}"/>
                  </a:ext>
                </a:extLst>
              </p:cNvPr>
              <p:cNvSpPr txBox="1"/>
              <p:nvPr/>
            </p:nvSpPr>
            <p:spPr>
              <a:xfrm>
                <a:off x="7456970" y="3046862"/>
                <a:ext cx="4540190" cy="1737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132" name="TextBox 85131">
                <a:extLst>
                  <a:ext uri="{FF2B5EF4-FFF2-40B4-BE49-F238E27FC236}">
                    <a16:creationId xmlns:a16="http://schemas.microsoft.com/office/drawing/2014/main" id="{7E741E88-A1BF-1E19-42E4-0532F707D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970" y="3046862"/>
                <a:ext cx="4540190" cy="173733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1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3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D11A0-06BA-52E3-43C5-900E1189F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F20C602-91C0-09C5-E3F7-E31A33F83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Edit Distance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1B0C8CE-0382-4BFE-6122-6B736537C2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/>
            <a:r>
              <a:rPr lang="en-US" altLang="en-US" sz="2000" dirty="0"/>
              <a:t>What are the options for the last choice?</a:t>
            </a:r>
          </a:p>
          <a:p>
            <a:pPr lvl="1"/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/>
            <a:r>
              <a:rPr lang="en-US" altLang="en-US" sz="2000" dirty="0"/>
              <a:t>Figure out the possible values of all parameters in the recursive calls.</a:t>
            </a:r>
          </a:p>
          <a:p>
            <a:pPr lvl="1"/>
            <a:r>
              <a:rPr lang="en-US" altLang="en-US" sz="2000" dirty="0"/>
              <a:t>How many subproblems (options for last choice) are there?</a:t>
            </a:r>
          </a:p>
          <a:p>
            <a:pPr lvl="1"/>
            <a:r>
              <a:rPr lang="en-US" altLang="en-US" sz="2000" dirty="0"/>
              <a:t>What are the parameters needed to identify each?</a:t>
            </a:r>
          </a:p>
          <a:p>
            <a:pPr lvl="1"/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/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/>
              <a:t>With this step: a “Bottom-up” (iterative) algorithm</a:t>
            </a:r>
          </a:p>
          <a:p>
            <a:pPr lvl="1"/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/>
            <a:r>
              <a:rPr lang="en-US" altLang="en-US" sz="2000" dirty="0"/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A1FC9A-3346-7BC3-2EAC-46462DF8EACF}"/>
              </a:ext>
            </a:extLst>
          </p:cNvPr>
          <p:cNvGrpSpPr/>
          <p:nvPr/>
        </p:nvGrpSpPr>
        <p:grpSpPr>
          <a:xfrm>
            <a:off x="1906591" y="1366674"/>
            <a:ext cx="1263243" cy="406656"/>
            <a:chOff x="1600739" y="2732537"/>
            <a:chExt cx="2295525" cy="7389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DA4FB2-ECEB-6650-DA06-0CEDD6721993}"/>
                </a:ext>
              </a:extLst>
            </p:cNvPr>
            <p:cNvGrpSpPr/>
            <p:nvPr/>
          </p:nvGrpSpPr>
          <p:grpSpPr>
            <a:xfrm>
              <a:off x="1610264" y="3162729"/>
              <a:ext cx="2286000" cy="308772"/>
              <a:chOff x="4746800" y="3496280"/>
              <a:chExt cx="2286000" cy="308772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4A65A9C8-F84B-C47E-B9FA-E6762B8C2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49E73879-49F6-5942-F95E-C9CC5EBD5A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E66F8DA7-F549-D1B1-E827-9B2E2C1623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67DBFAE9-AFEB-F7A7-B558-190BBB95DF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3496280"/>
                <a:ext cx="381000" cy="30877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6472396D-87D1-C414-AE82-208947EA1C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799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74B559FD-23C2-1BE9-3F17-59BFFE0376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0877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831671-D67A-0C38-0547-1D073B32AF32}"/>
                </a:ext>
              </a:extLst>
            </p:cNvPr>
            <p:cNvGrpSpPr/>
            <p:nvPr/>
          </p:nvGrpSpPr>
          <p:grpSpPr>
            <a:xfrm>
              <a:off x="1600739" y="2732537"/>
              <a:ext cx="2286000" cy="308772"/>
              <a:chOff x="4365800" y="2297143"/>
              <a:chExt cx="2286000" cy="308772"/>
            </a:xfrm>
          </p:grpSpPr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0FFFB407-9E0D-FDC0-C63E-F94920093D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EE34DC7C-CBFA-1C7B-76AB-B46FCD8CB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14F9E25B-B9F3-2B81-3D4B-80E685135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1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109DDE10-73F5-D4CE-9159-91938074C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id="{87E39693-6EB1-6731-70DA-284B72182D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2297143"/>
                <a:ext cx="381000" cy="30877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C</a:t>
                </a:r>
              </a:p>
            </p:txBody>
          </p:sp>
          <p:sp>
            <p:nvSpPr>
              <p:cNvPr id="10" name="Text Box 17">
                <a:extLst>
                  <a:ext uri="{FF2B5EF4-FFF2-40B4-BE49-F238E27FC236}">
                    <a16:creationId xmlns:a16="http://schemas.microsoft.com/office/drawing/2014/main" id="{DD699BB6-C831-096A-D911-173BF9C1D0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0877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15209A-887F-587B-4C70-54E283FB1603}"/>
              </a:ext>
            </a:extLst>
          </p:cNvPr>
          <p:cNvGrpSpPr/>
          <p:nvPr/>
        </p:nvGrpSpPr>
        <p:grpSpPr>
          <a:xfrm>
            <a:off x="-19738" y="954600"/>
            <a:ext cx="1642849" cy="393567"/>
            <a:chOff x="1568832" y="4245195"/>
            <a:chExt cx="2662099" cy="63774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7963D6-D303-5AF3-EC68-04E8B08A6ED8}"/>
                </a:ext>
              </a:extLst>
            </p:cNvPr>
            <p:cNvGrpSpPr/>
            <p:nvPr/>
          </p:nvGrpSpPr>
          <p:grpSpPr>
            <a:xfrm>
              <a:off x="1936585" y="4245195"/>
              <a:ext cx="2286000" cy="275340"/>
              <a:chOff x="4365800" y="2297143"/>
              <a:chExt cx="2286000" cy="275340"/>
            </a:xfrm>
          </p:grpSpPr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B37B9DD4-DC88-392F-70C4-F9420798F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49" name="Text Box 6">
                <a:extLst>
                  <a:ext uri="{FF2B5EF4-FFF2-40B4-BE49-F238E27FC236}">
                    <a16:creationId xmlns:a16="http://schemas.microsoft.com/office/drawing/2014/main" id="{A5BE8BC2-D56A-6F2A-62C0-7DC04A5D35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799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id="{A7C8B486-3861-2FAC-B284-A98031981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1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60729EED-1DB8-DFA8-CB30-468D9F6EF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52" name="Text Box 9">
                <a:extLst>
                  <a:ext uri="{FF2B5EF4-FFF2-40B4-BE49-F238E27FC236}">
                    <a16:creationId xmlns:a16="http://schemas.microsoft.com/office/drawing/2014/main" id="{D20288FB-9F50-A9A6-47D7-B49DDE77DD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2297143"/>
                <a:ext cx="380999" cy="275340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C</a:t>
                </a:r>
              </a:p>
            </p:txBody>
          </p:sp>
          <p:sp>
            <p:nvSpPr>
              <p:cNvPr id="53" name="Text Box 17">
                <a:extLst>
                  <a:ext uri="{FF2B5EF4-FFF2-40B4-BE49-F238E27FC236}">
                    <a16:creationId xmlns:a16="http://schemas.microsoft.com/office/drawing/2014/main" id="{D09D9477-CAD3-8826-216C-29FDBEE954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1" y="2297143"/>
                <a:ext cx="380999" cy="27533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63B319E-97CB-6FF4-35C4-F5B0DEA025B1}"/>
                </a:ext>
              </a:extLst>
            </p:cNvPr>
            <p:cNvGrpSpPr/>
            <p:nvPr/>
          </p:nvGrpSpPr>
          <p:grpSpPr>
            <a:xfrm>
              <a:off x="1568832" y="4607597"/>
              <a:ext cx="2662099" cy="275340"/>
              <a:chOff x="5820111" y="5519690"/>
              <a:chExt cx="2662099" cy="27534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F51FDBE-9CCF-16B3-67E5-0EF9E5D2D1B0}"/>
                  </a:ext>
                </a:extLst>
              </p:cNvPr>
              <p:cNvGrpSpPr/>
              <p:nvPr/>
            </p:nvGrpSpPr>
            <p:grpSpPr>
              <a:xfrm>
                <a:off x="5820111" y="5519690"/>
                <a:ext cx="2286000" cy="275340"/>
                <a:chOff x="4746800" y="3496280"/>
                <a:chExt cx="2286000" cy="275340"/>
              </a:xfrm>
            </p:grpSpPr>
            <p:sp>
              <p:nvSpPr>
                <p:cNvPr id="35" name="Text Box 11">
                  <a:extLst>
                    <a:ext uri="{FF2B5EF4-FFF2-40B4-BE49-F238E27FC236}">
                      <a16:creationId xmlns:a16="http://schemas.microsoft.com/office/drawing/2014/main" id="{FF024664-D1B1-B600-A8BD-84F5FE2FDA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800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36" name="Text Box 12">
                  <a:extLst>
                    <a:ext uri="{FF2B5EF4-FFF2-40B4-BE49-F238E27FC236}">
                      <a16:creationId xmlns:a16="http://schemas.microsoft.com/office/drawing/2014/main" id="{B4C362C6-EDA0-C7F8-AB59-EAB3E1FE76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799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A</a:t>
                  </a:r>
                </a:p>
              </p:txBody>
            </p:sp>
            <p:sp>
              <p:nvSpPr>
                <p:cNvPr id="37" name="Text Box 13">
                  <a:extLst>
                    <a:ext uri="{FF2B5EF4-FFF2-40B4-BE49-F238E27FC236}">
                      <a16:creationId xmlns:a16="http://schemas.microsoft.com/office/drawing/2014/main" id="{2BB962E6-13DF-3CF8-2D6A-B820BB6ED1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1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38" name="Text Box 14">
                  <a:extLst>
                    <a:ext uri="{FF2B5EF4-FFF2-40B4-BE49-F238E27FC236}">
                      <a16:creationId xmlns:a16="http://schemas.microsoft.com/office/drawing/2014/main" id="{428E6B63-4814-5B47-0DA7-E89018500B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799" y="3496280"/>
                  <a:ext cx="380999" cy="275340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>
                      <a:solidFill>
                        <a:sysClr val="windowText" lastClr="000000"/>
                      </a:solidFill>
                    </a:rPr>
                    <a:t>A</a:t>
                  </a:r>
                </a:p>
              </p:txBody>
            </p:sp>
            <p:sp>
              <p:nvSpPr>
                <p:cNvPr id="39" name="Text Box 15">
                  <a:extLst>
                    <a:ext uri="{FF2B5EF4-FFF2-40B4-BE49-F238E27FC236}">
                      <a16:creationId xmlns:a16="http://schemas.microsoft.com/office/drawing/2014/main" id="{5A2657EF-F9E3-DBA6-C6EE-9F9F44CD68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799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40" name="Text Box 18">
                  <a:extLst>
                    <a:ext uri="{FF2B5EF4-FFF2-40B4-BE49-F238E27FC236}">
                      <a16:creationId xmlns:a16="http://schemas.microsoft.com/office/drawing/2014/main" id="{4E167130-FC4B-F8AF-3E6C-D083A84A62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51801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G</a:t>
                  </a:r>
                </a:p>
              </p:txBody>
            </p:sp>
          </p:grpSp>
          <p:sp>
            <p:nvSpPr>
              <p:cNvPr id="34" name="Text Box 10">
                <a:extLst>
                  <a:ext uri="{FF2B5EF4-FFF2-40B4-BE49-F238E27FC236}">
                    <a16:creationId xmlns:a16="http://schemas.microsoft.com/office/drawing/2014/main" id="{000BDEC3-2E9E-80F1-DC68-CA59B0166A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1211" y="5519690"/>
                <a:ext cx="380999" cy="2753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AAE0FCD-C9D7-1ED8-ABBC-75BAE4F6B225}"/>
              </a:ext>
            </a:extLst>
          </p:cNvPr>
          <p:cNvGrpSpPr/>
          <p:nvPr/>
        </p:nvGrpSpPr>
        <p:grpSpPr>
          <a:xfrm>
            <a:off x="-19738" y="1675482"/>
            <a:ext cx="1647943" cy="424044"/>
            <a:chOff x="1627592" y="5757983"/>
            <a:chExt cx="2671541" cy="68743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DBAAAEB-EE83-F1CC-C371-893B0C20887E}"/>
                </a:ext>
              </a:extLst>
            </p:cNvPr>
            <p:cNvGrpSpPr/>
            <p:nvPr/>
          </p:nvGrpSpPr>
          <p:grpSpPr>
            <a:xfrm>
              <a:off x="2013133" y="6169955"/>
              <a:ext cx="2286000" cy="275462"/>
              <a:chOff x="4746800" y="3496280"/>
              <a:chExt cx="2286000" cy="275462"/>
            </a:xfrm>
          </p:grpSpPr>
          <p:sp>
            <p:nvSpPr>
              <p:cNvPr id="13327" name="Text Box 11">
                <a:extLst>
                  <a:ext uri="{FF2B5EF4-FFF2-40B4-BE49-F238E27FC236}">
                    <a16:creationId xmlns:a16="http://schemas.microsoft.com/office/drawing/2014/main" id="{1A3BC031-8162-0F8D-635F-DFB281CADE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13328" name="Text Box 12">
                <a:extLst>
                  <a:ext uri="{FF2B5EF4-FFF2-40B4-BE49-F238E27FC236}">
                    <a16:creationId xmlns:a16="http://schemas.microsoft.com/office/drawing/2014/main" id="{E0F2DF87-3DE2-DEBB-FCF3-6AAAFFCCC9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799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13329" name="Text Box 13">
                <a:extLst>
                  <a:ext uri="{FF2B5EF4-FFF2-40B4-BE49-F238E27FC236}">
                    <a16:creationId xmlns:a16="http://schemas.microsoft.com/office/drawing/2014/main" id="{CF130F01-FA3C-F187-40F4-905D6E4D0B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13330" name="Text Box 14">
                <a:extLst>
                  <a:ext uri="{FF2B5EF4-FFF2-40B4-BE49-F238E27FC236}">
                    <a16:creationId xmlns:a16="http://schemas.microsoft.com/office/drawing/2014/main" id="{244C3CDF-7CB2-2959-D481-E1D5853CF2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0999" cy="27546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13331" name="Text Box 15">
                <a:extLst>
                  <a:ext uri="{FF2B5EF4-FFF2-40B4-BE49-F238E27FC236}">
                    <a16:creationId xmlns:a16="http://schemas.microsoft.com/office/drawing/2014/main" id="{C6827C0E-15A0-9EC9-D215-055D49FDFD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799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T</a:t>
                </a:r>
              </a:p>
            </p:txBody>
          </p:sp>
          <p:sp>
            <p:nvSpPr>
              <p:cNvPr id="13332" name="Text Box 18">
                <a:extLst>
                  <a:ext uri="{FF2B5EF4-FFF2-40B4-BE49-F238E27FC236}">
                    <a16:creationId xmlns:a16="http://schemas.microsoft.com/office/drawing/2014/main" id="{8AFE8F00-B986-1936-560B-26DCE6CA6A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1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BC50C5E-BAE6-CD74-2771-29B3CD68A773}"/>
                </a:ext>
              </a:extLst>
            </p:cNvPr>
            <p:cNvGrpSpPr/>
            <p:nvPr/>
          </p:nvGrpSpPr>
          <p:grpSpPr>
            <a:xfrm>
              <a:off x="1627592" y="5757983"/>
              <a:ext cx="2667000" cy="275464"/>
              <a:chOff x="6839717" y="5659468"/>
              <a:chExt cx="2667000" cy="27546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AE626F79-0F1A-CAAE-A988-AE3B87FD7A76}"/>
                  </a:ext>
                </a:extLst>
              </p:cNvPr>
              <p:cNvGrpSpPr/>
              <p:nvPr/>
            </p:nvGrpSpPr>
            <p:grpSpPr>
              <a:xfrm>
                <a:off x="6839717" y="5659469"/>
                <a:ext cx="2286000" cy="275463"/>
                <a:chOff x="4365800" y="2297143"/>
                <a:chExt cx="2286000" cy="275463"/>
              </a:xfrm>
            </p:grpSpPr>
            <p:sp>
              <p:nvSpPr>
                <p:cNvPr id="13313" name="Text Box 5">
                  <a:extLst>
                    <a:ext uri="{FF2B5EF4-FFF2-40B4-BE49-F238E27FC236}">
                      <a16:creationId xmlns:a16="http://schemas.microsoft.com/office/drawing/2014/main" id="{BE636CEB-78AD-8B4A-1850-B89C07DFDF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5800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13314" name="Text Box 6">
                  <a:extLst>
                    <a:ext uri="{FF2B5EF4-FFF2-40B4-BE49-F238E27FC236}">
                      <a16:creationId xmlns:a16="http://schemas.microsoft.com/office/drawing/2014/main" id="{37ADBB99-9885-204B-3A9B-D82E888242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799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13317" name="Text Box 7">
                  <a:extLst>
                    <a:ext uri="{FF2B5EF4-FFF2-40B4-BE49-F238E27FC236}">
                      <a16:creationId xmlns:a16="http://schemas.microsoft.com/office/drawing/2014/main" id="{4261F101-64D0-4117-149E-0AC1A9CE4B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801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A</a:t>
                  </a:r>
                </a:p>
              </p:txBody>
            </p:sp>
            <p:sp>
              <p:nvSpPr>
                <p:cNvPr id="13318" name="Text Box 8">
                  <a:extLst>
                    <a:ext uri="{FF2B5EF4-FFF2-40B4-BE49-F238E27FC236}">
                      <a16:creationId xmlns:a16="http://schemas.microsoft.com/office/drawing/2014/main" id="{60A4BB25-6D18-BCBE-863F-7705978DE8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0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13319" name="Text Box 9">
                  <a:extLst>
                    <a:ext uri="{FF2B5EF4-FFF2-40B4-BE49-F238E27FC236}">
                      <a16:creationId xmlns:a16="http://schemas.microsoft.com/office/drawing/2014/main" id="{A3C985B8-E274-D143-095B-BCC1A44100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799" y="2297143"/>
                  <a:ext cx="380999" cy="275463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C</a:t>
                  </a:r>
                </a:p>
              </p:txBody>
            </p:sp>
            <p:sp>
              <p:nvSpPr>
                <p:cNvPr id="13320" name="Text Box 17">
                  <a:extLst>
                    <a:ext uri="{FF2B5EF4-FFF2-40B4-BE49-F238E27FC236}">
                      <a16:creationId xmlns:a16="http://schemas.microsoft.com/office/drawing/2014/main" id="{BB86A5BA-0F46-0CA6-1A25-E72C9847B7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801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G</a:t>
                  </a:r>
                </a:p>
              </p:txBody>
            </p:sp>
          </p:grpSp>
          <p:sp>
            <p:nvSpPr>
              <p:cNvPr id="13312" name="Text Box 10">
                <a:extLst>
                  <a:ext uri="{FF2B5EF4-FFF2-40B4-BE49-F238E27FC236}">
                    <a16:creationId xmlns:a16="http://schemas.microsoft.com/office/drawing/2014/main" id="{3B26E985-F43D-BC8D-9E9F-ECE44D24B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5717" y="5659468"/>
                <a:ext cx="381000" cy="27546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75323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4D5AF-53C1-43C7-859D-A9FFB017A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003191CD-9CB2-82AF-1CD6-5030E9015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 2: Identify Memory Structure</a:t>
            </a:r>
          </a:p>
        </p:txBody>
      </p:sp>
      <p:grpSp>
        <p:nvGrpSpPr>
          <p:cNvPr id="85130" name="Group 85129">
            <a:extLst>
              <a:ext uri="{FF2B5EF4-FFF2-40B4-BE49-F238E27FC236}">
                <a16:creationId xmlns:a16="http://schemas.microsoft.com/office/drawing/2014/main" id="{4360AF5B-EF26-CC72-D086-BEED3779C871}"/>
              </a:ext>
            </a:extLst>
          </p:cNvPr>
          <p:cNvGrpSpPr/>
          <p:nvPr/>
        </p:nvGrpSpPr>
        <p:grpSpPr>
          <a:xfrm>
            <a:off x="9423877" y="620598"/>
            <a:ext cx="2325688" cy="1457073"/>
            <a:chOff x="974014" y="2147067"/>
            <a:chExt cx="2325688" cy="14570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5E0E0E8-E0C2-23FF-041E-EAA02D693CCE}"/>
                </a:ext>
              </a:extLst>
            </p:cNvPr>
            <p:cNvGrpSpPr/>
            <p:nvPr/>
          </p:nvGrpSpPr>
          <p:grpSpPr>
            <a:xfrm>
              <a:off x="983539" y="2950619"/>
              <a:ext cx="2316163" cy="653521"/>
              <a:chOff x="4746800" y="3496280"/>
              <a:chExt cx="2316163" cy="653521"/>
            </a:xfrm>
          </p:grpSpPr>
          <p:sp>
            <p:nvSpPr>
              <p:cNvPr id="85004" name="Text Box 11">
                <a:extLst>
                  <a:ext uri="{FF2B5EF4-FFF2-40B4-BE49-F238E27FC236}">
                    <a16:creationId xmlns:a16="http://schemas.microsoft.com/office/drawing/2014/main" id="{EEA0E949-1EF0-E453-0323-781A0EDE3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5" name="Text Box 12">
                <a:extLst>
                  <a:ext uri="{FF2B5EF4-FFF2-40B4-BE49-F238E27FC236}">
                    <a16:creationId xmlns:a16="http://schemas.microsoft.com/office/drawing/2014/main" id="{78EFB26C-4299-B895-AE3F-F717D33AB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06" name="Text Box 13">
                <a:extLst>
                  <a:ext uri="{FF2B5EF4-FFF2-40B4-BE49-F238E27FC236}">
                    <a16:creationId xmlns:a16="http://schemas.microsoft.com/office/drawing/2014/main" id="{2457C977-DB01-B8D9-9960-1D61DD6C6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07" name="Text Box 14">
                <a:extLst>
                  <a:ext uri="{FF2B5EF4-FFF2-40B4-BE49-F238E27FC236}">
                    <a16:creationId xmlns:a16="http://schemas.microsoft.com/office/drawing/2014/main" id="{A5382F8D-F942-AC60-44B0-E473AAEDBF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85008" name="Text Box 15">
                <a:extLst>
                  <a:ext uri="{FF2B5EF4-FFF2-40B4-BE49-F238E27FC236}">
                    <a16:creationId xmlns:a16="http://schemas.microsoft.com/office/drawing/2014/main" id="{DFEBC18A-9C45-F165-778E-8E32E50A01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11" name="Text Box 18">
                <a:extLst>
                  <a:ext uri="{FF2B5EF4-FFF2-40B4-BE49-F238E27FC236}">
                    <a16:creationId xmlns:a16="http://schemas.microsoft.com/office/drawing/2014/main" id="{C4039BB8-DE2C-57DA-8764-DC5E85554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5A50250-9289-2ECB-81EF-E6DB4814B30B}"/>
                  </a:ext>
                </a:extLst>
              </p:cNvPr>
              <p:cNvGrpSpPr/>
              <p:nvPr/>
            </p:nvGrpSpPr>
            <p:grpSpPr>
              <a:xfrm>
                <a:off x="4776963" y="3810605"/>
                <a:ext cx="2286000" cy="339196"/>
                <a:chOff x="8546791" y="5515004"/>
                <a:chExt cx="2286000" cy="3391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D3DB386D-127E-5BF5-B0E4-E1AF612D683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357D4B6C-7AD9-4B8C-84AB-F048762866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452" b="-740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C2DC3616-A7C8-EB90-A6C8-BA90B50DA87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FF329E6E-E819-40A8-9878-4AB01AB260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1B24BCE0-EFF6-4B3B-132D-20F7F313EC4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8A3EF70F-6B1B-4105-9285-3E96F1C046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F579D69-4C45-BB05-F4BA-15B0A241DF3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980CAE0-8B1A-4E75-9B34-60CFA01B11C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577D6BEA-2003-CC0D-FEFF-BD2EA03392E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20F51D4C-ED2E-4638-AB5C-6D0AC08332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67ECCD5E-A377-F973-6EEC-CFE90C0522F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C8B628D9-CFEC-4FA3-9BD0-610AF570E6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F58441B-DB4F-09E9-331E-8007D97ABBFF}"/>
                </a:ext>
              </a:extLst>
            </p:cNvPr>
            <p:cNvGrpSpPr/>
            <p:nvPr/>
          </p:nvGrpSpPr>
          <p:grpSpPr>
            <a:xfrm>
              <a:off x="974014" y="2147067"/>
              <a:ext cx="2286000" cy="687685"/>
              <a:chOff x="4365800" y="1923783"/>
              <a:chExt cx="2286000" cy="687685"/>
            </a:xfrm>
          </p:grpSpPr>
          <p:sp>
            <p:nvSpPr>
              <p:cNvPr id="84998" name="Text Box 5">
                <a:extLst>
                  <a:ext uri="{FF2B5EF4-FFF2-40B4-BE49-F238E27FC236}">
                    <a16:creationId xmlns:a16="http://schemas.microsoft.com/office/drawing/2014/main" id="{D91297B1-156B-0FED-4A45-55FFA6BF78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4999" name="Text Box 6">
                <a:extLst>
                  <a:ext uri="{FF2B5EF4-FFF2-40B4-BE49-F238E27FC236}">
                    <a16:creationId xmlns:a16="http://schemas.microsoft.com/office/drawing/2014/main" id="{56066443-05E4-D57B-983D-B92E01BDB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0" name="Text Box 7">
                <a:extLst>
                  <a:ext uri="{FF2B5EF4-FFF2-40B4-BE49-F238E27FC236}">
                    <a16:creationId xmlns:a16="http://schemas.microsoft.com/office/drawing/2014/main" id="{4BDC8E73-0EF2-AB78-7239-4D90991CBB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01" name="Text Box 8">
                <a:extLst>
                  <a:ext uri="{FF2B5EF4-FFF2-40B4-BE49-F238E27FC236}">
                    <a16:creationId xmlns:a16="http://schemas.microsoft.com/office/drawing/2014/main" id="{79AA9C08-01B5-3338-A3D0-6D4700D958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02" name="Text Box 9">
                <a:extLst>
                  <a:ext uri="{FF2B5EF4-FFF2-40B4-BE49-F238E27FC236}">
                    <a16:creationId xmlns:a16="http://schemas.microsoft.com/office/drawing/2014/main" id="{73082317-4E88-76E3-174A-894C62AA3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2297143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C</a:t>
                </a:r>
              </a:p>
            </p:txBody>
          </p:sp>
          <p:sp>
            <p:nvSpPr>
              <p:cNvPr id="85010" name="Text Box 17">
                <a:extLst>
                  <a:ext uri="{FF2B5EF4-FFF2-40B4-BE49-F238E27FC236}">
                    <a16:creationId xmlns:a16="http://schemas.microsoft.com/office/drawing/2014/main" id="{6ACD1CB6-A984-EAFA-47C3-CBE56ED6BC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18" name="Text Box 32">
                    <a:extLst>
                      <a:ext uri="{FF2B5EF4-FFF2-40B4-BE49-F238E27FC236}">
                        <a16:creationId xmlns:a16="http://schemas.microsoft.com/office/drawing/2014/main" id="{C83C8276-19D7-3C76-2470-E8C86490524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b="1" baseline="-25000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18" name="Text Box 32">
                    <a:extLst>
                      <a:ext uri="{FF2B5EF4-FFF2-40B4-BE49-F238E27FC236}">
                        <a16:creationId xmlns:a16="http://schemas.microsoft.com/office/drawing/2014/main" id="{C83C8276-19D7-3C76-2470-E8C8649052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852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19" name="Text Box 33">
                    <a:extLst>
                      <a:ext uri="{FF2B5EF4-FFF2-40B4-BE49-F238E27FC236}">
                        <a16:creationId xmlns:a16="http://schemas.microsoft.com/office/drawing/2014/main" id="{5B4D97EB-68D5-BDE2-460C-4835E8283E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19" name="Text Box 33">
                    <a:extLst>
                      <a:ext uri="{FF2B5EF4-FFF2-40B4-BE49-F238E27FC236}">
                        <a16:creationId xmlns:a16="http://schemas.microsoft.com/office/drawing/2014/main" id="{5B4D97EB-68D5-BDE2-460C-4835E8283E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20" name="Text Box 34">
                    <a:extLst>
                      <a:ext uri="{FF2B5EF4-FFF2-40B4-BE49-F238E27FC236}">
                        <a16:creationId xmlns:a16="http://schemas.microsoft.com/office/drawing/2014/main" id="{0B8F5757-9F49-BF2D-C15F-BD16DD769F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20" name="Text Box 34">
                    <a:extLst>
                      <a:ext uri="{FF2B5EF4-FFF2-40B4-BE49-F238E27FC236}">
                        <a16:creationId xmlns:a16="http://schemas.microsoft.com/office/drawing/2014/main" id="{0B8F5757-9F49-BF2D-C15F-BD16DD769F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21" name="Text Box 35">
                    <a:extLst>
                      <a:ext uri="{FF2B5EF4-FFF2-40B4-BE49-F238E27FC236}">
                        <a16:creationId xmlns:a16="http://schemas.microsoft.com/office/drawing/2014/main" id="{01E59AB7-0AEA-82C4-BD40-0C4E175EC90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21" name="Text Box 35">
                    <a:extLst>
                      <a:ext uri="{FF2B5EF4-FFF2-40B4-BE49-F238E27FC236}">
                        <a16:creationId xmlns:a16="http://schemas.microsoft.com/office/drawing/2014/main" id="{01E59AB7-0AEA-82C4-BD40-0C4E175EC9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22" name="Text Box 36">
                    <a:extLst>
                      <a:ext uri="{FF2B5EF4-FFF2-40B4-BE49-F238E27FC236}">
                        <a16:creationId xmlns:a16="http://schemas.microsoft.com/office/drawing/2014/main" id="{32D6F3E2-9CAC-FB79-9801-571C04D313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22" name="Text Box 36">
                    <a:extLst>
                      <a:ext uri="{FF2B5EF4-FFF2-40B4-BE49-F238E27FC236}">
                        <a16:creationId xmlns:a16="http://schemas.microsoft.com/office/drawing/2014/main" id="{32D6F3E2-9CAC-FB79-9801-571C04D313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023" name="Text Box 37">
                    <a:extLst>
                      <a:ext uri="{FF2B5EF4-FFF2-40B4-BE49-F238E27FC236}">
                        <a16:creationId xmlns:a16="http://schemas.microsoft.com/office/drawing/2014/main" id="{85845DB4-0DF5-2DE3-42B1-5FF63D68C3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85023" name="Text Box 37">
                    <a:extLst>
                      <a:ext uri="{FF2B5EF4-FFF2-40B4-BE49-F238E27FC236}">
                        <a16:creationId xmlns:a16="http://schemas.microsoft.com/office/drawing/2014/main" id="{85845DB4-0DF5-2DE3-42B1-5FF63D68C3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7E53FE9C-5986-0F5F-E73F-D4C3C860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68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132" name="TextBox 85131">
                <a:extLst>
                  <a:ext uri="{FF2B5EF4-FFF2-40B4-BE49-F238E27FC236}">
                    <a16:creationId xmlns:a16="http://schemas.microsoft.com/office/drawing/2014/main" id="{E2D00C33-DE5B-9093-6660-42BA7E398E02}"/>
                  </a:ext>
                </a:extLst>
              </p:cNvPr>
              <p:cNvSpPr txBox="1"/>
              <p:nvPr/>
            </p:nvSpPr>
            <p:spPr>
              <a:xfrm>
                <a:off x="2432617" y="1738475"/>
                <a:ext cx="4540190" cy="1737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132" name="TextBox 85131">
                <a:extLst>
                  <a:ext uri="{FF2B5EF4-FFF2-40B4-BE49-F238E27FC236}">
                    <a16:creationId xmlns:a16="http://schemas.microsoft.com/office/drawing/2014/main" id="{E2D00C33-DE5B-9093-6660-42BA7E398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17" y="1738475"/>
                <a:ext cx="4540190" cy="17373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6F0F327-78DA-5718-F036-B14F81A6F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252" y="3475810"/>
                <a:ext cx="5863748" cy="32260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How many parameters?</a:t>
                </a:r>
              </a:p>
              <a:p>
                <a:pPr lvl="1"/>
                <a:r>
                  <a:rPr lang="en-US" dirty="0"/>
                  <a:t>2</a:t>
                </a:r>
              </a:p>
              <a:p>
                <a:r>
                  <a:rPr lang="en-US" dirty="0"/>
                  <a:t>What does each represent?</a:t>
                </a:r>
              </a:p>
              <a:p>
                <a:pPr lvl="1"/>
                <a:r>
                  <a:rPr lang="en-US" dirty="0"/>
                  <a:t>The number of items in each sequence</a:t>
                </a:r>
              </a:p>
              <a:p>
                <a:r>
                  <a:rPr lang="en-US" dirty="0"/>
                  <a:t>How many different values?</a:t>
                </a:r>
              </a:p>
              <a:p>
                <a:pPr lvl="1"/>
                <a:r>
                  <a:rPr lang="en-US" dirty="0"/>
                  <a:t>Length of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Length of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overall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6F0F327-78DA-5718-F036-B14F81A6F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252" y="3475810"/>
                <a:ext cx="5863748" cy="3226086"/>
              </a:xfrm>
              <a:blipFill>
                <a:blip r:embed="rId17"/>
                <a:stretch>
                  <a:fillRect l="-1871" t="-4159" b="-2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358" name="Group 85357">
            <a:extLst>
              <a:ext uri="{FF2B5EF4-FFF2-40B4-BE49-F238E27FC236}">
                <a16:creationId xmlns:a16="http://schemas.microsoft.com/office/drawing/2014/main" id="{C42CE60D-8EB2-116E-3DB5-70061AAF699D}"/>
              </a:ext>
            </a:extLst>
          </p:cNvPr>
          <p:cNvGrpSpPr/>
          <p:nvPr/>
        </p:nvGrpSpPr>
        <p:grpSpPr>
          <a:xfrm>
            <a:off x="6481864" y="3475810"/>
            <a:ext cx="4552089" cy="2797430"/>
            <a:chOff x="3116275" y="1581808"/>
            <a:chExt cx="6060558" cy="3724440"/>
          </a:xfrm>
        </p:grpSpPr>
        <p:sp>
          <p:nvSpPr>
            <p:cNvPr id="85208" name="Rectangle 85207">
              <a:extLst>
                <a:ext uri="{FF2B5EF4-FFF2-40B4-BE49-F238E27FC236}">
                  <a16:creationId xmlns:a16="http://schemas.microsoft.com/office/drawing/2014/main" id="{F93D06C2-DC58-34D0-EA9A-338A01386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924" y="2063220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sp>
          <p:nvSpPr>
            <p:cNvPr id="85209" name="Rectangle 85208">
              <a:extLst>
                <a:ext uri="{FF2B5EF4-FFF2-40B4-BE49-F238E27FC236}">
                  <a16:creationId xmlns:a16="http://schemas.microsoft.com/office/drawing/2014/main" id="{74BDDF7B-79D5-E9A7-A353-84EB59D0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24" y="2048932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grpSp>
          <p:nvGrpSpPr>
            <p:cNvPr id="85210" name="Group 85209">
              <a:extLst>
                <a:ext uri="{FF2B5EF4-FFF2-40B4-BE49-F238E27FC236}">
                  <a16:creationId xmlns:a16="http://schemas.microsoft.com/office/drawing/2014/main" id="{568CE4BC-75B6-B946-5131-99FB31396D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506132"/>
              <a:ext cx="5486400" cy="914400"/>
              <a:chOff x="960" y="1488"/>
              <a:chExt cx="3456" cy="576"/>
            </a:xfrm>
          </p:grpSpPr>
          <p:grpSp>
            <p:nvGrpSpPr>
              <p:cNvPr id="85315" name="Group 85314">
                <a:extLst>
                  <a:ext uri="{FF2B5EF4-FFF2-40B4-BE49-F238E27FC236}">
                    <a16:creationId xmlns:a16="http://schemas.microsoft.com/office/drawing/2014/main" id="{45FF0AFA-46C5-5814-4F0E-2098C5617D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85333" name="Group 85332">
                  <a:extLst>
                    <a:ext uri="{FF2B5EF4-FFF2-40B4-BE49-F238E27FC236}">
                      <a16:creationId xmlns:a16="http://schemas.microsoft.com/office/drawing/2014/main" id="{3EDEA55A-2D19-DF78-CFC3-D447F75E3C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345" name="Group 85344">
                    <a:extLst>
                      <a:ext uri="{FF2B5EF4-FFF2-40B4-BE49-F238E27FC236}">
                        <a16:creationId xmlns:a16="http://schemas.microsoft.com/office/drawing/2014/main" id="{D16A8628-845D-A732-A15B-D33CCDC06E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347" name="Rectangle 85346">
                      <a:extLst>
                        <a:ext uri="{FF2B5EF4-FFF2-40B4-BE49-F238E27FC236}">
                          <a16:creationId xmlns:a16="http://schemas.microsoft.com/office/drawing/2014/main" id="{EFB0B2B8-6CA7-9124-6AA1-D36750592A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348" name="Rectangle 85347">
                      <a:extLst>
                        <a:ext uri="{FF2B5EF4-FFF2-40B4-BE49-F238E27FC236}">
                          <a16:creationId xmlns:a16="http://schemas.microsoft.com/office/drawing/2014/main" id="{7F43E055-89CE-FD8D-5EC9-32043C0060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346" name="Rectangle 85345">
                    <a:extLst>
                      <a:ext uri="{FF2B5EF4-FFF2-40B4-BE49-F238E27FC236}">
                        <a16:creationId xmlns:a16="http://schemas.microsoft.com/office/drawing/2014/main" id="{0A6FDD4B-F152-B938-9D1A-E15EC346A2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334" name="Group 85333">
                  <a:extLst>
                    <a:ext uri="{FF2B5EF4-FFF2-40B4-BE49-F238E27FC236}">
                      <a16:creationId xmlns:a16="http://schemas.microsoft.com/office/drawing/2014/main" id="{39499E53-3CB2-1B6D-26F3-425B235A11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335" name="Group 85334">
                    <a:extLst>
                      <a:ext uri="{FF2B5EF4-FFF2-40B4-BE49-F238E27FC236}">
                        <a16:creationId xmlns:a16="http://schemas.microsoft.com/office/drawing/2014/main" id="{B02FBAEA-6D15-C992-7EDE-6F7737789E8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41" name="Group 85340">
                      <a:extLst>
                        <a:ext uri="{FF2B5EF4-FFF2-40B4-BE49-F238E27FC236}">
                          <a16:creationId xmlns:a16="http://schemas.microsoft.com/office/drawing/2014/main" id="{3249568C-CCE1-3887-1B04-97FAE0257AB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43" name="Rectangle 85342">
                        <a:extLst>
                          <a:ext uri="{FF2B5EF4-FFF2-40B4-BE49-F238E27FC236}">
                            <a16:creationId xmlns:a16="http://schemas.microsoft.com/office/drawing/2014/main" id="{0DB87784-AB7B-C1BB-6931-0193D19CD8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44" name="Rectangle 85343">
                        <a:extLst>
                          <a:ext uri="{FF2B5EF4-FFF2-40B4-BE49-F238E27FC236}">
                            <a16:creationId xmlns:a16="http://schemas.microsoft.com/office/drawing/2014/main" id="{8F3411C1-5DAC-062B-073A-04AC3EDD424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42" name="Rectangle 85341">
                      <a:extLst>
                        <a:ext uri="{FF2B5EF4-FFF2-40B4-BE49-F238E27FC236}">
                          <a16:creationId xmlns:a16="http://schemas.microsoft.com/office/drawing/2014/main" id="{81D0B40B-A770-90E3-4EC3-CA10F022DD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336" name="Group 85335">
                    <a:extLst>
                      <a:ext uri="{FF2B5EF4-FFF2-40B4-BE49-F238E27FC236}">
                        <a16:creationId xmlns:a16="http://schemas.microsoft.com/office/drawing/2014/main" id="{67809E9A-68F2-E76A-92B8-747FFA5C6F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37" name="Group 85336">
                      <a:extLst>
                        <a:ext uri="{FF2B5EF4-FFF2-40B4-BE49-F238E27FC236}">
                          <a16:creationId xmlns:a16="http://schemas.microsoft.com/office/drawing/2014/main" id="{341558A7-60B8-2873-B274-2591CF5F2B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39" name="Rectangle 85338">
                        <a:extLst>
                          <a:ext uri="{FF2B5EF4-FFF2-40B4-BE49-F238E27FC236}">
                            <a16:creationId xmlns:a16="http://schemas.microsoft.com/office/drawing/2014/main" id="{C3CCC61C-24D0-0C3B-A152-EDCCD20FCE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40" name="Rectangle 85339">
                        <a:extLst>
                          <a:ext uri="{FF2B5EF4-FFF2-40B4-BE49-F238E27FC236}">
                            <a16:creationId xmlns:a16="http://schemas.microsoft.com/office/drawing/2014/main" id="{A28E7912-8E2D-37B3-F8AC-67A909E961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38" name="Rectangle 85337">
                      <a:extLst>
                        <a:ext uri="{FF2B5EF4-FFF2-40B4-BE49-F238E27FC236}">
                          <a16:creationId xmlns:a16="http://schemas.microsoft.com/office/drawing/2014/main" id="{6B9CF7E5-E0F0-E32C-F6F1-98CC827FB5E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85316" name="Group 85315">
                <a:extLst>
                  <a:ext uri="{FF2B5EF4-FFF2-40B4-BE49-F238E27FC236}">
                    <a16:creationId xmlns:a16="http://schemas.microsoft.com/office/drawing/2014/main" id="{6EA6A36B-0483-628C-3739-844A38EF28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85317" name="Group 85316">
                  <a:extLst>
                    <a:ext uri="{FF2B5EF4-FFF2-40B4-BE49-F238E27FC236}">
                      <a16:creationId xmlns:a16="http://schemas.microsoft.com/office/drawing/2014/main" id="{0C781321-02AF-EAD5-7B52-1B7A74882D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329" name="Group 85328">
                    <a:extLst>
                      <a:ext uri="{FF2B5EF4-FFF2-40B4-BE49-F238E27FC236}">
                        <a16:creationId xmlns:a16="http://schemas.microsoft.com/office/drawing/2014/main" id="{890E3646-002F-17E4-81AD-029765935D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331" name="Rectangle 85330">
                      <a:extLst>
                        <a:ext uri="{FF2B5EF4-FFF2-40B4-BE49-F238E27FC236}">
                          <a16:creationId xmlns:a16="http://schemas.microsoft.com/office/drawing/2014/main" id="{31ACFF71-3493-FC3C-EDF9-8799B8F4CA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332" name="Rectangle 85331">
                      <a:extLst>
                        <a:ext uri="{FF2B5EF4-FFF2-40B4-BE49-F238E27FC236}">
                          <a16:creationId xmlns:a16="http://schemas.microsoft.com/office/drawing/2014/main" id="{BE3E447A-6BD9-221D-6425-0580B2DA98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330" name="Rectangle 85329">
                    <a:extLst>
                      <a:ext uri="{FF2B5EF4-FFF2-40B4-BE49-F238E27FC236}">
                        <a16:creationId xmlns:a16="http://schemas.microsoft.com/office/drawing/2014/main" id="{1C536743-68B7-B48F-5D56-009B4C0AC1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318" name="Group 85317">
                  <a:extLst>
                    <a:ext uri="{FF2B5EF4-FFF2-40B4-BE49-F238E27FC236}">
                      <a16:creationId xmlns:a16="http://schemas.microsoft.com/office/drawing/2014/main" id="{8DFAFF45-B0FD-E78A-5CEC-34CA350CB2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319" name="Group 85318">
                    <a:extLst>
                      <a:ext uri="{FF2B5EF4-FFF2-40B4-BE49-F238E27FC236}">
                        <a16:creationId xmlns:a16="http://schemas.microsoft.com/office/drawing/2014/main" id="{45CECEC3-95ED-BA5D-7BD2-8C9F4C9C2A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25" name="Group 85324">
                      <a:extLst>
                        <a:ext uri="{FF2B5EF4-FFF2-40B4-BE49-F238E27FC236}">
                          <a16:creationId xmlns:a16="http://schemas.microsoft.com/office/drawing/2014/main" id="{F7BDEBC4-C621-CCC6-F162-D2CFB7A9C1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27" name="Rectangle 85326">
                        <a:extLst>
                          <a:ext uri="{FF2B5EF4-FFF2-40B4-BE49-F238E27FC236}">
                            <a16:creationId xmlns:a16="http://schemas.microsoft.com/office/drawing/2014/main" id="{DDEFF12B-D495-7EA8-AE0F-2334D244A2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28" name="Rectangle 85327">
                        <a:extLst>
                          <a:ext uri="{FF2B5EF4-FFF2-40B4-BE49-F238E27FC236}">
                            <a16:creationId xmlns:a16="http://schemas.microsoft.com/office/drawing/2014/main" id="{055BC5E6-ED1D-6B5D-9FF4-BEF25D2528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26" name="Rectangle 85325">
                      <a:extLst>
                        <a:ext uri="{FF2B5EF4-FFF2-40B4-BE49-F238E27FC236}">
                          <a16:creationId xmlns:a16="http://schemas.microsoft.com/office/drawing/2014/main" id="{EA146739-D9B7-421B-0E07-15B6414AEF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320" name="Group 85319">
                    <a:extLst>
                      <a:ext uri="{FF2B5EF4-FFF2-40B4-BE49-F238E27FC236}">
                        <a16:creationId xmlns:a16="http://schemas.microsoft.com/office/drawing/2014/main" id="{0C0990B8-07EA-D244-A552-ADEC3141C3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21" name="Group 85320">
                      <a:extLst>
                        <a:ext uri="{FF2B5EF4-FFF2-40B4-BE49-F238E27FC236}">
                          <a16:creationId xmlns:a16="http://schemas.microsoft.com/office/drawing/2014/main" id="{2DD8350E-4BB3-05C2-C0BE-1A760B3D463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23" name="Rectangle 85322">
                        <a:extLst>
                          <a:ext uri="{FF2B5EF4-FFF2-40B4-BE49-F238E27FC236}">
                            <a16:creationId xmlns:a16="http://schemas.microsoft.com/office/drawing/2014/main" id="{7E57D435-C07C-EB8E-3A12-3F39AA7507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24" name="Rectangle 85323">
                        <a:extLst>
                          <a:ext uri="{FF2B5EF4-FFF2-40B4-BE49-F238E27FC236}">
                            <a16:creationId xmlns:a16="http://schemas.microsoft.com/office/drawing/2014/main" id="{676C2A37-C7C7-39CA-0F7D-75E60BBA63B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22" name="Rectangle 85321">
                      <a:extLst>
                        <a:ext uri="{FF2B5EF4-FFF2-40B4-BE49-F238E27FC236}">
                          <a16:creationId xmlns:a16="http://schemas.microsoft.com/office/drawing/2014/main" id="{C3236C6F-C4FA-64B2-B896-A3DDABB903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</p:grpSp>
        <p:grpSp>
          <p:nvGrpSpPr>
            <p:cNvPr id="85211" name="Group 85210">
              <a:extLst>
                <a:ext uri="{FF2B5EF4-FFF2-40B4-BE49-F238E27FC236}">
                  <a16:creationId xmlns:a16="http://schemas.microsoft.com/office/drawing/2014/main" id="{96353813-0A95-7D17-345D-BF8EF9DD1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048932"/>
              <a:ext cx="5486400" cy="3200400"/>
              <a:chOff x="864" y="1392"/>
              <a:chExt cx="3456" cy="2016"/>
            </a:xfrm>
          </p:grpSpPr>
          <p:grpSp>
            <p:nvGrpSpPr>
              <p:cNvPr id="85228" name="Group 85227">
                <a:extLst>
                  <a:ext uri="{FF2B5EF4-FFF2-40B4-BE49-F238E27FC236}">
                    <a16:creationId xmlns:a16="http://schemas.microsoft.com/office/drawing/2014/main" id="{91685BE0-D52C-27D9-CE09-B73DF33B6B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1392"/>
                <a:ext cx="3456" cy="288"/>
                <a:chOff x="432" y="1152"/>
                <a:chExt cx="3456" cy="288"/>
              </a:xfrm>
            </p:grpSpPr>
            <p:grpSp>
              <p:nvGrpSpPr>
                <p:cNvPr id="85299" name="Group 85298">
                  <a:extLst>
                    <a:ext uri="{FF2B5EF4-FFF2-40B4-BE49-F238E27FC236}">
                      <a16:creationId xmlns:a16="http://schemas.microsoft.com/office/drawing/2014/main" id="{40B912DD-C6E9-1938-F2D1-AC6BA74017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311" name="Group 85310">
                    <a:extLst>
                      <a:ext uri="{FF2B5EF4-FFF2-40B4-BE49-F238E27FC236}">
                        <a16:creationId xmlns:a16="http://schemas.microsoft.com/office/drawing/2014/main" id="{666D2C76-80C8-CDFB-63CF-C0C5140936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313" name="Rectangle 85312">
                      <a:extLst>
                        <a:ext uri="{FF2B5EF4-FFF2-40B4-BE49-F238E27FC236}">
                          <a16:creationId xmlns:a16="http://schemas.microsoft.com/office/drawing/2014/main" id="{FA300530-E28E-0E58-8BF2-44ABC3822F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314" name="Rectangle 85313">
                      <a:extLst>
                        <a:ext uri="{FF2B5EF4-FFF2-40B4-BE49-F238E27FC236}">
                          <a16:creationId xmlns:a16="http://schemas.microsoft.com/office/drawing/2014/main" id="{165A1B48-4AE9-0A32-874D-80809F64CD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312" name="Rectangle 85311">
                    <a:extLst>
                      <a:ext uri="{FF2B5EF4-FFF2-40B4-BE49-F238E27FC236}">
                        <a16:creationId xmlns:a16="http://schemas.microsoft.com/office/drawing/2014/main" id="{BDF7C1CF-B5E6-059B-BBA0-9E4FE6A54B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300" name="Group 85299">
                  <a:extLst>
                    <a:ext uri="{FF2B5EF4-FFF2-40B4-BE49-F238E27FC236}">
                      <a16:creationId xmlns:a16="http://schemas.microsoft.com/office/drawing/2014/main" id="{660212CC-D494-CEBB-D7D6-9DB5950F85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301" name="Group 85300">
                    <a:extLst>
                      <a:ext uri="{FF2B5EF4-FFF2-40B4-BE49-F238E27FC236}">
                        <a16:creationId xmlns:a16="http://schemas.microsoft.com/office/drawing/2014/main" id="{0A0505AB-F0C8-5F7A-39B9-CD80AEC7E1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07" name="Group 85306">
                      <a:extLst>
                        <a:ext uri="{FF2B5EF4-FFF2-40B4-BE49-F238E27FC236}">
                          <a16:creationId xmlns:a16="http://schemas.microsoft.com/office/drawing/2014/main" id="{5155714C-CB02-E19D-D8D1-085E030780A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09" name="Rectangle 85308">
                        <a:extLst>
                          <a:ext uri="{FF2B5EF4-FFF2-40B4-BE49-F238E27FC236}">
                            <a16:creationId xmlns:a16="http://schemas.microsoft.com/office/drawing/2014/main" id="{52E38D9D-BBC8-C616-8F3F-C703A61AE5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10" name="Rectangle 85309">
                        <a:extLst>
                          <a:ext uri="{FF2B5EF4-FFF2-40B4-BE49-F238E27FC236}">
                            <a16:creationId xmlns:a16="http://schemas.microsoft.com/office/drawing/2014/main" id="{248112DB-7500-9F92-7C23-9E76B81BF82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08" name="Rectangle 85307">
                      <a:extLst>
                        <a:ext uri="{FF2B5EF4-FFF2-40B4-BE49-F238E27FC236}">
                          <a16:creationId xmlns:a16="http://schemas.microsoft.com/office/drawing/2014/main" id="{9003B4CE-5024-1C4E-697A-B5CB86C303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302" name="Group 85301">
                    <a:extLst>
                      <a:ext uri="{FF2B5EF4-FFF2-40B4-BE49-F238E27FC236}">
                        <a16:creationId xmlns:a16="http://schemas.microsoft.com/office/drawing/2014/main" id="{E96F1FE0-129B-241A-EF1B-256B549672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03" name="Group 85302">
                      <a:extLst>
                        <a:ext uri="{FF2B5EF4-FFF2-40B4-BE49-F238E27FC236}">
                          <a16:creationId xmlns:a16="http://schemas.microsoft.com/office/drawing/2014/main" id="{640E9A8F-4AA5-540C-44A4-F3984D851B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05" name="Rectangle 85304">
                        <a:extLst>
                          <a:ext uri="{FF2B5EF4-FFF2-40B4-BE49-F238E27FC236}">
                            <a16:creationId xmlns:a16="http://schemas.microsoft.com/office/drawing/2014/main" id="{44A02048-2B73-77AF-F4FC-D9698A2CF18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06" name="Rectangle 85305">
                        <a:extLst>
                          <a:ext uri="{FF2B5EF4-FFF2-40B4-BE49-F238E27FC236}">
                            <a16:creationId xmlns:a16="http://schemas.microsoft.com/office/drawing/2014/main" id="{6EA75AA0-EFDF-6A61-DFF1-315DC68DC1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04" name="Rectangle 85303">
                      <a:extLst>
                        <a:ext uri="{FF2B5EF4-FFF2-40B4-BE49-F238E27FC236}">
                          <a16:creationId xmlns:a16="http://schemas.microsoft.com/office/drawing/2014/main" id="{5208C97E-8294-7497-C661-AD5A310421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85229" name="Group 85228">
                <a:extLst>
                  <a:ext uri="{FF2B5EF4-FFF2-40B4-BE49-F238E27FC236}">
                    <a16:creationId xmlns:a16="http://schemas.microsoft.com/office/drawing/2014/main" id="{D3E54C34-3192-D04A-D702-FA0092D12F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256"/>
                <a:ext cx="3456" cy="576"/>
                <a:chOff x="960" y="1488"/>
                <a:chExt cx="3456" cy="576"/>
              </a:xfrm>
            </p:grpSpPr>
            <p:grpSp>
              <p:nvGrpSpPr>
                <p:cNvPr id="85265" name="Group 85264">
                  <a:extLst>
                    <a:ext uri="{FF2B5EF4-FFF2-40B4-BE49-F238E27FC236}">
                      <a16:creationId xmlns:a16="http://schemas.microsoft.com/office/drawing/2014/main" id="{F32C7E23-AFA3-31AD-3AE3-29E266680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83" name="Group 85282">
                    <a:extLst>
                      <a:ext uri="{FF2B5EF4-FFF2-40B4-BE49-F238E27FC236}">
                        <a16:creationId xmlns:a16="http://schemas.microsoft.com/office/drawing/2014/main" id="{2751D79E-2868-067C-845D-A49DC7387F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95" name="Group 85294">
                      <a:extLst>
                        <a:ext uri="{FF2B5EF4-FFF2-40B4-BE49-F238E27FC236}">
                          <a16:creationId xmlns:a16="http://schemas.microsoft.com/office/drawing/2014/main" id="{3F015266-111C-A0A8-C08F-9BFAEB3875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97" name="Rectangle 85296">
                        <a:extLst>
                          <a:ext uri="{FF2B5EF4-FFF2-40B4-BE49-F238E27FC236}">
                            <a16:creationId xmlns:a16="http://schemas.microsoft.com/office/drawing/2014/main" id="{69FB62D8-85C7-DDDA-0811-CD00424D435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98" name="Rectangle 85297">
                        <a:extLst>
                          <a:ext uri="{FF2B5EF4-FFF2-40B4-BE49-F238E27FC236}">
                            <a16:creationId xmlns:a16="http://schemas.microsoft.com/office/drawing/2014/main" id="{7FBC37BB-6BB4-2152-DC35-B6BCAB0E51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96" name="Rectangle 85295">
                      <a:extLst>
                        <a:ext uri="{FF2B5EF4-FFF2-40B4-BE49-F238E27FC236}">
                          <a16:creationId xmlns:a16="http://schemas.microsoft.com/office/drawing/2014/main" id="{86551FCF-B7F9-F3AE-0CA3-7015A7E523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84" name="Group 85283">
                    <a:extLst>
                      <a:ext uri="{FF2B5EF4-FFF2-40B4-BE49-F238E27FC236}">
                        <a16:creationId xmlns:a16="http://schemas.microsoft.com/office/drawing/2014/main" id="{AA8E9808-07EE-2A4A-577F-9590B492BB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85" name="Group 85284">
                      <a:extLst>
                        <a:ext uri="{FF2B5EF4-FFF2-40B4-BE49-F238E27FC236}">
                          <a16:creationId xmlns:a16="http://schemas.microsoft.com/office/drawing/2014/main" id="{47D81FBE-06B6-30B9-F595-940DDD36AE7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91" name="Group 85290">
                        <a:extLst>
                          <a:ext uri="{FF2B5EF4-FFF2-40B4-BE49-F238E27FC236}">
                            <a16:creationId xmlns:a16="http://schemas.microsoft.com/office/drawing/2014/main" id="{EC7C04C9-BA76-F052-9795-A734BBA9698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93" name="Rectangle 85292">
                          <a:extLst>
                            <a:ext uri="{FF2B5EF4-FFF2-40B4-BE49-F238E27FC236}">
                              <a16:creationId xmlns:a16="http://schemas.microsoft.com/office/drawing/2014/main" id="{1F4BCA30-19F3-C2D6-81DE-634C10462FC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94" name="Rectangle 85293">
                          <a:extLst>
                            <a:ext uri="{FF2B5EF4-FFF2-40B4-BE49-F238E27FC236}">
                              <a16:creationId xmlns:a16="http://schemas.microsoft.com/office/drawing/2014/main" id="{61D71130-A504-1A29-65FA-6CB5A00ABD4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92" name="Rectangle 85291">
                        <a:extLst>
                          <a:ext uri="{FF2B5EF4-FFF2-40B4-BE49-F238E27FC236}">
                            <a16:creationId xmlns:a16="http://schemas.microsoft.com/office/drawing/2014/main" id="{926EE50B-41B9-A303-0FDB-2E72A49FED8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86" name="Group 85285">
                      <a:extLst>
                        <a:ext uri="{FF2B5EF4-FFF2-40B4-BE49-F238E27FC236}">
                          <a16:creationId xmlns:a16="http://schemas.microsoft.com/office/drawing/2014/main" id="{148807B9-C905-1D09-9CB9-5E4E32209B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87" name="Group 85286">
                        <a:extLst>
                          <a:ext uri="{FF2B5EF4-FFF2-40B4-BE49-F238E27FC236}">
                            <a16:creationId xmlns:a16="http://schemas.microsoft.com/office/drawing/2014/main" id="{A13AE509-18E5-3E68-3A09-14AD752694C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89" name="Rectangle 85288">
                          <a:extLst>
                            <a:ext uri="{FF2B5EF4-FFF2-40B4-BE49-F238E27FC236}">
                              <a16:creationId xmlns:a16="http://schemas.microsoft.com/office/drawing/2014/main" id="{564C84BF-3905-363F-E74A-969DA4C27D2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90" name="Rectangle 85289">
                          <a:extLst>
                            <a:ext uri="{FF2B5EF4-FFF2-40B4-BE49-F238E27FC236}">
                              <a16:creationId xmlns:a16="http://schemas.microsoft.com/office/drawing/2014/main" id="{196E7DB1-6628-C80B-A258-EF2B8B12D7B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88" name="Rectangle 85287">
                        <a:extLst>
                          <a:ext uri="{FF2B5EF4-FFF2-40B4-BE49-F238E27FC236}">
                            <a16:creationId xmlns:a16="http://schemas.microsoft.com/office/drawing/2014/main" id="{A7FED28B-020F-CA5A-B416-2CE315B6F2D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  <p:grpSp>
              <p:nvGrpSpPr>
                <p:cNvPr id="85266" name="Group 85265">
                  <a:extLst>
                    <a:ext uri="{FF2B5EF4-FFF2-40B4-BE49-F238E27FC236}">
                      <a16:creationId xmlns:a16="http://schemas.microsoft.com/office/drawing/2014/main" id="{A417FAAB-5515-D351-82DF-EAEA63D549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67" name="Group 85266">
                    <a:extLst>
                      <a:ext uri="{FF2B5EF4-FFF2-40B4-BE49-F238E27FC236}">
                        <a16:creationId xmlns:a16="http://schemas.microsoft.com/office/drawing/2014/main" id="{0FEE68E3-B672-F5CB-8026-4FF8EB910A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79" name="Group 85278">
                      <a:extLst>
                        <a:ext uri="{FF2B5EF4-FFF2-40B4-BE49-F238E27FC236}">
                          <a16:creationId xmlns:a16="http://schemas.microsoft.com/office/drawing/2014/main" id="{38EDB141-59F8-4B59-BB99-55F453B91FF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81" name="Rectangle 85280">
                        <a:extLst>
                          <a:ext uri="{FF2B5EF4-FFF2-40B4-BE49-F238E27FC236}">
                            <a16:creationId xmlns:a16="http://schemas.microsoft.com/office/drawing/2014/main" id="{E5E6D59A-D876-2FE6-13AA-D4591B23276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82" name="Rectangle 85281">
                        <a:extLst>
                          <a:ext uri="{FF2B5EF4-FFF2-40B4-BE49-F238E27FC236}">
                            <a16:creationId xmlns:a16="http://schemas.microsoft.com/office/drawing/2014/main" id="{626E2A60-3D5B-F939-89D2-A4A387A68F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80" name="Rectangle 85279">
                      <a:extLst>
                        <a:ext uri="{FF2B5EF4-FFF2-40B4-BE49-F238E27FC236}">
                          <a16:creationId xmlns:a16="http://schemas.microsoft.com/office/drawing/2014/main" id="{301D8BDB-E4C5-2091-1D0F-CF4F7A4F40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68" name="Group 85267">
                    <a:extLst>
                      <a:ext uri="{FF2B5EF4-FFF2-40B4-BE49-F238E27FC236}">
                        <a16:creationId xmlns:a16="http://schemas.microsoft.com/office/drawing/2014/main" id="{81DE2A76-82BD-D3C1-25FD-79DACEA04D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69" name="Group 85268">
                      <a:extLst>
                        <a:ext uri="{FF2B5EF4-FFF2-40B4-BE49-F238E27FC236}">
                          <a16:creationId xmlns:a16="http://schemas.microsoft.com/office/drawing/2014/main" id="{C6B0307B-5117-DF0D-74EF-398B62EAE31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75" name="Group 85274">
                        <a:extLst>
                          <a:ext uri="{FF2B5EF4-FFF2-40B4-BE49-F238E27FC236}">
                            <a16:creationId xmlns:a16="http://schemas.microsoft.com/office/drawing/2014/main" id="{876363EB-1D82-FEAF-CAD2-A17DF3E2E3B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77" name="Rectangle 85276">
                          <a:extLst>
                            <a:ext uri="{FF2B5EF4-FFF2-40B4-BE49-F238E27FC236}">
                              <a16:creationId xmlns:a16="http://schemas.microsoft.com/office/drawing/2014/main" id="{E0C36350-50BB-DF86-936E-7C623283A48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78" name="Rectangle 85277">
                          <a:extLst>
                            <a:ext uri="{FF2B5EF4-FFF2-40B4-BE49-F238E27FC236}">
                              <a16:creationId xmlns:a16="http://schemas.microsoft.com/office/drawing/2014/main" id="{7F724337-5527-179D-89BB-D2EBC83FC03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76" name="Rectangle 85275">
                        <a:extLst>
                          <a:ext uri="{FF2B5EF4-FFF2-40B4-BE49-F238E27FC236}">
                            <a16:creationId xmlns:a16="http://schemas.microsoft.com/office/drawing/2014/main" id="{8E33D2B6-8AB6-B93A-B1DD-5554B5E5F5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70" name="Group 85269">
                      <a:extLst>
                        <a:ext uri="{FF2B5EF4-FFF2-40B4-BE49-F238E27FC236}">
                          <a16:creationId xmlns:a16="http://schemas.microsoft.com/office/drawing/2014/main" id="{536B8701-14E4-D2B7-96AE-8EDC68BC128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71" name="Group 85270">
                        <a:extLst>
                          <a:ext uri="{FF2B5EF4-FFF2-40B4-BE49-F238E27FC236}">
                            <a16:creationId xmlns:a16="http://schemas.microsoft.com/office/drawing/2014/main" id="{40498429-CEB9-733D-0EC9-F008AE595F0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73" name="Rectangle 85272">
                          <a:extLst>
                            <a:ext uri="{FF2B5EF4-FFF2-40B4-BE49-F238E27FC236}">
                              <a16:creationId xmlns:a16="http://schemas.microsoft.com/office/drawing/2014/main" id="{52253531-72F9-A8DA-300B-EF0D70EE943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74" name="Rectangle 85273">
                          <a:extLst>
                            <a:ext uri="{FF2B5EF4-FFF2-40B4-BE49-F238E27FC236}">
                              <a16:creationId xmlns:a16="http://schemas.microsoft.com/office/drawing/2014/main" id="{52B4B39B-92DB-4426-44D4-E33433A853F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72" name="Rectangle 85271">
                        <a:extLst>
                          <a:ext uri="{FF2B5EF4-FFF2-40B4-BE49-F238E27FC236}">
                            <a16:creationId xmlns:a16="http://schemas.microsoft.com/office/drawing/2014/main" id="{D01943D7-5EA1-0B0D-1712-FDD2A6682B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</p:grpSp>
          <p:grpSp>
            <p:nvGrpSpPr>
              <p:cNvPr id="85230" name="Group 85229">
                <a:extLst>
                  <a:ext uri="{FF2B5EF4-FFF2-40B4-BE49-F238E27FC236}">
                    <a16:creationId xmlns:a16="http://schemas.microsoft.com/office/drawing/2014/main" id="{60B21DA2-5D00-319F-DE7F-D5FE08B680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32"/>
                <a:ext cx="3456" cy="576"/>
                <a:chOff x="960" y="1488"/>
                <a:chExt cx="3456" cy="576"/>
              </a:xfrm>
            </p:grpSpPr>
            <p:grpSp>
              <p:nvGrpSpPr>
                <p:cNvPr id="85231" name="Group 85230">
                  <a:extLst>
                    <a:ext uri="{FF2B5EF4-FFF2-40B4-BE49-F238E27FC236}">
                      <a16:creationId xmlns:a16="http://schemas.microsoft.com/office/drawing/2014/main" id="{74F017BC-FA19-9F55-B81F-5158CF6C3F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49" name="Group 85248">
                    <a:extLst>
                      <a:ext uri="{FF2B5EF4-FFF2-40B4-BE49-F238E27FC236}">
                        <a16:creationId xmlns:a16="http://schemas.microsoft.com/office/drawing/2014/main" id="{333DDCB3-EEDE-5B15-211E-4F8C058F1B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61" name="Group 85260">
                      <a:extLst>
                        <a:ext uri="{FF2B5EF4-FFF2-40B4-BE49-F238E27FC236}">
                          <a16:creationId xmlns:a16="http://schemas.microsoft.com/office/drawing/2014/main" id="{13943647-434D-65A4-527C-547AD3FCDF9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63" name="Rectangle 85262">
                        <a:extLst>
                          <a:ext uri="{FF2B5EF4-FFF2-40B4-BE49-F238E27FC236}">
                            <a16:creationId xmlns:a16="http://schemas.microsoft.com/office/drawing/2014/main" id="{B2A75D23-6AEA-CFB6-0FDA-780582909A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64" name="Rectangle 85263">
                        <a:extLst>
                          <a:ext uri="{FF2B5EF4-FFF2-40B4-BE49-F238E27FC236}">
                            <a16:creationId xmlns:a16="http://schemas.microsoft.com/office/drawing/2014/main" id="{0548FE2E-5FBA-BB81-A677-8093491BED5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62" name="Rectangle 85261">
                      <a:extLst>
                        <a:ext uri="{FF2B5EF4-FFF2-40B4-BE49-F238E27FC236}">
                          <a16:creationId xmlns:a16="http://schemas.microsoft.com/office/drawing/2014/main" id="{44C78AE2-8BD3-D14C-BA3A-9548ECE051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50" name="Group 85249">
                    <a:extLst>
                      <a:ext uri="{FF2B5EF4-FFF2-40B4-BE49-F238E27FC236}">
                        <a16:creationId xmlns:a16="http://schemas.microsoft.com/office/drawing/2014/main" id="{19466C5C-F4EA-AA69-735E-E782459E98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51" name="Group 85250">
                      <a:extLst>
                        <a:ext uri="{FF2B5EF4-FFF2-40B4-BE49-F238E27FC236}">
                          <a16:creationId xmlns:a16="http://schemas.microsoft.com/office/drawing/2014/main" id="{F6898A56-2870-BBCA-B2E5-D8D07E4A5A8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57" name="Group 85256">
                        <a:extLst>
                          <a:ext uri="{FF2B5EF4-FFF2-40B4-BE49-F238E27FC236}">
                            <a16:creationId xmlns:a16="http://schemas.microsoft.com/office/drawing/2014/main" id="{67E38DFA-2DC8-72FD-9C28-089FA671965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59" name="Rectangle 85258">
                          <a:extLst>
                            <a:ext uri="{FF2B5EF4-FFF2-40B4-BE49-F238E27FC236}">
                              <a16:creationId xmlns:a16="http://schemas.microsoft.com/office/drawing/2014/main" id="{2C4C2AE2-E7A0-1A27-6907-30302B8839A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60" name="Rectangle 85259">
                          <a:extLst>
                            <a:ext uri="{FF2B5EF4-FFF2-40B4-BE49-F238E27FC236}">
                              <a16:creationId xmlns:a16="http://schemas.microsoft.com/office/drawing/2014/main" id="{26A12A6D-A06A-9D94-FC94-1CAC7A82E7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58" name="Rectangle 85257">
                        <a:extLst>
                          <a:ext uri="{FF2B5EF4-FFF2-40B4-BE49-F238E27FC236}">
                            <a16:creationId xmlns:a16="http://schemas.microsoft.com/office/drawing/2014/main" id="{723E00B9-9B8F-626D-F9B7-1D040017E10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52" name="Group 85251">
                      <a:extLst>
                        <a:ext uri="{FF2B5EF4-FFF2-40B4-BE49-F238E27FC236}">
                          <a16:creationId xmlns:a16="http://schemas.microsoft.com/office/drawing/2014/main" id="{A30CFCC3-BD78-13E3-0C63-12C6B2B7B6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53" name="Group 85252">
                        <a:extLst>
                          <a:ext uri="{FF2B5EF4-FFF2-40B4-BE49-F238E27FC236}">
                            <a16:creationId xmlns:a16="http://schemas.microsoft.com/office/drawing/2014/main" id="{8C4C2CDF-09F3-8876-7A0C-77A026D0F94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55" name="Rectangle 85254">
                          <a:extLst>
                            <a:ext uri="{FF2B5EF4-FFF2-40B4-BE49-F238E27FC236}">
                              <a16:creationId xmlns:a16="http://schemas.microsoft.com/office/drawing/2014/main" id="{224F7BF6-285B-1C30-31E0-E8A37B59371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56" name="Rectangle 85255">
                          <a:extLst>
                            <a:ext uri="{FF2B5EF4-FFF2-40B4-BE49-F238E27FC236}">
                              <a16:creationId xmlns:a16="http://schemas.microsoft.com/office/drawing/2014/main" id="{72DB5CE1-6BFB-59FC-1831-C7786507C84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54" name="Rectangle 85253">
                        <a:extLst>
                          <a:ext uri="{FF2B5EF4-FFF2-40B4-BE49-F238E27FC236}">
                            <a16:creationId xmlns:a16="http://schemas.microsoft.com/office/drawing/2014/main" id="{C0A2AEFF-512E-5C66-1A18-EDA80B927DA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  <p:grpSp>
              <p:nvGrpSpPr>
                <p:cNvPr id="85232" name="Group 85231">
                  <a:extLst>
                    <a:ext uri="{FF2B5EF4-FFF2-40B4-BE49-F238E27FC236}">
                      <a16:creationId xmlns:a16="http://schemas.microsoft.com/office/drawing/2014/main" id="{1A5837A1-76FD-9B15-9403-2DBFCD3F2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33" name="Group 85232">
                    <a:extLst>
                      <a:ext uri="{FF2B5EF4-FFF2-40B4-BE49-F238E27FC236}">
                        <a16:creationId xmlns:a16="http://schemas.microsoft.com/office/drawing/2014/main" id="{3DA13CE4-8731-3D27-AE56-1B1F14FEE1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45" name="Group 85244">
                      <a:extLst>
                        <a:ext uri="{FF2B5EF4-FFF2-40B4-BE49-F238E27FC236}">
                          <a16:creationId xmlns:a16="http://schemas.microsoft.com/office/drawing/2014/main" id="{A5778236-E8BB-F3F5-9C82-829172E3190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61917C09-7579-3D91-A2B5-7D192197901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48" name="Rectangle 85247">
                        <a:extLst>
                          <a:ext uri="{FF2B5EF4-FFF2-40B4-BE49-F238E27FC236}">
                            <a16:creationId xmlns:a16="http://schemas.microsoft.com/office/drawing/2014/main" id="{C1B9AEF7-39F2-12DC-B324-231F455E3A4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46" name="Rectangle 85245">
                      <a:extLst>
                        <a:ext uri="{FF2B5EF4-FFF2-40B4-BE49-F238E27FC236}">
                          <a16:creationId xmlns:a16="http://schemas.microsoft.com/office/drawing/2014/main" id="{DBC97958-68B2-1B43-0988-DA7663CC44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34" name="Group 85233">
                    <a:extLst>
                      <a:ext uri="{FF2B5EF4-FFF2-40B4-BE49-F238E27FC236}">
                        <a16:creationId xmlns:a16="http://schemas.microsoft.com/office/drawing/2014/main" id="{9E53CB23-17ED-AED5-5FDE-C77632DD98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35" name="Group 85234">
                      <a:extLst>
                        <a:ext uri="{FF2B5EF4-FFF2-40B4-BE49-F238E27FC236}">
                          <a16:creationId xmlns:a16="http://schemas.microsoft.com/office/drawing/2014/main" id="{3B461E9F-2421-B068-F2EB-7B661B578D0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41" name="Group 85240">
                        <a:extLst>
                          <a:ext uri="{FF2B5EF4-FFF2-40B4-BE49-F238E27FC236}">
                            <a16:creationId xmlns:a16="http://schemas.microsoft.com/office/drawing/2014/main" id="{B2DB79CF-EDDC-188A-B5E2-AFF9A19547D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43" name="Rectangle 85242">
                          <a:extLst>
                            <a:ext uri="{FF2B5EF4-FFF2-40B4-BE49-F238E27FC236}">
                              <a16:creationId xmlns:a16="http://schemas.microsoft.com/office/drawing/2014/main" id="{9115F52E-2C2B-7772-0C9C-83497BB1D5E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44" name="Rectangle 85243">
                          <a:extLst>
                            <a:ext uri="{FF2B5EF4-FFF2-40B4-BE49-F238E27FC236}">
                              <a16:creationId xmlns:a16="http://schemas.microsoft.com/office/drawing/2014/main" id="{D95CA4EA-B168-6153-00C1-4FE5FB189DC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42" name="Rectangle 85241">
                        <a:extLst>
                          <a:ext uri="{FF2B5EF4-FFF2-40B4-BE49-F238E27FC236}">
                            <a16:creationId xmlns:a16="http://schemas.microsoft.com/office/drawing/2014/main" id="{1CEDD31F-8A46-4BC7-4A06-E7C9236C63C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36" name="Group 85235">
                      <a:extLst>
                        <a:ext uri="{FF2B5EF4-FFF2-40B4-BE49-F238E27FC236}">
                          <a16:creationId xmlns:a16="http://schemas.microsoft.com/office/drawing/2014/main" id="{0AC7F8E3-2A9A-460B-0233-7F95CD5A14C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37" name="Group 85236">
                        <a:extLst>
                          <a:ext uri="{FF2B5EF4-FFF2-40B4-BE49-F238E27FC236}">
                            <a16:creationId xmlns:a16="http://schemas.microsoft.com/office/drawing/2014/main" id="{BAEB3929-6014-5189-454A-61312F9B0FC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39" name="Rectangle 85238">
                          <a:extLst>
                            <a:ext uri="{FF2B5EF4-FFF2-40B4-BE49-F238E27FC236}">
                              <a16:creationId xmlns:a16="http://schemas.microsoft.com/office/drawing/2014/main" id="{9889BEB6-6ADD-245E-CE5B-D963693F166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40" name="Rectangle 85239">
                          <a:extLst>
                            <a:ext uri="{FF2B5EF4-FFF2-40B4-BE49-F238E27FC236}">
                              <a16:creationId xmlns:a16="http://schemas.microsoft.com/office/drawing/2014/main" id="{02F17E5D-10B6-CE1C-6501-BA4A2F65559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38" name="Rectangle 85237">
                        <a:extLst>
                          <a:ext uri="{FF2B5EF4-FFF2-40B4-BE49-F238E27FC236}">
                            <a16:creationId xmlns:a16="http://schemas.microsoft.com/office/drawing/2014/main" id="{E4F0D012-7477-5B16-1A17-8528D56EF05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</p:grpSp>
        </p:grpSp>
        <p:grpSp>
          <p:nvGrpSpPr>
            <p:cNvPr id="85212" name="Group 85211">
              <a:extLst>
                <a:ext uri="{FF2B5EF4-FFF2-40B4-BE49-F238E27FC236}">
                  <a16:creationId xmlns:a16="http://schemas.microsoft.com/office/drawing/2014/main" id="{E17DA634-A918-42F6-BE77-8EB22A19C43D}"/>
                </a:ext>
              </a:extLst>
            </p:cNvPr>
            <p:cNvGrpSpPr/>
            <p:nvPr/>
          </p:nvGrpSpPr>
          <p:grpSpPr>
            <a:xfrm>
              <a:off x="4294503" y="1581808"/>
              <a:ext cx="4882330" cy="491721"/>
              <a:chOff x="3942261" y="1898872"/>
              <a:chExt cx="4882330" cy="49172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0" name="TextBox 2">
                    <a:extLst>
                      <a:ext uri="{FF2B5EF4-FFF2-40B4-BE49-F238E27FC236}">
                        <a16:creationId xmlns:a16="http://schemas.microsoft.com/office/drawing/2014/main" id="{79BA9FC6-1CDA-4237-BCAC-5E59143BDAAF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61567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0" name="TextBox 2">
                    <a:extLst>
                      <a:ext uri="{FF2B5EF4-FFF2-40B4-BE49-F238E27FC236}">
                        <a16:creationId xmlns:a16="http://schemas.microsoft.com/office/drawing/2014/main" id="{79BA9FC6-1CDA-4237-BCAC-5E59143BDA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615675" cy="49172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1" name="TextBox 3">
                    <a:extLst>
                      <a:ext uri="{FF2B5EF4-FFF2-40B4-BE49-F238E27FC236}">
                        <a16:creationId xmlns:a16="http://schemas.microsoft.com/office/drawing/2014/main" id="{99320646-F895-4138-AB31-BFFB346E6F42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8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1" name="TextBox 3">
                    <a:extLst>
                      <a:ext uri="{FF2B5EF4-FFF2-40B4-BE49-F238E27FC236}">
                        <a16:creationId xmlns:a16="http://schemas.microsoft.com/office/drawing/2014/main" id="{99320646-F895-4138-AB31-BFFB346E6F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8" y="1898872"/>
                    <a:ext cx="622762" cy="49172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2" name="TextBox 4">
                    <a:extLst>
                      <a:ext uri="{FF2B5EF4-FFF2-40B4-BE49-F238E27FC236}">
                        <a16:creationId xmlns:a16="http://schemas.microsoft.com/office/drawing/2014/main" id="{03F89D83-21FE-4FC4-82BD-C675984555B7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609613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2" name="TextBox 4">
                    <a:extLst>
                      <a:ext uri="{FF2B5EF4-FFF2-40B4-BE49-F238E27FC236}">
                        <a16:creationId xmlns:a16="http://schemas.microsoft.com/office/drawing/2014/main" id="{03F89D83-21FE-4FC4-82BD-C675984555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609613" cy="49172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3" name="TextBox 5">
                    <a:extLst>
                      <a:ext uri="{FF2B5EF4-FFF2-40B4-BE49-F238E27FC236}">
                        <a16:creationId xmlns:a16="http://schemas.microsoft.com/office/drawing/2014/main" id="{6595E0A5-7C76-40B9-9C56-BBE16B03FDFF}"/>
                      </a:ext>
                    </a:extLst>
                  </p:cNvPr>
                  <p:cNvSpPr txBox="1"/>
                  <p:nvPr/>
                </p:nvSpPr>
                <p:spPr>
                  <a:xfrm>
                    <a:off x="7593315" y="1898872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3" name="TextBox 5">
                    <a:extLst>
                      <a:ext uri="{FF2B5EF4-FFF2-40B4-BE49-F238E27FC236}">
                        <a16:creationId xmlns:a16="http://schemas.microsoft.com/office/drawing/2014/main" id="{6595E0A5-7C76-40B9-9C56-BBE16B03FD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3315" y="1898872"/>
                    <a:ext cx="399468" cy="49172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22000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4" name="TextBox 212">
                    <a:extLst>
                      <a:ext uri="{FF2B5EF4-FFF2-40B4-BE49-F238E27FC236}">
                        <a16:creationId xmlns:a16="http://schemas.microsoft.com/office/drawing/2014/main" id="{601595A5-9BF5-4741-A8BF-6E5061677666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1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4" name="TextBox 212">
                    <a:extLst>
                      <a:ext uri="{FF2B5EF4-FFF2-40B4-BE49-F238E27FC236}">
                        <a16:creationId xmlns:a16="http://schemas.microsoft.com/office/drawing/2014/main" id="{601595A5-9BF5-4741-A8BF-6E50616776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1" y="1898872"/>
                    <a:ext cx="622762" cy="49172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5" name="TextBox 213">
                    <a:extLst>
                      <a:ext uri="{FF2B5EF4-FFF2-40B4-BE49-F238E27FC236}">
                        <a16:creationId xmlns:a16="http://schemas.microsoft.com/office/drawing/2014/main" id="{59EC0B48-E496-4565-999B-4D424D654BD2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5" name="TextBox 213">
                    <a:extLst>
                      <a:ext uri="{FF2B5EF4-FFF2-40B4-BE49-F238E27FC236}">
                        <a16:creationId xmlns:a16="http://schemas.microsoft.com/office/drawing/2014/main" id="{59EC0B48-E496-4565-999B-4D424D654B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622762" cy="49172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6" name="TextBox 214">
                    <a:extLst>
                      <a:ext uri="{FF2B5EF4-FFF2-40B4-BE49-F238E27FC236}">
                        <a16:creationId xmlns:a16="http://schemas.microsoft.com/office/drawing/2014/main" id="{547EC7F1-D967-468A-BDE1-59081980918B}"/>
                      </a:ext>
                    </a:extLst>
                  </p:cNvPr>
                  <p:cNvSpPr txBox="1"/>
                  <p:nvPr/>
                </p:nvSpPr>
                <p:spPr>
                  <a:xfrm>
                    <a:off x="8201829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6" name="TextBox 214">
                    <a:extLst>
                      <a:ext uri="{FF2B5EF4-FFF2-40B4-BE49-F238E27FC236}">
                        <a16:creationId xmlns:a16="http://schemas.microsoft.com/office/drawing/2014/main" id="{547EC7F1-D967-468A-BDE1-5908198091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1829" y="1898872"/>
                    <a:ext cx="622762" cy="491721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7" name="TextBox 215">
                    <a:extLst>
                      <a:ext uri="{FF2B5EF4-FFF2-40B4-BE49-F238E27FC236}">
                        <a16:creationId xmlns:a16="http://schemas.microsoft.com/office/drawing/2014/main" id="{2F6FF94D-B9E7-4B2D-BEB0-255B5D3346ED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7" name="TextBox 215">
                    <a:extLst>
                      <a:ext uri="{FF2B5EF4-FFF2-40B4-BE49-F238E27FC236}">
                        <a16:creationId xmlns:a16="http://schemas.microsoft.com/office/drawing/2014/main" id="{2F6FF94D-B9E7-4B2D-BEB0-255B5D3346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22000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213" name="Group 85212">
              <a:extLst>
                <a:ext uri="{FF2B5EF4-FFF2-40B4-BE49-F238E27FC236}">
                  <a16:creationId xmlns:a16="http://schemas.microsoft.com/office/drawing/2014/main" id="{4D4433F7-9622-44D1-8F17-105D4C4DE4F0}"/>
                </a:ext>
              </a:extLst>
            </p:cNvPr>
            <p:cNvGrpSpPr/>
            <p:nvPr/>
          </p:nvGrpSpPr>
          <p:grpSpPr>
            <a:xfrm>
              <a:off x="3116275" y="2523853"/>
              <a:ext cx="627755" cy="2782395"/>
              <a:chOff x="2727351" y="2837121"/>
              <a:chExt cx="627755" cy="278239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14" name="TextBox 218">
                    <a:extLst>
                      <a:ext uri="{FF2B5EF4-FFF2-40B4-BE49-F238E27FC236}">
                        <a16:creationId xmlns:a16="http://schemas.microsoft.com/office/drawing/2014/main" id="{363C5030-1D2C-49B0-8A66-FF6CEEC30AB6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14" name="TextBox 218">
                    <a:extLst>
                      <a:ext uri="{FF2B5EF4-FFF2-40B4-BE49-F238E27FC236}">
                        <a16:creationId xmlns:a16="http://schemas.microsoft.com/office/drawing/2014/main" id="{363C5030-1D2C-49B0-8A66-FF6CEEC30A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244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15" name="TextBox 219">
                    <a:extLst>
                      <a:ext uri="{FF2B5EF4-FFF2-40B4-BE49-F238E27FC236}">
                        <a16:creationId xmlns:a16="http://schemas.microsoft.com/office/drawing/2014/main" id="{0E4731E4-86D6-430A-8494-9959C8D4AFBC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613456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15" name="TextBox 219">
                    <a:extLst>
                      <a:ext uri="{FF2B5EF4-FFF2-40B4-BE49-F238E27FC236}">
                        <a16:creationId xmlns:a16="http://schemas.microsoft.com/office/drawing/2014/main" id="{0E4731E4-86D6-430A-8494-9959C8D4A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613456" cy="491721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16" name="TextBox 220">
                    <a:extLst>
                      <a:ext uri="{FF2B5EF4-FFF2-40B4-BE49-F238E27FC236}">
                        <a16:creationId xmlns:a16="http://schemas.microsoft.com/office/drawing/2014/main" id="{EA382618-0FAE-4C03-BBE5-650F98E1F8CB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620541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16" name="TextBox 220">
                    <a:extLst>
                      <a:ext uri="{FF2B5EF4-FFF2-40B4-BE49-F238E27FC236}">
                        <a16:creationId xmlns:a16="http://schemas.microsoft.com/office/drawing/2014/main" id="{EA382618-0FAE-4C03-BBE5-650F98E1F8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620541" cy="49172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17" name="TextBox 222">
                    <a:extLst>
                      <a:ext uri="{FF2B5EF4-FFF2-40B4-BE49-F238E27FC236}">
                        <a16:creationId xmlns:a16="http://schemas.microsoft.com/office/drawing/2014/main" id="{AFC93EEF-EFC8-4FE2-A89E-C1F157F862C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62054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17" name="TextBox 222">
                    <a:extLst>
                      <a:ext uri="{FF2B5EF4-FFF2-40B4-BE49-F238E27FC236}">
                        <a16:creationId xmlns:a16="http://schemas.microsoft.com/office/drawing/2014/main" id="{AFC93EEF-EFC8-4FE2-A89E-C1F157F862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620542" cy="491721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18" name="TextBox 223">
                    <a:extLst>
                      <a:ext uri="{FF2B5EF4-FFF2-40B4-BE49-F238E27FC236}">
                        <a16:creationId xmlns:a16="http://schemas.microsoft.com/office/drawing/2014/main" id="{046B220E-30F8-48E6-AD20-87021B84ED6D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18" name="TextBox 223">
                    <a:extLst>
                      <a:ext uri="{FF2B5EF4-FFF2-40B4-BE49-F238E27FC236}">
                        <a16:creationId xmlns:a16="http://schemas.microsoft.com/office/drawing/2014/main" id="{046B220E-30F8-48E6-AD20-87021B84ED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r="-224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19" name="TextBox 224">
                    <a:extLst>
                      <a:ext uri="{FF2B5EF4-FFF2-40B4-BE49-F238E27FC236}">
                        <a16:creationId xmlns:a16="http://schemas.microsoft.com/office/drawing/2014/main" id="{10ABF416-1827-4515-A1F5-3ACA07F37CAB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62054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19" name="TextBox 224">
                    <a:extLst>
                      <a:ext uri="{FF2B5EF4-FFF2-40B4-BE49-F238E27FC236}">
                        <a16:creationId xmlns:a16="http://schemas.microsoft.com/office/drawing/2014/main" id="{10ABF416-1827-4515-A1F5-3ACA07F37C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620542" cy="491721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920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3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C77A2-4EFC-2737-EA17-F59A9FFE6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DAA2-9C9F-21F6-26F1-7A6AF49C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Top-Down Sequence Alignment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011A4-03B4-B9A4-D8AA-D8514D0ECB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17" y="1377791"/>
                <a:ext cx="11834092" cy="51985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align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:r>
                  <a:rPr lang="en-US" dirty="0"/>
                  <a:t>	if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not blank:    </a:t>
                </a:r>
                <a:r>
                  <a:rPr lang="en-US" dirty="0">
                    <a:solidFill>
                      <a:schemeClr val="accent3"/>
                    </a:solidFill>
                  </a:rPr>
                  <a:t>// Check if we’ve solved this already</a:t>
                </a:r>
              </a:p>
              <a:p>
                <a:pPr marL="0" indent="0">
                  <a:buNone/>
                </a:pPr>
                <a:r>
                  <a:rPr lang="en-US" dirty="0"/>
                  <a:t>		return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==0</m:t>
                    </m:r>
                  </m:oMath>
                </a14:m>
                <a:r>
                  <a:rPr lang="en-US" dirty="0"/>
                  <a:t>:    </a:t>
                </a:r>
                <a:r>
                  <a:rPr lang="en-US" dirty="0">
                    <a:solidFill>
                      <a:schemeClr val="accent3"/>
                    </a:solidFill>
                  </a:rPr>
                  <a:t>// Check if this is a base case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= </a:t>
                </a:r>
                <a:r>
                  <a:rPr lang="en-US" dirty="0">
                    <a:solidFill>
                      <a:srgbClr val="7030A0"/>
                    </a:solidFill>
                  </a:rPr>
                  <a:t>solution    </a:t>
                </a:r>
                <a:r>
                  <a:rPr lang="en-US" dirty="0">
                    <a:solidFill>
                      <a:schemeClr val="accent3"/>
                    </a:solidFill>
                  </a:rPr>
                  <a:t>// Always save your solution before returning 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	return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  <a:p>
                <a:pPr marL="0" indent="0">
                  <a:buNone/>
                </a:pPr>
                <a:r>
                  <a:rPr lang="en-US" dirty="0"/>
                  <a:t>	match = align(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each subproblem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dirty="0" err="1">
                    <a:solidFill>
                      <a:schemeClr val="tx1"/>
                    </a:solidFill>
                  </a:rPr>
                  <a:t>gapx</a:t>
                </a:r>
                <a:r>
                  <a:rPr lang="en-US" dirty="0">
                    <a:solidFill>
                      <a:schemeClr val="tx1"/>
                    </a:solidFill>
                  </a:rPr>
                  <a:t> = align(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each subproblem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dirty="0" err="1">
                    <a:solidFill>
                      <a:schemeClr val="tx1"/>
                    </a:solidFill>
                  </a:rPr>
                  <a:t>gapy</a:t>
                </a:r>
                <a:r>
                  <a:rPr lang="en-US" dirty="0">
                    <a:solidFill>
                      <a:schemeClr val="tx1"/>
                    </a:solidFill>
                  </a:rPr>
                  <a:t> = align(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each subproblem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/>
                  <a:t> = min(match </a:t>
                </a:r>
                <a:r>
                  <a:rPr lang="en-US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gapx</a:t>
                </a:r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gapy</a:t>
                </a:r>
                <a:r>
                  <a:rPr lang="en-US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en-US" dirty="0">
                    <a:solidFill>
                      <a:schemeClr val="accent3"/>
                    </a:solidFill>
                  </a:rPr>
                  <a:t>// Pick the subproblem to use</a:t>
                </a:r>
              </a:p>
              <a:p>
                <a:pPr marL="0" indent="0">
                  <a:buNone/>
                </a:pPr>
                <a:r>
                  <a:rPr lang="en-US" dirty="0"/>
                  <a:t>	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= </a:t>
                </a:r>
                <a:r>
                  <a:rPr lang="en-US" dirty="0">
                    <a:solidFill>
                      <a:srgbClr val="7030A0"/>
                    </a:solidFill>
                  </a:rPr>
                  <a:t>solution    </a:t>
                </a:r>
                <a:r>
                  <a:rPr lang="en-US" dirty="0">
                    <a:solidFill>
                      <a:schemeClr val="accent3"/>
                    </a:solidFill>
                  </a:rPr>
                  <a:t>// Always save your solution before returning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return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011A4-03B4-B9A4-D8AA-D8514D0EC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17" y="1377791"/>
                <a:ext cx="11834092" cy="5198500"/>
              </a:xfrm>
              <a:blipFill>
                <a:blip r:embed="rId2"/>
                <a:stretch>
                  <a:fillRect l="-824" t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AAEDC-5230-2844-F8EA-5337C6A7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5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4A7C8-DBCB-D34C-38F8-C2561F4AA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BE13BE4A-B251-BF91-8221-6F9D63C0F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Weighted Interval Scheduling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1DFF037-8FE0-5D30-0B21-43808187F1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Formulate the answer with a recursive structure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options for the last choice?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For each such option, what does the subproblem look like? How do we use it?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Choose a memory structure.</a:t>
            </a:r>
            <a:endParaRPr lang="en-US" altLang="en-US" sz="2000" dirty="0">
              <a:solidFill>
                <a:schemeClr val="accent3"/>
              </a:solidFill>
            </a:endParaRP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Figure out the possible values of all parameters in the recursive calls.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How many subproblems (options for last choice) are there?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What are the parameters needed to identify each?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How many different values could there be per parameter?</a:t>
            </a:r>
            <a:endParaRPr lang="en-US" altLang="en-US" sz="1600" dirty="0">
              <a:solidFill>
                <a:schemeClr val="accent3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/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/>
              <a:t>With this step: a “Bottom-up” (iterative) algorithm</a:t>
            </a:r>
          </a:p>
          <a:p>
            <a:pPr lvl="1"/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>
                <a:solidFill>
                  <a:schemeClr val="accent3"/>
                </a:solidFill>
              </a:rPr>
              <a:t>See if there’s a way to save space</a:t>
            </a:r>
          </a:p>
          <a:p>
            <a:pPr lvl="1"/>
            <a:r>
              <a:rPr lang="en-US" altLang="en-US" sz="2000" dirty="0">
                <a:solidFill>
                  <a:schemeClr val="accent3"/>
                </a:solidFill>
              </a:rPr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0BA0E4-E593-E936-633F-1889E833696A}"/>
              </a:ext>
            </a:extLst>
          </p:cNvPr>
          <p:cNvGrpSpPr/>
          <p:nvPr/>
        </p:nvGrpSpPr>
        <p:grpSpPr>
          <a:xfrm>
            <a:off x="47535" y="862962"/>
            <a:ext cx="3314950" cy="1201140"/>
            <a:chOff x="70479" y="1140923"/>
            <a:chExt cx="3314950" cy="12011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5366F6-B9DA-A53D-400D-2EFC8F7F5DA7}"/>
                </a:ext>
              </a:extLst>
            </p:cNvPr>
            <p:cNvGrpSpPr/>
            <p:nvPr/>
          </p:nvGrpSpPr>
          <p:grpSpPr>
            <a:xfrm>
              <a:off x="111512" y="1145309"/>
              <a:ext cx="1552387" cy="840510"/>
              <a:chOff x="-821361" y="901371"/>
              <a:chExt cx="5881688" cy="3184525"/>
            </a:xfrm>
          </p:grpSpPr>
          <p:sp>
            <p:nvSpPr>
              <p:cNvPr id="27" name="Line 74">
                <a:extLst>
                  <a:ext uri="{FF2B5EF4-FFF2-40B4-BE49-F238E27FC236}">
                    <a16:creationId xmlns:a16="http://schemas.microsoft.com/office/drawing/2014/main" id="{185936BC-4BD3-1112-332B-1B98B2DE2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8" name="Line 79">
                <a:extLst>
                  <a:ext uri="{FF2B5EF4-FFF2-40B4-BE49-F238E27FC236}">
                    <a16:creationId xmlns:a16="http://schemas.microsoft.com/office/drawing/2014/main" id="{7C09CE5B-5864-4423-BDC7-8E2B1DEB8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9" name="Line 80">
                <a:extLst>
                  <a:ext uri="{FF2B5EF4-FFF2-40B4-BE49-F238E27FC236}">
                    <a16:creationId xmlns:a16="http://schemas.microsoft.com/office/drawing/2014/main" id="{17E0E0FB-C66F-92BC-DD06-BB73FEA329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0" name="Line 81">
                <a:extLst>
                  <a:ext uri="{FF2B5EF4-FFF2-40B4-BE49-F238E27FC236}">
                    <a16:creationId xmlns:a16="http://schemas.microsoft.com/office/drawing/2014/main" id="{F89CFFDD-6D34-DBFE-D5F4-271F5E4B9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1" name="Line 82">
                <a:extLst>
                  <a:ext uri="{FF2B5EF4-FFF2-40B4-BE49-F238E27FC236}">
                    <a16:creationId xmlns:a16="http://schemas.microsoft.com/office/drawing/2014/main" id="{08CB3048-B480-1087-B1C8-416A4B836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2" name="Line 83">
                <a:extLst>
                  <a:ext uri="{FF2B5EF4-FFF2-40B4-BE49-F238E27FC236}">
                    <a16:creationId xmlns:a16="http://schemas.microsoft.com/office/drawing/2014/main" id="{F2FF8B95-DC05-B475-49F6-C3857EEF09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3" name="Line 84">
                <a:extLst>
                  <a:ext uri="{FF2B5EF4-FFF2-40B4-BE49-F238E27FC236}">
                    <a16:creationId xmlns:a16="http://schemas.microsoft.com/office/drawing/2014/main" id="{6CD86CF3-E2BD-2877-04BB-4BDE99388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4" name="Line 85">
                <a:extLst>
                  <a:ext uri="{FF2B5EF4-FFF2-40B4-BE49-F238E27FC236}">
                    <a16:creationId xmlns:a16="http://schemas.microsoft.com/office/drawing/2014/main" id="{6BB08B9D-7908-86E0-7D2E-8FA931B8E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5" name="Line 86">
                <a:extLst>
                  <a:ext uri="{FF2B5EF4-FFF2-40B4-BE49-F238E27FC236}">
                    <a16:creationId xmlns:a16="http://schemas.microsoft.com/office/drawing/2014/main" id="{ED093737-3193-0B97-200F-7B2843B77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6" name="Line 87">
                <a:extLst>
                  <a:ext uri="{FF2B5EF4-FFF2-40B4-BE49-F238E27FC236}">
                    <a16:creationId xmlns:a16="http://schemas.microsoft.com/office/drawing/2014/main" id="{068056B6-9804-C1BB-EE2B-211FE4837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7" name="Line 88">
                <a:extLst>
                  <a:ext uri="{FF2B5EF4-FFF2-40B4-BE49-F238E27FC236}">
                    <a16:creationId xmlns:a16="http://schemas.microsoft.com/office/drawing/2014/main" id="{208B9FD9-ECCA-27C6-FB12-87F21FA8D1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8" name="Line 89">
                <a:extLst>
                  <a:ext uri="{FF2B5EF4-FFF2-40B4-BE49-F238E27FC236}">
                    <a16:creationId xmlns:a16="http://schemas.microsoft.com/office/drawing/2014/main" id="{5CA0DDA2-7A61-80E7-94A3-AFCF66BE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39" name="Rectangle 101">
                <a:extLst>
                  <a:ext uri="{FF2B5EF4-FFF2-40B4-BE49-F238E27FC236}">
                    <a16:creationId xmlns:a16="http://schemas.microsoft.com/office/drawing/2014/main" id="{D2BDD098-D44E-BAA7-F236-63055D7D0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40" name="Rectangle 102">
                <a:extLst>
                  <a:ext uri="{FF2B5EF4-FFF2-40B4-BE49-F238E27FC236}">
                    <a16:creationId xmlns:a16="http://schemas.microsoft.com/office/drawing/2014/main" id="{F4073EC5-2884-672E-F283-24019372C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41" name="Line 103">
                <a:extLst>
                  <a:ext uri="{FF2B5EF4-FFF2-40B4-BE49-F238E27FC236}">
                    <a16:creationId xmlns:a16="http://schemas.microsoft.com/office/drawing/2014/main" id="{FDEAFBAD-40F5-B9ED-3E20-1DAC473264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42" name="Rectangle 104">
                <a:extLst>
                  <a:ext uri="{FF2B5EF4-FFF2-40B4-BE49-F238E27FC236}">
                    <a16:creationId xmlns:a16="http://schemas.microsoft.com/office/drawing/2014/main" id="{4EBF2816-3331-8F17-2C8A-FA0FFDA0A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3" name="Rectangle 105">
                <a:extLst>
                  <a:ext uri="{FF2B5EF4-FFF2-40B4-BE49-F238E27FC236}">
                    <a16:creationId xmlns:a16="http://schemas.microsoft.com/office/drawing/2014/main" id="{B89A1E4F-005F-D65E-FEF5-C9EE96A38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44" name="Rectangle 106">
                <a:extLst>
                  <a:ext uri="{FF2B5EF4-FFF2-40B4-BE49-F238E27FC236}">
                    <a16:creationId xmlns:a16="http://schemas.microsoft.com/office/drawing/2014/main" id="{F83B9F2F-2910-35E1-0DD8-7CE5D45D9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45" name="Rectangle 107">
                <a:extLst>
                  <a:ext uri="{FF2B5EF4-FFF2-40B4-BE49-F238E27FC236}">
                    <a16:creationId xmlns:a16="http://schemas.microsoft.com/office/drawing/2014/main" id="{3A92209E-E8FA-B968-17DB-039F8CD3A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6" name="Rectangle 108">
                <a:extLst>
                  <a:ext uri="{FF2B5EF4-FFF2-40B4-BE49-F238E27FC236}">
                    <a16:creationId xmlns:a16="http://schemas.microsoft.com/office/drawing/2014/main" id="{78E07933-810D-5EC5-4549-B9584447F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7" name="Rectangle 109">
                <a:extLst>
                  <a:ext uri="{FF2B5EF4-FFF2-40B4-BE49-F238E27FC236}">
                    <a16:creationId xmlns:a16="http://schemas.microsoft.com/office/drawing/2014/main" id="{932FCEF6-A56F-E2EE-C096-5FCC652B5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D221D97-44DA-45C8-F195-519D776C280D}"/>
                </a:ext>
              </a:extLst>
            </p:cNvPr>
            <p:cNvGrpSpPr/>
            <p:nvPr/>
          </p:nvGrpSpPr>
          <p:grpSpPr>
            <a:xfrm>
              <a:off x="1833042" y="1140923"/>
              <a:ext cx="1552387" cy="840510"/>
              <a:chOff x="-821361" y="901371"/>
              <a:chExt cx="5881688" cy="3184525"/>
            </a:xfrm>
          </p:grpSpPr>
          <p:sp>
            <p:nvSpPr>
              <p:cNvPr id="6" name="Line 74">
                <a:extLst>
                  <a:ext uri="{FF2B5EF4-FFF2-40B4-BE49-F238E27FC236}">
                    <a16:creationId xmlns:a16="http://schemas.microsoft.com/office/drawing/2014/main" id="{BE09AB3F-1D9C-FBE4-A61B-7CBF42D07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821360" y="4085896"/>
                <a:ext cx="5881687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7" name="Line 79">
                <a:extLst>
                  <a:ext uri="{FF2B5EF4-FFF2-40B4-BE49-F238E27FC236}">
                    <a16:creationId xmlns:a16="http://schemas.microsoft.com/office/drawing/2014/main" id="{5347B446-455D-DD9F-FF6C-67D75D058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92943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8" name="Line 80">
                <a:extLst>
                  <a:ext uri="{FF2B5EF4-FFF2-40B4-BE49-F238E27FC236}">
                    <a16:creationId xmlns:a16="http://schemas.microsoft.com/office/drawing/2014/main" id="{0E186870-E725-496D-02BB-F3ED404D7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241362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9" name="Line 81">
                <a:extLst>
                  <a:ext uri="{FF2B5EF4-FFF2-40B4-BE49-F238E27FC236}">
                    <a16:creationId xmlns:a16="http://schemas.microsoft.com/office/drawing/2014/main" id="{B48220A5-9C60-A838-AC81-185D05AAA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959473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0" name="Line 82">
                <a:extLst>
                  <a:ext uri="{FF2B5EF4-FFF2-40B4-BE49-F238E27FC236}">
                    <a16:creationId xmlns:a16="http://schemas.microsoft.com/office/drawing/2014/main" id="{87EA2C22-F849-3F01-E4BB-658F7CF62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1445248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1" name="Line 83">
                <a:extLst>
                  <a:ext uri="{FF2B5EF4-FFF2-40B4-BE49-F238E27FC236}">
                    <a16:creationId xmlns:a16="http://schemas.microsoft.com/office/drawing/2014/main" id="{579240B3-74E8-4EC0-CA53-1BFD1C57A8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-475286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2" name="Line 84">
                <a:extLst>
                  <a:ext uri="{FF2B5EF4-FFF2-40B4-BE49-F238E27FC236}">
                    <a16:creationId xmlns:a16="http://schemas.microsoft.com/office/drawing/2014/main" id="{191F17F5-473F-B5F6-28BB-90ADA4E6B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97727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3" name="Line 85">
                <a:extLst>
                  <a:ext uri="{FF2B5EF4-FFF2-40B4-BE49-F238E27FC236}">
                    <a16:creationId xmlns:a16="http://schemas.microsoft.com/office/drawing/2014/main" id="{23C284B8-331E-81AD-7D72-2B9E4CAA0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93089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4" name="Line 86">
                <a:extLst>
                  <a:ext uri="{FF2B5EF4-FFF2-40B4-BE49-F238E27FC236}">
                    <a16:creationId xmlns:a16="http://schemas.microsoft.com/office/drawing/2014/main" id="{E279F51B-1EF8-1AF8-F7BF-D3849B2E7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94565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5" name="Line 87">
                <a:extLst>
                  <a:ext uri="{FF2B5EF4-FFF2-40B4-BE49-F238E27FC236}">
                    <a16:creationId xmlns:a16="http://schemas.microsoft.com/office/drawing/2014/main" id="{F2DFDE48-A00F-1602-88AB-73E62EFA5B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46146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6" name="Line 88">
                <a:extLst>
                  <a:ext uri="{FF2B5EF4-FFF2-40B4-BE49-F238E27FC236}">
                    <a16:creationId xmlns:a16="http://schemas.microsoft.com/office/drawing/2014/main" id="{70305B00-496F-24B3-4807-CE98DEBA2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915614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7" name="Line 89">
                <a:extLst>
                  <a:ext uri="{FF2B5EF4-FFF2-40B4-BE49-F238E27FC236}">
                    <a16:creationId xmlns:a16="http://schemas.microsoft.com/office/drawing/2014/main" id="{2BDC73C2-2FD3-5FA9-FD90-4D64B3B63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431427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18" name="Rectangle 101">
                <a:extLst>
                  <a:ext uri="{FF2B5EF4-FFF2-40B4-BE49-F238E27FC236}">
                    <a16:creationId xmlns:a16="http://schemas.microsoft.com/office/drawing/2014/main" id="{C0583B47-CB55-65A8-7AE5-46177BC0D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164" y="2977822"/>
                <a:ext cx="19367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6</a:t>
                </a:r>
              </a:p>
            </p:txBody>
          </p:sp>
          <p:sp>
            <p:nvSpPr>
              <p:cNvPr id="19" name="Rectangle 102">
                <a:extLst>
                  <a:ext uri="{FF2B5EF4-FFF2-40B4-BE49-F238E27FC236}">
                    <a16:creationId xmlns:a16="http://schemas.microsoft.com/office/drawing/2014/main" id="{AD02F461-6CDF-13F3-B962-B1CFFFE1D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351" y="3393747"/>
                <a:ext cx="1938338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7</a:t>
                </a:r>
              </a:p>
            </p:txBody>
          </p:sp>
          <p:sp>
            <p:nvSpPr>
              <p:cNvPr id="20" name="Line 103">
                <a:extLst>
                  <a:ext uri="{FF2B5EF4-FFF2-40B4-BE49-F238E27FC236}">
                    <a16:creationId xmlns:a16="http://schemas.microsoft.com/office/drawing/2014/main" id="{49757A59-2071-50F9-B705-14EADFD255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8902" y="2493634"/>
                <a:ext cx="31845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endParaRPr lang="en-US" sz="1000"/>
              </a:p>
            </p:txBody>
          </p:sp>
          <p:sp>
            <p:nvSpPr>
              <p:cNvPr id="21" name="Rectangle 104">
                <a:extLst>
                  <a:ext uri="{FF2B5EF4-FFF2-40B4-BE49-F238E27FC236}">
                    <a16:creationId xmlns:a16="http://schemas.microsoft.com/office/drawing/2014/main" id="{AD29DF55-B797-F882-B0C5-00EFF5ACA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726" y="3796972"/>
                <a:ext cx="1454150" cy="27781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22" name="Rectangle 105">
                <a:extLst>
                  <a:ext uri="{FF2B5EF4-FFF2-40B4-BE49-F238E27FC236}">
                    <a16:creationId xmlns:a16="http://schemas.microsoft.com/office/drawing/2014/main" id="{FD6F508F-29BF-8254-DAED-67FFB3ECD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77" y="2196772"/>
                <a:ext cx="1452563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23" name="Rectangle 106">
                <a:extLst>
                  <a:ext uri="{FF2B5EF4-FFF2-40B4-BE49-F238E27FC236}">
                    <a16:creationId xmlns:a16="http://schemas.microsoft.com/office/drawing/2014/main" id="{98EF22D9-CD86-0579-B525-D527118B5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21361" y="1768147"/>
                <a:ext cx="2906712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3</a:t>
                </a:r>
              </a:p>
            </p:txBody>
          </p:sp>
          <p:sp>
            <p:nvSpPr>
              <p:cNvPr id="24" name="Rectangle 107">
                <a:extLst>
                  <a:ext uri="{FF2B5EF4-FFF2-40B4-BE49-F238E27FC236}">
                    <a16:creationId xmlns:a16="http://schemas.microsoft.com/office/drawing/2014/main" id="{09C14082-51E1-C453-2043-D4D5F23E8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174" y="902960"/>
                <a:ext cx="1454150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25" name="Rectangle 108">
                <a:extLst>
                  <a:ext uri="{FF2B5EF4-FFF2-40B4-BE49-F238E27FC236}">
                    <a16:creationId xmlns:a16="http://schemas.microsoft.com/office/drawing/2014/main" id="{13850A85-BF80-1363-D2F6-FE8005F3E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1358572"/>
                <a:ext cx="968375" cy="27781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 dirty="0">
                    <a:latin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26" name="Rectangle 109">
                <a:extLst>
                  <a:ext uri="{FF2B5EF4-FFF2-40B4-BE49-F238E27FC236}">
                    <a16:creationId xmlns:a16="http://schemas.microsoft.com/office/drawing/2014/main" id="{BDDD2D1F-4777-9C6D-3FEA-2806ABE8A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90" y="2606347"/>
                <a:ext cx="2420937" cy="27622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800" b="1">
                    <a:latin typeface="Courier New" panose="02070309020205020404" pitchFamily="49" charset="0"/>
                  </a:rPr>
                  <a:t>5</a:t>
                </a: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955B7B0-5D48-08D8-B58F-69F02A267A5D}"/>
                    </a:ext>
                  </a:extLst>
                </p:cNvPr>
                <p:cNvSpPr txBox="1"/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b="0" i="0" dirty="0" smtClean="0">
                                    <a:latin typeface="Cambria Math" panose="02040503050406030204" pitchFamily="18" charset="0"/>
                                  </a:rPr>
                                  <m:t>OPT</m:t>
                                </m:r>
                                <m:d>
                                  <m:dPr>
                                    <m:ctrl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955B7B0-5D48-08D8-B58F-69F02A267A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9" y="1966063"/>
                  <a:ext cx="3179717" cy="376000"/>
                </a:xfrm>
                <a:prstGeom prst="rect">
                  <a:avLst/>
                </a:prstGeom>
                <a:blipFill>
                  <a:blip r:embed="rId3"/>
                  <a:stretch>
                    <a:fillRect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615F8DA1-9EDA-0B8F-7A18-FDA62FFD54B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4948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800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8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700" b="1" dirty="0">
                              <a:solidFill>
                                <a:srgbClr val="0066CC"/>
                              </a:solidFill>
                            </a:rPr>
                            <a:t>OPT</a:t>
                          </a:r>
                          <a14:m>
                            <m:oMath xmlns:m="http://schemas.openxmlformats.org/officeDocument/2006/math"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700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700" b="1" dirty="0">
                            <a:solidFill>
                              <a:srgbClr val="0066CC"/>
                            </a:solidFill>
                          </a:endParaRP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494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615F8DA1-9EDA-0B8F-7A18-FDA62FFD54B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28477" y="2196776"/>
              <a:ext cx="964533" cy="1674100"/>
            </p:xfrm>
            <a:graphic>
              <a:graphicData uri="http://schemas.openxmlformats.org/drawingml/2006/table">
                <a:tbl>
                  <a:tblPr firstRow="1" lastRow="1">
                    <a:tableStyleId>{5940675A-B579-460E-94D1-54222C63F5DA}</a:tableStyleId>
                  </a:tblPr>
                  <a:tblGrid>
                    <a:gridCol w="394180">
                      <a:extLst>
                        <a:ext uri="{9D8B030D-6E8A-4147-A177-3AD203B41FA5}">
                          <a16:colId xmlns:a16="http://schemas.microsoft.com/office/drawing/2014/main" val="3205280608"/>
                        </a:ext>
                      </a:extLst>
                    </a:gridCol>
                    <a:gridCol w="570353">
                      <a:extLst>
                        <a:ext uri="{9D8B030D-6E8A-4147-A177-3AD203B41FA5}">
                          <a16:colId xmlns:a16="http://schemas.microsoft.com/office/drawing/2014/main" val="3164543150"/>
                        </a:ext>
                      </a:extLst>
                    </a:gridCol>
                  </a:tblGrid>
                  <a:tr h="1674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38" t="-3571" r="-149231" b="-9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9474" t="-3571" r="-2105" b="-9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0960449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0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2895304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1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112081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2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90140996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3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23336548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4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74018427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5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53557140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6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81766925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7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64230024"/>
                      </a:ext>
                    </a:extLst>
                  </a:tr>
                  <a:tr h="1674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800" dirty="0"/>
                            <a:t>8</a:t>
                          </a:r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/>
                        </a:p>
                      </a:txBody>
                      <a:tcPr marL="45491" marR="45491" marT="22745" marB="227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810927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75129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E1161-4A04-1D50-D6D9-F099034C6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C0E49347-FA69-EEE7-6AFA-ADF3B96BD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Edit Distance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4AA77DE3-A809-3C18-584D-C00BD08F22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/>
            <a:r>
              <a:rPr lang="en-US" altLang="en-US" sz="2000" dirty="0"/>
              <a:t>What are the options for the last choice?</a:t>
            </a:r>
          </a:p>
          <a:p>
            <a:pPr lvl="1"/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/>
            <a:r>
              <a:rPr lang="en-US" altLang="en-US" sz="2000" dirty="0"/>
              <a:t>Figure out the possible values of all parameters in the recursive calls.</a:t>
            </a:r>
          </a:p>
          <a:p>
            <a:pPr lvl="1"/>
            <a:r>
              <a:rPr lang="en-US" altLang="en-US" sz="2000" dirty="0"/>
              <a:t>How many subproblems (options for last choice) are there?</a:t>
            </a:r>
          </a:p>
          <a:p>
            <a:pPr lvl="1"/>
            <a:r>
              <a:rPr lang="en-US" altLang="en-US" sz="2000" dirty="0"/>
              <a:t>What are the parameters needed to identify each?</a:t>
            </a:r>
          </a:p>
          <a:p>
            <a:pPr lvl="1"/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/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/>
              <a:t>With this step: a “Bottom-up” (iterative) algorithm</a:t>
            </a:r>
          </a:p>
          <a:p>
            <a:pPr lvl="1"/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/>
            <a:r>
              <a:rPr lang="en-US" altLang="en-US" sz="2000" dirty="0"/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AC1674-E6EC-D13F-AE60-2DE3B513833F}"/>
              </a:ext>
            </a:extLst>
          </p:cNvPr>
          <p:cNvGrpSpPr/>
          <p:nvPr/>
        </p:nvGrpSpPr>
        <p:grpSpPr>
          <a:xfrm>
            <a:off x="1906591" y="1366674"/>
            <a:ext cx="1263243" cy="406656"/>
            <a:chOff x="1600739" y="2732537"/>
            <a:chExt cx="2295525" cy="7389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49FEAC-9BFB-8465-4FE5-8FAD03664063}"/>
                </a:ext>
              </a:extLst>
            </p:cNvPr>
            <p:cNvGrpSpPr/>
            <p:nvPr/>
          </p:nvGrpSpPr>
          <p:grpSpPr>
            <a:xfrm>
              <a:off x="1610264" y="3162729"/>
              <a:ext cx="2286000" cy="308772"/>
              <a:chOff x="4746800" y="3496280"/>
              <a:chExt cx="2286000" cy="308772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F30E9AAD-290C-3739-2DB6-35A35E23E1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4A06310B-C726-A29E-19C8-C4B9F3C08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B052184D-1B25-65BB-8574-8D2DE272B2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2555532A-E550-064A-72FA-6D0DCA6135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3496280"/>
                <a:ext cx="381000" cy="30877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E7A9491F-53C0-03CC-C90E-83CA8E57C6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799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523CC7C8-E4E7-A179-2FBB-8D581E4D2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0877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20D8852-9F77-9067-2C83-60D0D2A018FE}"/>
                </a:ext>
              </a:extLst>
            </p:cNvPr>
            <p:cNvGrpSpPr/>
            <p:nvPr/>
          </p:nvGrpSpPr>
          <p:grpSpPr>
            <a:xfrm>
              <a:off x="1600739" y="2732537"/>
              <a:ext cx="2286000" cy="308772"/>
              <a:chOff x="4365800" y="2297143"/>
              <a:chExt cx="2286000" cy="308772"/>
            </a:xfrm>
          </p:grpSpPr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60CC2EA-E7C9-DD88-CA30-60CC867C3D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D64858B8-7580-2862-C29B-F22413E02E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836305E3-9CCE-5FB5-C80C-D3A7483AC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1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6FC09341-4A1F-BD26-02D9-13FEAF37EB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id="{44C5D57B-3FEC-7964-97C4-87637F38C7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2297143"/>
                <a:ext cx="381000" cy="30877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C</a:t>
                </a:r>
              </a:p>
            </p:txBody>
          </p:sp>
          <p:sp>
            <p:nvSpPr>
              <p:cNvPr id="10" name="Text Box 17">
                <a:extLst>
                  <a:ext uri="{FF2B5EF4-FFF2-40B4-BE49-F238E27FC236}">
                    <a16:creationId xmlns:a16="http://schemas.microsoft.com/office/drawing/2014/main" id="{0840E15E-172B-72A7-38CC-C2A0A58BF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0877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D523EB-BE3B-9589-1453-5202B8F7CF73}"/>
              </a:ext>
            </a:extLst>
          </p:cNvPr>
          <p:cNvGrpSpPr/>
          <p:nvPr/>
        </p:nvGrpSpPr>
        <p:grpSpPr>
          <a:xfrm>
            <a:off x="-19738" y="954600"/>
            <a:ext cx="1642849" cy="393567"/>
            <a:chOff x="1568832" y="4245195"/>
            <a:chExt cx="2662099" cy="63774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EA1C62-289A-89CF-754B-7BB9E05F9DF6}"/>
                </a:ext>
              </a:extLst>
            </p:cNvPr>
            <p:cNvGrpSpPr/>
            <p:nvPr/>
          </p:nvGrpSpPr>
          <p:grpSpPr>
            <a:xfrm>
              <a:off x="1936585" y="4245195"/>
              <a:ext cx="2286000" cy="275340"/>
              <a:chOff x="4365800" y="2297143"/>
              <a:chExt cx="2286000" cy="275340"/>
            </a:xfrm>
          </p:grpSpPr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A639984C-72D7-085B-6C09-35908FF30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49" name="Text Box 6">
                <a:extLst>
                  <a:ext uri="{FF2B5EF4-FFF2-40B4-BE49-F238E27FC236}">
                    <a16:creationId xmlns:a16="http://schemas.microsoft.com/office/drawing/2014/main" id="{0B604D8B-45CA-C97B-D70E-79B8535468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799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id="{6EB6C835-6EBE-4741-D64F-1C8C069EEE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1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6D0AFEEC-0708-4EE7-C62C-B96FBCB96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52" name="Text Box 9">
                <a:extLst>
                  <a:ext uri="{FF2B5EF4-FFF2-40B4-BE49-F238E27FC236}">
                    <a16:creationId xmlns:a16="http://schemas.microsoft.com/office/drawing/2014/main" id="{FF5D7AEA-87DC-56B6-B6AE-CD7527364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2297143"/>
                <a:ext cx="380999" cy="275340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C</a:t>
                </a:r>
              </a:p>
            </p:txBody>
          </p:sp>
          <p:sp>
            <p:nvSpPr>
              <p:cNvPr id="53" name="Text Box 17">
                <a:extLst>
                  <a:ext uri="{FF2B5EF4-FFF2-40B4-BE49-F238E27FC236}">
                    <a16:creationId xmlns:a16="http://schemas.microsoft.com/office/drawing/2014/main" id="{080DB6EB-8FB0-F2E2-A091-2D9F7212ED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1" y="2297143"/>
                <a:ext cx="380999" cy="27533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F57D43F-6A63-278F-4633-3A3D093BDBC2}"/>
                </a:ext>
              </a:extLst>
            </p:cNvPr>
            <p:cNvGrpSpPr/>
            <p:nvPr/>
          </p:nvGrpSpPr>
          <p:grpSpPr>
            <a:xfrm>
              <a:off x="1568832" y="4607597"/>
              <a:ext cx="2662099" cy="275340"/>
              <a:chOff x="5820111" y="5519690"/>
              <a:chExt cx="2662099" cy="27534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98F3C72-0B7F-1291-2BA7-E880A487BBB6}"/>
                  </a:ext>
                </a:extLst>
              </p:cNvPr>
              <p:cNvGrpSpPr/>
              <p:nvPr/>
            </p:nvGrpSpPr>
            <p:grpSpPr>
              <a:xfrm>
                <a:off x="5820111" y="5519690"/>
                <a:ext cx="2286000" cy="275340"/>
                <a:chOff x="4746800" y="3496280"/>
                <a:chExt cx="2286000" cy="275340"/>
              </a:xfrm>
            </p:grpSpPr>
            <p:sp>
              <p:nvSpPr>
                <p:cNvPr id="35" name="Text Box 11">
                  <a:extLst>
                    <a:ext uri="{FF2B5EF4-FFF2-40B4-BE49-F238E27FC236}">
                      <a16:creationId xmlns:a16="http://schemas.microsoft.com/office/drawing/2014/main" id="{C3D6A125-9A53-D05C-E6C1-3E466B72CE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800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36" name="Text Box 12">
                  <a:extLst>
                    <a:ext uri="{FF2B5EF4-FFF2-40B4-BE49-F238E27FC236}">
                      <a16:creationId xmlns:a16="http://schemas.microsoft.com/office/drawing/2014/main" id="{0A6C5B95-A573-E1F4-E474-8592504803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799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A</a:t>
                  </a:r>
                </a:p>
              </p:txBody>
            </p:sp>
            <p:sp>
              <p:nvSpPr>
                <p:cNvPr id="37" name="Text Box 13">
                  <a:extLst>
                    <a:ext uri="{FF2B5EF4-FFF2-40B4-BE49-F238E27FC236}">
                      <a16:creationId xmlns:a16="http://schemas.microsoft.com/office/drawing/2014/main" id="{5787E7E5-4397-1CFA-0076-9F6838289A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1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38" name="Text Box 14">
                  <a:extLst>
                    <a:ext uri="{FF2B5EF4-FFF2-40B4-BE49-F238E27FC236}">
                      <a16:creationId xmlns:a16="http://schemas.microsoft.com/office/drawing/2014/main" id="{C1DCFB8C-8461-229E-9FCA-732DE87DF2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799" y="3496280"/>
                  <a:ext cx="380999" cy="275340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>
                      <a:solidFill>
                        <a:sysClr val="windowText" lastClr="000000"/>
                      </a:solidFill>
                    </a:rPr>
                    <a:t>A</a:t>
                  </a:r>
                </a:p>
              </p:txBody>
            </p:sp>
            <p:sp>
              <p:nvSpPr>
                <p:cNvPr id="39" name="Text Box 15">
                  <a:extLst>
                    <a:ext uri="{FF2B5EF4-FFF2-40B4-BE49-F238E27FC236}">
                      <a16:creationId xmlns:a16="http://schemas.microsoft.com/office/drawing/2014/main" id="{F2810C24-5C28-8148-4C13-A794AFD1FB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799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40" name="Text Box 18">
                  <a:extLst>
                    <a:ext uri="{FF2B5EF4-FFF2-40B4-BE49-F238E27FC236}">
                      <a16:creationId xmlns:a16="http://schemas.microsoft.com/office/drawing/2014/main" id="{A12FC183-5AA1-4EF9-3174-E8566E88C4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51801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G</a:t>
                  </a:r>
                </a:p>
              </p:txBody>
            </p:sp>
          </p:grpSp>
          <p:sp>
            <p:nvSpPr>
              <p:cNvPr id="34" name="Text Box 10">
                <a:extLst>
                  <a:ext uri="{FF2B5EF4-FFF2-40B4-BE49-F238E27FC236}">
                    <a16:creationId xmlns:a16="http://schemas.microsoft.com/office/drawing/2014/main" id="{B18F800D-639B-342B-7640-657511FC0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1211" y="5519690"/>
                <a:ext cx="380999" cy="2753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6EA57C7-AF0E-5B5F-8C5E-17E455BF8B9F}"/>
              </a:ext>
            </a:extLst>
          </p:cNvPr>
          <p:cNvGrpSpPr/>
          <p:nvPr/>
        </p:nvGrpSpPr>
        <p:grpSpPr>
          <a:xfrm>
            <a:off x="-19738" y="1629302"/>
            <a:ext cx="1647943" cy="424044"/>
            <a:chOff x="1627592" y="5757983"/>
            <a:chExt cx="2671541" cy="68743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391C943-5C0E-2CCB-EDA9-B61714FAE3C0}"/>
                </a:ext>
              </a:extLst>
            </p:cNvPr>
            <p:cNvGrpSpPr/>
            <p:nvPr/>
          </p:nvGrpSpPr>
          <p:grpSpPr>
            <a:xfrm>
              <a:off x="2013133" y="6169955"/>
              <a:ext cx="2286000" cy="275462"/>
              <a:chOff x="4746800" y="3496280"/>
              <a:chExt cx="2286000" cy="275462"/>
            </a:xfrm>
          </p:grpSpPr>
          <p:sp>
            <p:nvSpPr>
              <p:cNvPr id="13327" name="Text Box 11">
                <a:extLst>
                  <a:ext uri="{FF2B5EF4-FFF2-40B4-BE49-F238E27FC236}">
                    <a16:creationId xmlns:a16="http://schemas.microsoft.com/office/drawing/2014/main" id="{400BE5E8-B06F-4CB1-F413-926D5AD72C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13328" name="Text Box 12">
                <a:extLst>
                  <a:ext uri="{FF2B5EF4-FFF2-40B4-BE49-F238E27FC236}">
                    <a16:creationId xmlns:a16="http://schemas.microsoft.com/office/drawing/2014/main" id="{EAA92D8A-FBEE-18E2-3E58-BECFA4CEEB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799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13329" name="Text Box 13">
                <a:extLst>
                  <a:ext uri="{FF2B5EF4-FFF2-40B4-BE49-F238E27FC236}">
                    <a16:creationId xmlns:a16="http://schemas.microsoft.com/office/drawing/2014/main" id="{DAFF2934-81F5-0010-A684-CFB8C12A48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13330" name="Text Box 14">
                <a:extLst>
                  <a:ext uri="{FF2B5EF4-FFF2-40B4-BE49-F238E27FC236}">
                    <a16:creationId xmlns:a16="http://schemas.microsoft.com/office/drawing/2014/main" id="{7EDE7873-3D9A-3EA6-D7FC-76C6380E17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0999" cy="27546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13331" name="Text Box 15">
                <a:extLst>
                  <a:ext uri="{FF2B5EF4-FFF2-40B4-BE49-F238E27FC236}">
                    <a16:creationId xmlns:a16="http://schemas.microsoft.com/office/drawing/2014/main" id="{7303751A-FF5B-74B9-5158-91864D63C4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799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T</a:t>
                </a:r>
              </a:p>
            </p:txBody>
          </p:sp>
          <p:sp>
            <p:nvSpPr>
              <p:cNvPr id="13332" name="Text Box 18">
                <a:extLst>
                  <a:ext uri="{FF2B5EF4-FFF2-40B4-BE49-F238E27FC236}">
                    <a16:creationId xmlns:a16="http://schemas.microsoft.com/office/drawing/2014/main" id="{E494A501-3530-FD97-FCDD-98BCF3EC1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1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1DED2C6-D8C0-141C-B313-CFC32EBDF35F}"/>
                </a:ext>
              </a:extLst>
            </p:cNvPr>
            <p:cNvGrpSpPr/>
            <p:nvPr/>
          </p:nvGrpSpPr>
          <p:grpSpPr>
            <a:xfrm>
              <a:off x="1627592" y="5757983"/>
              <a:ext cx="2667000" cy="275464"/>
              <a:chOff x="6839717" y="5659468"/>
              <a:chExt cx="2667000" cy="27546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850DB12-4505-F7A5-61F8-DC23CF8BC133}"/>
                  </a:ext>
                </a:extLst>
              </p:cNvPr>
              <p:cNvGrpSpPr/>
              <p:nvPr/>
            </p:nvGrpSpPr>
            <p:grpSpPr>
              <a:xfrm>
                <a:off x="6839717" y="5659469"/>
                <a:ext cx="2286000" cy="275463"/>
                <a:chOff x="4365800" y="2297143"/>
                <a:chExt cx="2286000" cy="275463"/>
              </a:xfrm>
            </p:grpSpPr>
            <p:sp>
              <p:nvSpPr>
                <p:cNvPr id="13313" name="Text Box 5">
                  <a:extLst>
                    <a:ext uri="{FF2B5EF4-FFF2-40B4-BE49-F238E27FC236}">
                      <a16:creationId xmlns:a16="http://schemas.microsoft.com/office/drawing/2014/main" id="{3DD6FE57-472F-93E5-78F6-D5514AC337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5800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13314" name="Text Box 6">
                  <a:extLst>
                    <a:ext uri="{FF2B5EF4-FFF2-40B4-BE49-F238E27FC236}">
                      <a16:creationId xmlns:a16="http://schemas.microsoft.com/office/drawing/2014/main" id="{6085CEEB-53DB-2F55-80C2-60BC06814A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799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T</a:t>
                  </a:r>
                </a:p>
              </p:txBody>
            </p:sp>
            <p:sp>
              <p:nvSpPr>
                <p:cNvPr id="13317" name="Text Box 7">
                  <a:extLst>
                    <a:ext uri="{FF2B5EF4-FFF2-40B4-BE49-F238E27FC236}">
                      <a16:creationId xmlns:a16="http://schemas.microsoft.com/office/drawing/2014/main" id="{50F9F84C-52A1-FA9E-27D8-F53E7C4938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801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A</a:t>
                  </a:r>
                </a:p>
              </p:txBody>
            </p:sp>
            <p:sp>
              <p:nvSpPr>
                <p:cNvPr id="13318" name="Text Box 8">
                  <a:extLst>
                    <a:ext uri="{FF2B5EF4-FFF2-40B4-BE49-F238E27FC236}">
                      <a16:creationId xmlns:a16="http://schemas.microsoft.com/office/drawing/2014/main" id="{7AD5D36C-7819-8642-8531-30C9BFEB37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0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13319" name="Text Box 9">
                  <a:extLst>
                    <a:ext uri="{FF2B5EF4-FFF2-40B4-BE49-F238E27FC236}">
                      <a16:creationId xmlns:a16="http://schemas.microsoft.com/office/drawing/2014/main" id="{13F47A8F-5DC0-0A32-595A-EFBFCD95DD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799" y="2297143"/>
                  <a:ext cx="380999" cy="275463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C</a:t>
                  </a:r>
                </a:p>
              </p:txBody>
            </p:sp>
            <p:sp>
              <p:nvSpPr>
                <p:cNvPr id="13320" name="Text Box 17">
                  <a:extLst>
                    <a:ext uri="{FF2B5EF4-FFF2-40B4-BE49-F238E27FC236}">
                      <a16:creationId xmlns:a16="http://schemas.microsoft.com/office/drawing/2014/main" id="{59B90E81-590E-0874-52D2-857788138A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801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G</a:t>
                  </a:r>
                </a:p>
              </p:txBody>
            </p:sp>
          </p:grpSp>
          <p:sp>
            <p:nvSpPr>
              <p:cNvPr id="13312" name="Text Box 10">
                <a:extLst>
                  <a:ext uri="{FF2B5EF4-FFF2-40B4-BE49-F238E27FC236}">
                    <a16:creationId xmlns:a16="http://schemas.microsoft.com/office/drawing/2014/main" id="{DCA7284C-FA2C-074A-D71C-11EB969FF0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5717" y="5659468"/>
                <a:ext cx="381000" cy="27546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35CDC-1955-C4E2-B46A-6ADC74264AE2}"/>
              </a:ext>
            </a:extLst>
          </p:cNvPr>
          <p:cNvGrpSpPr/>
          <p:nvPr/>
        </p:nvGrpSpPr>
        <p:grpSpPr>
          <a:xfrm>
            <a:off x="1150214" y="2506235"/>
            <a:ext cx="1595044" cy="930443"/>
            <a:chOff x="3589324" y="2048932"/>
            <a:chExt cx="5486400" cy="3200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D57150-A7E4-D0C8-8C4F-45D7F7968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924" y="2063220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1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27524C-DE17-F398-E55C-588867463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24" y="2048932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1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0C46FB-8520-2B32-56C7-3AE308616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506132"/>
              <a:ext cx="5486400" cy="914400"/>
              <a:chOff x="960" y="1488"/>
              <a:chExt cx="3456" cy="576"/>
            </a:xfrm>
          </p:grpSpPr>
          <p:grpSp>
            <p:nvGrpSpPr>
              <p:cNvPr id="13409" name="Group 13408">
                <a:extLst>
                  <a:ext uri="{FF2B5EF4-FFF2-40B4-BE49-F238E27FC236}">
                    <a16:creationId xmlns:a16="http://schemas.microsoft.com/office/drawing/2014/main" id="{8062E3C1-E473-F536-94E6-04E520233B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13427" name="Group 13426">
                  <a:extLst>
                    <a:ext uri="{FF2B5EF4-FFF2-40B4-BE49-F238E27FC236}">
                      <a16:creationId xmlns:a16="http://schemas.microsoft.com/office/drawing/2014/main" id="{19F0CD19-DA19-34CE-CD28-AC3F7A7220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39" name="Group 13438">
                    <a:extLst>
                      <a:ext uri="{FF2B5EF4-FFF2-40B4-BE49-F238E27FC236}">
                        <a16:creationId xmlns:a16="http://schemas.microsoft.com/office/drawing/2014/main" id="{010B8C11-0729-B1FF-0406-19BCDAC1A8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41" name="Rectangle 13440">
                      <a:extLst>
                        <a:ext uri="{FF2B5EF4-FFF2-40B4-BE49-F238E27FC236}">
                          <a16:creationId xmlns:a16="http://schemas.microsoft.com/office/drawing/2014/main" id="{424A5A64-53D6-BD06-EB3B-338A45694C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442" name="Rectangle 13441">
                      <a:extLst>
                        <a:ext uri="{FF2B5EF4-FFF2-40B4-BE49-F238E27FC236}">
                          <a16:creationId xmlns:a16="http://schemas.microsoft.com/office/drawing/2014/main" id="{8CBE43BD-41CE-FA0C-9AF0-A35ABE4099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3440" name="Rectangle 13439">
                    <a:extLst>
                      <a:ext uri="{FF2B5EF4-FFF2-40B4-BE49-F238E27FC236}">
                        <a16:creationId xmlns:a16="http://schemas.microsoft.com/office/drawing/2014/main" id="{940D2619-FC60-21CD-2A8B-D17B3F7FAF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3428" name="Group 13427">
                  <a:extLst>
                    <a:ext uri="{FF2B5EF4-FFF2-40B4-BE49-F238E27FC236}">
                      <a16:creationId xmlns:a16="http://schemas.microsoft.com/office/drawing/2014/main" id="{088E29D0-7EFF-51B2-17D7-128FA7809B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429" name="Group 13428">
                    <a:extLst>
                      <a:ext uri="{FF2B5EF4-FFF2-40B4-BE49-F238E27FC236}">
                        <a16:creationId xmlns:a16="http://schemas.microsoft.com/office/drawing/2014/main" id="{BEC857A6-E4D5-EFF4-E229-4E85330F70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35" name="Group 13434">
                      <a:extLst>
                        <a:ext uri="{FF2B5EF4-FFF2-40B4-BE49-F238E27FC236}">
                          <a16:creationId xmlns:a16="http://schemas.microsoft.com/office/drawing/2014/main" id="{A5C63525-8145-C8A4-15B7-3667C437656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37" name="Rectangle 13436">
                        <a:extLst>
                          <a:ext uri="{FF2B5EF4-FFF2-40B4-BE49-F238E27FC236}">
                            <a16:creationId xmlns:a16="http://schemas.microsoft.com/office/drawing/2014/main" id="{451A4D7D-7418-2AC4-F7A0-2FA9F754D2F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38" name="Rectangle 13437">
                        <a:extLst>
                          <a:ext uri="{FF2B5EF4-FFF2-40B4-BE49-F238E27FC236}">
                            <a16:creationId xmlns:a16="http://schemas.microsoft.com/office/drawing/2014/main" id="{E38D4D03-BD7F-C443-B049-ADCF9B66296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36" name="Rectangle 13435">
                      <a:extLst>
                        <a:ext uri="{FF2B5EF4-FFF2-40B4-BE49-F238E27FC236}">
                          <a16:creationId xmlns:a16="http://schemas.microsoft.com/office/drawing/2014/main" id="{704E883C-B631-D82E-39E1-9207051A97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430" name="Group 13429">
                    <a:extLst>
                      <a:ext uri="{FF2B5EF4-FFF2-40B4-BE49-F238E27FC236}">
                        <a16:creationId xmlns:a16="http://schemas.microsoft.com/office/drawing/2014/main" id="{10C71372-3483-845C-217E-32F18A614F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31" name="Group 13430">
                      <a:extLst>
                        <a:ext uri="{FF2B5EF4-FFF2-40B4-BE49-F238E27FC236}">
                          <a16:creationId xmlns:a16="http://schemas.microsoft.com/office/drawing/2014/main" id="{3C807685-1EF3-364D-E277-62F1174D8F8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33" name="Rectangle 13432">
                        <a:extLst>
                          <a:ext uri="{FF2B5EF4-FFF2-40B4-BE49-F238E27FC236}">
                            <a16:creationId xmlns:a16="http://schemas.microsoft.com/office/drawing/2014/main" id="{C0AD4798-208D-A145-080F-5133C2F0A2D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34" name="Rectangle 13433">
                        <a:extLst>
                          <a:ext uri="{FF2B5EF4-FFF2-40B4-BE49-F238E27FC236}">
                            <a16:creationId xmlns:a16="http://schemas.microsoft.com/office/drawing/2014/main" id="{1160FF85-CB11-C4EA-6C78-8BE9FC8E0DA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32" name="Rectangle 13431">
                      <a:extLst>
                        <a:ext uri="{FF2B5EF4-FFF2-40B4-BE49-F238E27FC236}">
                          <a16:creationId xmlns:a16="http://schemas.microsoft.com/office/drawing/2014/main" id="{2F7C703A-623E-70F4-6F3D-EE183F7005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  <p:grpSp>
            <p:nvGrpSpPr>
              <p:cNvPr id="13410" name="Group 13409">
                <a:extLst>
                  <a:ext uri="{FF2B5EF4-FFF2-40B4-BE49-F238E27FC236}">
                    <a16:creationId xmlns:a16="http://schemas.microsoft.com/office/drawing/2014/main" id="{2F65F89B-A948-ADD1-755F-7BDFAA750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13411" name="Group 13410">
                  <a:extLst>
                    <a:ext uri="{FF2B5EF4-FFF2-40B4-BE49-F238E27FC236}">
                      <a16:creationId xmlns:a16="http://schemas.microsoft.com/office/drawing/2014/main" id="{C6EE069E-1E9A-A07E-988B-AD64E8904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23" name="Group 13422">
                    <a:extLst>
                      <a:ext uri="{FF2B5EF4-FFF2-40B4-BE49-F238E27FC236}">
                        <a16:creationId xmlns:a16="http://schemas.microsoft.com/office/drawing/2014/main" id="{E4D013A5-2547-CA20-154F-82D0B36CF0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25" name="Rectangle 13424">
                      <a:extLst>
                        <a:ext uri="{FF2B5EF4-FFF2-40B4-BE49-F238E27FC236}">
                          <a16:creationId xmlns:a16="http://schemas.microsoft.com/office/drawing/2014/main" id="{50D20888-7358-A628-07A0-4583870948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426" name="Rectangle 13425">
                      <a:extLst>
                        <a:ext uri="{FF2B5EF4-FFF2-40B4-BE49-F238E27FC236}">
                          <a16:creationId xmlns:a16="http://schemas.microsoft.com/office/drawing/2014/main" id="{EBF39DE1-CD4B-6BA3-D6C8-74C9D873DA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3424" name="Rectangle 13423">
                    <a:extLst>
                      <a:ext uri="{FF2B5EF4-FFF2-40B4-BE49-F238E27FC236}">
                        <a16:creationId xmlns:a16="http://schemas.microsoft.com/office/drawing/2014/main" id="{A8FEB809-C323-12E5-B672-E35F051461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3412" name="Group 13411">
                  <a:extLst>
                    <a:ext uri="{FF2B5EF4-FFF2-40B4-BE49-F238E27FC236}">
                      <a16:creationId xmlns:a16="http://schemas.microsoft.com/office/drawing/2014/main" id="{3B86D2BB-8DC1-7DA1-5770-27F473FFF7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413" name="Group 13412">
                    <a:extLst>
                      <a:ext uri="{FF2B5EF4-FFF2-40B4-BE49-F238E27FC236}">
                        <a16:creationId xmlns:a16="http://schemas.microsoft.com/office/drawing/2014/main" id="{D496B736-C17F-0230-77EE-FB525AE4AB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19" name="Group 13418">
                      <a:extLst>
                        <a:ext uri="{FF2B5EF4-FFF2-40B4-BE49-F238E27FC236}">
                          <a16:creationId xmlns:a16="http://schemas.microsoft.com/office/drawing/2014/main" id="{94FA5AD7-2516-4B0F-FB68-63970DB2AD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21" name="Rectangle 13420">
                        <a:extLst>
                          <a:ext uri="{FF2B5EF4-FFF2-40B4-BE49-F238E27FC236}">
                            <a16:creationId xmlns:a16="http://schemas.microsoft.com/office/drawing/2014/main" id="{433CD218-592B-54AC-8AD4-47411717159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22" name="Rectangle 13421">
                        <a:extLst>
                          <a:ext uri="{FF2B5EF4-FFF2-40B4-BE49-F238E27FC236}">
                            <a16:creationId xmlns:a16="http://schemas.microsoft.com/office/drawing/2014/main" id="{D10091A0-BFC4-1B1F-E1E4-81198852CD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20" name="Rectangle 13419">
                      <a:extLst>
                        <a:ext uri="{FF2B5EF4-FFF2-40B4-BE49-F238E27FC236}">
                          <a16:creationId xmlns:a16="http://schemas.microsoft.com/office/drawing/2014/main" id="{4DF0488D-DB6E-BC8D-0C2E-B231E82A9B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414" name="Group 13413">
                    <a:extLst>
                      <a:ext uri="{FF2B5EF4-FFF2-40B4-BE49-F238E27FC236}">
                        <a16:creationId xmlns:a16="http://schemas.microsoft.com/office/drawing/2014/main" id="{2707615F-1C49-24CD-53C3-E97DEBEA17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15" name="Group 13414">
                      <a:extLst>
                        <a:ext uri="{FF2B5EF4-FFF2-40B4-BE49-F238E27FC236}">
                          <a16:creationId xmlns:a16="http://schemas.microsoft.com/office/drawing/2014/main" id="{D595BCD2-00DA-D1C5-7664-2B48D9D547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17" name="Rectangle 13416">
                        <a:extLst>
                          <a:ext uri="{FF2B5EF4-FFF2-40B4-BE49-F238E27FC236}">
                            <a16:creationId xmlns:a16="http://schemas.microsoft.com/office/drawing/2014/main" id="{F10A6396-C6E7-6DB9-9016-C24B7A0BC71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18" name="Rectangle 13417">
                        <a:extLst>
                          <a:ext uri="{FF2B5EF4-FFF2-40B4-BE49-F238E27FC236}">
                            <a16:creationId xmlns:a16="http://schemas.microsoft.com/office/drawing/2014/main" id="{54C26522-C010-EC3B-682B-CBF6B05D739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16" name="Rectangle 13415">
                      <a:extLst>
                        <a:ext uri="{FF2B5EF4-FFF2-40B4-BE49-F238E27FC236}">
                          <a16:creationId xmlns:a16="http://schemas.microsoft.com/office/drawing/2014/main" id="{A38F52F5-5BE2-43BB-EE87-6F11F4537E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765384-A05F-5D36-BCB7-EC5F30BF4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048932"/>
              <a:ext cx="5486400" cy="3200400"/>
              <a:chOff x="864" y="1392"/>
              <a:chExt cx="3456" cy="201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EBB3587-9C2D-8DCF-6406-D7F5CFA37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1392"/>
                <a:ext cx="3456" cy="288"/>
                <a:chOff x="432" y="1152"/>
                <a:chExt cx="3456" cy="288"/>
              </a:xfrm>
            </p:grpSpPr>
            <p:grpSp>
              <p:nvGrpSpPr>
                <p:cNvPr id="13393" name="Group 13392">
                  <a:extLst>
                    <a:ext uri="{FF2B5EF4-FFF2-40B4-BE49-F238E27FC236}">
                      <a16:creationId xmlns:a16="http://schemas.microsoft.com/office/drawing/2014/main" id="{97E14F36-3132-4C49-9585-2F23E1CDBC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05" name="Group 13404">
                    <a:extLst>
                      <a:ext uri="{FF2B5EF4-FFF2-40B4-BE49-F238E27FC236}">
                        <a16:creationId xmlns:a16="http://schemas.microsoft.com/office/drawing/2014/main" id="{023D6484-C611-7DE9-0EE0-61633B53AA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07" name="Rectangle 13406">
                      <a:extLst>
                        <a:ext uri="{FF2B5EF4-FFF2-40B4-BE49-F238E27FC236}">
                          <a16:creationId xmlns:a16="http://schemas.microsoft.com/office/drawing/2014/main" id="{DDA1C090-6916-0B73-0640-86AC746231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408" name="Rectangle 13407">
                      <a:extLst>
                        <a:ext uri="{FF2B5EF4-FFF2-40B4-BE49-F238E27FC236}">
                          <a16:creationId xmlns:a16="http://schemas.microsoft.com/office/drawing/2014/main" id="{1BA19080-253C-8B16-358E-27E4B604B7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3406" name="Rectangle 13405">
                    <a:extLst>
                      <a:ext uri="{FF2B5EF4-FFF2-40B4-BE49-F238E27FC236}">
                        <a16:creationId xmlns:a16="http://schemas.microsoft.com/office/drawing/2014/main" id="{F6DED662-3D3C-9084-4C3F-4E0FD73F73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3394" name="Group 13393">
                  <a:extLst>
                    <a:ext uri="{FF2B5EF4-FFF2-40B4-BE49-F238E27FC236}">
                      <a16:creationId xmlns:a16="http://schemas.microsoft.com/office/drawing/2014/main" id="{0D041B7B-65E9-DAA6-5E98-24750E4AC2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95" name="Group 13394">
                    <a:extLst>
                      <a:ext uri="{FF2B5EF4-FFF2-40B4-BE49-F238E27FC236}">
                        <a16:creationId xmlns:a16="http://schemas.microsoft.com/office/drawing/2014/main" id="{BF11A1D3-A301-12FA-D92D-2AC22EBB2B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01" name="Group 13400">
                      <a:extLst>
                        <a:ext uri="{FF2B5EF4-FFF2-40B4-BE49-F238E27FC236}">
                          <a16:creationId xmlns:a16="http://schemas.microsoft.com/office/drawing/2014/main" id="{C5182D45-21E1-89CF-A9BF-B6649A73B1E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03" name="Rectangle 13402">
                        <a:extLst>
                          <a:ext uri="{FF2B5EF4-FFF2-40B4-BE49-F238E27FC236}">
                            <a16:creationId xmlns:a16="http://schemas.microsoft.com/office/drawing/2014/main" id="{D9E98909-46C5-12C0-D637-5EC749E296D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04" name="Rectangle 13403">
                        <a:extLst>
                          <a:ext uri="{FF2B5EF4-FFF2-40B4-BE49-F238E27FC236}">
                            <a16:creationId xmlns:a16="http://schemas.microsoft.com/office/drawing/2014/main" id="{D713210A-556C-211A-D484-D9C4C1530E8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02" name="Rectangle 13401">
                      <a:extLst>
                        <a:ext uri="{FF2B5EF4-FFF2-40B4-BE49-F238E27FC236}">
                          <a16:creationId xmlns:a16="http://schemas.microsoft.com/office/drawing/2014/main" id="{9B899FED-4845-209A-9292-3CBBDBC1A9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96" name="Group 13395">
                    <a:extLst>
                      <a:ext uri="{FF2B5EF4-FFF2-40B4-BE49-F238E27FC236}">
                        <a16:creationId xmlns:a16="http://schemas.microsoft.com/office/drawing/2014/main" id="{CDA9CC6C-89ED-0185-593B-7C4676BF8F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97" name="Group 13396">
                      <a:extLst>
                        <a:ext uri="{FF2B5EF4-FFF2-40B4-BE49-F238E27FC236}">
                          <a16:creationId xmlns:a16="http://schemas.microsoft.com/office/drawing/2014/main" id="{FCF6EDE5-4E40-6757-8024-67335EE85C4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99" name="Rectangle 13398">
                        <a:extLst>
                          <a:ext uri="{FF2B5EF4-FFF2-40B4-BE49-F238E27FC236}">
                            <a16:creationId xmlns:a16="http://schemas.microsoft.com/office/drawing/2014/main" id="{42859E1B-5AE9-3224-DC66-99CE88C5FD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00" name="Rectangle 13399">
                        <a:extLst>
                          <a:ext uri="{FF2B5EF4-FFF2-40B4-BE49-F238E27FC236}">
                            <a16:creationId xmlns:a16="http://schemas.microsoft.com/office/drawing/2014/main" id="{4ED6E469-EB20-7EB9-10F9-451747AD15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98" name="Rectangle 13397">
                      <a:extLst>
                        <a:ext uri="{FF2B5EF4-FFF2-40B4-BE49-F238E27FC236}">
                          <a16:creationId xmlns:a16="http://schemas.microsoft.com/office/drawing/2014/main" id="{61EFFE36-3318-3AF0-165B-3D36891A1D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6488CA5-5B88-1DBF-AC89-165AF54B7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256"/>
                <a:ext cx="3456" cy="576"/>
                <a:chOff x="960" y="1488"/>
                <a:chExt cx="3456" cy="576"/>
              </a:xfrm>
            </p:grpSpPr>
            <p:grpSp>
              <p:nvGrpSpPr>
                <p:cNvPr id="13359" name="Group 13358">
                  <a:extLst>
                    <a:ext uri="{FF2B5EF4-FFF2-40B4-BE49-F238E27FC236}">
                      <a16:creationId xmlns:a16="http://schemas.microsoft.com/office/drawing/2014/main" id="{CA134B2C-ACD1-6F75-6880-385D46FC9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77" name="Group 13376">
                    <a:extLst>
                      <a:ext uri="{FF2B5EF4-FFF2-40B4-BE49-F238E27FC236}">
                        <a16:creationId xmlns:a16="http://schemas.microsoft.com/office/drawing/2014/main" id="{0C92DFD8-C3B2-3EE0-5B7A-1E6E32F5FF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89" name="Group 13388">
                      <a:extLst>
                        <a:ext uri="{FF2B5EF4-FFF2-40B4-BE49-F238E27FC236}">
                          <a16:creationId xmlns:a16="http://schemas.microsoft.com/office/drawing/2014/main" id="{11EB5B91-67A7-6434-FF4E-7AA6824C7B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91" name="Rectangle 13390">
                        <a:extLst>
                          <a:ext uri="{FF2B5EF4-FFF2-40B4-BE49-F238E27FC236}">
                            <a16:creationId xmlns:a16="http://schemas.microsoft.com/office/drawing/2014/main" id="{AFFCB4CD-6F1D-984B-2430-1A24507AF04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92" name="Rectangle 13391">
                        <a:extLst>
                          <a:ext uri="{FF2B5EF4-FFF2-40B4-BE49-F238E27FC236}">
                            <a16:creationId xmlns:a16="http://schemas.microsoft.com/office/drawing/2014/main" id="{B066E60A-BB90-6A84-65AF-697B9CA07C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90" name="Rectangle 13389">
                      <a:extLst>
                        <a:ext uri="{FF2B5EF4-FFF2-40B4-BE49-F238E27FC236}">
                          <a16:creationId xmlns:a16="http://schemas.microsoft.com/office/drawing/2014/main" id="{CB9E6A7F-85F3-6319-CB13-27D7C55722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78" name="Group 13377">
                    <a:extLst>
                      <a:ext uri="{FF2B5EF4-FFF2-40B4-BE49-F238E27FC236}">
                        <a16:creationId xmlns:a16="http://schemas.microsoft.com/office/drawing/2014/main" id="{076BC3FB-0ECE-680C-ED12-B55732046C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79" name="Group 13378">
                      <a:extLst>
                        <a:ext uri="{FF2B5EF4-FFF2-40B4-BE49-F238E27FC236}">
                          <a16:creationId xmlns:a16="http://schemas.microsoft.com/office/drawing/2014/main" id="{449FE514-FD7A-9034-298D-AEDB0216EE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85" name="Group 13384">
                        <a:extLst>
                          <a:ext uri="{FF2B5EF4-FFF2-40B4-BE49-F238E27FC236}">
                            <a16:creationId xmlns:a16="http://schemas.microsoft.com/office/drawing/2014/main" id="{26B929F3-BE8A-958F-3BEA-B03AEAB369C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87" name="Rectangle 13386">
                          <a:extLst>
                            <a:ext uri="{FF2B5EF4-FFF2-40B4-BE49-F238E27FC236}">
                              <a16:creationId xmlns:a16="http://schemas.microsoft.com/office/drawing/2014/main" id="{82447CF3-B4C3-D76E-5FF6-F69232FD4EE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88" name="Rectangle 13387">
                          <a:extLst>
                            <a:ext uri="{FF2B5EF4-FFF2-40B4-BE49-F238E27FC236}">
                              <a16:creationId xmlns:a16="http://schemas.microsoft.com/office/drawing/2014/main" id="{57B99CE9-3FE9-D67E-F271-4AD9882BDEE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86" name="Rectangle 13385">
                        <a:extLst>
                          <a:ext uri="{FF2B5EF4-FFF2-40B4-BE49-F238E27FC236}">
                            <a16:creationId xmlns:a16="http://schemas.microsoft.com/office/drawing/2014/main" id="{5C3AFFAA-FB69-1513-5AA5-45F97F157A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80" name="Group 13379">
                      <a:extLst>
                        <a:ext uri="{FF2B5EF4-FFF2-40B4-BE49-F238E27FC236}">
                          <a16:creationId xmlns:a16="http://schemas.microsoft.com/office/drawing/2014/main" id="{87825DCE-67E6-69D5-3CD9-F3E6EC47236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81" name="Group 13380">
                        <a:extLst>
                          <a:ext uri="{FF2B5EF4-FFF2-40B4-BE49-F238E27FC236}">
                            <a16:creationId xmlns:a16="http://schemas.microsoft.com/office/drawing/2014/main" id="{C1CDF59C-9E96-8620-251A-CB01CAB8833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83" name="Rectangle 13382">
                          <a:extLst>
                            <a:ext uri="{FF2B5EF4-FFF2-40B4-BE49-F238E27FC236}">
                              <a16:creationId xmlns:a16="http://schemas.microsoft.com/office/drawing/2014/main" id="{346393D9-978E-ADB8-7833-659A052375A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84" name="Rectangle 13383">
                          <a:extLst>
                            <a:ext uri="{FF2B5EF4-FFF2-40B4-BE49-F238E27FC236}">
                              <a16:creationId xmlns:a16="http://schemas.microsoft.com/office/drawing/2014/main" id="{DBA331A8-0E70-ED96-5C5F-890ABDB888C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82" name="Rectangle 13381">
                        <a:extLst>
                          <a:ext uri="{FF2B5EF4-FFF2-40B4-BE49-F238E27FC236}">
                            <a16:creationId xmlns:a16="http://schemas.microsoft.com/office/drawing/2014/main" id="{E7DAF50A-FAE4-F891-22F3-6F923C41955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13360" name="Group 13359">
                  <a:extLst>
                    <a:ext uri="{FF2B5EF4-FFF2-40B4-BE49-F238E27FC236}">
                      <a16:creationId xmlns:a16="http://schemas.microsoft.com/office/drawing/2014/main" id="{625DABDA-504E-4905-D069-B2C08F1CC2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61" name="Group 13360">
                    <a:extLst>
                      <a:ext uri="{FF2B5EF4-FFF2-40B4-BE49-F238E27FC236}">
                        <a16:creationId xmlns:a16="http://schemas.microsoft.com/office/drawing/2014/main" id="{ABD887AC-5A86-0A49-4EE4-6BAA3DF72E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73" name="Group 13372">
                      <a:extLst>
                        <a:ext uri="{FF2B5EF4-FFF2-40B4-BE49-F238E27FC236}">
                          <a16:creationId xmlns:a16="http://schemas.microsoft.com/office/drawing/2014/main" id="{A58F9AAA-CBBF-F87C-1AEF-477BC6D1AF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75" name="Rectangle 13374">
                        <a:extLst>
                          <a:ext uri="{FF2B5EF4-FFF2-40B4-BE49-F238E27FC236}">
                            <a16:creationId xmlns:a16="http://schemas.microsoft.com/office/drawing/2014/main" id="{0028BF0F-27C9-ECF7-F11D-24DBD032EA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76" name="Rectangle 13375">
                        <a:extLst>
                          <a:ext uri="{FF2B5EF4-FFF2-40B4-BE49-F238E27FC236}">
                            <a16:creationId xmlns:a16="http://schemas.microsoft.com/office/drawing/2014/main" id="{B3B075FB-EBC1-C004-DBD7-6B3160DB912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74" name="Rectangle 13373">
                      <a:extLst>
                        <a:ext uri="{FF2B5EF4-FFF2-40B4-BE49-F238E27FC236}">
                          <a16:creationId xmlns:a16="http://schemas.microsoft.com/office/drawing/2014/main" id="{21251CD8-8138-EDE5-DB38-6B3D8D3EF0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62" name="Group 13361">
                    <a:extLst>
                      <a:ext uri="{FF2B5EF4-FFF2-40B4-BE49-F238E27FC236}">
                        <a16:creationId xmlns:a16="http://schemas.microsoft.com/office/drawing/2014/main" id="{43584865-170E-62E9-E082-643E6EFC50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63" name="Group 13362">
                      <a:extLst>
                        <a:ext uri="{FF2B5EF4-FFF2-40B4-BE49-F238E27FC236}">
                          <a16:creationId xmlns:a16="http://schemas.microsoft.com/office/drawing/2014/main" id="{60612BFC-3B19-7E41-1A82-96EB20072C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69" name="Group 13368">
                        <a:extLst>
                          <a:ext uri="{FF2B5EF4-FFF2-40B4-BE49-F238E27FC236}">
                            <a16:creationId xmlns:a16="http://schemas.microsoft.com/office/drawing/2014/main" id="{EF6E3CB2-E6B7-11F7-A500-AC7F24A276E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71" name="Rectangle 13370">
                          <a:extLst>
                            <a:ext uri="{FF2B5EF4-FFF2-40B4-BE49-F238E27FC236}">
                              <a16:creationId xmlns:a16="http://schemas.microsoft.com/office/drawing/2014/main" id="{DF79D351-CF3A-ACF8-DDDD-6DA446A7330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72" name="Rectangle 13371">
                          <a:extLst>
                            <a:ext uri="{FF2B5EF4-FFF2-40B4-BE49-F238E27FC236}">
                              <a16:creationId xmlns:a16="http://schemas.microsoft.com/office/drawing/2014/main" id="{C15ED23E-5EE1-1A49-E163-3F8DE73BAC0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70" name="Rectangle 13369">
                        <a:extLst>
                          <a:ext uri="{FF2B5EF4-FFF2-40B4-BE49-F238E27FC236}">
                            <a16:creationId xmlns:a16="http://schemas.microsoft.com/office/drawing/2014/main" id="{F125EAC3-6314-F982-E371-D4521E6696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64" name="Group 13363">
                      <a:extLst>
                        <a:ext uri="{FF2B5EF4-FFF2-40B4-BE49-F238E27FC236}">
                          <a16:creationId xmlns:a16="http://schemas.microsoft.com/office/drawing/2014/main" id="{F43FE651-6865-545D-FC9C-06AC734474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65" name="Group 13364">
                        <a:extLst>
                          <a:ext uri="{FF2B5EF4-FFF2-40B4-BE49-F238E27FC236}">
                            <a16:creationId xmlns:a16="http://schemas.microsoft.com/office/drawing/2014/main" id="{F023CBB1-BAE5-6112-2DE5-1B954786796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67" name="Rectangle 13366">
                          <a:extLst>
                            <a:ext uri="{FF2B5EF4-FFF2-40B4-BE49-F238E27FC236}">
                              <a16:creationId xmlns:a16="http://schemas.microsoft.com/office/drawing/2014/main" id="{4D983935-1858-5AFA-7447-5680B5D2F82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68" name="Rectangle 13367">
                          <a:extLst>
                            <a:ext uri="{FF2B5EF4-FFF2-40B4-BE49-F238E27FC236}">
                              <a16:creationId xmlns:a16="http://schemas.microsoft.com/office/drawing/2014/main" id="{F6866039-9414-BFF9-2D2E-F4F4F1D670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66" name="Rectangle 13365">
                        <a:extLst>
                          <a:ext uri="{FF2B5EF4-FFF2-40B4-BE49-F238E27FC236}">
                            <a16:creationId xmlns:a16="http://schemas.microsoft.com/office/drawing/2014/main" id="{3E9D5C8D-4AEC-6A91-5DF6-3676F1DDFF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640E89D-2CAA-3D78-13EC-8D676A702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32"/>
                <a:ext cx="3456" cy="576"/>
                <a:chOff x="960" y="1488"/>
                <a:chExt cx="3456" cy="576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5BD2722B-2326-A4E1-0888-F6B402F647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43" name="Group 13342">
                    <a:extLst>
                      <a:ext uri="{FF2B5EF4-FFF2-40B4-BE49-F238E27FC236}">
                        <a16:creationId xmlns:a16="http://schemas.microsoft.com/office/drawing/2014/main" id="{97C174CA-308C-27F3-0037-C27B10CD15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55" name="Group 13354">
                      <a:extLst>
                        <a:ext uri="{FF2B5EF4-FFF2-40B4-BE49-F238E27FC236}">
                          <a16:creationId xmlns:a16="http://schemas.microsoft.com/office/drawing/2014/main" id="{0FE9AA41-8CCA-7BE1-CF20-19A41DB8901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57" name="Rectangle 13356">
                        <a:extLst>
                          <a:ext uri="{FF2B5EF4-FFF2-40B4-BE49-F238E27FC236}">
                            <a16:creationId xmlns:a16="http://schemas.microsoft.com/office/drawing/2014/main" id="{B2D4A01E-7F40-2BA6-D26C-3C78A6F585F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58" name="Rectangle 13357">
                        <a:extLst>
                          <a:ext uri="{FF2B5EF4-FFF2-40B4-BE49-F238E27FC236}">
                            <a16:creationId xmlns:a16="http://schemas.microsoft.com/office/drawing/2014/main" id="{11AF5428-03F5-E164-9B22-B108C8825D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56" name="Rectangle 13355">
                      <a:extLst>
                        <a:ext uri="{FF2B5EF4-FFF2-40B4-BE49-F238E27FC236}">
                          <a16:creationId xmlns:a16="http://schemas.microsoft.com/office/drawing/2014/main" id="{F2F6855F-6A58-32A5-8EED-9F6F5B497C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44" name="Group 13343">
                    <a:extLst>
                      <a:ext uri="{FF2B5EF4-FFF2-40B4-BE49-F238E27FC236}">
                        <a16:creationId xmlns:a16="http://schemas.microsoft.com/office/drawing/2014/main" id="{EE775369-68F0-DAE7-EB37-A6C0E2C46B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45" name="Group 13344">
                      <a:extLst>
                        <a:ext uri="{FF2B5EF4-FFF2-40B4-BE49-F238E27FC236}">
                          <a16:creationId xmlns:a16="http://schemas.microsoft.com/office/drawing/2014/main" id="{42D3C53F-E6BE-1476-8A37-C7F02D8CC38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51" name="Group 13350">
                        <a:extLst>
                          <a:ext uri="{FF2B5EF4-FFF2-40B4-BE49-F238E27FC236}">
                            <a16:creationId xmlns:a16="http://schemas.microsoft.com/office/drawing/2014/main" id="{9704CF0C-8521-0E27-08DA-A5A364FAC46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53" name="Rectangle 13352">
                          <a:extLst>
                            <a:ext uri="{FF2B5EF4-FFF2-40B4-BE49-F238E27FC236}">
                              <a16:creationId xmlns:a16="http://schemas.microsoft.com/office/drawing/2014/main" id="{87794E64-7676-56C4-D67E-F0394AFADB8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54" name="Rectangle 13353">
                          <a:extLst>
                            <a:ext uri="{FF2B5EF4-FFF2-40B4-BE49-F238E27FC236}">
                              <a16:creationId xmlns:a16="http://schemas.microsoft.com/office/drawing/2014/main" id="{E6885B28-22CD-0E08-2C1C-8E4060F79F6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52" name="Rectangle 13351">
                        <a:extLst>
                          <a:ext uri="{FF2B5EF4-FFF2-40B4-BE49-F238E27FC236}">
                            <a16:creationId xmlns:a16="http://schemas.microsoft.com/office/drawing/2014/main" id="{D7091C1D-4918-8168-B445-3390353DCA2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46" name="Group 13345">
                      <a:extLst>
                        <a:ext uri="{FF2B5EF4-FFF2-40B4-BE49-F238E27FC236}">
                          <a16:creationId xmlns:a16="http://schemas.microsoft.com/office/drawing/2014/main" id="{E0AE4A6A-CD9E-1304-3CCF-CC5A94C44A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47" name="Group 13346">
                        <a:extLst>
                          <a:ext uri="{FF2B5EF4-FFF2-40B4-BE49-F238E27FC236}">
                            <a16:creationId xmlns:a16="http://schemas.microsoft.com/office/drawing/2014/main" id="{10B0F667-1E17-DC1B-BDD0-BEDEEBAAA75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49" name="Rectangle 13348">
                          <a:extLst>
                            <a:ext uri="{FF2B5EF4-FFF2-40B4-BE49-F238E27FC236}">
                              <a16:creationId xmlns:a16="http://schemas.microsoft.com/office/drawing/2014/main" id="{1B3BA62F-110C-2AA9-759D-F804CA4FA04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50" name="Rectangle 13349">
                          <a:extLst>
                            <a:ext uri="{FF2B5EF4-FFF2-40B4-BE49-F238E27FC236}">
                              <a16:creationId xmlns:a16="http://schemas.microsoft.com/office/drawing/2014/main" id="{13169163-CE33-7DC7-4A70-A2B4741F169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48" name="Rectangle 13347">
                        <a:extLst>
                          <a:ext uri="{FF2B5EF4-FFF2-40B4-BE49-F238E27FC236}">
                            <a16:creationId xmlns:a16="http://schemas.microsoft.com/office/drawing/2014/main" id="{DCD98B4D-2ED1-7980-6A98-0EF7437E73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1B27A3DB-C8A7-EEA8-34E4-DAC29DE215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21" name="Group 13320">
                    <a:extLst>
                      <a:ext uri="{FF2B5EF4-FFF2-40B4-BE49-F238E27FC236}">
                        <a16:creationId xmlns:a16="http://schemas.microsoft.com/office/drawing/2014/main" id="{CFEDCB73-6E2A-AC5B-742D-9098DB8869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39" name="Group 13338">
                      <a:extLst>
                        <a:ext uri="{FF2B5EF4-FFF2-40B4-BE49-F238E27FC236}">
                          <a16:creationId xmlns:a16="http://schemas.microsoft.com/office/drawing/2014/main" id="{09E4146F-338A-8E44-5645-0EDE93D09F7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41" name="Rectangle 13340">
                        <a:extLst>
                          <a:ext uri="{FF2B5EF4-FFF2-40B4-BE49-F238E27FC236}">
                            <a16:creationId xmlns:a16="http://schemas.microsoft.com/office/drawing/2014/main" id="{163A6303-1424-50A7-E5AA-B061A040D79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42" name="Rectangle 13341">
                        <a:extLst>
                          <a:ext uri="{FF2B5EF4-FFF2-40B4-BE49-F238E27FC236}">
                            <a16:creationId xmlns:a16="http://schemas.microsoft.com/office/drawing/2014/main" id="{4A76166B-5187-A179-F4C0-635DE151693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40" name="Rectangle 13339">
                      <a:extLst>
                        <a:ext uri="{FF2B5EF4-FFF2-40B4-BE49-F238E27FC236}">
                          <a16:creationId xmlns:a16="http://schemas.microsoft.com/office/drawing/2014/main" id="{EACBF4E2-BBCA-A8BE-9C0F-F6658FA10C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22" name="Group 13321">
                    <a:extLst>
                      <a:ext uri="{FF2B5EF4-FFF2-40B4-BE49-F238E27FC236}">
                        <a16:creationId xmlns:a16="http://schemas.microsoft.com/office/drawing/2014/main" id="{38C09CFA-23B1-12D7-CC6F-D6A333E1C3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23" name="Group 13322">
                      <a:extLst>
                        <a:ext uri="{FF2B5EF4-FFF2-40B4-BE49-F238E27FC236}">
                          <a16:creationId xmlns:a16="http://schemas.microsoft.com/office/drawing/2014/main" id="{4788EB12-888D-F493-05C4-368C1CF61C0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35" name="Group 13334">
                        <a:extLst>
                          <a:ext uri="{FF2B5EF4-FFF2-40B4-BE49-F238E27FC236}">
                            <a16:creationId xmlns:a16="http://schemas.microsoft.com/office/drawing/2014/main" id="{E53CB799-8808-FEA5-3881-532E330B315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37" name="Rectangle 13336">
                          <a:extLst>
                            <a:ext uri="{FF2B5EF4-FFF2-40B4-BE49-F238E27FC236}">
                              <a16:creationId xmlns:a16="http://schemas.microsoft.com/office/drawing/2014/main" id="{5B9DBE23-254A-B19A-4E1F-07CCA6111EA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38" name="Rectangle 13337">
                          <a:extLst>
                            <a:ext uri="{FF2B5EF4-FFF2-40B4-BE49-F238E27FC236}">
                              <a16:creationId xmlns:a16="http://schemas.microsoft.com/office/drawing/2014/main" id="{91D765CD-5F91-C515-BE63-27706A03B12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36" name="Rectangle 13335">
                        <a:extLst>
                          <a:ext uri="{FF2B5EF4-FFF2-40B4-BE49-F238E27FC236}">
                            <a16:creationId xmlns:a16="http://schemas.microsoft.com/office/drawing/2014/main" id="{A9ED4743-37C4-3DC3-4B81-F227960CEF8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24" name="Group 13323">
                      <a:extLst>
                        <a:ext uri="{FF2B5EF4-FFF2-40B4-BE49-F238E27FC236}">
                          <a16:creationId xmlns:a16="http://schemas.microsoft.com/office/drawing/2014/main" id="{08606516-33E7-327B-70B7-6BFAEC2D4FA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25" name="Group 13324">
                        <a:extLst>
                          <a:ext uri="{FF2B5EF4-FFF2-40B4-BE49-F238E27FC236}">
                            <a16:creationId xmlns:a16="http://schemas.microsoft.com/office/drawing/2014/main" id="{E5286455-9403-7625-16CE-65A8ED8C243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33" name="Rectangle 13332">
                          <a:extLst>
                            <a:ext uri="{FF2B5EF4-FFF2-40B4-BE49-F238E27FC236}">
                              <a16:creationId xmlns:a16="http://schemas.microsoft.com/office/drawing/2014/main" id="{C48F3018-6B99-C605-5501-E168BA51C56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34" name="Rectangle 13333">
                          <a:extLst>
                            <a:ext uri="{FF2B5EF4-FFF2-40B4-BE49-F238E27FC236}">
                              <a16:creationId xmlns:a16="http://schemas.microsoft.com/office/drawing/2014/main" id="{C4120351-9B0E-D1D7-6796-D3FE53BF21B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26" name="Rectangle 13325">
                        <a:extLst>
                          <a:ext uri="{FF2B5EF4-FFF2-40B4-BE49-F238E27FC236}">
                            <a16:creationId xmlns:a16="http://schemas.microsoft.com/office/drawing/2014/main" id="{317D90AE-8EB2-A80F-1BA6-2C644248A72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41594836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E89E5-3601-32E1-0A28-34BA0D3E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AE702924-6FE3-0A9E-7B5A-C98E4357D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 3: Identify Order of Evaluation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7535F3FD-E188-5F68-860C-310297FD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71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132" name="TextBox 85131">
                <a:extLst>
                  <a:ext uri="{FF2B5EF4-FFF2-40B4-BE49-F238E27FC236}">
                    <a16:creationId xmlns:a16="http://schemas.microsoft.com/office/drawing/2014/main" id="{798164B3-D769-BB44-F1F2-CC064719DFDA}"/>
                  </a:ext>
                </a:extLst>
              </p:cNvPr>
              <p:cNvSpPr txBox="1"/>
              <p:nvPr/>
            </p:nvSpPr>
            <p:spPr>
              <a:xfrm>
                <a:off x="151235" y="1914338"/>
                <a:ext cx="4540190" cy="1737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5132" name="TextBox 85131">
                <a:extLst>
                  <a:ext uri="{FF2B5EF4-FFF2-40B4-BE49-F238E27FC236}">
                    <a16:creationId xmlns:a16="http://schemas.microsoft.com/office/drawing/2014/main" id="{798164B3-D769-BB44-F1F2-CC064719D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35" y="1914338"/>
                <a:ext cx="4540190" cy="1737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358" name="Group 85357">
            <a:extLst>
              <a:ext uri="{FF2B5EF4-FFF2-40B4-BE49-F238E27FC236}">
                <a16:creationId xmlns:a16="http://schemas.microsoft.com/office/drawing/2014/main" id="{4216CEDE-7777-3B72-0A20-C1B16852A36C}"/>
              </a:ext>
            </a:extLst>
          </p:cNvPr>
          <p:cNvGrpSpPr/>
          <p:nvPr/>
        </p:nvGrpSpPr>
        <p:grpSpPr>
          <a:xfrm>
            <a:off x="6717076" y="1336371"/>
            <a:ext cx="4552089" cy="2797430"/>
            <a:chOff x="3116275" y="1581808"/>
            <a:chExt cx="6060558" cy="3724440"/>
          </a:xfrm>
        </p:grpSpPr>
        <p:sp>
          <p:nvSpPr>
            <p:cNvPr id="85208" name="Rectangle 85207">
              <a:extLst>
                <a:ext uri="{FF2B5EF4-FFF2-40B4-BE49-F238E27FC236}">
                  <a16:creationId xmlns:a16="http://schemas.microsoft.com/office/drawing/2014/main" id="{838AD3A8-7F74-42B6-3160-B2CB3C76A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924" y="2063220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sp>
          <p:nvSpPr>
            <p:cNvPr id="85209" name="Rectangle 85208">
              <a:extLst>
                <a:ext uri="{FF2B5EF4-FFF2-40B4-BE49-F238E27FC236}">
                  <a16:creationId xmlns:a16="http://schemas.microsoft.com/office/drawing/2014/main" id="{FA6FD5C3-F6CE-C8B4-1002-C4FA020D0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24" y="2048932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grpSp>
          <p:nvGrpSpPr>
            <p:cNvPr id="85210" name="Group 85209">
              <a:extLst>
                <a:ext uri="{FF2B5EF4-FFF2-40B4-BE49-F238E27FC236}">
                  <a16:creationId xmlns:a16="http://schemas.microsoft.com/office/drawing/2014/main" id="{9CAAF4C2-E45B-DCAE-E966-F62ABCCE1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506132"/>
              <a:ext cx="5486400" cy="914400"/>
              <a:chOff x="960" y="1488"/>
              <a:chExt cx="3456" cy="576"/>
            </a:xfrm>
          </p:grpSpPr>
          <p:grpSp>
            <p:nvGrpSpPr>
              <p:cNvPr id="85315" name="Group 85314">
                <a:extLst>
                  <a:ext uri="{FF2B5EF4-FFF2-40B4-BE49-F238E27FC236}">
                    <a16:creationId xmlns:a16="http://schemas.microsoft.com/office/drawing/2014/main" id="{B8A46E80-2B2B-EAB1-96FF-2CA31C8A3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85333" name="Group 85332">
                  <a:extLst>
                    <a:ext uri="{FF2B5EF4-FFF2-40B4-BE49-F238E27FC236}">
                      <a16:creationId xmlns:a16="http://schemas.microsoft.com/office/drawing/2014/main" id="{340DB13C-83AE-A074-E838-0EFA5FCD9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345" name="Group 85344">
                    <a:extLst>
                      <a:ext uri="{FF2B5EF4-FFF2-40B4-BE49-F238E27FC236}">
                        <a16:creationId xmlns:a16="http://schemas.microsoft.com/office/drawing/2014/main" id="{9ABF3F10-A384-6C1D-4353-A006AA8032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347" name="Rectangle 85346">
                      <a:extLst>
                        <a:ext uri="{FF2B5EF4-FFF2-40B4-BE49-F238E27FC236}">
                          <a16:creationId xmlns:a16="http://schemas.microsoft.com/office/drawing/2014/main" id="{BEE8F073-C41A-9A16-5092-C0666DCC63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348" name="Rectangle 85347">
                      <a:extLst>
                        <a:ext uri="{FF2B5EF4-FFF2-40B4-BE49-F238E27FC236}">
                          <a16:creationId xmlns:a16="http://schemas.microsoft.com/office/drawing/2014/main" id="{349D04BD-34D0-A06F-4837-6FEE0442EB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346" name="Rectangle 85345">
                    <a:extLst>
                      <a:ext uri="{FF2B5EF4-FFF2-40B4-BE49-F238E27FC236}">
                        <a16:creationId xmlns:a16="http://schemas.microsoft.com/office/drawing/2014/main" id="{12FF6054-D3FA-7CCC-183C-C5DC571C2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334" name="Group 85333">
                  <a:extLst>
                    <a:ext uri="{FF2B5EF4-FFF2-40B4-BE49-F238E27FC236}">
                      <a16:creationId xmlns:a16="http://schemas.microsoft.com/office/drawing/2014/main" id="{A35CB298-A095-AE40-5F11-D70321FE42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335" name="Group 85334">
                    <a:extLst>
                      <a:ext uri="{FF2B5EF4-FFF2-40B4-BE49-F238E27FC236}">
                        <a16:creationId xmlns:a16="http://schemas.microsoft.com/office/drawing/2014/main" id="{951800BB-D2C8-FBF9-A06D-105D5C15E2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41" name="Group 85340">
                      <a:extLst>
                        <a:ext uri="{FF2B5EF4-FFF2-40B4-BE49-F238E27FC236}">
                          <a16:creationId xmlns:a16="http://schemas.microsoft.com/office/drawing/2014/main" id="{413FBF0D-E30B-E637-99D0-CB358A3F396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43" name="Rectangle 85342">
                        <a:extLst>
                          <a:ext uri="{FF2B5EF4-FFF2-40B4-BE49-F238E27FC236}">
                            <a16:creationId xmlns:a16="http://schemas.microsoft.com/office/drawing/2014/main" id="{99A39C80-4769-0C43-5FF7-FA69FC6368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44" name="Rectangle 85343">
                        <a:extLst>
                          <a:ext uri="{FF2B5EF4-FFF2-40B4-BE49-F238E27FC236}">
                            <a16:creationId xmlns:a16="http://schemas.microsoft.com/office/drawing/2014/main" id="{2713403C-374A-39B9-55DF-D8579F2593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42" name="Rectangle 85341">
                      <a:extLst>
                        <a:ext uri="{FF2B5EF4-FFF2-40B4-BE49-F238E27FC236}">
                          <a16:creationId xmlns:a16="http://schemas.microsoft.com/office/drawing/2014/main" id="{CC24CA7B-0551-2DD0-5474-8B1C7E658A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336" name="Group 85335">
                    <a:extLst>
                      <a:ext uri="{FF2B5EF4-FFF2-40B4-BE49-F238E27FC236}">
                        <a16:creationId xmlns:a16="http://schemas.microsoft.com/office/drawing/2014/main" id="{91A4F5DF-844B-4499-5112-3564EEAA98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37" name="Group 85336">
                      <a:extLst>
                        <a:ext uri="{FF2B5EF4-FFF2-40B4-BE49-F238E27FC236}">
                          <a16:creationId xmlns:a16="http://schemas.microsoft.com/office/drawing/2014/main" id="{47A58F44-FC4A-EDB3-996E-287780E62E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39" name="Rectangle 85338">
                        <a:extLst>
                          <a:ext uri="{FF2B5EF4-FFF2-40B4-BE49-F238E27FC236}">
                            <a16:creationId xmlns:a16="http://schemas.microsoft.com/office/drawing/2014/main" id="{FFE042F2-3F1E-7346-03DA-63E3E4E7A8C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40" name="Rectangle 85339">
                        <a:extLst>
                          <a:ext uri="{FF2B5EF4-FFF2-40B4-BE49-F238E27FC236}">
                            <a16:creationId xmlns:a16="http://schemas.microsoft.com/office/drawing/2014/main" id="{8215DFAA-2CC5-788A-6FAA-1294918B0F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38" name="Rectangle 85337">
                      <a:extLst>
                        <a:ext uri="{FF2B5EF4-FFF2-40B4-BE49-F238E27FC236}">
                          <a16:creationId xmlns:a16="http://schemas.microsoft.com/office/drawing/2014/main" id="{8D8F5A9B-9DD6-7934-0299-806F3FA6BC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85316" name="Group 85315">
                <a:extLst>
                  <a:ext uri="{FF2B5EF4-FFF2-40B4-BE49-F238E27FC236}">
                    <a16:creationId xmlns:a16="http://schemas.microsoft.com/office/drawing/2014/main" id="{44C7971D-3502-0168-6357-24F6C3523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85317" name="Group 85316">
                  <a:extLst>
                    <a:ext uri="{FF2B5EF4-FFF2-40B4-BE49-F238E27FC236}">
                      <a16:creationId xmlns:a16="http://schemas.microsoft.com/office/drawing/2014/main" id="{AB4B7E20-783F-237A-A543-EFBC7E0F55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329" name="Group 85328">
                    <a:extLst>
                      <a:ext uri="{FF2B5EF4-FFF2-40B4-BE49-F238E27FC236}">
                        <a16:creationId xmlns:a16="http://schemas.microsoft.com/office/drawing/2014/main" id="{950C75DC-B17C-EBA1-F2FA-FCF2F4FE854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331" name="Rectangle 85330">
                      <a:extLst>
                        <a:ext uri="{FF2B5EF4-FFF2-40B4-BE49-F238E27FC236}">
                          <a16:creationId xmlns:a16="http://schemas.microsoft.com/office/drawing/2014/main" id="{BEF1B9D9-0C0D-4E55-01A9-54F7F5FBE0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332" name="Rectangle 85331">
                      <a:extLst>
                        <a:ext uri="{FF2B5EF4-FFF2-40B4-BE49-F238E27FC236}">
                          <a16:creationId xmlns:a16="http://schemas.microsoft.com/office/drawing/2014/main" id="{72B0267B-E54A-02E4-CF78-F15E1F96CE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330" name="Rectangle 85329">
                    <a:extLst>
                      <a:ext uri="{FF2B5EF4-FFF2-40B4-BE49-F238E27FC236}">
                        <a16:creationId xmlns:a16="http://schemas.microsoft.com/office/drawing/2014/main" id="{2B928DC5-B4D9-9C86-0382-8CE5BB6F31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318" name="Group 85317">
                  <a:extLst>
                    <a:ext uri="{FF2B5EF4-FFF2-40B4-BE49-F238E27FC236}">
                      <a16:creationId xmlns:a16="http://schemas.microsoft.com/office/drawing/2014/main" id="{0DDCFDF5-A253-CC2B-842F-0E14360753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319" name="Group 85318">
                    <a:extLst>
                      <a:ext uri="{FF2B5EF4-FFF2-40B4-BE49-F238E27FC236}">
                        <a16:creationId xmlns:a16="http://schemas.microsoft.com/office/drawing/2014/main" id="{0A394126-F7A1-5C43-8097-E77D9DB027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25" name="Group 85324">
                      <a:extLst>
                        <a:ext uri="{FF2B5EF4-FFF2-40B4-BE49-F238E27FC236}">
                          <a16:creationId xmlns:a16="http://schemas.microsoft.com/office/drawing/2014/main" id="{29414CF0-005A-D5F4-285D-06F7B5F95C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27" name="Rectangle 85326">
                        <a:extLst>
                          <a:ext uri="{FF2B5EF4-FFF2-40B4-BE49-F238E27FC236}">
                            <a16:creationId xmlns:a16="http://schemas.microsoft.com/office/drawing/2014/main" id="{94678F37-65AB-ED71-0F71-3445CCB6D9D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28" name="Rectangle 85327">
                        <a:extLst>
                          <a:ext uri="{FF2B5EF4-FFF2-40B4-BE49-F238E27FC236}">
                            <a16:creationId xmlns:a16="http://schemas.microsoft.com/office/drawing/2014/main" id="{5C96FD4B-5659-3664-A741-408CD0911CB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26" name="Rectangle 85325">
                      <a:extLst>
                        <a:ext uri="{FF2B5EF4-FFF2-40B4-BE49-F238E27FC236}">
                          <a16:creationId xmlns:a16="http://schemas.microsoft.com/office/drawing/2014/main" id="{7422E01E-2EBE-E7A2-8AFE-45C385ADEA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320" name="Group 85319">
                    <a:extLst>
                      <a:ext uri="{FF2B5EF4-FFF2-40B4-BE49-F238E27FC236}">
                        <a16:creationId xmlns:a16="http://schemas.microsoft.com/office/drawing/2014/main" id="{6896D234-CA9C-3540-5942-B0760432E6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21" name="Group 85320">
                      <a:extLst>
                        <a:ext uri="{FF2B5EF4-FFF2-40B4-BE49-F238E27FC236}">
                          <a16:creationId xmlns:a16="http://schemas.microsoft.com/office/drawing/2014/main" id="{C2A4E2D2-7074-E946-8B40-2E4A59BEA9F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23" name="Rectangle 85322">
                        <a:extLst>
                          <a:ext uri="{FF2B5EF4-FFF2-40B4-BE49-F238E27FC236}">
                            <a16:creationId xmlns:a16="http://schemas.microsoft.com/office/drawing/2014/main" id="{B3AD9578-FF84-80D6-4334-0101CBDE5C3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24" name="Rectangle 85323">
                        <a:extLst>
                          <a:ext uri="{FF2B5EF4-FFF2-40B4-BE49-F238E27FC236}">
                            <a16:creationId xmlns:a16="http://schemas.microsoft.com/office/drawing/2014/main" id="{20111FE0-3B2C-FC80-818D-06938805FD3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22" name="Rectangle 85321">
                      <a:extLst>
                        <a:ext uri="{FF2B5EF4-FFF2-40B4-BE49-F238E27FC236}">
                          <a16:creationId xmlns:a16="http://schemas.microsoft.com/office/drawing/2014/main" id="{D653F7CF-4D7A-DFCB-7DE8-8FE1B1FEDC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</p:grpSp>
        <p:grpSp>
          <p:nvGrpSpPr>
            <p:cNvPr id="85211" name="Group 85210">
              <a:extLst>
                <a:ext uri="{FF2B5EF4-FFF2-40B4-BE49-F238E27FC236}">
                  <a16:creationId xmlns:a16="http://schemas.microsoft.com/office/drawing/2014/main" id="{7F8E271B-C163-CBB0-9271-BBDD9636B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048932"/>
              <a:ext cx="5486400" cy="3200400"/>
              <a:chOff x="864" y="1392"/>
              <a:chExt cx="3456" cy="2016"/>
            </a:xfrm>
          </p:grpSpPr>
          <p:grpSp>
            <p:nvGrpSpPr>
              <p:cNvPr id="85228" name="Group 85227">
                <a:extLst>
                  <a:ext uri="{FF2B5EF4-FFF2-40B4-BE49-F238E27FC236}">
                    <a16:creationId xmlns:a16="http://schemas.microsoft.com/office/drawing/2014/main" id="{5A5B4450-9825-A697-0FF0-A31F122F0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1392"/>
                <a:ext cx="3456" cy="288"/>
                <a:chOff x="432" y="1152"/>
                <a:chExt cx="3456" cy="288"/>
              </a:xfrm>
            </p:grpSpPr>
            <p:grpSp>
              <p:nvGrpSpPr>
                <p:cNvPr id="85299" name="Group 85298">
                  <a:extLst>
                    <a:ext uri="{FF2B5EF4-FFF2-40B4-BE49-F238E27FC236}">
                      <a16:creationId xmlns:a16="http://schemas.microsoft.com/office/drawing/2014/main" id="{9FF1F254-D329-BDCB-DE92-11D846C74D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311" name="Group 85310">
                    <a:extLst>
                      <a:ext uri="{FF2B5EF4-FFF2-40B4-BE49-F238E27FC236}">
                        <a16:creationId xmlns:a16="http://schemas.microsoft.com/office/drawing/2014/main" id="{D325DA0D-4242-3E8B-74FA-C9F229BE0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313" name="Rectangle 85312">
                      <a:extLst>
                        <a:ext uri="{FF2B5EF4-FFF2-40B4-BE49-F238E27FC236}">
                          <a16:creationId xmlns:a16="http://schemas.microsoft.com/office/drawing/2014/main" id="{5CACDCE8-481D-FFCC-392E-E72E9FB8AD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314" name="Rectangle 85313">
                      <a:extLst>
                        <a:ext uri="{FF2B5EF4-FFF2-40B4-BE49-F238E27FC236}">
                          <a16:creationId xmlns:a16="http://schemas.microsoft.com/office/drawing/2014/main" id="{BAA28BC0-2E9F-5893-8F7B-F5F97A1C53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312" name="Rectangle 85311">
                    <a:extLst>
                      <a:ext uri="{FF2B5EF4-FFF2-40B4-BE49-F238E27FC236}">
                        <a16:creationId xmlns:a16="http://schemas.microsoft.com/office/drawing/2014/main" id="{4FF356F8-698B-A1D8-4D55-F15EE76C0F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300" name="Group 85299">
                  <a:extLst>
                    <a:ext uri="{FF2B5EF4-FFF2-40B4-BE49-F238E27FC236}">
                      <a16:creationId xmlns:a16="http://schemas.microsoft.com/office/drawing/2014/main" id="{2EF8D2CC-9D0F-FD75-95C5-0FFFC3B70B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301" name="Group 85300">
                    <a:extLst>
                      <a:ext uri="{FF2B5EF4-FFF2-40B4-BE49-F238E27FC236}">
                        <a16:creationId xmlns:a16="http://schemas.microsoft.com/office/drawing/2014/main" id="{DE2D0946-A1A2-8DA9-F3BE-9C0FD25B14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07" name="Group 85306">
                      <a:extLst>
                        <a:ext uri="{FF2B5EF4-FFF2-40B4-BE49-F238E27FC236}">
                          <a16:creationId xmlns:a16="http://schemas.microsoft.com/office/drawing/2014/main" id="{B4127352-8E2E-E221-14E8-A2D9EAC715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09" name="Rectangle 85308">
                        <a:extLst>
                          <a:ext uri="{FF2B5EF4-FFF2-40B4-BE49-F238E27FC236}">
                            <a16:creationId xmlns:a16="http://schemas.microsoft.com/office/drawing/2014/main" id="{542021EF-3428-E69A-4DCC-57A265A4336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10" name="Rectangle 85309">
                        <a:extLst>
                          <a:ext uri="{FF2B5EF4-FFF2-40B4-BE49-F238E27FC236}">
                            <a16:creationId xmlns:a16="http://schemas.microsoft.com/office/drawing/2014/main" id="{F2A6033A-D93F-F754-55CE-2EADF2FA7DF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08" name="Rectangle 85307">
                      <a:extLst>
                        <a:ext uri="{FF2B5EF4-FFF2-40B4-BE49-F238E27FC236}">
                          <a16:creationId xmlns:a16="http://schemas.microsoft.com/office/drawing/2014/main" id="{2CC71F58-70CE-EB9F-B728-6BA4C522C3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302" name="Group 85301">
                    <a:extLst>
                      <a:ext uri="{FF2B5EF4-FFF2-40B4-BE49-F238E27FC236}">
                        <a16:creationId xmlns:a16="http://schemas.microsoft.com/office/drawing/2014/main" id="{2C3E83C4-4285-1A57-2E8B-3DDFAA07DF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03" name="Group 85302">
                      <a:extLst>
                        <a:ext uri="{FF2B5EF4-FFF2-40B4-BE49-F238E27FC236}">
                          <a16:creationId xmlns:a16="http://schemas.microsoft.com/office/drawing/2014/main" id="{80BEDA48-DDF4-B01C-149C-AAECDCE867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05" name="Rectangle 85304">
                        <a:extLst>
                          <a:ext uri="{FF2B5EF4-FFF2-40B4-BE49-F238E27FC236}">
                            <a16:creationId xmlns:a16="http://schemas.microsoft.com/office/drawing/2014/main" id="{BAB6F16B-F0E7-78B1-7F1E-09B45688F13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06" name="Rectangle 85305">
                        <a:extLst>
                          <a:ext uri="{FF2B5EF4-FFF2-40B4-BE49-F238E27FC236}">
                            <a16:creationId xmlns:a16="http://schemas.microsoft.com/office/drawing/2014/main" id="{B570F6FA-46A3-B710-544D-C594AA07A85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04" name="Rectangle 85303">
                      <a:extLst>
                        <a:ext uri="{FF2B5EF4-FFF2-40B4-BE49-F238E27FC236}">
                          <a16:creationId xmlns:a16="http://schemas.microsoft.com/office/drawing/2014/main" id="{96B25971-5A14-7016-78AB-290683BEF4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85229" name="Group 85228">
                <a:extLst>
                  <a:ext uri="{FF2B5EF4-FFF2-40B4-BE49-F238E27FC236}">
                    <a16:creationId xmlns:a16="http://schemas.microsoft.com/office/drawing/2014/main" id="{E973C2D3-A8F3-66DB-0019-F967C4A345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256"/>
                <a:ext cx="3456" cy="576"/>
                <a:chOff x="960" y="1488"/>
                <a:chExt cx="3456" cy="576"/>
              </a:xfrm>
            </p:grpSpPr>
            <p:grpSp>
              <p:nvGrpSpPr>
                <p:cNvPr id="85265" name="Group 85264">
                  <a:extLst>
                    <a:ext uri="{FF2B5EF4-FFF2-40B4-BE49-F238E27FC236}">
                      <a16:creationId xmlns:a16="http://schemas.microsoft.com/office/drawing/2014/main" id="{74D35026-C7A3-7CC4-A615-D3E326BE59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83" name="Group 85282">
                    <a:extLst>
                      <a:ext uri="{FF2B5EF4-FFF2-40B4-BE49-F238E27FC236}">
                        <a16:creationId xmlns:a16="http://schemas.microsoft.com/office/drawing/2014/main" id="{74CBA901-DEC0-B3E9-5DCC-B3EEDB4437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95" name="Group 85294">
                      <a:extLst>
                        <a:ext uri="{FF2B5EF4-FFF2-40B4-BE49-F238E27FC236}">
                          <a16:creationId xmlns:a16="http://schemas.microsoft.com/office/drawing/2014/main" id="{1A54964F-E112-D77D-71F8-0C916874893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97" name="Rectangle 85296">
                        <a:extLst>
                          <a:ext uri="{FF2B5EF4-FFF2-40B4-BE49-F238E27FC236}">
                            <a16:creationId xmlns:a16="http://schemas.microsoft.com/office/drawing/2014/main" id="{54E1CE80-68F1-6B02-5C54-493FAA20950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98" name="Rectangle 85297">
                        <a:extLst>
                          <a:ext uri="{FF2B5EF4-FFF2-40B4-BE49-F238E27FC236}">
                            <a16:creationId xmlns:a16="http://schemas.microsoft.com/office/drawing/2014/main" id="{36E87C73-C436-E020-29C6-7ACB57B471F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96" name="Rectangle 85295">
                      <a:extLst>
                        <a:ext uri="{FF2B5EF4-FFF2-40B4-BE49-F238E27FC236}">
                          <a16:creationId xmlns:a16="http://schemas.microsoft.com/office/drawing/2014/main" id="{AAD98017-8456-BED4-B243-C66F8D6077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84" name="Group 85283">
                    <a:extLst>
                      <a:ext uri="{FF2B5EF4-FFF2-40B4-BE49-F238E27FC236}">
                        <a16:creationId xmlns:a16="http://schemas.microsoft.com/office/drawing/2014/main" id="{F3E99551-8067-E2C5-6967-EAE22E259D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85" name="Group 85284">
                      <a:extLst>
                        <a:ext uri="{FF2B5EF4-FFF2-40B4-BE49-F238E27FC236}">
                          <a16:creationId xmlns:a16="http://schemas.microsoft.com/office/drawing/2014/main" id="{B447042C-7E69-F5D4-3DFC-61ADFC829E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91" name="Group 85290">
                        <a:extLst>
                          <a:ext uri="{FF2B5EF4-FFF2-40B4-BE49-F238E27FC236}">
                            <a16:creationId xmlns:a16="http://schemas.microsoft.com/office/drawing/2014/main" id="{8E3ADB86-D802-DD2B-7496-1E9BB185D03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93" name="Rectangle 85292">
                          <a:extLst>
                            <a:ext uri="{FF2B5EF4-FFF2-40B4-BE49-F238E27FC236}">
                              <a16:creationId xmlns:a16="http://schemas.microsoft.com/office/drawing/2014/main" id="{CFD44484-B45E-1328-668B-B15A391122E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94" name="Rectangle 85293">
                          <a:extLst>
                            <a:ext uri="{FF2B5EF4-FFF2-40B4-BE49-F238E27FC236}">
                              <a16:creationId xmlns:a16="http://schemas.microsoft.com/office/drawing/2014/main" id="{8EBB8235-6F5A-27BC-DD31-7A900E40AD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92" name="Rectangle 85291">
                        <a:extLst>
                          <a:ext uri="{FF2B5EF4-FFF2-40B4-BE49-F238E27FC236}">
                            <a16:creationId xmlns:a16="http://schemas.microsoft.com/office/drawing/2014/main" id="{73303308-495F-4D40-DF24-0877C7F1BBA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86" name="Group 85285">
                      <a:extLst>
                        <a:ext uri="{FF2B5EF4-FFF2-40B4-BE49-F238E27FC236}">
                          <a16:creationId xmlns:a16="http://schemas.microsoft.com/office/drawing/2014/main" id="{92236F49-CA41-744C-D148-6C1F66DB79D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87" name="Group 85286">
                        <a:extLst>
                          <a:ext uri="{FF2B5EF4-FFF2-40B4-BE49-F238E27FC236}">
                            <a16:creationId xmlns:a16="http://schemas.microsoft.com/office/drawing/2014/main" id="{B8C46A5B-5FAB-057A-6476-1A9AC659BF5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89" name="Rectangle 85288">
                          <a:extLst>
                            <a:ext uri="{FF2B5EF4-FFF2-40B4-BE49-F238E27FC236}">
                              <a16:creationId xmlns:a16="http://schemas.microsoft.com/office/drawing/2014/main" id="{21632E47-69F9-84F3-00FF-B7E1406D5C2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6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90" name="Rectangle 85289">
                          <a:extLst>
                            <a:ext uri="{FF2B5EF4-FFF2-40B4-BE49-F238E27FC236}">
                              <a16:creationId xmlns:a16="http://schemas.microsoft.com/office/drawing/2014/main" id="{D6838AD3-02BC-22A6-6FD3-1636DAE29A6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88" name="Rectangle 85287">
                        <a:extLst>
                          <a:ext uri="{FF2B5EF4-FFF2-40B4-BE49-F238E27FC236}">
                            <a16:creationId xmlns:a16="http://schemas.microsoft.com/office/drawing/2014/main" id="{2AECC223-6140-7C59-7965-FAF2648DF3C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  <p:grpSp>
              <p:nvGrpSpPr>
                <p:cNvPr id="85266" name="Group 85265">
                  <a:extLst>
                    <a:ext uri="{FF2B5EF4-FFF2-40B4-BE49-F238E27FC236}">
                      <a16:creationId xmlns:a16="http://schemas.microsoft.com/office/drawing/2014/main" id="{EED2AD85-3F19-3CED-848B-9F9DD791D9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67" name="Group 85266">
                    <a:extLst>
                      <a:ext uri="{FF2B5EF4-FFF2-40B4-BE49-F238E27FC236}">
                        <a16:creationId xmlns:a16="http://schemas.microsoft.com/office/drawing/2014/main" id="{3ABC0AB6-30DA-84A1-7424-BAE6164D3F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79" name="Group 85278">
                      <a:extLst>
                        <a:ext uri="{FF2B5EF4-FFF2-40B4-BE49-F238E27FC236}">
                          <a16:creationId xmlns:a16="http://schemas.microsoft.com/office/drawing/2014/main" id="{AE644C85-8DD0-8023-EE7E-C1ADF738170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81" name="Rectangle 85280">
                        <a:extLst>
                          <a:ext uri="{FF2B5EF4-FFF2-40B4-BE49-F238E27FC236}">
                            <a16:creationId xmlns:a16="http://schemas.microsoft.com/office/drawing/2014/main" id="{D854B0B0-06E2-4033-95DB-8D7B71AAEE7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82" name="Rectangle 85281">
                        <a:extLst>
                          <a:ext uri="{FF2B5EF4-FFF2-40B4-BE49-F238E27FC236}">
                            <a16:creationId xmlns:a16="http://schemas.microsoft.com/office/drawing/2014/main" id="{92A7D175-297F-8351-4828-AA658200B43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80" name="Rectangle 85279">
                      <a:extLst>
                        <a:ext uri="{FF2B5EF4-FFF2-40B4-BE49-F238E27FC236}">
                          <a16:creationId xmlns:a16="http://schemas.microsoft.com/office/drawing/2014/main" id="{CB9AF403-1162-CE3D-6294-73682BBF1A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68" name="Group 85267">
                    <a:extLst>
                      <a:ext uri="{FF2B5EF4-FFF2-40B4-BE49-F238E27FC236}">
                        <a16:creationId xmlns:a16="http://schemas.microsoft.com/office/drawing/2014/main" id="{1E6B6CDC-4B53-F2BF-8887-C89A4A1119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69" name="Group 85268">
                      <a:extLst>
                        <a:ext uri="{FF2B5EF4-FFF2-40B4-BE49-F238E27FC236}">
                          <a16:creationId xmlns:a16="http://schemas.microsoft.com/office/drawing/2014/main" id="{0964E0EA-6C2B-BF7C-43FB-6D984CAE168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75" name="Group 85274">
                        <a:extLst>
                          <a:ext uri="{FF2B5EF4-FFF2-40B4-BE49-F238E27FC236}">
                            <a16:creationId xmlns:a16="http://schemas.microsoft.com/office/drawing/2014/main" id="{04BF98AE-D9DB-BC35-7AE3-2707963B55A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77" name="Rectangle 85276">
                          <a:extLst>
                            <a:ext uri="{FF2B5EF4-FFF2-40B4-BE49-F238E27FC236}">
                              <a16:creationId xmlns:a16="http://schemas.microsoft.com/office/drawing/2014/main" id="{C7CA7302-52D5-2D01-1DC9-CA409490F22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78" name="Rectangle 85277">
                          <a:extLst>
                            <a:ext uri="{FF2B5EF4-FFF2-40B4-BE49-F238E27FC236}">
                              <a16:creationId xmlns:a16="http://schemas.microsoft.com/office/drawing/2014/main" id="{D344F48A-35C4-13BE-E68D-3671C9B1CAA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76" name="Rectangle 85275">
                        <a:extLst>
                          <a:ext uri="{FF2B5EF4-FFF2-40B4-BE49-F238E27FC236}">
                            <a16:creationId xmlns:a16="http://schemas.microsoft.com/office/drawing/2014/main" id="{9E07F2E0-F878-AD25-EF05-17F33F0B9B9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70" name="Group 85269">
                      <a:extLst>
                        <a:ext uri="{FF2B5EF4-FFF2-40B4-BE49-F238E27FC236}">
                          <a16:creationId xmlns:a16="http://schemas.microsoft.com/office/drawing/2014/main" id="{64B38FF3-6352-7C6A-4062-E5FCF6FA5FC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71" name="Group 85270">
                        <a:extLst>
                          <a:ext uri="{FF2B5EF4-FFF2-40B4-BE49-F238E27FC236}">
                            <a16:creationId xmlns:a16="http://schemas.microsoft.com/office/drawing/2014/main" id="{0C2AFD3A-1C69-D39B-602D-961F52D26A6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73" name="Rectangle 85272">
                          <a:extLst>
                            <a:ext uri="{FF2B5EF4-FFF2-40B4-BE49-F238E27FC236}">
                              <a16:creationId xmlns:a16="http://schemas.microsoft.com/office/drawing/2014/main" id="{57661A52-2E45-A8EE-7CE4-E15F1192E84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n-US" altLang="en-US" sz="1600" dirty="0">
                              <a:solidFill>
                                <a:schemeClr val="bg1"/>
                              </a:solidFill>
                            </a:rPr>
                            <a:t>4,6</a:t>
                          </a:r>
                        </a:p>
                      </p:txBody>
                    </p:sp>
                    <p:sp>
                      <p:nvSpPr>
                        <p:cNvPr id="85274" name="Rectangle 85273">
                          <a:extLst>
                            <a:ext uri="{FF2B5EF4-FFF2-40B4-BE49-F238E27FC236}">
                              <a16:creationId xmlns:a16="http://schemas.microsoft.com/office/drawing/2014/main" id="{E20B369D-260A-1BF5-F9B2-F98855114B1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72" name="Rectangle 85271">
                        <a:extLst>
                          <a:ext uri="{FF2B5EF4-FFF2-40B4-BE49-F238E27FC236}">
                            <a16:creationId xmlns:a16="http://schemas.microsoft.com/office/drawing/2014/main" id="{5281D48A-B9F5-31DC-DC0B-CA909EC4E8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</p:grpSp>
          <p:grpSp>
            <p:nvGrpSpPr>
              <p:cNvPr id="85230" name="Group 85229">
                <a:extLst>
                  <a:ext uri="{FF2B5EF4-FFF2-40B4-BE49-F238E27FC236}">
                    <a16:creationId xmlns:a16="http://schemas.microsoft.com/office/drawing/2014/main" id="{7B53C362-FB8D-607E-E832-E49DC7D776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32"/>
                <a:ext cx="3456" cy="576"/>
                <a:chOff x="960" y="1488"/>
                <a:chExt cx="3456" cy="576"/>
              </a:xfrm>
            </p:grpSpPr>
            <p:grpSp>
              <p:nvGrpSpPr>
                <p:cNvPr id="85231" name="Group 85230">
                  <a:extLst>
                    <a:ext uri="{FF2B5EF4-FFF2-40B4-BE49-F238E27FC236}">
                      <a16:creationId xmlns:a16="http://schemas.microsoft.com/office/drawing/2014/main" id="{C14873F2-688E-B1CD-55F4-3D3D7D0E13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49" name="Group 85248">
                    <a:extLst>
                      <a:ext uri="{FF2B5EF4-FFF2-40B4-BE49-F238E27FC236}">
                        <a16:creationId xmlns:a16="http://schemas.microsoft.com/office/drawing/2014/main" id="{16347491-AAB0-C7BF-3280-1C138D44A5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61" name="Group 85260">
                      <a:extLst>
                        <a:ext uri="{FF2B5EF4-FFF2-40B4-BE49-F238E27FC236}">
                          <a16:creationId xmlns:a16="http://schemas.microsoft.com/office/drawing/2014/main" id="{EEE76B48-69FD-9480-F229-5974A0C582F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63" name="Rectangle 85262">
                        <a:extLst>
                          <a:ext uri="{FF2B5EF4-FFF2-40B4-BE49-F238E27FC236}">
                            <a16:creationId xmlns:a16="http://schemas.microsoft.com/office/drawing/2014/main" id="{F5A618AD-A251-06A2-A63B-0B3159B8DD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64" name="Rectangle 85263">
                        <a:extLst>
                          <a:ext uri="{FF2B5EF4-FFF2-40B4-BE49-F238E27FC236}">
                            <a16:creationId xmlns:a16="http://schemas.microsoft.com/office/drawing/2014/main" id="{63E067DB-F4D7-D7F8-0543-5540F8F49D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62" name="Rectangle 85261">
                      <a:extLst>
                        <a:ext uri="{FF2B5EF4-FFF2-40B4-BE49-F238E27FC236}">
                          <a16:creationId xmlns:a16="http://schemas.microsoft.com/office/drawing/2014/main" id="{66AB6DB1-6605-BADA-F13F-09E619A101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50" name="Group 85249">
                    <a:extLst>
                      <a:ext uri="{FF2B5EF4-FFF2-40B4-BE49-F238E27FC236}">
                        <a16:creationId xmlns:a16="http://schemas.microsoft.com/office/drawing/2014/main" id="{BE2BB56B-5212-0FB8-0593-43E7AFC5CE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51" name="Group 85250">
                      <a:extLst>
                        <a:ext uri="{FF2B5EF4-FFF2-40B4-BE49-F238E27FC236}">
                          <a16:creationId xmlns:a16="http://schemas.microsoft.com/office/drawing/2014/main" id="{DB439C32-2565-CA3D-6F89-335BC3F6B2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57" name="Group 85256">
                        <a:extLst>
                          <a:ext uri="{FF2B5EF4-FFF2-40B4-BE49-F238E27FC236}">
                            <a16:creationId xmlns:a16="http://schemas.microsoft.com/office/drawing/2014/main" id="{CBEC0535-846E-9F1B-0B20-B1688F4F258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59" name="Rectangle 85258">
                          <a:extLst>
                            <a:ext uri="{FF2B5EF4-FFF2-40B4-BE49-F238E27FC236}">
                              <a16:creationId xmlns:a16="http://schemas.microsoft.com/office/drawing/2014/main" id="{DADD81E5-FA1E-EE30-6166-22522C0E2D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60" name="Rectangle 85259">
                          <a:extLst>
                            <a:ext uri="{FF2B5EF4-FFF2-40B4-BE49-F238E27FC236}">
                              <a16:creationId xmlns:a16="http://schemas.microsoft.com/office/drawing/2014/main" id="{3225A2A2-0A44-F013-99BC-C040F4D9BF9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58" name="Rectangle 85257">
                        <a:extLst>
                          <a:ext uri="{FF2B5EF4-FFF2-40B4-BE49-F238E27FC236}">
                            <a16:creationId xmlns:a16="http://schemas.microsoft.com/office/drawing/2014/main" id="{C357835D-D40D-38CD-5129-CE5BE984432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52" name="Group 85251">
                      <a:extLst>
                        <a:ext uri="{FF2B5EF4-FFF2-40B4-BE49-F238E27FC236}">
                          <a16:creationId xmlns:a16="http://schemas.microsoft.com/office/drawing/2014/main" id="{590EC473-911D-FBDB-DCA7-210B97B3B7B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53" name="Group 85252">
                        <a:extLst>
                          <a:ext uri="{FF2B5EF4-FFF2-40B4-BE49-F238E27FC236}">
                            <a16:creationId xmlns:a16="http://schemas.microsoft.com/office/drawing/2014/main" id="{6506856A-ABDF-545E-9EFE-2010D3EF9D5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55" name="Rectangle 85254">
                          <a:extLst>
                            <a:ext uri="{FF2B5EF4-FFF2-40B4-BE49-F238E27FC236}">
                              <a16:creationId xmlns:a16="http://schemas.microsoft.com/office/drawing/2014/main" id="{5420FE5E-A681-640D-606F-D80C8E07D91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56" name="Rectangle 85255">
                          <a:extLst>
                            <a:ext uri="{FF2B5EF4-FFF2-40B4-BE49-F238E27FC236}">
                              <a16:creationId xmlns:a16="http://schemas.microsoft.com/office/drawing/2014/main" id="{D59F240D-E33C-20D1-96A7-93AEB04710C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54" name="Rectangle 85253">
                        <a:extLst>
                          <a:ext uri="{FF2B5EF4-FFF2-40B4-BE49-F238E27FC236}">
                            <a16:creationId xmlns:a16="http://schemas.microsoft.com/office/drawing/2014/main" id="{8EBD0A7E-8C44-3D2C-F426-03E385F930C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  <p:grpSp>
              <p:nvGrpSpPr>
                <p:cNvPr id="85232" name="Group 85231">
                  <a:extLst>
                    <a:ext uri="{FF2B5EF4-FFF2-40B4-BE49-F238E27FC236}">
                      <a16:creationId xmlns:a16="http://schemas.microsoft.com/office/drawing/2014/main" id="{E2F5AB68-9DDB-658A-9CB0-4863F2425C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33" name="Group 85232">
                    <a:extLst>
                      <a:ext uri="{FF2B5EF4-FFF2-40B4-BE49-F238E27FC236}">
                        <a16:creationId xmlns:a16="http://schemas.microsoft.com/office/drawing/2014/main" id="{2AE99601-CB7D-2C7F-D5D4-403387BFF9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45" name="Group 85244">
                      <a:extLst>
                        <a:ext uri="{FF2B5EF4-FFF2-40B4-BE49-F238E27FC236}">
                          <a16:creationId xmlns:a16="http://schemas.microsoft.com/office/drawing/2014/main" id="{81885BCD-0092-0778-25DC-8DA41F1D9A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C277CF92-7E7A-BA93-92A7-E5B119E1D7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48" name="Rectangle 85247">
                        <a:extLst>
                          <a:ext uri="{FF2B5EF4-FFF2-40B4-BE49-F238E27FC236}">
                            <a16:creationId xmlns:a16="http://schemas.microsoft.com/office/drawing/2014/main" id="{87236DA9-5F26-8C78-2068-B56392474D0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46" name="Rectangle 85245">
                      <a:extLst>
                        <a:ext uri="{FF2B5EF4-FFF2-40B4-BE49-F238E27FC236}">
                          <a16:creationId xmlns:a16="http://schemas.microsoft.com/office/drawing/2014/main" id="{DA15C9D8-8236-A396-55C8-837A55F2B4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34" name="Group 85233">
                    <a:extLst>
                      <a:ext uri="{FF2B5EF4-FFF2-40B4-BE49-F238E27FC236}">
                        <a16:creationId xmlns:a16="http://schemas.microsoft.com/office/drawing/2014/main" id="{8F58FB40-A8DC-E1CB-5ECB-ABFDB7B6DB0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35" name="Group 85234">
                      <a:extLst>
                        <a:ext uri="{FF2B5EF4-FFF2-40B4-BE49-F238E27FC236}">
                          <a16:creationId xmlns:a16="http://schemas.microsoft.com/office/drawing/2014/main" id="{5DD3BC8C-C14A-2A67-9D4D-D3EEAA88562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41" name="Group 85240">
                        <a:extLst>
                          <a:ext uri="{FF2B5EF4-FFF2-40B4-BE49-F238E27FC236}">
                            <a16:creationId xmlns:a16="http://schemas.microsoft.com/office/drawing/2014/main" id="{D86F4712-0832-81F9-EBA1-ECF7D651CDD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43" name="Rectangle 85242">
                          <a:extLst>
                            <a:ext uri="{FF2B5EF4-FFF2-40B4-BE49-F238E27FC236}">
                              <a16:creationId xmlns:a16="http://schemas.microsoft.com/office/drawing/2014/main" id="{F76DC783-3D02-95CB-297E-0F70410B843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44" name="Rectangle 85243">
                          <a:extLst>
                            <a:ext uri="{FF2B5EF4-FFF2-40B4-BE49-F238E27FC236}">
                              <a16:creationId xmlns:a16="http://schemas.microsoft.com/office/drawing/2014/main" id="{0897FD0F-24A9-96DB-5C3B-ED069663DE1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42" name="Rectangle 85241">
                        <a:extLst>
                          <a:ext uri="{FF2B5EF4-FFF2-40B4-BE49-F238E27FC236}">
                            <a16:creationId xmlns:a16="http://schemas.microsoft.com/office/drawing/2014/main" id="{824EE533-67A9-04DE-3E34-A0423EEFF5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36" name="Group 85235">
                      <a:extLst>
                        <a:ext uri="{FF2B5EF4-FFF2-40B4-BE49-F238E27FC236}">
                          <a16:creationId xmlns:a16="http://schemas.microsoft.com/office/drawing/2014/main" id="{B2681ACD-101F-CFCE-930A-DF71F83D931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37" name="Group 85236">
                        <a:extLst>
                          <a:ext uri="{FF2B5EF4-FFF2-40B4-BE49-F238E27FC236}">
                            <a16:creationId xmlns:a16="http://schemas.microsoft.com/office/drawing/2014/main" id="{CFDFB670-6549-3497-5AFA-BA6B7EA64FF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39" name="Rectangle 85238">
                          <a:extLst>
                            <a:ext uri="{FF2B5EF4-FFF2-40B4-BE49-F238E27FC236}">
                              <a16:creationId xmlns:a16="http://schemas.microsoft.com/office/drawing/2014/main" id="{F08F2D59-3931-7D02-AB42-1BB42529CE4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40" name="Rectangle 85239">
                          <a:extLst>
                            <a:ext uri="{FF2B5EF4-FFF2-40B4-BE49-F238E27FC236}">
                              <a16:creationId xmlns:a16="http://schemas.microsoft.com/office/drawing/2014/main" id="{4050E6B8-E65A-8CDF-801F-4DB474CDA7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38" name="Rectangle 85237">
                        <a:extLst>
                          <a:ext uri="{FF2B5EF4-FFF2-40B4-BE49-F238E27FC236}">
                            <a16:creationId xmlns:a16="http://schemas.microsoft.com/office/drawing/2014/main" id="{69734A89-4A2B-CF40-C481-4C74ECFC48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</p:grpSp>
        </p:grpSp>
        <p:grpSp>
          <p:nvGrpSpPr>
            <p:cNvPr id="85212" name="Group 85211">
              <a:extLst>
                <a:ext uri="{FF2B5EF4-FFF2-40B4-BE49-F238E27FC236}">
                  <a16:creationId xmlns:a16="http://schemas.microsoft.com/office/drawing/2014/main" id="{990FEB9B-4CD0-20EB-4F85-89533D7113B7}"/>
                </a:ext>
              </a:extLst>
            </p:cNvPr>
            <p:cNvGrpSpPr/>
            <p:nvPr/>
          </p:nvGrpSpPr>
          <p:grpSpPr>
            <a:xfrm>
              <a:off x="4294503" y="1581808"/>
              <a:ext cx="4882330" cy="491721"/>
              <a:chOff x="3942261" y="1898872"/>
              <a:chExt cx="4882330" cy="49172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0" name="TextBox 2">
                    <a:extLst>
                      <a:ext uri="{FF2B5EF4-FFF2-40B4-BE49-F238E27FC236}">
                        <a16:creationId xmlns:a16="http://schemas.microsoft.com/office/drawing/2014/main" id="{49E5729E-BDEB-1447-E7A9-174FA752B2E5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61567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0" name="TextBox 2">
                    <a:extLst>
                      <a:ext uri="{FF2B5EF4-FFF2-40B4-BE49-F238E27FC236}">
                        <a16:creationId xmlns:a16="http://schemas.microsoft.com/office/drawing/2014/main" id="{49E5729E-BDEB-1447-E7A9-174FA752B2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615675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1" name="TextBox 3">
                    <a:extLst>
                      <a:ext uri="{FF2B5EF4-FFF2-40B4-BE49-F238E27FC236}">
                        <a16:creationId xmlns:a16="http://schemas.microsoft.com/office/drawing/2014/main" id="{9AC1A3AE-8041-4638-15CB-20ADA7AEAB02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8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1" name="TextBox 3">
                    <a:extLst>
                      <a:ext uri="{FF2B5EF4-FFF2-40B4-BE49-F238E27FC236}">
                        <a16:creationId xmlns:a16="http://schemas.microsoft.com/office/drawing/2014/main" id="{9AC1A3AE-8041-4638-15CB-20ADA7AEAB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8" y="1898872"/>
                    <a:ext cx="622762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2" name="TextBox 4">
                    <a:extLst>
                      <a:ext uri="{FF2B5EF4-FFF2-40B4-BE49-F238E27FC236}">
                        <a16:creationId xmlns:a16="http://schemas.microsoft.com/office/drawing/2014/main" id="{82907EE7-8121-04D9-84B7-165342CEDBD8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609613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2" name="TextBox 4">
                    <a:extLst>
                      <a:ext uri="{FF2B5EF4-FFF2-40B4-BE49-F238E27FC236}">
                        <a16:creationId xmlns:a16="http://schemas.microsoft.com/office/drawing/2014/main" id="{82907EE7-8121-04D9-84B7-165342CEDB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609613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3" name="TextBox 5">
                    <a:extLst>
                      <a:ext uri="{FF2B5EF4-FFF2-40B4-BE49-F238E27FC236}">
                        <a16:creationId xmlns:a16="http://schemas.microsoft.com/office/drawing/2014/main" id="{32BE3295-5756-BD16-6E69-93E6EC7A3B55}"/>
                      </a:ext>
                    </a:extLst>
                  </p:cNvPr>
                  <p:cNvSpPr txBox="1"/>
                  <p:nvPr/>
                </p:nvSpPr>
                <p:spPr>
                  <a:xfrm>
                    <a:off x="7593315" y="1898872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3" name="TextBox 5">
                    <a:extLst>
                      <a:ext uri="{FF2B5EF4-FFF2-40B4-BE49-F238E27FC236}">
                        <a16:creationId xmlns:a16="http://schemas.microsoft.com/office/drawing/2014/main" id="{32BE3295-5756-BD16-6E69-93E6EC7A3B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3315" y="1898872"/>
                    <a:ext cx="399468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22449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4" name="TextBox 212">
                    <a:extLst>
                      <a:ext uri="{FF2B5EF4-FFF2-40B4-BE49-F238E27FC236}">
                        <a16:creationId xmlns:a16="http://schemas.microsoft.com/office/drawing/2014/main" id="{9B39B610-B6E9-E131-54A6-8937D23F10BB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1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4" name="TextBox 212">
                    <a:extLst>
                      <a:ext uri="{FF2B5EF4-FFF2-40B4-BE49-F238E27FC236}">
                        <a16:creationId xmlns:a16="http://schemas.microsoft.com/office/drawing/2014/main" id="{9B39B610-B6E9-E131-54A6-8937D23F10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1" y="1898872"/>
                    <a:ext cx="622762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5" name="TextBox 213">
                    <a:extLst>
                      <a:ext uri="{FF2B5EF4-FFF2-40B4-BE49-F238E27FC236}">
                        <a16:creationId xmlns:a16="http://schemas.microsoft.com/office/drawing/2014/main" id="{FACF4376-93D2-755B-FD7F-9553A6D5DA64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5" name="TextBox 213">
                    <a:extLst>
                      <a:ext uri="{FF2B5EF4-FFF2-40B4-BE49-F238E27FC236}">
                        <a16:creationId xmlns:a16="http://schemas.microsoft.com/office/drawing/2014/main" id="{FACF4376-93D2-755B-FD7F-9553A6D5DA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622762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6" name="TextBox 214">
                    <a:extLst>
                      <a:ext uri="{FF2B5EF4-FFF2-40B4-BE49-F238E27FC236}">
                        <a16:creationId xmlns:a16="http://schemas.microsoft.com/office/drawing/2014/main" id="{1E8EE12E-CE56-0B78-288F-18439143D98C}"/>
                      </a:ext>
                    </a:extLst>
                  </p:cNvPr>
                  <p:cNvSpPr txBox="1"/>
                  <p:nvPr/>
                </p:nvSpPr>
                <p:spPr>
                  <a:xfrm>
                    <a:off x="8201829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6" name="TextBox 214">
                    <a:extLst>
                      <a:ext uri="{FF2B5EF4-FFF2-40B4-BE49-F238E27FC236}">
                        <a16:creationId xmlns:a16="http://schemas.microsoft.com/office/drawing/2014/main" id="{1E8EE12E-CE56-0B78-288F-18439143D9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1829" y="1898872"/>
                    <a:ext cx="622762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27" name="TextBox 215">
                    <a:extLst>
                      <a:ext uri="{FF2B5EF4-FFF2-40B4-BE49-F238E27FC236}">
                        <a16:creationId xmlns:a16="http://schemas.microsoft.com/office/drawing/2014/main" id="{A8971E4E-8052-1A49-41D8-C1BBB39DEB82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27" name="TextBox 215">
                    <a:extLst>
                      <a:ext uri="{FF2B5EF4-FFF2-40B4-BE49-F238E27FC236}">
                        <a16:creationId xmlns:a16="http://schemas.microsoft.com/office/drawing/2014/main" id="{A8971E4E-8052-1A49-41D8-C1BBB39DEB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22449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213" name="Group 85212">
              <a:extLst>
                <a:ext uri="{FF2B5EF4-FFF2-40B4-BE49-F238E27FC236}">
                  <a16:creationId xmlns:a16="http://schemas.microsoft.com/office/drawing/2014/main" id="{40C8282C-B93C-5960-A196-6463F4044E63}"/>
                </a:ext>
              </a:extLst>
            </p:cNvPr>
            <p:cNvGrpSpPr/>
            <p:nvPr/>
          </p:nvGrpSpPr>
          <p:grpSpPr>
            <a:xfrm>
              <a:off x="3116275" y="2523853"/>
              <a:ext cx="627754" cy="2782395"/>
              <a:chOff x="2727351" y="2837121"/>
              <a:chExt cx="627754" cy="2782395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14" name="TextBox 218">
                    <a:extLst>
                      <a:ext uri="{FF2B5EF4-FFF2-40B4-BE49-F238E27FC236}">
                        <a16:creationId xmlns:a16="http://schemas.microsoft.com/office/drawing/2014/main" id="{D42F6012-361C-758F-48DA-0E100324FED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14" name="TextBox 218">
                    <a:extLst>
                      <a:ext uri="{FF2B5EF4-FFF2-40B4-BE49-F238E27FC236}">
                        <a16:creationId xmlns:a16="http://schemas.microsoft.com/office/drawing/2014/main" id="{D42F6012-361C-758F-48DA-0E100324FE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2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15" name="TextBox 219">
                    <a:extLst>
                      <a:ext uri="{FF2B5EF4-FFF2-40B4-BE49-F238E27FC236}">
                        <a16:creationId xmlns:a16="http://schemas.microsoft.com/office/drawing/2014/main" id="{5FE0430C-8A67-BAEC-6073-B1DBCCCD8550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613456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15" name="TextBox 219">
                    <a:extLst>
                      <a:ext uri="{FF2B5EF4-FFF2-40B4-BE49-F238E27FC236}">
                        <a16:creationId xmlns:a16="http://schemas.microsoft.com/office/drawing/2014/main" id="{5FE0430C-8A67-BAEC-6073-B1DBCCCD85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613456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16" name="TextBox 220">
                    <a:extLst>
                      <a:ext uri="{FF2B5EF4-FFF2-40B4-BE49-F238E27FC236}">
                        <a16:creationId xmlns:a16="http://schemas.microsoft.com/office/drawing/2014/main" id="{D9B5C4B0-7790-EE11-7AD6-D73C356AAE7C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620541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16" name="TextBox 220">
                    <a:extLst>
                      <a:ext uri="{FF2B5EF4-FFF2-40B4-BE49-F238E27FC236}">
                        <a16:creationId xmlns:a16="http://schemas.microsoft.com/office/drawing/2014/main" id="{D9B5C4B0-7790-EE11-7AD6-D73C356AAE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620541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17" name="TextBox 222">
                    <a:extLst>
                      <a:ext uri="{FF2B5EF4-FFF2-40B4-BE49-F238E27FC236}">
                        <a16:creationId xmlns:a16="http://schemas.microsoft.com/office/drawing/2014/main" id="{5D02911B-187C-E908-6721-31E9A1962530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620541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17" name="TextBox 222">
                    <a:extLst>
                      <a:ext uri="{FF2B5EF4-FFF2-40B4-BE49-F238E27FC236}">
                        <a16:creationId xmlns:a16="http://schemas.microsoft.com/office/drawing/2014/main" id="{5D02911B-187C-E908-6721-31E9A19625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620541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18" name="TextBox 223">
                    <a:extLst>
                      <a:ext uri="{FF2B5EF4-FFF2-40B4-BE49-F238E27FC236}">
                        <a16:creationId xmlns:a16="http://schemas.microsoft.com/office/drawing/2014/main" id="{1CD457DC-8035-B14F-AB6E-F23A6F7644D4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18" name="TextBox 223">
                    <a:extLst>
                      <a:ext uri="{FF2B5EF4-FFF2-40B4-BE49-F238E27FC236}">
                        <a16:creationId xmlns:a16="http://schemas.microsoft.com/office/drawing/2014/main" id="{1CD457DC-8035-B14F-AB6E-F23A6F7644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2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5219" name="TextBox 224">
                    <a:extLst>
                      <a:ext uri="{FF2B5EF4-FFF2-40B4-BE49-F238E27FC236}">
                        <a16:creationId xmlns:a16="http://schemas.microsoft.com/office/drawing/2014/main" id="{FD42D90C-3931-EB05-742D-FFE7CF1F94AA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620541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85219" name="TextBox 224">
                    <a:extLst>
                      <a:ext uri="{FF2B5EF4-FFF2-40B4-BE49-F238E27FC236}">
                        <a16:creationId xmlns:a16="http://schemas.microsoft.com/office/drawing/2014/main" id="{FD42D90C-3931-EB05-742D-FFE7CF1F94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620541" cy="49172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5E7686-5C06-F190-8608-FB4B421FCD5F}"/>
                  </a:ext>
                </a:extLst>
              </p:cNvPr>
              <p:cNvSpPr txBox="1"/>
              <p:nvPr/>
            </p:nvSpPr>
            <p:spPr>
              <a:xfrm>
                <a:off x="266998" y="4775689"/>
                <a:ext cx="553997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Each index depends on 3 others: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The one above it: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The one to its left: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The one to it’s upper left: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5E7686-5C06-F190-8608-FB4B421FC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98" y="4775689"/>
                <a:ext cx="5539978" cy="1569660"/>
              </a:xfrm>
              <a:prstGeom prst="rect">
                <a:avLst/>
              </a:prstGeom>
              <a:blipFill>
                <a:blip r:embed="rId18"/>
                <a:stretch>
                  <a:fillRect l="-1760" t="-3101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96325AB-A87D-E2CB-625B-C3CC5E980A72}"/>
              </a:ext>
            </a:extLst>
          </p:cNvPr>
          <p:cNvSpPr txBox="1"/>
          <p:nvPr/>
        </p:nvSpPr>
        <p:spPr>
          <a:xfrm>
            <a:off x="6125264" y="4133801"/>
            <a:ext cx="46414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of these orders will work: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Top-to-bottom, then left-to-right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Left-to-right, then top-to-bottom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Diagonally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CC8166-AE87-1871-B1D1-558AF8D6DF90}"/>
              </a:ext>
            </a:extLst>
          </p:cNvPr>
          <p:cNvGrpSpPr/>
          <p:nvPr/>
        </p:nvGrpSpPr>
        <p:grpSpPr>
          <a:xfrm>
            <a:off x="10942950" y="4775689"/>
            <a:ext cx="937148" cy="685877"/>
            <a:chOff x="10644393" y="5114134"/>
            <a:chExt cx="937148" cy="685877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024B4AAB-2066-167C-C80D-4D621B7A98EF}"/>
                </a:ext>
              </a:extLst>
            </p:cNvPr>
            <p:cNvSpPr/>
            <p:nvPr/>
          </p:nvSpPr>
          <p:spPr>
            <a:xfrm>
              <a:off x="10644394" y="5114134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58877A7-EAEF-46BC-372D-300351A9DDB7}"/>
                </a:ext>
              </a:extLst>
            </p:cNvPr>
            <p:cNvSpPr/>
            <p:nvPr/>
          </p:nvSpPr>
          <p:spPr>
            <a:xfrm>
              <a:off x="10644394" y="5284234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5BC47438-C39B-F723-F249-1D76F7BF1020}"/>
                </a:ext>
              </a:extLst>
            </p:cNvPr>
            <p:cNvSpPr/>
            <p:nvPr/>
          </p:nvSpPr>
          <p:spPr>
            <a:xfrm>
              <a:off x="10644393" y="5419011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A550C633-5E2E-85A0-6D7A-AA8FD34D9665}"/>
                </a:ext>
              </a:extLst>
            </p:cNvPr>
            <p:cNvSpPr/>
            <p:nvPr/>
          </p:nvSpPr>
          <p:spPr>
            <a:xfrm>
              <a:off x="10644393" y="5589111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9326B5-1181-27BC-67B0-A1BF1690B2A6}"/>
              </a:ext>
            </a:extLst>
          </p:cNvPr>
          <p:cNvGrpSpPr/>
          <p:nvPr/>
        </p:nvGrpSpPr>
        <p:grpSpPr>
          <a:xfrm rot="5400000">
            <a:off x="11133466" y="5528759"/>
            <a:ext cx="556113" cy="685877"/>
            <a:chOff x="10644393" y="5114134"/>
            <a:chExt cx="937148" cy="685877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397ADE4-4EE5-6F45-5799-2497954515E9}"/>
                </a:ext>
              </a:extLst>
            </p:cNvPr>
            <p:cNvSpPr/>
            <p:nvPr/>
          </p:nvSpPr>
          <p:spPr>
            <a:xfrm>
              <a:off x="10644394" y="5114134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890243B8-8B35-1A9B-D62B-A311BF27EE36}"/>
                </a:ext>
              </a:extLst>
            </p:cNvPr>
            <p:cNvSpPr/>
            <p:nvPr/>
          </p:nvSpPr>
          <p:spPr>
            <a:xfrm>
              <a:off x="10644394" y="5284234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60D634A4-F286-11B0-CF2B-12F2538DD45F}"/>
                </a:ext>
              </a:extLst>
            </p:cNvPr>
            <p:cNvSpPr/>
            <p:nvPr/>
          </p:nvSpPr>
          <p:spPr>
            <a:xfrm>
              <a:off x="10644393" y="5419011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2AE9F35-C363-0AE3-A1FB-803692C42600}"/>
                </a:ext>
              </a:extLst>
            </p:cNvPr>
            <p:cNvSpPr/>
            <p:nvPr/>
          </p:nvSpPr>
          <p:spPr>
            <a:xfrm>
              <a:off x="10644393" y="5589111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E6F0F8-5C44-CAAF-6FA7-B5504D9E09ED}"/>
              </a:ext>
            </a:extLst>
          </p:cNvPr>
          <p:cNvGrpSpPr/>
          <p:nvPr/>
        </p:nvGrpSpPr>
        <p:grpSpPr>
          <a:xfrm>
            <a:off x="7979928" y="6134308"/>
            <a:ext cx="1007589" cy="392343"/>
            <a:chOff x="7939740" y="6116726"/>
            <a:chExt cx="1285492" cy="500555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7B3FB502-97B9-2254-ACB5-812928050D2B}"/>
                </a:ext>
              </a:extLst>
            </p:cNvPr>
            <p:cNvSpPr/>
            <p:nvPr/>
          </p:nvSpPr>
          <p:spPr>
            <a:xfrm rot="18913461">
              <a:off x="7984366" y="6116726"/>
              <a:ext cx="556112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E4F1B57B-DA38-AE0D-DDBE-F2E2D0508B3F}"/>
                </a:ext>
              </a:extLst>
            </p:cNvPr>
            <p:cNvSpPr/>
            <p:nvPr/>
          </p:nvSpPr>
          <p:spPr>
            <a:xfrm rot="18913461">
              <a:off x="7957932" y="6263941"/>
              <a:ext cx="924232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9E6C43B7-17E2-1DD5-E6D3-5B6CFD4DBEC9}"/>
                </a:ext>
              </a:extLst>
            </p:cNvPr>
            <p:cNvSpPr/>
            <p:nvPr/>
          </p:nvSpPr>
          <p:spPr>
            <a:xfrm rot="18913461">
              <a:off x="7939740" y="6406381"/>
              <a:ext cx="1285492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F1A661-4CEC-A242-E852-E3FCE5B76CDE}"/>
              </a:ext>
            </a:extLst>
          </p:cNvPr>
          <p:cNvGrpSpPr/>
          <p:nvPr/>
        </p:nvGrpSpPr>
        <p:grpSpPr>
          <a:xfrm rot="16200000" flipH="1">
            <a:off x="8935692" y="6222978"/>
            <a:ext cx="1051798" cy="431941"/>
            <a:chOff x="7939740" y="6116726"/>
            <a:chExt cx="1285492" cy="500555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5890B5AA-CE68-04C2-B8F2-759C84DD50A8}"/>
                </a:ext>
              </a:extLst>
            </p:cNvPr>
            <p:cNvSpPr/>
            <p:nvPr/>
          </p:nvSpPr>
          <p:spPr>
            <a:xfrm rot="18913461">
              <a:off x="7984366" y="6116726"/>
              <a:ext cx="556112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688C90F-EEC9-117C-393D-E0E464555F95}"/>
                </a:ext>
              </a:extLst>
            </p:cNvPr>
            <p:cNvSpPr/>
            <p:nvPr/>
          </p:nvSpPr>
          <p:spPr>
            <a:xfrm rot="18913461">
              <a:off x="7957932" y="6263941"/>
              <a:ext cx="924232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8DEA024F-60A2-2079-E55F-2A0B7121DCA3}"/>
                </a:ext>
              </a:extLst>
            </p:cNvPr>
            <p:cNvSpPr/>
            <p:nvPr/>
          </p:nvSpPr>
          <p:spPr>
            <a:xfrm rot="18913461">
              <a:off x="7939740" y="6406381"/>
              <a:ext cx="1285492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32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3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1B119-2BDC-4351-4195-5C5378876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378D-F54B-74F8-E3F9-585C14EC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Bottom-Up Sequence Alignment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9C2EB-730E-7F22-B00C-A701A36FF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17" y="1377791"/>
                <a:ext cx="12009583" cy="51985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align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>
                  <a:buNone/>
                </a:pP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] = 0</a:t>
                </a:r>
                <a:r>
                  <a:rPr lang="en-US" dirty="0">
                    <a:solidFill>
                      <a:srgbClr val="7030A0"/>
                    </a:solidFill>
                  </a:rPr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and save base cases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	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OPT[0][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= 0</a:t>
                </a:r>
                <a:r>
                  <a:rPr lang="en-US" dirty="0">
                    <a:solidFill>
                      <a:srgbClr val="7030A0"/>
                    </a:solidFill>
                  </a:rPr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and save base cases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	match =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]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each subproblem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:r>
                  <a:rPr lang="en-US" dirty="0" err="1"/>
                  <a:t>gapx</a:t>
                </a:r>
                <a:r>
                  <a:rPr lang="en-US" dirty="0"/>
                  <a:t> =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]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each subproblem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:r>
                  <a:rPr lang="en-US" dirty="0" err="1"/>
                  <a:t>gapy</a:t>
                </a:r>
                <a:r>
                  <a:rPr lang="en-US" dirty="0"/>
                  <a:t> =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each subproblem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	solution = </a:t>
                </a:r>
                <a:r>
                  <a:rPr lang="en-US" dirty="0">
                    <a:solidFill>
                      <a:schemeClr val="tx1"/>
                    </a:solidFill>
                  </a:rPr>
                  <a:t>min(match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gapx</a:t>
                </a:r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gapy</a:t>
                </a:r>
                <a:r>
                  <a:rPr lang="en-US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en-US" dirty="0">
                    <a:solidFill>
                      <a:schemeClr val="accent3"/>
                    </a:solidFill>
                  </a:rPr>
                  <a:t>// pick solution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OPT[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 = solution </a:t>
                </a:r>
                <a:r>
                  <a:rPr lang="en-US" dirty="0">
                    <a:solidFill>
                      <a:schemeClr val="accent3"/>
                    </a:solidFill>
                  </a:rPr>
                  <a:t>// save solution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	return OPT[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9C2EB-730E-7F22-B00C-A701A36FF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17" y="1377791"/>
                <a:ext cx="12009583" cy="5198500"/>
              </a:xfrm>
              <a:blipFill>
                <a:blip r:embed="rId2"/>
                <a:stretch>
                  <a:fillRect l="-812" t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62F86-ADF0-3B48-2D14-1F7A3423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18FBBE-7CD5-6A39-18D5-A79CB6AD0C3A}"/>
              </a:ext>
            </a:extLst>
          </p:cNvPr>
          <p:cNvGrpSpPr/>
          <p:nvPr/>
        </p:nvGrpSpPr>
        <p:grpSpPr>
          <a:xfrm>
            <a:off x="8732011" y="1232607"/>
            <a:ext cx="3040889" cy="1773853"/>
            <a:chOff x="3589324" y="2048932"/>
            <a:chExt cx="5486400" cy="3200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F7831B-1461-1BD3-E7C0-9A257B9EB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924" y="2063220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1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F64212-9631-30CA-665B-91B23FCEF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24" y="2048932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1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5AA354-4B18-64D4-D77A-CC9063B155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506132"/>
              <a:ext cx="5486400" cy="914400"/>
              <a:chOff x="960" y="1488"/>
              <a:chExt cx="3456" cy="576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2BA03DE-4930-9034-CFBB-2E64386D33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4977F4ED-D4AF-DB76-ECE5-B76959DE38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69367322-E5E4-EF81-DA9F-3B810D90F0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32651D0C-454D-2CB4-678D-37223C8A5D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5EE443AC-835E-09B5-9CFD-32EC23762CB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7CB34AB3-6000-DD7F-D9E0-7FA0FF6404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A01F93F2-E9D9-D1AE-8E1F-6DE6279BE4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B855BCE6-DB22-B5D0-A803-32D57E110B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23" name="Group 122">
                      <a:extLst>
                        <a:ext uri="{FF2B5EF4-FFF2-40B4-BE49-F238E27FC236}">
                          <a16:creationId xmlns:a16="http://schemas.microsoft.com/office/drawing/2014/main" id="{0A3B45D0-0FE1-D6AF-FF16-F23D6FA325D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25" name="Rectangle 124">
                        <a:extLst>
                          <a:ext uri="{FF2B5EF4-FFF2-40B4-BE49-F238E27FC236}">
                            <a16:creationId xmlns:a16="http://schemas.microsoft.com/office/drawing/2014/main" id="{A6776EFA-71AA-2BDC-99D9-064287079E4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26" name="Rectangle 125">
                        <a:extLst>
                          <a:ext uri="{FF2B5EF4-FFF2-40B4-BE49-F238E27FC236}">
                            <a16:creationId xmlns:a16="http://schemas.microsoft.com/office/drawing/2014/main" id="{F5D36CA0-68C3-7252-1941-CE7D386A673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C3E587E8-A9D1-6AFF-2D49-CC8816CE9DB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4394F8C0-CFD2-7951-F980-5CB44F7F121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19" name="Group 118">
                      <a:extLst>
                        <a:ext uri="{FF2B5EF4-FFF2-40B4-BE49-F238E27FC236}">
                          <a16:creationId xmlns:a16="http://schemas.microsoft.com/office/drawing/2014/main" id="{5F6DB07F-3E16-4FBE-9BEA-B67229D098F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21" name="Rectangle 120">
                        <a:extLst>
                          <a:ext uri="{FF2B5EF4-FFF2-40B4-BE49-F238E27FC236}">
                            <a16:creationId xmlns:a16="http://schemas.microsoft.com/office/drawing/2014/main" id="{819CA4A6-A240-164B-8815-D3243249DFB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22" name="Rectangle 121">
                        <a:extLst>
                          <a:ext uri="{FF2B5EF4-FFF2-40B4-BE49-F238E27FC236}">
                            <a16:creationId xmlns:a16="http://schemas.microsoft.com/office/drawing/2014/main" id="{F6A5DE96-9A7F-67A7-D518-40F73557C39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9AB60ACE-531A-29DD-889C-F452DB42CF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A82DA1D-A6F1-3C5E-CB5F-095410D6B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73E085BC-A86C-D507-E521-377AD9F79C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C0B2F442-DA3D-FED8-9D38-45591E0D54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7CB3CC39-8A46-A847-D66B-0D7BBE9CA6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3BBEA422-4660-55E9-E5EE-DE84B8DC55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F8EC4456-CCC8-3CD4-38D0-AC89369962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51501604-2668-A046-9B59-728C3F7436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00E712F1-B363-44DB-FC43-A3F6A1412C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07" name="Group 106">
                      <a:extLst>
                        <a:ext uri="{FF2B5EF4-FFF2-40B4-BE49-F238E27FC236}">
                          <a16:creationId xmlns:a16="http://schemas.microsoft.com/office/drawing/2014/main" id="{B811D26F-3ED2-F2DE-7287-56E3FF6371F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09" name="Rectangle 108">
                        <a:extLst>
                          <a:ext uri="{FF2B5EF4-FFF2-40B4-BE49-F238E27FC236}">
                            <a16:creationId xmlns:a16="http://schemas.microsoft.com/office/drawing/2014/main" id="{FBC6B85D-EF67-EDAB-A388-FA6B97A437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10" name="Rectangle 109">
                        <a:extLst>
                          <a:ext uri="{FF2B5EF4-FFF2-40B4-BE49-F238E27FC236}">
                            <a16:creationId xmlns:a16="http://schemas.microsoft.com/office/drawing/2014/main" id="{57475762-D5D7-37F4-C54A-0DCB7C1ACE9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4B1CDB1A-B2E7-CD71-ACC5-B9435C1FAA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162B6229-BAE6-6C17-770E-1695F1D606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03" name="Group 102">
                      <a:extLst>
                        <a:ext uri="{FF2B5EF4-FFF2-40B4-BE49-F238E27FC236}">
                          <a16:creationId xmlns:a16="http://schemas.microsoft.com/office/drawing/2014/main" id="{697BDD11-0DD9-87E0-31A1-135EF169616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05" name="Rectangle 104">
                        <a:extLst>
                          <a:ext uri="{FF2B5EF4-FFF2-40B4-BE49-F238E27FC236}">
                            <a16:creationId xmlns:a16="http://schemas.microsoft.com/office/drawing/2014/main" id="{1528CEB5-8BA0-6EB3-7274-71E42A13924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06" name="Rectangle 105">
                        <a:extLst>
                          <a:ext uri="{FF2B5EF4-FFF2-40B4-BE49-F238E27FC236}">
                            <a16:creationId xmlns:a16="http://schemas.microsoft.com/office/drawing/2014/main" id="{2E641926-2FC6-DBC9-E12B-4FB29379EB5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B09F73E0-FF5C-2F66-8238-6F6FB9F70E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BD1BAAA-1067-BA8F-F2E2-D0856D16B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048932"/>
              <a:ext cx="5486400" cy="3200400"/>
              <a:chOff x="864" y="1392"/>
              <a:chExt cx="3456" cy="201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E6B6C05-AE1C-7F33-C306-AC92BC816A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1392"/>
                <a:ext cx="3456" cy="288"/>
                <a:chOff x="432" y="1152"/>
                <a:chExt cx="3456" cy="288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F95C591E-E11D-249A-7809-47E986971B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0BB45409-091E-9ED5-B76A-C2C341A5BB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582A773-569A-3B25-7CA1-3D7DB8CBB5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416D6DD2-02BD-EC3B-1911-89C9A0B4C7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31ADA04-A7BA-7333-3CC4-79183618C3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513407E-6C55-EF37-F98F-13E8B0AF4C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DA24E016-6DF8-20A0-97DE-CD0FBCAD2F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57B4C21A-B864-E84F-ACA4-C96CDB0762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91" name="Rectangle 90">
                        <a:extLst>
                          <a:ext uri="{FF2B5EF4-FFF2-40B4-BE49-F238E27FC236}">
                            <a16:creationId xmlns:a16="http://schemas.microsoft.com/office/drawing/2014/main" id="{5E690552-91B4-FC86-6C45-5DE88B79B92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92" name="Rectangle 91">
                        <a:extLst>
                          <a:ext uri="{FF2B5EF4-FFF2-40B4-BE49-F238E27FC236}">
                            <a16:creationId xmlns:a16="http://schemas.microsoft.com/office/drawing/2014/main" id="{E5AAF7D6-C565-C473-E7F0-0D0D2DECD2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3E18126A-8FC5-1344-4CBD-F070EDE826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5575D056-77F2-75E9-F7EA-7BF214B8A1B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11C467F-B606-1026-E2C3-CF8D7081569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7" name="Rectangle 86">
                        <a:extLst>
                          <a:ext uri="{FF2B5EF4-FFF2-40B4-BE49-F238E27FC236}">
                            <a16:creationId xmlns:a16="http://schemas.microsoft.com/office/drawing/2014/main" id="{31593AC7-6145-95D9-6FE4-4F2FAF94CB0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EBCB7C72-449F-7CAD-6349-215248F12D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0CF0C6E8-ED63-DF8F-DB55-BAB2356196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50FEE2D-2367-C64A-B70D-7CCCB6D613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256"/>
                <a:ext cx="3456" cy="576"/>
                <a:chOff x="960" y="1488"/>
                <a:chExt cx="3456" cy="576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CDD119E-BBC0-C6E2-27EE-AC131C4367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E290C240-98A2-A478-CF63-0F11BAE517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63BD22BD-4274-CCCF-C6FE-EF35F537ACE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79" name="Rectangle 78">
                        <a:extLst>
                          <a:ext uri="{FF2B5EF4-FFF2-40B4-BE49-F238E27FC236}">
                            <a16:creationId xmlns:a16="http://schemas.microsoft.com/office/drawing/2014/main" id="{3F86C95B-89C6-11BF-7816-6237C52A06D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80" name="Rectangle 79">
                        <a:extLst>
                          <a:ext uri="{FF2B5EF4-FFF2-40B4-BE49-F238E27FC236}">
                            <a16:creationId xmlns:a16="http://schemas.microsoft.com/office/drawing/2014/main" id="{BC499003-D1DC-6E4F-2E6E-B4E6378AEAC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04B5D909-1002-4961-4F66-DF531638DB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F9ADBF7A-A0B5-0472-F554-67872A465D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BD509398-2F60-98AB-7010-D79DC61106B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73" name="Group 72">
                        <a:extLst>
                          <a:ext uri="{FF2B5EF4-FFF2-40B4-BE49-F238E27FC236}">
                            <a16:creationId xmlns:a16="http://schemas.microsoft.com/office/drawing/2014/main" id="{F3DC269A-9A05-A4C4-EE28-39F27A24531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75" name="Rectangle 74">
                          <a:extLst>
                            <a:ext uri="{FF2B5EF4-FFF2-40B4-BE49-F238E27FC236}">
                              <a16:creationId xmlns:a16="http://schemas.microsoft.com/office/drawing/2014/main" id="{2952504C-868B-6DF1-6C72-DFA294DAFF8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76" name="Rectangle 75">
                          <a:extLst>
                            <a:ext uri="{FF2B5EF4-FFF2-40B4-BE49-F238E27FC236}">
                              <a16:creationId xmlns:a16="http://schemas.microsoft.com/office/drawing/2014/main" id="{44C2F2B1-47BB-93F9-7A4A-5845B2DBB9A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AFAEDB10-13B0-8C64-92E0-F251B3C2F5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4C8777D9-397A-A36C-19E6-BDA64368CEB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69" name="Group 68">
                        <a:extLst>
                          <a:ext uri="{FF2B5EF4-FFF2-40B4-BE49-F238E27FC236}">
                            <a16:creationId xmlns:a16="http://schemas.microsoft.com/office/drawing/2014/main" id="{C5007962-28A1-13B5-F36E-D1C5AB47BCA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71" name="Rectangle 70">
                          <a:extLst>
                            <a:ext uri="{FF2B5EF4-FFF2-40B4-BE49-F238E27FC236}">
                              <a16:creationId xmlns:a16="http://schemas.microsoft.com/office/drawing/2014/main" id="{C366DDCC-B08E-999A-4E93-20D4EFD964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72" name="Rectangle 71">
                          <a:extLst>
                            <a:ext uri="{FF2B5EF4-FFF2-40B4-BE49-F238E27FC236}">
                              <a16:creationId xmlns:a16="http://schemas.microsoft.com/office/drawing/2014/main" id="{AE30C2CE-339A-FAF5-0C58-B972036D229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1E716196-B48A-B9C0-0C17-90E386E2D16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456A6F7-9E22-8A19-BD86-63B0EA280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B599467-ED98-CDCD-06FC-F2F01E7010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1" name="Group 60">
                      <a:extLst>
                        <a:ext uri="{FF2B5EF4-FFF2-40B4-BE49-F238E27FC236}">
                          <a16:creationId xmlns:a16="http://schemas.microsoft.com/office/drawing/2014/main" id="{4C9552E6-4EB5-6FBA-C8FB-98DFBD34224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F669F38E-761F-072A-6814-90D6CFE8822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44316FCB-539D-9281-12C7-B27F0818A16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BC905211-390B-714C-0190-26CE7A75AA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5924CB6A-10D9-C352-BC20-A5610B737E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6F45CA35-57D4-2710-9910-D18BF84D16A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57" name="Group 56">
                        <a:extLst>
                          <a:ext uri="{FF2B5EF4-FFF2-40B4-BE49-F238E27FC236}">
                            <a16:creationId xmlns:a16="http://schemas.microsoft.com/office/drawing/2014/main" id="{68D2C2F0-9623-F7D7-D7B9-C44B0FB15E5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59" name="Rectangle 58">
                          <a:extLst>
                            <a:ext uri="{FF2B5EF4-FFF2-40B4-BE49-F238E27FC236}">
                              <a16:creationId xmlns:a16="http://schemas.microsoft.com/office/drawing/2014/main" id="{7D664915-3977-7807-CBDB-0581201D5BB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60" name="Rectangle 59">
                          <a:extLst>
                            <a:ext uri="{FF2B5EF4-FFF2-40B4-BE49-F238E27FC236}">
                              <a16:creationId xmlns:a16="http://schemas.microsoft.com/office/drawing/2014/main" id="{5E42D56F-DDC0-6738-DD9F-D1AEBAC3217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806D95DB-F739-DBEC-43D0-6DFFB0FECE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7D96EE84-F8A6-CD3D-D0AD-AEEB45A23B0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F8B5B01D-425D-2366-DD43-3F946440A7E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55" name="Rectangle 54">
                          <a:extLst>
                            <a:ext uri="{FF2B5EF4-FFF2-40B4-BE49-F238E27FC236}">
                              <a16:creationId xmlns:a16="http://schemas.microsoft.com/office/drawing/2014/main" id="{17ED3C7E-3540-6BCB-A07E-7EC7B3E9BEF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56" name="Rectangle 55">
                          <a:extLst>
                            <a:ext uri="{FF2B5EF4-FFF2-40B4-BE49-F238E27FC236}">
                              <a16:creationId xmlns:a16="http://schemas.microsoft.com/office/drawing/2014/main" id="{8003C6E7-BFA7-CF20-7685-0AD48FF21CE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FF7FC147-87E6-5801-539B-890A5FE8A1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4A6FBEB-EA93-80B0-8113-64B2E75E4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32"/>
                <a:ext cx="3456" cy="576"/>
                <a:chOff x="960" y="1488"/>
                <a:chExt cx="3456" cy="576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1D1832F6-1C50-71C7-3586-73A0E593FB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B0C73171-4079-F8C8-7940-C76283482E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43" name="Group 42">
                      <a:extLst>
                        <a:ext uri="{FF2B5EF4-FFF2-40B4-BE49-F238E27FC236}">
                          <a16:creationId xmlns:a16="http://schemas.microsoft.com/office/drawing/2014/main" id="{A8CDEB0D-7B8A-A3EF-77C7-2B06E6AD4C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A6D2868B-036A-CC7F-6C0C-2F4F2DE9C65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7EFD2527-FF4D-3A10-14C7-DC352A923C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66793F28-B79C-7AFD-E8D9-B24C8C2B7E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E3DFB89A-9D68-94D8-F910-5725900C768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F4C0D7A3-0700-D3A5-3579-C05C72318C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39" name="Group 38">
                        <a:extLst>
                          <a:ext uri="{FF2B5EF4-FFF2-40B4-BE49-F238E27FC236}">
                            <a16:creationId xmlns:a16="http://schemas.microsoft.com/office/drawing/2014/main" id="{EE0C192C-530B-FD65-A7A8-04A07473650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41" name="Rectangle 40">
                          <a:extLst>
                            <a:ext uri="{FF2B5EF4-FFF2-40B4-BE49-F238E27FC236}">
                              <a16:creationId xmlns:a16="http://schemas.microsoft.com/office/drawing/2014/main" id="{4658E4E2-CC32-7133-50D9-8262D23EC94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42" name="Rectangle 41">
                          <a:extLst>
                            <a:ext uri="{FF2B5EF4-FFF2-40B4-BE49-F238E27FC236}">
                              <a16:creationId xmlns:a16="http://schemas.microsoft.com/office/drawing/2014/main" id="{56D15B26-F6B3-90C8-F981-53FEB15EA5E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0020C0D2-8740-C280-0FD9-7F6CE058920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1E89FACB-2E9E-69A2-A67B-E1D30427A00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35" name="Group 34">
                        <a:extLst>
                          <a:ext uri="{FF2B5EF4-FFF2-40B4-BE49-F238E27FC236}">
                            <a16:creationId xmlns:a16="http://schemas.microsoft.com/office/drawing/2014/main" id="{7AC0C9F4-AF0A-0899-30B0-FD8C71A433F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37" name="Rectangle 36">
                          <a:extLst>
                            <a:ext uri="{FF2B5EF4-FFF2-40B4-BE49-F238E27FC236}">
                              <a16:creationId xmlns:a16="http://schemas.microsoft.com/office/drawing/2014/main" id="{21A3D4D2-2720-15E9-018E-6B189C7D2F5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38" name="Rectangle 37">
                          <a:extLst>
                            <a:ext uri="{FF2B5EF4-FFF2-40B4-BE49-F238E27FC236}">
                              <a16:creationId xmlns:a16="http://schemas.microsoft.com/office/drawing/2014/main" id="{BA318AD2-58C8-E1D7-87FF-4D67BA8C424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66BB3625-FCF4-3DC2-6BC1-CC7CC78DB2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A18801D-3DE9-9E40-64AF-D8EAFA74DF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1047D0F0-AEA7-3BD0-2113-F4A57FA1C3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221B8CFC-D9E9-4DEB-5C8E-BB341DC7CDE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7C5E02B0-EFA0-078D-4127-6718944A303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30" name="Rectangle 29">
                        <a:extLst>
                          <a:ext uri="{FF2B5EF4-FFF2-40B4-BE49-F238E27FC236}">
                            <a16:creationId xmlns:a16="http://schemas.microsoft.com/office/drawing/2014/main" id="{F7DF85FF-5D32-86F2-63B3-7FDB7FBF98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BA852255-4522-1A66-B3D9-C4B6547B55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72F20879-2AB1-B035-0585-88318D3712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A9B56DE8-9730-26AD-B70D-AC9A4A5C384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23" name="Group 22">
                        <a:extLst>
                          <a:ext uri="{FF2B5EF4-FFF2-40B4-BE49-F238E27FC236}">
                            <a16:creationId xmlns:a16="http://schemas.microsoft.com/office/drawing/2014/main" id="{65EA3594-3142-3C0D-494D-22E343CE1DE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25" name="Rectangle 24">
                          <a:extLst>
                            <a:ext uri="{FF2B5EF4-FFF2-40B4-BE49-F238E27FC236}">
                              <a16:creationId xmlns:a16="http://schemas.microsoft.com/office/drawing/2014/main" id="{F93EE2D9-CC7E-6AE8-A013-0E0B3050635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26" name="Rectangle 25">
                          <a:extLst>
                            <a:ext uri="{FF2B5EF4-FFF2-40B4-BE49-F238E27FC236}">
                              <a16:creationId xmlns:a16="http://schemas.microsoft.com/office/drawing/2014/main" id="{03775F1D-8D04-C3B9-1417-E8524C56554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CA92A586-1E30-DDD1-626A-CE24ED5668C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0E9D620D-B589-7A41-5EC0-17DA1CF1EC9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9" name="Group 18">
                        <a:extLst>
                          <a:ext uri="{FF2B5EF4-FFF2-40B4-BE49-F238E27FC236}">
                            <a16:creationId xmlns:a16="http://schemas.microsoft.com/office/drawing/2014/main" id="{66CED883-ED82-206C-B767-C1EE6C7BCBC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21" name="Rectangle 20">
                          <a:extLst>
                            <a:ext uri="{FF2B5EF4-FFF2-40B4-BE49-F238E27FC236}">
                              <a16:creationId xmlns:a16="http://schemas.microsoft.com/office/drawing/2014/main" id="{84FC402B-5C32-25F5-8BF6-ABAE3280538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22" name="Rectangle 21">
                          <a:extLst>
                            <a:ext uri="{FF2B5EF4-FFF2-40B4-BE49-F238E27FC236}">
                              <a16:creationId xmlns:a16="http://schemas.microsoft.com/office/drawing/2014/main" id="{08F4BA81-2D43-5550-29B7-525049ADAF1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20" name="Rectangle 19">
                        <a:extLst>
                          <a:ext uri="{FF2B5EF4-FFF2-40B4-BE49-F238E27FC236}">
                            <a16:creationId xmlns:a16="http://schemas.microsoft.com/office/drawing/2014/main" id="{279987C8-2B8A-F1CA-C542-ACEDBA00163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</p:grpSp>
      </p:grpSp>
      <p:sp>
        <p:nvSpPr>
          <p:cNvPr id="131" name="Arrow: Right 130">
            <a:extLst>
              <a:ext uri="{FF2B5EF4-FFF2-40B4-BE49-F238E27FC236}">
                <a16:creationId xmlns:a16="http://schemas.microsoft.com/office/drawing/2014/main" id="{5FAAB8F6-4E64-4075-1064-6F98ED934952}"/>
              </a:ext>
            </a:extLst>
          </p:cNvPr>
          <p:cNvSpPr/>
          <p:nvPr/>
        </p:nvSpPr>
        <p:spPr>
          <a:xfrm>
            <a:off x="8845931" y="1287006"/>
            <a:ext cx="2813050" cy="154302"/>
          </a:xfrm>
          <a:prstGeom prst="rightArrow">
            <a:avLst>
              <a:gd name="adj1" fmla="val 26413"/>
              <a:gd name="adj2" fmla="val 832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Arrow: Right 132">
            <a:extLst>
              <a:ext uri="{FF2B5EF4-FFF2-40B4-BE49-F238E27FC236}">
                <a16:creationId xmlns:a16="http://schemas.microsoft.com/office/drawing/2014/main" id="{4B01C1EF-EA8F-756E-B8D2-1CCE6B27BB79}"/>
              </a:ext>
            </a:extLst>
          </p:cNvPr>
          <p:cNvSpPr/>
          <p:nvPr/>
        </p:nvSpPr>
        <p:spPr>
          <a:xfrm>
            <a:off x="8845931" y="1546313"/>
            <a:ext cx="2813050" cy="154302"/>
          </a:xfrm>
          <a:prstGeom prst="rightArrow">
            <a:avLst>
              <a:gd name="adj1" fmla="val 26413"/>
              <a:gd name="adj2" fmla="val 832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9E9CA89A-D1A8-4831-BBAA-B97F497959EC}"/>
              </a:ext>
            </a:extLst>
          </p:cNvPr>
          <p:cNvSpPr/>
          <p:nvPr/>
        </p:nvSpPr>
        <p:spPr>
          <a:xfrm>
            <a:off x="8845931" y="1799720"/>
            <a:ext cx="2813050" cy="154302"/>
          </a:xfrm>
          <a:prstGeom prst="rightArrow">
            <a:avLst>
              <a:gd name="adj1" fmla="val 26413"/>
              <a:gd name="adj2" fmla="val 832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row: Right 134">
            <a:extLst>
              <a:ext uri="{FF2B5EF4-FFF2-40B4-BE49-F238E27FC236}">
                <a16:creationId xmlns:a16="http://schemas.microsoft.com/office/drawing/2014/main" id="{2DF3A8F7-1288-4EEA-D388-D186DB8FD7D8}"/>
              </a:ext>
            </a:extLst>
          </p:cNvPr>
          <p:cNvSpPr/>
          <p:nvPr/>
        </p:nvSpPr>
        <p:spPr>
          <a:xfrm>
            <a:off x="8845931" y="2031639"/>
            <a:ext cx="2813050" cy="154302"/>
          </a:xfrm>
          <a:prstGeom prst="rightArrow">
            <a:avLst>
              <a:gd name="adj1" fmla="val 26413"/>
              <a:gd name="adj2" fmla="val 832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7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ED64E-BCB5-7656-2F4F-3C7A186EA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2BB55714-AB0C-7AFB-FAE8-A091CC7BB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Edit Distance – Four Steps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D289F55-EA01-5896-3A34-3D1CA53999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11055" y="979054"/>
            <a:ext cx="9180945" cy="5878945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/>
            <a:r>
              <a:rPr lang="en-US" altLang="en-US" sz="2000" dirty="0"/>
              <a:t>What are the options for the last choice?</a:t>
            </a:r>
          </a:p>
          <a:p>
            <a:pPr lvl="1"/>
            <a:r>
              <a:rPr lang="en-US" altLang="en-US" sz="2000" dirty="0"/>
              <a:t>For each such option, what does the subproblem look like? How do we use it?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/>
            <a:r>
              <a:rPr lang="en-US" altLang="en-US" sz="2000" dirty="0"/>
              <a:t>Figure out the possible values of all parameters in the recursive calls.</a:t>
            </a:r>
          </a:p>
          <a:p>
            <a:pPr lvl="1"/>
            <a:r>
              <a:rPr lang="en-US" altLang="en-US" sz="2000" dirty="0"/>
              <a:t>How many subproblems (options for last choice) are there?</a:t>
            </a:r>
          </a:p>
          <a:p>
            <a:pPr lvl="1"/>
            <a:r>
              <a:rPr lang="en-US" altLang="en-US" sz="2000" dirty="0"/>
              <a:t>What are the parameters needed to identify each?</a:t>
            </a:r>
          </a:p>
          <a:p>
            <a:pPr lvl="1"/>
            <a:r>
              <a:rPr lang="en-US" altLang="en-US" sz="2000" dirty="0"/>
              <a:t>How many different values could there be per parameter?</a:t>
            </a: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2400" dirty="0"/>
              <a:t>Specify an order of evaluation. </a:t>
            </a:r>
            <a:endParaRPr lang="en-US" altLang="en-US" sz="2000" dirty="0"/>
          </a:p>
          <a:p>
            <a:pPr lvl="1"/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/>
            <a:r>
              <a:rPr lang="en-US" altLang="en-US" sz="2000" dirty="0"/>
              <a:t>With this step: a “Bottom-up” (iterative) algorithm</a:t>
            </a:r>
          </a:p>
          <a:p>
            <a:pPr lvl="1"/>
            <a:r>
              <a:rPr lang="en-US" altLang="en-US" sz="2000" dirty="0"/>
              <a:t>Without this step: a “Top-down” (recursive)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See if there’s a way to save space</a:t>
            </a:r>
          </a:p>
          <a:p>
            <a:pPr lvl="1"/>
            <a:r>
              <a:rPr lang="en-US" altLang="en-US" sz="2000" dirty="0"/>
              <a:t>Is it possible to reuse some memory locations?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5694F3-9945-F9AE-8B19-3CD2CD7827A7}"/>
              </a:ext>
            </a:extLst>
          </p:cNvPr>
          <p:cNvGrpSpPr/>
          <p:nvPr/>
        </p:nvGrpSpPr>
        <p:grpSpPr>
          <a:xfrm>
            <a:off x="1906591" y="1366674"/>
            <a:ext cx="1263243" cy="406656"/>
            <a:chOff x="1600739" y="2732537"/>
            <a:chExt cx="2295525" cy="7389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D6F029-12F3-9DAE-A2A3-F9F0FFB22A61}"/>
                </a:ext>
              </a:extLst>
            </p:cNvPr>
            <p:cNvGrpSpPr/>
            <p:nvPr/>
          </p:nvGrpSpPr>
          <p:grpSpPr>
            <a:xfrm>
              <a:off x="1610264" y="3162729"/>
              <a:ext cx="2286000" cy="308772"/>
              <a:chOff x="4746800" y="3496280"/>
              <a:chExt cx="2286000" cy="308772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8F5CE5E5-CBD7-8C6D-7CEA-7034BCCC1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C43AF67E-0FC5-2D38-783D-A921483544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2298318C-BC75-0D9B-C0D4-90532934F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A0349A55-4944-FCB4-E27B-59F527CF23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3496280"/>
                <a:ext cx="381000" cy="30877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3EBFA87D-FB4C-F918-4679-8AC8EAD0F3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799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341424D4-AB05-FC18-C553-CFECD0335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0877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3403C0-234F-C7D4-255B-367C9AA06234}"/>
                </a:ext>
              </a:extLst>
            </p:cNvPr>
            <p:cNvGrpSpPr/>
            <p:nvPr/>
          </p:nvGrpSpPr>
          <p:grpSpPr>
            <a:xfrm>
              <a:off x="1600739" y="2732537"/>
              <a:ext cx="2286000" cy="308772"/>
              <a:chOff x="4365800" y="2297143"/>
              <a:chExt cx="2286000" cy="308772"/>
            </a:xfrm>
          </p:grpSpPr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B77452AF-DF2E-01FF-8288-3449549A3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31B4BF9C-2062-626D-3140-88241C74D9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2BCEBF5B-90C5-4C49-799D-1EE2A099C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1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5FECFAF7-C802-DC02-FF57-DB6FACBD9B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id="{78905ABA-2A9C-8BEF-82F0-07F7938F4F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2297143"/>
                <a:ext cx="381000" cy="30877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C</a:t>
                </a:r>
              </a:p>
            </p:txBody>
          </p:sp>
          <p:sp>
            <p:nvSpPr>
              <p:cNvPr id="10" name="Text Box 17">
                <a:extLst>
                  <a:ext uri="{FF2B5EF4-FFF2-40B4-BE49-F238E27FC236}">
                    <a16:creationId xmlns:a16="http://schemas.microsoft.com/office/drawing/2014/main" id="{94483084-B998-5C57-6261-0648862BFC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0877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5DDF96-0C28-760A-B340-B37A003B5311}"/>
              </a:ext>
            </a:extLst>
          </p:cNvPr>
          <p:cNvGrpSpPr/>
          <p:nvPr/>
        </p:nvGrpSpPr>
        <p:grpSpPr>
          <a:xfrm>
            <a:off x="-19738" y="954600"/>
            <a:ext cx="1642849" cy="393567"/>
            <a:chOff x="1568832" y="4245195"/>
            <a:chExt cx="2662099" cy="63774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374545-F998-4FDB-BB06-591BE6A2B557}"/>
                </a:ext>
              </a:extLst>
            </p:cNvPr>
            <p:cNvGrpSpPr/>
            <p:nvPr/>
          </p:nvGrpSpPr>
          <p:grpSpPr>
            <a:xfrm>
              <a:off x="1936585" y="4245195"/>
              <a:ext cx="2286000" cy="275340"/>
              <a:chOff x="4365800" y="2297143"/>
              <a:chExt cx="2286000" cy="275340"/>
            </a:xfrm>
          </p:grpSpPr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F3B43E33-FFBF-CD1E-ADE9-75BEA40B74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49" name="Text Box 6">
                <a:extLst>
                  <a:ext uri="{FF2B5EF4-FFF2-40B4-BE49-F238E27FC236}">
                    <a16:creationId xmlns:a16="http://schemas.microsoft.com/office/drawing/2014/main" id="{2E4C1CD6-0F1B-D095-A681-878201653B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799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id="{E932D700-2412-53CD-A384-08D7A2F4E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1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59914E49-542B-7E7D-FE90-210502F7F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52" name="Text Box 9">
                <a:extLst>
                  <a:ext uri="{FF2B5EF4-FFF2-40B4-BE49-F238E27FC236}">
                    <a16:creationId xmlns:a16="http://schemas.microsoft.com/office/drawing/2014/main" id="{0B56115A-3E96-E792-87FC-80B5A928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2297143"/>
                <a:ext cx="380999" cy="275340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C</a:t>
                </a:r>
              </a:p>
            </p:txBody>
          </p:sp>
          <p:sp>
            <p:nvSpPr>
              <p:cNvPr id="53" name="Text Box 17">
                <a:extLst>
                  <a:ext uri="{FF2B5EF4-FFF2-40B4-BE49-F238E27FC236}">
                    <a16:creationId xmlns:a16="http://schemas.microsoft.com/office/drawing/2014/main" id="{B879DDE5-DDB1-429C-693B-DA8D1125B3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1" y="2297143"/>
                <a:ext cx="380999" cy="27533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9641AF3-8704-B0C2-AE4B-693467B5E742}"/>
                </a:ext>
              </a:extLst>
            </p:cNvPr>
            <p:cNvGrpSpPr/>
            <p:nvPr/>
          </p:nvGrpSpPr>
          <p:grpSpPr>
            <a:xfrm>
              <a:off x="1568832" y="4607597"/>
              <a:ext cx="2662099" cy="275340"/>
              <a:chOff x="5820111" y="5519690"/>
              <a:chExt cx="2662099" cy="27534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C0DECEB-F6AE-AA04-83A0-4E0965737A1A}"/>
                  </a:ext>
                </a:extLst>
              </p:cNvPr>
              <p:cNvGrpSpPr/>
              <p:nvPr/>
            </p:nvGrpSpPr>
            <p:grpSpPr>
              <a:xfrm>
                <a:off x="5820111" y="5519690"/>
                <a:ext cx="2286000" cy="275340"/>
                <a:chOff x="4746800" y="3496280"/>
                <a:chExt cx="2286000" cy="275340"/>
              </a:xfrm>
            </p:grpSpPr>
            <p:sp>
              <p:nvSpPr>
                <p:cNvPr id="35" name="Text Box 11">
                  <a:extLst>
                    <a:ext uri="{FF2B5EF4-FFF2-40B4-BE49-F238E27FC236}">
                      <a16:creationId xmlns:a16="http://schemas.microsoft.com/office/drawing/2014/main" id="{174FC79A-3064-C2F9-867E-61560580FE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800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36" name="Text Box 12">
                  <a:extLst>
                    <a:ext uri="{FF2B5EF4-FFF2-40B4-BE49-F238E27FC236}">
                      <a16:creationId xmlns:a16="http://schemas.microsoft.com/office/drawing/2014/main" id="{B2A7B7F3-0C51-2C75-E3E1-622D37927E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799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A</a:t>
                  </a:r>
                </a:p>
              </p:txBody>
            </p:sp>
            <p:sp>
              <p:nvSpPr>
                <p:cNvPr id="37" name="Text Box 13">
                  <a:extLst>
                    <a:ext uri="{FF2B5EF4-FFF2-40B4-BE49-F238E27FC236}">
                      <a16:creationId xmlns:a16="http://schemas.microsoft.com/office/drawing/2014/main" id="{5F3EBB90-4AE8-ACDD-D033-A22424787C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1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38" name="Text Box 14">
                  <a:extLst>
                    <a:ext uri="{FF2B5EF4-FFF2-40B4-BE49-F238E27FC236}">
                      <a16:creationId xmlns:a16="http://schemas.microsoft.com/office/drawing/2014/main" id="{016E3C23-D360-FCB4-900E-2AE33A51B1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799" y="3496280"/>
                  <a:ext cx="380999" cy="275340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>
                      <a:solidFill>
                        <a:sysClr val="windowText" lastClr="000000"/>
                      </a:solidFill>
                    </a:rPr>
                    <a:t>A</a:t>
                  </a:r>
                </a:p>
              </p:txBody>
            </p:sp>
            <p:sp>
              <p:nvSpPr>
                <p:cNvPr id="39" name="Text Box 15">
                  <a:extLst>
                    <a:ext uri="{FF2B5EF4-FFF2-40B4-BE49-F238E27FC236}">
                      <a16:creationId xmlns:a16="http://schemas.microsoft.com/office/drawing/2014/main" id="{3CF81D4B-D0C8-E3D0-BFF3-962AA1BF3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799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40" name="Text Box 18">
                  <a:extLst>
                    <a:ext uri="{FF2B5EF4-FFF2-40B4-BE49-F238E27FC236}">
                      <a16:creationId xmlns:a16="http://schemas.microsoft.com/office/drawing/2014/main" id="{4D70040A-5C93-F414-B773-E74566A615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51801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G</a:t>
                  </a:r>
                </a:p>
              </p:txBody>
            </p:sp>
          </p:grpSp>
          <p:sp>
            <p:nvSpPr>
              <p:cNvPr id="34" name="Text Box 10">
                <a:extLst>
                  <a:ext uri="{FF2B5EF4-FFF2-40B4-BE49-F238E27FC236}">
                    <a16:creationId xmlns:a16="http://schemas.microsoft.com/office/drawing/2014/main" id="{3FE6E50F-F294-1B9B-58E0-7484227D24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1211" y="5519690"/>
                <a:ext cx="380999" cy="2753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9BEBBAA-D5FE-F1F8-5237-FCC41F94ACDA}"/>
              </a:ext>
            </a:extLst>
          </p:cNvPr>
          <p:cNvGrpSpPr/>
          <p:nvPr/>
        </p:nvGrpSpPr>
        <p:grpSpPr>
          <a:xfrm>
            <a:off x="-19738" y="1629302"/>
            <a:ext cx="1647943" cy="424044"/>
            <a:chOff x="1627592" y="5757983"/>
            <a:chExt cx="2671541" cy="68743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1A46CCD-21EF-2EAA-BFDB-DF803E32EED5}"/>
                </a:ext>
              </a:extLst>
            </p:cNvPr>
            <p:cNvGrpSpPr/>
            <p:nvPr/>
          </p:nvGrpSpPr>
          <p:grpSpPr>
            <a:xfrm>
              <a:off x="2013133" y="6169955"/>
              <a:ext cx="2286000" cy="275462"/>
              <a:chOff x="4746800" y="3496280"/>
              <a:chExt cx="2286000" cy="275462"/>
            </a:xfrm>
          </p:grpSpPr>
          <p:sp>
            <p:nvSpPr>
              <p:cNvPr id="13327" name="Text Box 11">
                <a:extLst>
                  <a:ext uri="{FF2B5EF4-FFF2-40B4-BE49-F238E27FC236}">
                    <a16:creationId xmlns:a16="http://schemas.microsoft.com/office/drawing/2014/main" id="{17E4097F-C60D-9FD0-E590-D1F4F7AB27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13328" name="Text Box 12">
                <a:extLst>
                  <a:ext uri="{FF2B5EF4-FFF2-40B4-BE49-F238E27FC236}">
                    <a16:creationId xmlns:a16="http://schemas.microsoft.com/office/drawing/2014/main" id="{BE88D31D-6803-33E0-F6A6-B5C135BAE2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799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13329" name="Text Box 13">
                <a:extLst>
                  <a:ext uri="{FF2B5EF4-FFF2-40B4-BE49-F238E27FC236}">
                    <a16:creationId xmlns:a16="http://schemas.microsoft.com/office/drawing/2014/main" id="{64F36775-9BE5-D22A-9766-E83299DE7D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13330" name="Text Box 14">
                <a:extLst>
                  <a:ext uri="{FF2B5EF4-FFF2-40B4-BE49-F238E27FC236}">
                    <a16:creationId xmlns:a16="http://schemas.microsoft.com/office/drawing/2014/main" id="{CD3C437E-3B84-BAF7-4E5C-A3A43A8062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0999" cy="27546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13331" name="Text Box 15">
                <a:extLst>
                  <a:ext uri="{FF2B5EF4-FFF2-40B4-BE49-F238E27FC236}">
                    <a16:creationId xmlns:a16="http://schemas.microsoft.com/office/drawing/2014/main" id="{C03DEC5B-7D84-C1A7-2801-C2B58E3B3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799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T</a:t>
                </a:r>
              </a:p>
            </p:txBody>
          </p:sp>
          <p:sp>
            <p:nvSpPr>
              <p:cNvPr id="13332" name="Text Box 18">
                <a:extLst>
                  <a:ext uri="{FF2B5EF4-FFF2-40B4-BE49-F238E27FC236}">
                    <a16:creationId xmlns:a16="http://schemas.microsoft.com/office/drawing/2014/main" id="{5C39007F-6285-30CC-0FF9-6B7A5DF1C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1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E741A96-BE61-6349-78F3-9B0A1E067FE6}"/>
                </a:ext>
              </a:extLst>
            </p:cNvPr>
            <p:cNvGrpSpPr/>
            <p:nvPr/>
          </p:nvGrpSpPr>
          <p:grpSpPr>
            <a:xfrm>
              <a:off x="1627592" y="5757983"/>
              <a:ext cx="2667000" cy="275464"/>
              <a:chOff x="6839717" y="5659468"/>
              <a:chExt cx="2667000" cy="27546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5CCC214-2079-8D3B-D652-AFEFAAE445F2}"/>
                  </a:ext>
                </a:extLst>
              </p:cNvPr>
              <p:cNvGrpSpPr/>
              <p:nvPr/>
            </p:nvGrpSpPr>
            <p:grpSpPr>
              <a:xfrm>
                <a:off x="6839717" y="5659469"/>
                <a:ext cx="2286000" cy="275463"/>
                <a:chOff x="4365800" y="2297143"/>
                <a:chExt cx="2286000" cy="275463"/>
              </a:xfrm>
            </p:grpSpPr>
            <p:sp>
              <p:nvSpPr>
                <p:cNvPr id="13313" name="Text Box 5">
                  <a:extLst>
                    <a:ext uri="{FF2B5EF4-FFF2-40B4-BE49-F238E27FC236}">
                      <a16:creationId xmlns:a16="http://schemas.microsoft.com/office/drawing/2014/main" id="{262D2F0D-90A0-C64D-72D5-46FE785654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5800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13314" name="Text Box 6">
                  <a:extLst>
                    <a:ext uri="{FF2B5EF4-FFF2-40B4-BE49-F238E27FC236}">
                      <a16:creationId xmlns:a16="http://schemas.microsoft.com/office/drawing/2014/main" id="{6E364665-7BEA-9E8D-1B6E-7937DF0958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799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T</a:t>
                  </a:r>
                </a:p>
              </p:txBody>
            </p:sp>
            <p:sp>
              <p:nvSpPr>
                <p:cNvPr id="13317" name="Text Box 7">
                  <a:extLst>
                    <a:ext uri="{FF2B5EF4-FFF2-40B4-BE49-F238E27FC236}">
                      <a16:creationId xmlns:a16="http://schemas.microsoft.com/office/drawing/2014/main" id="{17E0331F-ED12-2592-69AE-8120CC4956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801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A</a:t>
                  </a:r>
                </a:p>
              </p:txBody>
            </p:sp>
            <p:sp>
              <p:nvSpPr>
                <p:cNvPr id="13318" name="Text Box 8">
                  <a:extLst>
                    <a:ext uri="{FF2B5EF4-FFF2-40B4-BE49-F238E27FC236}">
                      <a16:creationId xmlns:a16="http://schemas.microsoft.com/office/drawing/2014/main" id="{4E74C893-D1EC-08A8-C279-DF1C0BE359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0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13319" name="Text Box 9">
                  <a:extLst>
                    <a:ext uri="{FF2B5EF4-FFF2-40B4-BE49-F238E27FC236}">
                      <a16:creationId xmlns:a16="http://schemas.microsoft.com/office/drawing/2014/main" id="{A1BE477A-23AA-0991-039F-7F48678988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799" y="2297143"/>
                  <a:ext cx="380999" cy="275463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C</a:t>
                  </a:r>
                </a:p>
              </p:txBody>
            </p:sp>
            <p:sp>
              <p:nvSpPr>
                <p:cNvPr id="13320" name="Text Box 17">
                  <a:extLst>
                    <a:ext uri="{FF2B5EF4-FFF2-40B4-BE49-F238E27FC236}">
                      <a16:creationId xmlns:a16="http://schemas.microsoft.com/office/drawing/2014/main" id="{C8860941-E112-90D4-4C96-F24D706E7D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801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G</a:t>
                  </a:r>
                </a:p>
              </p:txBody>
            </p:sp>
          </p:grpSp>
          <p:sp>
            <p:nvSpPr>
              <p:cNvPr id="13312" name="Text Box 10">
                <a:extLst>
                  <a:ext uri="{FF2B5EF4-FFF2-40B4-BE49-F238E27FC236}">
                    <a16:creationId xmlns:a16="http://schemas.microsoft.com/office/drawing/2014/main" id="{8556FF09-97BE-9C4D-1131-EB15A259CB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5717" y="5659468"/>
                <a:ext cx="381000" cy="27546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B6A7FB-8052-7834-D648-E1B6AAF1DB86}"/>
              </a:ext>
            </a:extLst>
          </p:cNvPr>
          <p:cNvGrpSpPr/>
          <p:nvPr/>
        </p:nvGrpSpPr>
        <p:grpSpPr>
          <a:xfrm>
            <a:off x="1150214" y="2506235"/>
            <a:ext cx="1595044" cy="930443"/>
            <a:chOff x="3589324" y="2048932"/>
            <a:chExt cx="5486400" cy="3200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58DE80-8A09-7890-1BA1-D993F522F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924" y="2063220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1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AD5437-174C-8231-7E9B-D00A0BD02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24" y="2048932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1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1A59B05-8B92-C357-7D0B-9A2BCAA665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506132"/>
              <a:ext cx="5486400" cy="914400"/>
              <a:chOff x="960" y="1488"/>
              <a:chExt cx="3456" cy="576"/>
            </a:xfrm>
          </p:grpSpPr>
          <p:grpSp>
            <p:nvGrpSpPr>
              <p:cNvPr id="13409" name="Group 13408">
                <a:extLst>
                  <a:ext uri="{FF2B5EF4-FFF2-40B4-BE49-F238E27FC236}">
                    <a16:creationId xmlns:a16="http://schemas.microsoft.com/office/drawing/2014/main" id="{214F042A-3AC9-DB40-F8E2-C7622ADA5D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13427" name="Group 13426">
                  <a:extLst>
                    <a:ext uri="{FF2B5EF4-FFF2-40B4-BE49-F238E27FC236}">
                      <a16:creationId xmlns:a16="http://schemas.microsoft.com/office/drawing/2014/main" id="{68D6847E-441C-555A-A66B-22D47325AA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39" name="Group 13438">
                    <a:extLst>
                      <a:ext uri="{FF2B5EF4-FFF2-40B4-BE49-F238E27FC236}">
                        <a16:creationId xmlns:a16="http://schemas.microsoft.com/office/drawing/2014/main" id="{9C7651D8-AE8C-BBAF-4CA6-FEB532529A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41" name="Rectangle 13440">
                      <a:extLst>
                        <a:ext uri="{FF2B5EF4-FFF2-40B4-BE49-F238E27FC236}">
                          <a16:creationId xmlns:a16="http://schemas.microsoft.com/office/drawing/2014/main" id="{54D419DD-5FC8-78F2-2FAA-C5F17FD81B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442" name="Rectangle 13441">
                      <a:extLst>
                        <a:ext uri="{FF2B5EF4-FFF2-40B4-BE49-F238E27FC236}">
                          <a16:creationId xmlns:a16="http://schemas.microsoft.com/office/drawing/2014/main" id="{402AA090-1234-3308-E0D0-92B041DD2E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3440" name="Rectangle 13439">
                    <a:extLst>
                      <a:ext uri="{FF2B5EF4-FFF2-40B4-BE49-F238E27FC236}">
                        <a16:creationId xmlns:a16="http://schemas.microsoft.com/office/drawing/2014/main" id="{70BC94BF-2273-D518-33F7-9E43BFF464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3428" name="Group 13427">
                  <a:extLst>
                    <a:ext uri="{FF2B5EF4-FFF2-40B4-BE49-F238E27FC236}">
                      <a16:creationId xmlns:a16="http://schemas.microsoft.com/office/drawing/2014/main" id="{A12C1D49-00CF-DECF-5668-0111E25EB5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429" name="Group 13428">
                    <a:extLst>
                      <a:ext uri="{FF2B5EF4-FFF2-40B4-BE49-F238E27FC236}">
                        <a16:creationId xmlns:a16="http://schemas.microsoft.com/office/drawing/2014/main" id="{FA796F10-08D6-0B19-5A66-CEDC2EFAE0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35" name="Group 13434">
                      <a:extLst>
                        <a:ext uri="{FF2B5EF4-FFF2-40B4-BE49-F238E27FC236}">
                          <a16:creationId xmlns:a16="http://schemas.microsoft.com/office/drawing/2014/main" id="{032E2FFB-8317-AE63-FEB5-F87562CE152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37" name="Rectangle 13436">
                        <a:extLst>
                          <a:ext uri="{FF2B5EF4-FFF2-40B4-BE49-F238E27FC236}">
                            <a16:creationId xmlns:a16="http://schemas.microsoft.com/office/drawing/2014/main" id="{DF70F64D-9538-FA6A-6E2F-6F9CAD60935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38" name="Rectangle 13437">
                        <a:extLst>
                          <a:ext uri="{FF2B5EF4-FFF2-40B4-BE49-F238E27FC236}">
                            <a16:creationId xmlns:a16="http://schemas.microsoft.com/office/drawing/2014/main" id="{E477CF2A-F073-A0B0-B478-5A176191920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36" name="Rectangle 13435">
                      <a:extLst>
                        <a:ext uri="{FF2B5EF4-FFF2-40B4-BE49-F238E27FC236}">
                          <a16:creationId xmlns:a16="http://schemas.microsoft.com/office/drawing/2014/main" id="{AEF4BC71-D633-4490-830C-7ACEA4D466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430" name="Group 13429">
                    <a:extLst>
                      <a:ext uri="{FF2B5EF4-FFF2-40B4-BE49-F238E27FC236}">
                        <a16:creationId xmlns:a16="http://schemas.microsoft.com/office/drawing/2014/main" id="{E9FC0933-D2E3-88A9-0784-90CA782838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31" name="Group 13430">
                      <a:extLst>
                        <a:ext uri="{FF2B5EF4-FFF2-40B4-BE49-F238E27FC236}">
                          <a16:creationId xmlns:a16="http://schemas.microsoft.com/office/drawing/2014/main" id="{C9CAE636-8864-BA96-5C30-D2CB83B538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33" name="Rectangle 13432">
                        <a:extLst>
                          <a:ext uri="{FF2B5EF4-FFF2-40B4-BE49-F238E27FC236}">
                            <a16:creationId xmlns:a16="http://schemas.microsoft.com/office/drawing/2014/main" id="{37B11592-4CD7-EE86-AAD2-22D6830BEA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34" name="Rectangle 13433">
                        <a:extLst>
                          <a:ext uri="{FF2B5EF4-FFF2-40B4-BE49-F238E27FC236}">
                            <a16:creationId xmlns:a16="http://schemas.microsoft.com/office/drawing/2014/main" id="{A86FBA9E-CAE9-ACA0-5E52-BDD1C4847E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32" name="Rectangle 13431">
                      <a:extLst>
                        <a:ext uri="{FF2B5EF4-FFF2-40B4-BE49-F238E27FC236}">
                          <a16:creationId xmlns:a16="http://schemas.microsoft.com/office/drawing/2014/main" id="{6AE5F866-10AA-C750-D603-9DF8284481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  <p:grpSp>
            <p:nvGrpSpPr>
              <p:cNvPr id="13410" name="Group 13409">
                <a:extLst>
                  <a:ext uri="{FF2B5EF4-FFF2-40B4-BE49-F238E27FC236}">
                    <a16:creationId xmlns:a16="http://schemas.microsoft.com/office/drawing/2014/main" id="{CF5B8C02-DC8C-ED98-D714-44B74074B5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13411" name="Group 13410">
                  <a:extLst>
                    <a:ext uri="{FF2B5EF4-FFF2-40B4-BE49-F238E27FC236}">
                      <a16:creationId xmlns:a16="http://schemas.microsoft.com/office/drawing/2014/main" id="{63186437-1794-997E-7285-F836C892DE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23" name="Group 13422">
                    <a:extLst>
                      <a:ext uri="{FF2B5EF4-FFF2-40B4-BE49-F238E27FC236}">
                        <a16:creationId xmlns:a16="http://schemas.microsoft.com/office/drawing/2014/main" id="{315D9AE1-0F14-D584-1751-57CC19D4CA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25" name="Rectangle 13424">
                      <a:extLst>
                        <a:ext uri="{FF2B5EF4-FFF2-40B4-BE49-F238E27FC236}">
                          <a16:creationId xmlns:a16="http://schemas.microsoft.com/office/drawing/2014/main" id="{C42FFBF6-B2FB-DA6C-A087-1155BB4AB8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426" name="Rectangle 13425">
                      <a:extLst>
                        <a:ext uri="{FF2B5EF4-FFF2-40B4-BE49-F238E27FC236}">
                          <a16:creationId xmlns:a16="http://schemas.microsoft.com/office/drawing/2014/main" id="{73B26D08-1DDE-EE04-89BB-31FB65ABFAE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3424" name="Rectangle 13423">
                    <a:extLst>
                      <a:ext uri="{FF2B5EF4-FFF2-40B4-BE49-F238E27FC236}">
                        <a16:creationId xmlns:a16="http://schemas.microsoft.com/office/drawing/2014/main" id="{BEEA0CCA-1DBE-EBAE-6BC4-BA790502EB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3412" name="Group 13411">
                  <a:extLst>
                    <a:ext uri="{FF2B5EF4-FFF2-40B4-BE49-F238E27FC236}">
                      <a16:creationId xmlns:a16="http://schemas.microsoft.com/office/drawing/2014/main" id="{1FE6A19A-9BD1-C60B-B033-733E8ADCAB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413" name="Group 13412">
                    <a:extLst>
                      <a:ext uri="{FF2B5EF4-FFF2-40B4-BE49-F238E27FC236}">
                        <a16:creationId xmlns:a16="http://schemas.microsoft.com/office/drawing/2014/main" id="{33AA4CEE-78A0-22CE-ED37-867E7640A1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19" name="Group 13418">
                      <a:extLst>
                        <a:ext uri="{FF2B5EF4-FFF2-40B4-BE49-F238E27FC236}">
                          <a16:creationId xmlns:a16="http://schemas.microsoft.com/office/drawing/2014/main" id="{8BEA9033-5631-8AA2-35D6-50939DDC79C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21" name="Rectangle 13420">
                        <a:extLst>
                          <a:ext uri="{FF2B5EF4-FFF2-40B4-BE49-F238E27FC236}">
                            <a16:creationId xmlns:a16="http://schemas.microsoft.com/office/drawing/2014/main" id="{FB48D8FD-3DBC-A682-DF6D-C4FAAED043B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22" name="Rectangle 13421">
                        <a:extLst>
                          <a:ext uri="{FF2B5EF4-FFF2-40B4-BE49-F238E27FC236}">
                            <a16:creationId xmlns:a16="http://schemas.microsoft.com/office/drawing/2014/main" id="{375DE567-4ECD-B65A-242E-2480651B5D1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20" name="Rectangle 13419">
                      <a:extLst>
                        <a:ext uri="{FF2B5EF4-FFF2-40B4-BE49-F238E27FC236}">
                          <a16:creationId xmlns:a16="http://schemas.microsoft.com/office/drawing/2014/main" id="{4D2492FE-C542-039D-D9DB-3ADAE30953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414" name="Group 13413">
                    <a:extLst>
                      <a:ext uri="{FF2B5EF4-FFF2-40B4-BE49-F238E27FC236}">
                        <a16:creationId xmlns:a16="http://schemas.microsoft.com/office/drawing/2014/main" id="{3B7C5449-F276-4E39-D568-C62758F2EF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15" name="Group 13414">
                      <a:extLst>
                        <a:ext uri="{FF2B5EF4-FFF2-40B4-BE49-F238E27FC236}">
                          <a16:creationId xmlns:a16="http://schemas.microsoft.com/office/drawing/2014/main" id="{E8E2130D-033E-73E5-A252-264A58FA037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17" name="Rectangle 13416">
                        <a:extLst>
                          <a:ext uri="{FF2B5EF4-FFF2-40B4-BE49-F238E27FC236}">
                            <a16:creationId xmlns:a16="http://schemas.microsoft.com/office/drawing/2014/main" id="{666B33B2-083B-6E07-3529-3D33AA88AE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18" name="Rectangle 13417">
                        <a:extLst>
                          <a:ext uri="{FF2B5EF4-FFF2-40B4-BE49-F238E27FC236}">
                            <a16:creationId xmlns:a16="http://schemas.microsoft.com/office/drawing/2014/main" id="{0F8A98D4-7126-653F-8295-3A696232C3A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16" name="Rectangle 13415">
                      <a:extLst>
                        <a:ext uri="{FF2B5EF4-FFF2-40B4-BE49-F238E27FC236}">
                          <a16:creationId xmlns:a16="http://schemas.microsoft.com/office/drawing/2014/main" id="{641AF427-21B0-391A-3226-68C7944096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1CA3571-0D56-6B43-11A7-FACF78EB45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048932"/>
              <a:ext cx="5486400" cy="3200400"/>
              <a:chOff x="864" y="1392"/>
              <a:chExt cx="3456" cy="201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CC82CA4-25E3-AAD7-7A4C-5D1950F0B5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1392"/>
                <a:ext cx="3456" cy="288"/>
                <a:chOff x="432" y="1152"/>
                <a:chExt cx="3456" cy="288"/>
              </a:xfrm>
            </p:grpSpPr>
            <p:grpSp>
              <p:nvGrpSpPr>
                <p:cNvPr id="13393" name="Group 13392">
                  <a:extLst>
                    <a:ext uri="{FF2B5EF4-FFF2-40B4-BE49-F238E27FC236}">
                      <a16:creationId xmlns:a16="http://schemas.microsoft.com/office/drawing/2014/main" id="{BDC0300F-2E28-C5D8-16DE-3C93CC049E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05" name="Group 13404">
                    <a:extLst>
                      <a:ext uri="{FF2B5EF4-FFF2-40B4-BE49-F238E27FC236}">
                        <a16:creationId xmlns:a16="http://schemas.microsoft.com/office/drawing/2014/main" id="{9068B94A-AA5A-C1AD-945C-236EF9BCCAB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07" name="Rectangle 13406">
                      <a:extLst>
                        <a:ext uri="{FF2B5EF4-FFF2-40B4-BE49-F238E27FC236}">
                          <a16:creationId xmlns:a16="http://schemas.microsoft.com/office/drawing/2014/main" id="{CD79F6AE-7037-1D05-FB5E-E0A1725A72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408" name="Rectangle 13407">
                      <a:extLst>
                        <a:ext uri="{FF2B5EF4-FFF2-40B4-BE49-F238E27FC236}">
                          <a16:creationId xmlns:a16="http://schemas.microsoft.com/office/drawing/2014/main" id="{743E758C-4508-B1E2-80FD-1AE569A489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3406" name="Rectangle 13405">
                    <a:extLst>
                      <a:ext uri="{FF2B5EF4-FFF2-40B4-BE49-F238E27FC236}">
                        <a16:creationId xmlns:a16="http://schemas.microsoft.com/office/drawing/2014/main" id="{FD01FAFD-3A82-BFF2-8BB5-7451B341FE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3394" name="Group 13393">
                  <a:extLst>
                    <a:ext uri="{FF2B5EF4-FFF2-40B4-BE49-F238E27FC236}">
                      <a16:creationId xmlns:a16="http://schemas.microsoft.com/office/drawing/2014/main" id="{38686583-5CEF-E26C-DAA4-F68E59B1DB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95" name="Group 13394">
                    <a:extLst>
                      <a:ext uri="{FF2B5EF4-FFF2-40B4-BE49-F238E27FC236}">
                        <a16:creationId xmlns:a16="http://schemas.microsoft.com/office/drawing/2014/main" id="{99C1B546-2DCA-5F4B-3E57-92EC9EC63FB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01" name="Group 13400">
                      <a:extLst>
                        <a:ext uri="{FF2B5EF4-FFF2-40B4-BE49-F238E27FC236}">
                          <a16:creationId xmlns:a16="http://schemas.microsoft.com/office/drawing/2014/main" id="{F7AF04FD-07E5-6FC2-F869-485650544CE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03" name="Rectangle 13402">
                        <a:extLst>
                          <a:ext uri="{FF2B5EF4-FFF2-40B4-BE49-F238E27FC236}">
                            <a16:creationId xmlns:a16="http://schemas.microsoft.com/office/drawing/2014/main" id="{5521BB4B-15DE-6B14-72B3-9DD9EA0CD81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04" name="Rectangle 13403">
                        <a:extLst>
                          <a:ext uri="{FF2B5EF4-FFF2-40B4-BE49-F238E27FC236}">
                            <a16:creationId xmlns:a16="http://schemas.microsoft.com/office/drawing/2014/main" id="{B4818CCA-BAB4-A540-49FD-094866023F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02" name="Rectangle 13401">
                      <a:extLst>
                        <a:ext uri="{FF2B5EF4-FFF2-40B4-BE49-F238E27FC236}">
                          <a16:creationId xmlns:a16="http://schemas.microsoft.com/office/drawing/2014/main" id="{4F1B417A-2D0B-161D-874B-860A3C6FAE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96" name="Group 13395">
                    <a:extLst>
                      <a:ext uri="{FF2B5EF4-FFF2-40B4-BE49-F238E27FC236}">
                        <a16:creationId xmlns:a16="http://schemas.microsoft.com/office/drawing/2014/main" id="{C32E3747-09F5-7299-5C01-76BDDDF69B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97" name="Group 13396">
                      <a:extLst>
                        <a:ext uri="{FF2B5EF4-FFF2-40B4-BE49-F238E27FC236}">
                          <a16:creationId xmlns:a16="http://schemas.microsoft.com/office/drawing/2014/main" id="{E50013B9-4AFF-0582-F983-EE9842F5551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99" name="Rectangle 13398">
                        <a:extLst>
                          <a:ext uri="{FF2B5EF4-FFF2-40B4-BE49-F238E27FC236}">
                            <a16:creationId xmlns:a16="http://schemas.microsoft.com/office/drawing/2014/main" id="{61482386-2BED-638E-C41E-9FEA29868B6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00" name="Rectangle 13399">
                        <a:extLst>
                          <a:ext uri="{FF2B5EF4-FFF2-40B4-BE49-F238E27FC236}">
                            <a16:creationId xmlns:a16="http://schemas.microsoft.com/office/drawing/2014/main" id="{F1384F38-8014-CA1D-4FA4-BE5B9D23EF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98" name="Rectangle 13397">
                      <a:extLst>
                        <a:ext uri="{FF2B5EF4-FFF2-40B4-BE49-F238E27FC236}">
                          <a16:creationId xmlns:a16="http://schemas.microsoft.com/office/drawing/2014/main" id="{7762545E-06F2-0E5C-ED05-A1EB79F83E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954BCB9-81DF-EC0A-4AEB-5B7D354F9D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256"/>
                <a:ext cx="3456" cy="576"/>
                <a:chOff x="960" y="1488"/>
                <a:chExt cx="3456" cy="576"/>
              </a:xfrm>
            </p:grpSpPr>
            <p:grpSp>
              <p:nvGrpSpPr>
                <p:cNvPr id="13359" name="Group 13358">
                  <a:extLst>
                    <a:ext uri="{FF2B5EF4-FFF2-40B4-BE49-F238E27FC236}">
                      <a16:creationId xmlns:a16="http://schemas.microsoft.com/office/drawing/2014/main" id="{0283F4AE-535F-56E0-0BA7-A30EE6656C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77" name="Group 13376">
                    <a:extLst>
                      <a:ext uri="{FF2B5EF4-FFF2-40B4-BE49-F238E27FC236}">
                        <a16:creationId xmlns:a16="http://schemas.microsoft.com/office/drawing/2014/main" id="{2A43E398-FF8B-EDC3-7ED2-A796F4D357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89" name="Group 13388">
                      <a:extLst>
                        <a:ext uri="{FF2B5EF4-FFF2-40B4-BE49-F238E27FC236}">
                          <a16:creationId xmlns:a16="http://schemas.microsoft.com/office/drawing/2014/main" id="{645E7D76-705F-4CE0-3BB1-9343F6AE44C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91" name="Rectangle 13390">
                        <a:extLst>
                          <a:ext uri="{FF2B5EF4-FFF2-40B4-BE49-F238E27FC236}">
                            <a16:creationId xmlns:a16="http://schemas.microsoft.com/office/drawing/2014/main" id="{542D288A-0025-9C43-B8AC-25C47379C7B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92" name="Rectangle 13391">
                        <a:extLst>
                          <a:ext uri="{FF2B5EF4-FFF2-40B4-BE49-F238E27FC236}">
                            <a16:creationId xmlns:a16="http://schemas.microsoft.com/office/drawing/2014/main" id="{CA7F68F3-CFD7-20BB-E594-1FD7A2BB5DD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90" name="Rectangle 13389">
                      <a:extLst>
                        <a:ext uri="{FF2B5EF4-FFF2-40B4-BE49-F238E27FC236}">
                          <a16:creationId xmlns:a16="http://schemas.microsoft.com/office/drawing/2014/main" id="{08CF3B77-ED22-0F02-2148-6935E0BC8A7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78" name="Group 13377">
                    <a:extLst>
                      <a:ext uri="{FF2B5EF4-FFF2-40B4-BE49-F238E27FC236}">
                        <a16:creationId xmlns:a16="http://schemas.microsoft.com/office/drawing/2014/main" id="{51D20A03-D8B8-752B-2A40-3F56421F5B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79" name="Group 13378">
                      <a:extLst>
                        <a:ext uri="{FF2B5EF4-FFF2-40B4-BE49-F238E27FC236}">
                          <a16:creationId xmlns:a16="http://schemas.microsoft.com/office/drawing/2014/main" id="{719F557F-8FBB-C6E0-5489-A033BB7C906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85" name="Group 13384">
                        <a:extLst>
                          <a:ext uri="{FF2B5EF4-FFF2-40B4-BE49-F238E27FC236}">
                            <a16:creationId xmlns:a16="http://schemas.microsoft.com/office/drawing/2014/main" id="{4667DC01-CBE7-EC10-9B4E-D359AEA8BD4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87" name="Rectangle 13386">
                          <a:extLst>
                            <a:ext uri="{FF2B5EF4-FFF2-40B4-BE49-F238E27FC236}">
                              <a16:creationId xmlns:a16="http://schemas.microsoft.com/office/drawing/2014/main" id="{8D064A90-BD7C-5273-85A1-71699CBED2C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88" name="Rectangle 13387">
                          <a:extLst>
                            <a:ext uri="{FF2B5EF4-FFF2-40B4-BE49-F238E27FC236}">
                              <a16:creationId xmlns:a16="http://schemas.microsoft.com/office/drawing/2014/main" id="{67461271-F5C2-CD1A-125B-FC0593B4EE8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86" name="Rectangle 13385">
                        <a:extLst>
                          <a:ext uri="{FF2B5EF4-FFF2-40B4-BE49-F238E27FC236}">
                            <a16:creationId xmlns:a16="http://schemas.microsoft.com/office/drawing/2014/main" id="{E09AC7B5-EAE3-2492-1CA8-FD5F94FC368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80" name="Group 13379">
                      <a:extLst>
                        <a:ext uri="{FF2B5EF4-FFF2-40B4-BE49-F238E27FC236}">
                          <a16:creationId xmlns:a16="http://schemas.microsoft.com/office/drawing/2014/main" id="{96F686AD-113F-967D-3147-11623F6A33F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81" name="Group 13380">
                        <a:extLst>
                          <a:ext uri="{FF2B5EF4-FFF2-40B4-BE49-F238E27FC236}">
                            <a16:creationId xmlns:a16="http://schemas.microsoft.com/office/drawing/2014/main" id="{8AFF034B-3326-21AF-C3A8-DD899ED16F9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83" name="Rectangle 13382">
                          <a:extLst>
                            <a:ext uri="{FF2B5EF4-FFF2-40B4-BE49-F238E27FC236}">
                              <a16:creationId xmlns:a16="http://schemas.microsoft.com/office/drawing/2014/main" id="{2A5EFDAF-B599-1683-517A-04E596A4E4F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84" name="Rectangle 13383">
                          <a:extLst>
                            <a:ext uri="{FF2B5EF4-FFF2-40B4-BE49-F238E27FC236}">
                              <a16:creationId xmlns:a16="http://schemas.microsoft.com/office/drawing/2014/main" id="{13477325-5DCC-20FB-F54E-C542359E902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82" name="Rectangle 13381">
                        <a:extLst>
                          <a:ext uri="{FF2B5EF4-FFF2-40B4-BE49-F238E27FC236}">
                            <a16:creationId xmlns:a16="http://schemas.microsoft.com/office/drawing/2014/main" id="{BFCB36B4-C29F-BF19-7B59-1B0E3FF1A84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13360" name="Group 13359">
                  <a:extLst>
                    <a:ext uri="{FF2B5EF4-FFF2-40B4-BE49-F238E27FC236}">
                      <a16:creationId xmlns:a16="http://schemas.microsoft.com/office/drawing/2014/main" id="{77C37A18-1BDC-A42F-8961-34F3949301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61" name="Group 13360">
                    <a:extLst>
                      <a:ext uri="{FF2B5EF4-FFF2-40B4-BE49-F238E27FC236}">
                        <a16:creationId xmlns:a16="http://schemas.microsoft.com/office/drawing/2014/main" id="{88ACA711-8A85-A9A4-B306-F55961B5A0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73" name="Group 13372">
                      <a:extLst>
                        <a:ext uri="{FF2B5EF4-FFF2-40B4-BE49-F238E27FC236}">
                          <a16:creationId xmlns:a16="http://schemas.microsoft.com/office/drawing/2014/main" id="{D285ED66-926C-9EEE-BC5E-AD60A0E2918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75" name="Rectangle 13374">
                        <a:extLst>
                          <a:ext uri="{FF2B5EF4-FFF2-40B4-BE49-F238E27FC236}">
                            <a16:creationId xmlns:a16="http://schemas.microsoft.com/office/drawing/2014/main" id="{3C19F437-235E-3A8D-3AB7-10D1343410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76" name="Rectangle 13375">
                        <a:extLst>
                          <a:ext uri="{FF2B5EF4-FFF2-40B4-BE49-F238E27FC236}">
                            <a16:creationId xmlns:a16="http://schemas.microsoft.com/office/drawing/2014/main" id="{8105CD8F-EF9A-B28D-12A4-913C1EFF1D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74" name="Rectangle 13373">
                      <a:extLst>
                        <a:ext uri="{FF2B5EF4-FFF2-40B4-BE49-F238E27FC236}">
                          <a16:creationId xmlns:a16="http://schemas.microsoft.com/office/drawing/2014/main" id="{0D6149F2-E44F-5406-AEB2-8DB68922C4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62" name="Group 13361">
                    <a:extLst>
                      <a:ext uri="{FF2B5EF4-FFF2-40B4-BE49-F238E27FC236}">
                        <a16:creationId xmlns:a16="http://schemas.microsoft.com/office/drawing/2014/main" id="{D13ACAAC-C822-A678-5DD0-9C189059CC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63" name="Group 13362">
                      <a:extLst>
                        <a:ext uri="{FF2B5EF4-FFF2-40B4-BE49-F238E27FC236}">
                          <a16:creationId xmlns:a16="http://schemas.microsoft.com/office/drawing/2014/main" id="{37E73160-49DF-FE40-6E70-DB5FDC466E5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69" name="Group 13368">
                        <a:extLst>
                          <a:ext uri="{FF2B5EF4-FFF2-40B4-BE49-F238E27FC236}">
                            <a16:creationId xmlns:a16="http://schemas.microsoft.com/office/drawing/2014/main" id="{FF96F2D5-E438-E157-9C77-817655CD10A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71" name="Rectangle 13370">
                          <a:extLst>
                            <a:ext uri="{FF2B5EF4-FFF2-40B4-BE49-F238E27FC236}">
                              <a16:creationId xmlns:a16="http://schemas.microsoft.com/office/drawing/2014/main" id="{DD6F0824-B297-F87E-A67B-C7679D95A1F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72" name="Rectangle 13371">
                          <a:extLst>
                            <a:ext uri="{FF2B5EF4-FFF2-40B4-BE49-F238E27FC236}">
                              <a16:creationId xmlns:a16="http://schemas.microsoft.com/office/drawing/2014/main" id="{669D23C9-FA41-A5F9-B68A-187009646E1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70" name="Rectangle 13369">
                        <a:extLst>
                          <a:ext uri="{FF2B5EF4-FFF2-40B4-BE49-F238E27FC236}">
                            <a16:creationId xmlns:a16="http://schemas.microsoft.com/office/drawing/2014/main" id="{8951C713-F571-9118-7FA9-EA0BF481813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64" name="Group 13363">
                      <a:extLst>
                        <a:ext uri="{FF2B5EF4-FFF2-40B4-BE49-F238E27FC236}">
                          <a16:creationId xmlns:a16="http://schemas.microsoft.com/office/drawing/2014/main" id="{7A3DE328-3F9E-CCF4-57B2-125E84274D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65" name="Group 13364">
                        <a:extLst>
                          <a:ext uri="{FF2B5EF4-FFF2-40B4-BE49-F238E27FC236}">
                            <a16:creationId xmlns:a16="http://schemas.microsoft.com/office/drawing/2014/main" id="{C9E74C02-468B-8E8A-8E05-85826254F1C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67" name="Rectangle 13366">
                          <a:extLst>
                            <a:ext uri="{FF2B5EF4-FFF2-40B4-BE49-F238E27FC236}">
                              <a16:creationId xmlns:a16="http://schemas.microsoft.com/office/drawing/2014/main" id="{E9FD5FA1-1544-34F8-C9C5-2E1DF16A7A4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68" name="Rectangle 13367">
                          <a:extLst>
                            <a:ext uri="{FF2B5EF4-FFF2-40B4-BE49-F238E27FC236}">
                              <a16:creationId xmlns:a16="http://schemas.microsoft.com/office/drawing/2014/main" id="{84247801-56B7-9F33-814C-0175E59FD09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66" name="Rectangle 13365">
                        <a:extLst>
                          <a:ext uri="{FF2B5EF4-FFF2-40B4-BE49-F238E27FC236}">
                            <a16:creationId xmlns:a16="http://schemas.microsoft.com/office/drawing/2014/main" id="{A84C5D41-2708-7BBE-1149-89FAECF89E9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439FED7-1B3B-7015-1A89-8E7C47F31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32"/>
                <a:ext cx="3456" cy="576"/>
                <a:chOff x="960" y="1488"/>
                <a:chExt cx="3456" cy="576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50FD5620-3152-B0EB-E82F-2DE0882643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43" name="Group 13342">
                    <a:extLst>
                      <a:ext uri="{FF2B5EF4-FFF2-40B4-BE49-F238E27FC236}">
                        <a16:creationId xmlns:a16="http://schemas.microsoft.com/office/drawing/2014/main" id="{EC462071-2747-8DA7-E9C9-6F71395D73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55" name="Group 13354">
                      <a:extLst>
                        <a:ext uri="{FF2B5EF4-FFF2-40B4-BE49-F238E27FC236}">
                          <a16:creationId xmlns:a16="http://schemas.microsoft.com/office/drawing/2014/main" id="{9246B9ED-EBFB-B48E-0BD6-4C5AFC0C2A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57" name="Rectangle 13356">
                        <a:extLst>
                          <a:ext uri="{FF2B5EF4-FFF2-40B4-BE49-F238E27FC236}">
                            <a16:creationId xmlns:a16="http://schemas.microsoft.com/office/drawing/2014/main" id="{E0EE4862-F772-E022-52F4-5C6EBEF75A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58" name="Rectangle 13357">
                        <a:extLst>
                          <a:ext uri="{FF2B5EF4-FFF2-40B4-BE49-F238E27FC236}">
                            <a16:creationId xmlns:a16="http://schemas.microsoft.com/office/drawing/2014/main" id="{3685B28C-245D-945D-9C75-3C9261EBA8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56" name="Rectangle 13355">
                      <a:extLst>
                        <a:ext uri="{FF2B5EF4-FFF2-40B4-BE49-F238E27FC236}">
                          <a16:creationId xmlns:a16="http://schemas.microsoft.com/office/drawing/2014/main" id="{E5DD4A85-AA09-0ACF-4F0A-FE5A58009B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44" name="Group 13343">
                    <a:extLst>
                      <a:ext uri="{FF2B5EF4-FFF2-40B4-BE49-F238E27FC236}">
                        <a16:creationId xmlns:a16="http://schemas.microsoft.com/office/drawing/2014/main" id="{1F3E5F4E-26CB-191A-8B3E-E26329CEB2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45" name="Group 13344">
                      <a:extLst>
                        <a:ext uri="{FF2B5EF4-FFF2-40B4-BE49-F238E27FC236}">
                          <a16:creationId xmlns:a16="http://schemas.microsoft.com/office/drawing/2014/main" id="{5D4614FF-90D9-52FA-3A7B-88C6AD6A56D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51" name="Group 13350">
                        <a:extLst>
                          <a:ext uri="{FF2B5EF4-FFF2-40B4-BE49-F238E27FC236}">
                            <a16:creationId xmlns:a16="http://schemas.microsoft.com/office/drawing/2014/main" id="{2FD6F601-045C-6B19-CCE1-65F6334075F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53" name="Rectangle 13352">
                          <a:extLst>
                            <a:ext uri="{FF2B5EF4-FFF2-40B4-BE49-F238E27FC236}">
                              <a16:creationId xmlns:a16="http://schemas.microsoft.com/office/drawing/2014/main" id="{3EA5F6F4-DE69-4EB6-D673-75F59BAE2C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54" name="Rectangle 13353">
                          <a:extLst>
                            <a:ext uri="{FF2B5EF4-FFF2-40B4-BE49-F238E27FC236}">
                              <a16:creationId xmlns:a16="http://schemas.microsoft.com/office/drawing/2014/main" id="{5FA05DF9-D8B4-9B94-69A6-D9CA9821E4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52" name="Rectangle 13351">
                        <a:extLst>
                          <a:ext uri="{FF2B5EF4-FFF2-40B4-BE49-F238E27FC236}">
                            <a16:creationId xmlns:a16="http://schemas.microsoft.com/office/drawing/2014/main" id="{86905159-4DD6-9B3E-A0BF-9974FA59B9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46" name="Group 13345">
                      <a:extLst>
                        <a:ext uri="{FF2B5EF4-FFF2-40B4-BE49-F238E27FC236}">
                          <a16:creationId xmlns:a16="http://schemas.microsoft.com/office/drawing/2014/main" id="{AE19CBDD-B492-5A3D-9648-D2FE64B3ACC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47" name="Group 13346">
                        <a:extLst>
                          <a:ext uri="{FF2B5EF4-FFF2-40B4-BE49-F238E27FC236}">
                            <a16:creationId xmlns:a16="http://schemas.microsoft.com/office/drawing/2014/main" id="{FB9C30A9-27F0-574B-3F5A-9181F357F8B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49" name="Rectangle 13348">
                          <a:extLst>
                            <a:ext uri="{FF2B5EF4-FFF2-40B4-BE49-F238E27FC236}">
                              <a16:creationId xmlns:a16="http://schemas.microsoft.com/office/drawing/2014/main" id="{B57A96D2-663D-853B-E690-CA1038C87F4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50" name="Rectangle 13349">
                          <a:extLst>
                            <a:ext uri="{FF2B5EF4-FFF2-40B4-BE49-F238E27FC236}">
                              <a16:creationId xmlns:a16="http://schemas.microsoft.com/office/drawing/2014/main" id="{DE131603-BCBB-931A-7615-9CBF1006EAB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48" name="Rectangle 13347">
                        <a:extLst>
                          <a:ext uri="{FF2B5EF4-FFF2-40B4-BE49-F238E27FC236}">
                            <a16:creationId xmlns:a16="http://schemas.microsoft.com/office/drawing/2014/main" id="{861E8F1C-2747-8DCA-3589-8FCCC2D1184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A586635D-4B36-DB70-6577-36D9B6937A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21" name="Group 13320">
                    <a:extLst>
                      <a:ext uri="{FF2B5EF4-FFF2-40B4-BE49-F238E27FC236}">
                        <a16:creationId xmlns:a16="http://schemas.microsoft.com/office/drawing/2014/main" id="{9D0D5276-ECC1-A24A-E573-D95140C0A6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39" name="Group 13338">
                      <a:extLst>
                        <a:ext uri="{FF2B5EF4-FFF2-40B4-BE49-F238E27FC236}">
                          <a16:creationId xmlns:a16="http://schemas.microsoft.com/office/drawing/2014/main" id="{B9D52EF8-461D-D4CB-E2BE-AF941257F0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41" name="Rectangle 13340">
                        <a:extLst>
                          <a:ext uri="{FF2B5EF4-FFF2-40B4-BE49-F238E27FC236}">
                            <a16:creationId xmlns:a16="http://schemas.microsoft.com/office/drawing/2014/main" id="{E3780D32-6948-190C-B545-32B7F0E411C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42" name="Rectangle 13341">
                        <a:extLst>
                          <a:ext uri="{FF2B5EF4-FFF2-40B4-BE49-F238E27FC236}">
                            <a16:creationId xmlns:a16="http://schemas.microsoft.com/office/drawing/2014/main" id="{02BC5542-21D3-210F-8E92-52C1936363C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40" name="Rectangle 13339">
                      <a:extLst>
                        <a:ext uri="{FF2B5EF4-FFF2-40B4-BE49-F238E27FC236}">
                          <a16:creationId xmlns:a16="http://schemas.microsoft.com/office/drawing/2014/main" id="{C0A48997-1EAC-D788-E5DE-B7C1355865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22" name="Group 13321">
                    <a:extLst>
                      <a:ext uri="{FF2B5EF4-FFF2-40B4-BE49-F238E27FC236}">
                        <a16:creationId xmlns:a16="http://schemas.microsoft.com/office/drawing/2014/main" id="{B6ACCEAA-1118-4C86-9DCC-A338C4EFD6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23" name="Group 13322">
                      <a:extLst>
                        <a:ext uri="{FF2B5EF4-FFF2-40B4-BE49-F238E27FC236}">
                          <a16:creationId xmlns:a16="http://schemas.microsoft.com/office/drawing/2014/main" id="{F3C6056D-616C-FA1D-0435-B64273268C7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35" name="Group 13334">
                        <a:extLst>
                          <a:ext uri="{FF2B5EF4-FFF2-40B4-BE49-F238E27FC236}">
                            <a16:creationId xmlns:a16="http://schemas.microsoft.com/office/drawing/2014/main" id="{B0693824-675C-1084-6D4A-4E5DD83DCE2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37" name="Rectangle 13336">
                          <a:extLst>
                            <a:ext uri="{FF2B5EF4-FFF2-40B4-BE49-F238E27FC236}">
                              <a16:creationId xmlns:a16="http://schemas.microsoft.com/office/drawing/2014/main" id="{88DE544A-44D0-A4AA-58E7-9D20C3C7D97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38" name="Rectangle 13337">
                          <a:extLst>
                            <a:ext uri="{FF2B5EF4-FFF2-40B4-BE49-F238E27FC236}">
                              <a16:creationId xmlns:a16="http://schemas.microsoft.com/office/drawing/2014/main" id="{88173515-F8A6-6D6A-3EAB-01510BFC9EF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36" name="Rectangle 13335">
                        <a:extLst>
                          <a:ext uri="{FF2B5EF4-FFF2-40B4-BE49-F238E27FC236}">
                            <a16:creationId xmlns:a16="http://schemas.microsoft.com/office/drawing/2014/main" id="{1DB6AAF6-D1A7-BBBF-9E55-D6EBB50457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24" name="Group 13323">
                      <a:extLst>
                        <a:ext uri="{FF2B5EF4-FFF2-40B4-BE49-F238E27FC236}">
                          <a16:creationId xmlns:a16="http://schemas.microsoft.com/office/drawing/2014/main" id="{3857C663-9EC3-5A59-C580-42BBDACED49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25" name="Group 13324">
                        <a:extLst>
                          <a:ext uri="{FF2B5EF4-FFF2-40B4-BE49-F238E27FC236}">
                            <a16:creationId xmlns:a16="http://schemas.microsoft.com/office/drawing/2014/main" id="{23BD1298-3CD7-36C7-A5DE-A385712F1E0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33" name="Rectangle 13332">
                          <a:extLst>
                            <a:ext uri="{FF2B5EF4-FFF2-40B4-BE49-F238E27FC236}">
                              <a16:creationId xmlns:a16="http://schemas.microsoft.com/office/drawing/2014/main" id="{C4E28226-C81B-5C39-5355-1ABD284BA12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34" name="Rectangle 13333">
                          <a:extLst>
                            <a:ext uri="{FF2B5EF4-FFF2-40B4-BE49-F238E27FC236}">
                              <a16:creationId xmlns:a16="http://schemas.microsoft.com/office/drawing/2014/main" id="{B7DFD3FD-CF0C-EF7B-6DDB-DE8468667F3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26" name="Rectangle 13325">
                        <a:extLst>
                          <a:ext uri="{FF2B5EF4-FFF2-40B4-BE49-F238E27FC236}">
                            <a16:creationId xmlns:a16="http://schemas.microsoft.com/office/drawing/2014/main" id="{3BB058A3-463E-1433-20D8-316F6134DBC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3683" name="Group 13682">
            <a:extLst>
              <a:ext uri="{FF2B5EF4-FFF2-40B4-BE49-F238E27FC236}">
                <a16:creationId xmlns:a16="http://schemas.microsoft.com/office/drawing/2014/main" id="{AA60809C-C5BA-6311-97F7-25BB7C60EE84}"/>
              </a:ext>
            </a:extLst>
          </p:cNvPr>
          <p:cNvGrpSpPr/>
          <p:nvPr/>
        </p:nvGrpSpPr>
        <p:grpSpPr>
          <a:xfrm>
            <a:off x="762347" y="4127749"/>
            <a:ext cx="1726114" cy="1006900"/>
            <a:chOff x="8732011" y="1232607"/>
            <a:chExt cx="3040889" cy="1773853"/>
          </a:xfrm>
        </p:grpSpPr>
        <p:grpSp>
          <p:nvGrpSpPr>
            <p:cNvPr id="13553" name="Group 13552">
              <a:extLst>
                <a:ext uri="{FF2B5EF4-FFF2-40B4-BE49-F238E27FC236}">
                  <a16:creationId xmlns:a16="http://schemas.microsoft.com/office/drawing/2014/main" id="{919951E7-EB48-6003-717D-F96E8B1F9837}"/>
                </a:ext>
              </a:extLst>
            </p:cNvPr>
            <p:cNvGrpSpPr/>
            <p:nvPr/>
          </p:nvGrpSpPr>
          <p:grpSpPr>
            <a:xfrm>
              <a:off x="8732011" y="1232607"/>
              <a:ext cx="3040889" cy="1773853"/>
              <a:chOff x="3589324" y="2048932"/>
              <a:chExt cx="5486400" cy="3200400"/>
            </a:xfrm>
          </p:grpSpPr>
          <p:sp>
            <p:nvSpPr>
              <p:cNvPr id="13554" name="Rectangle 13553">
                <a:extLst>
                  <a:ext uri="{FF2B5EF4-FFF2-40B4-BE49-F238E27FC236}">
                    <a16:creationId xmlns:a16="http://schemas.microsoft.com/office/drawing/2014/main" id="{734FBC8C-974B-8074-132B-2AAE4523E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8924" y="2063220"/>
                <a:ext cx="609600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13555" name="Rectangle 13554">
                <a:extLst>
                  <a:ext uri="{FF2B5EF4-FFF2-40B4-BE49-F238E27FC236}">
                    <a16:creationId xmlns:a16="http://schemas.microsoft.com/office/drawing/2014/main" id="{E322A7E2-8E14-23FC-E87C-75409063B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24" y="2048932"/>
                <a:ext cx="609600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100"/>
              </a:p>
            </p:txBody>
          </p:sp>
          <p:grpSp>
            <p:nvGrpSpPr>
              <p:cNvPr id="13556" name="Group 13555">
                <a:extLst>
                  <a:ext uri="{FF2B5EF4-FFF2-40B4-BE49-F238E27FC236}">
                    <a16:creationId xmlns:a16="http://schemas.microsoft.com/office/drawing/2014/main" id="{F866F8AE-CAED-BC62-98BB-1EA068EEE6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9324" y="2506132"/>
                <a:ext cx="5486400" cy="914400"/>
                <a:chOff x="960" y="1488"/>
                <a:chExt cx="3456" cy="576"/>
              </a:xfrm>
            </p:grpSpPr>
            <p:grpSp>
              <p:nvGrpSpPr>
                <p:cNvPr id="13645" name="Group 13644">
                  <a:extLst>
                    <a:ext uri="{FF2B5EF4-FFF2-40B4-BE49-F238E27FC236}">
                      <a16:creationId xmlns:a16="http://schemas.microsoft.com/office/drawing/2014/main" id="{A88D0EAE-8667-A8D5-B197-3852328CCF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663" name="Group 13662">
                    <a:extLst>
                      <a:ext uri="{FF2B5EF4-FFF2-40B4-BE49-F238E27FC236}">
                        <a16:creationId xmlns:a16="http://schemas.microsoft.com/office/drawing/2014/main" id="{4A1A6F6E-CBC5-4519-1B02-4E633674A0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675" name="Group 13674">
                      <a:extLst>
                        <a:ext uri="{FF2B5EF4-FFF2-40B4-BE49-F238E27FC236}">
                          <a16:creationId xmlns:a16="http://schemas.microsoft.com/office/drawing/2014/main" id="{6ADDCE14-27C4-87E0-6C65-4161B9FC8B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677" name="Rectangle 13676">
                        <a:extLst>
                          <a:ext uri="{FF2B5EF4-FFF2-40B4-BE49-F238E27FC236}">
                            <a16:creationId xmlns:a16="http://schemas.microsoft.com/office/drawing/2014/main" id="{1EFCE866-27FA-5987-3637-081CA619296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678" name="Rectangle 13677">
                        <a:extLst>
                          <a:ext uri="{FF2B5EF4-FFF2-40B4-BE49-F238E27FC236}">
                            <a16:creationId xmlns:a16="http://schemas.microsoft.com/office/drawing/2014/main" id="{0B0F824F-B785-5224-E319-8F00C6E956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676" name="Rectangle 13675">
                      <a:extLst>
                        <a:ext uri="{FF2B5EF4-FFF2-40B4-BE49-F238E27FC236}">
                          <a16:creationId xmlns:a16="http://schemas.microsoft.com/office/drawing/2014/main" id="{7791516C-28E9-859C-11A4-11D3F4253F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664" name="Group 13663">
                    <a:extLst>
                      <a:ext uri="{FF2B5EF4-FFF2-40B4-BE49-F238E27FC236}">
                        <a16:creationId xmlns:a16="http://schemas.microsoft.com/office/drawing/2014/main" id="{33CD4ED1-D3F4-48D7-23A5-B90F47EA5B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665" name="Group 13664">
                      <a:extLst>
                        <a:ext uri="{FF2B5EF4-FFF2-40B4-BE49-F238E27FC236}">
                          <a16:creationId xmlns:a16="http://schemas.microsoft.com/office/drawing/2014/main" id="{AFBC2B38-5FCC-73E5-709C-35C0BF0AB60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71" name="Group 13670">
                        <a:extLst>
                          <a:ext uri="{FF2B5EF4-FFF2-40B4-BE49-F238E27FC236}">
                            <a16:creationId xmlns:a16="http://schemas.microsoft.com/office/drawing/2014/main" id="{4FB3E833-87C6-D0F2-2EE3-8CE9A4B8330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73" name="Rectangle 13672">
                          <a:extLst>
                            <a:ext uri="{FF2B5EF4-FFF2-40B4-BE49-F238E27FC236}">
                              <a16:creationId xmlns:a16="http://schemas.microsoft.com/office/drawing/2014/main" id="{C78CAD78-AD2A-E19E-8748-4024DE8139B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74" name="Rectangle 13673">
                          <a:extLst>
                            <a:ext uri="{FF2B5EF4-FFF2-40B4-BE49-F238E27FC236}">
                              <a16:creationId xmlns:a16="http://schemas.microsoft.com/office/drawing/2014/main" id="{DD93C4C7-7A5F-D7C4-7B6B-7D0CFB0AD96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72" name="Rectangle 13671">
                        <a:extLst>
                          <a:ext uri="{FF2B5EF4-FFF2-40B4-BE49-F238E27FC236}">
                            <a16:creationId xmlns:a16="http://schemas.microsoft.com/office/drawing/2014/main" id="{23819DF9-0E08-DD1A-0213-2B52A75967C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666" name="Group 13665">
                      <a:extLst>
                        <a:ext uri="{FF2B5EF4-FFF2-40B4-BE49-F238E27FC236}">
                          <a16:creationId xmlns:a16="http://schemas.microsoft.com/office/drawing/2014/main" id="{BDEEC223-C56A-A72C-5CF0-EEEC244D155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67" name="Group 13666">
                        <a:extLst>
                          <a:ext uri="{FF2B5EF4-FFF2-40B4-BE49-F238E27FC236}">
                            <a16:creationId xmlns:a16="http://schemas.microsoft.com/office/drawing/2014/main" id="{EE3865D3-044E-E169-349A-CD9CDBD512B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69" name="Rectangle 13668">
                          <a:extLst>
                            <a:ext uri="{FF2B5EF4-FFF2-40B4-BE49-F238E27FC236}">
                              <a16:creationId xmlns:a16="http://schemas.microsoft.com/office/drawing/2014/main" id="{7597D203-20A1-A055-A0F9-74A9ADBF824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70" name="Rectangle 13669">
                          <a:extLst>
                            <a:ext uri="{FF2B5EF4-FFF2-40B4-BE49-F238E27FC236}">
                              <a16:creationId xmlns:a16="http://schemas.microsoft.com/office/drawing/2014/main" id="{99F05AEA-B904-1CE4-08CE-4569A9B3571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68" name="Rectangle 13667">
                        <a:extLst>
                          <a:ext uri="{FF2B5EF4-FFF2-40B4-BE49-F238E27FC236}">
                            <a16:creationId xmlns:a16="http://schemas.microsoft.com/office/drawing/2014/main" id="{C336E0A4-B6B4-EA25-064F-1CC951241D6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13646" name="Group 13645">
                  <a:extLst>
                    <a:ext uri="{FF2B5EF4-FFF2-40B4-BE49-F238E27FC236}">
                      <a16:creationId xmlns:a16="http://schemas.microsoft.com/office/drawing/2014/main" id="{6DB5584D-DCF0-A42E-64CE-EAC1473C1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647" name="Group 13646">
                    <a:extLst>
                      <a:ext uri="{FF2B5EF4-FFF2-40B4-BE49-F238E27FC236}">
                        <a16:creationId xmlns:a16="http://schemas.microsoft.com/office/drawing/2014/main" id="{2FAD7B21-4D7A-FAFC-832C-2EFB3ABA47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659" name="Group 13658">
                      <a:extLst>
                        <a:ext uri="{FF2B5EF4-FFF2-40B4-BE49-F238E27FC236}">
                          <a16:creationId xmlns:a16="http://schemas.microsoft.com/office/drawing/2014/main" id="{FEDF40DA-A79C-47A6-724C-1748FBA341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661" name="Rectangle 13660">
                        <a:extLst>
                          <a:ext uri="{FF2B5EF4-FFF2-40B4-BE49-F238E27FC236}">
                            <a16:creationId xmlns:a16="http://schemas.microsoft.com/office/drawing/2014/main" id="{60509BC0-1FAB-AA2B-9A1E-70E53C79DC8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662" name="Rectangle 13661">
                        <a:extLst>
                          <a:ext uri="{FF2B5EF4-FFF2-40B4-BE49-F238E27FC236}">
                            <a16:creationId xmlns:a16="http://schemas.microsoft.com/office/drawing/2014/main" id="{97D67FCC-0CD1-CAAE-F1E1-9FE73F3E7DA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660" name="Rectangle 13659">
                      <a:extLst>
                        <a:ext uri="{FF2B5EF4-FFF2-40B4-BE49-F238E27FC236}">
                          <a16:creationId xmlns:a16="http://schemas.microsoft.com/office/drawing/2014/main" id="{7B44E29B-28A9-0423-8422-3E9119AD8C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648" name="Group 13647">
                    <a:extLst>
                      <a:ext uri="{FF2B5EF4-FFF2-40B4-BE49-F238E27FC236}">
                        <a16:creationId xmlns:a16="http://schemas.microsoft.com/office/drawing/2014/main" id="{D15BC60E-5EB3-1A12-C921-E48EC28C5E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649" name="Group 13648">
                      <a:extLst>
                        <a:ext uri="{FF2B5EF4-FFF2-40B4-BE49-F238E27FC236}">
                          <a16:creationId xmlns:a16="http://schemas.microsoft.com/office/drawing/2014/main" id="{323160F0-F238-0195-243E-2C5EAFEAF7C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55" name="Group 13654">
                        <a:extLst>
                          <a:ext uri="{FF2B5EF4-FFF2-40B4-BE49-F238E27FC236}">
                            <a16:creationId xmlns:a16="http://schemas.microsoft.com/office/drawing/2014/main" id="{81530FB2-B633-1C72-1A43-34192DFF386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57" name="Rectangle 13656">
                          <a:extLst>
                            <a:ext uri="{FF2B5EF4-FFF2-40B4-BE49-F238E27FC236}">
                              <a16:creationId xmlns:a16="http://schemas.microsoft.com/office/drawing/2014/main" id="{B1D81118-6FC4-5582-1310-BC84C5FDE6D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58" name="Rectangle 13657">
                          <a:extLst>
                            <a:ext uri="{FF2B5EF4-FFF2-40B4-BE49-F238E27FC236}">
                              <a16:creationId xmlns:a16="http://schemas.microsoft.com/office/drawing/2014/main" id="{20851173-35BF-308A-7BD4-8853ABC98B9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56" name="Rectangle 13655">
                        <a:extLst>
                          <a:ext uri="{FF2B5EF4-FFF2-40B4-BE49-F238E27FC236}">
                            <a16:creationId xmlns:a16="http://schemas.microsoft.com/office/drawing/2014/main" id="{01F9F4CB-EBB0-A1C6-680F-EBFBCA563F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650" name="Group 13649">
                      <a:extLst>
                        <a:ext uri="{FF2B5EF4-FFF2-40B4-BE49-F238E27FC236}">
                          <a16:creationId xmlns:a16="http://schemas.microsoft.com/office/drawing/2014/main" id="{FE938E9F-6E89-8C11-36F4-E85ED26462B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51" name="Group 13650">
                        <a:extLst>
                          <a:ext uri="{FF2B5EF4-FFF2-40B4-BE49-F238E27FC236}">
                            <a16:creationId xmlns:a16="http://schemas.microsoft.com/office/drawing/2014/main" id="{B44EE4E4-41B0-02DD-9021-4CA041323AE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53" name="Rectangle 13652">
                          <a:extLst>
                            <a:ext uri="{FF2B5EF4-FFF2-40B4-BE49-F238E27FC236}">
                              <a16:creationId xmlns:a16="http://schemas.microsoft.com/office/drawing/2014/main" id="{9D8B6C5E-ECB8-14BF-C001-786F85F4851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54" name="Rectangle 13653">
                          <a:extLst>
                            <a:ext uri="{FF2B5EF4-FFF2-40B4-BE49-F238E27FC236}">
                              <a16:creationId xmlns:a16="http://schemas.microsoft.com/office/drawing/2014/main" id="{CD2419C6-9FA4-6E26-F9A7-3561E7FF46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52" name="Rectangle 13651">
                        <a:extLst>
                          <a:ext uri="{FF2B5EF4-FFF2-40B4-BE49-F238E27FC236}">
                            <a16:creationId xmlns:a16="http://schemas.microsoft.com/office/drawing/2014/main" id="{6587832F-71C8-43D5-B099-B4B550487FB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  <p:grpSp>
            <p:nvGrpSpPr>
              <p:cNvPr id="13557" name="Group 13556">
                <a:extLst>
                  <a:ext uri="{FF2B5EF4-FFF2-40B4-BE49-F238E27FC236}">
                    <a16:creationId xmlns:a16="http://schemas.microsoft.com/office/drawing/2014/main" id="{0E22CFAC-075D-843B-BB63-1C75DBEA5C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9324" y="2048932"/>
                <a:ext cx="5486400" cy="3200400"/>
                <a:chOff x="864" y="1392"/>
                <a:chExt cx="3456" cy="2016"/>
              </a:xfrm>
            </p:grpSpPr>
            <p:grpSp>
              <p:nvGrpSpPr>
                <p:cNvPr id="13558" name="Group 13557">
                  <a:extLst>
                    <a:ext uri="{FF2B5EF4-FFF2-40B4-BE49-F238E27FC236}">
                      <a16:creationId xmlns:a16="http://schemas.microsoft.com/office/drawing/2014/main" id="{58C4F8B3-E99B-CF88-9CEF-1ABB6986CB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139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629" name="Group 13628">
                    <a:extLst>
                      <a:ext uri="{FF2B5EF4-FFF2-40B4-BE49-F238E27FC236}">
                        <a16:creationId xmlns:a16="http://schemas.microsoft.com/office/drawing/2014/main" id="{D4E1CDFF-E1A1-1881-9EA4-210FF9F7DB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641" name="Group 13640">
                      <a:extLst>
                        <a:ext uri="{FF2B5EF4-FFF2-40B4-BE49-F238E27FC236}">
                          <a16:creationId xmlns:a16="http://schemas.microsoft.com/office/drawing/2014/main" id="{4DF41D3D-0C7A-E436-29CA-8BB76FC6957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643" name="Rectangle 13642">
                        <a:extLst>
                          <a:ext uri="{FF2B5EF4-FFF2-40B4-BE49-F238E27FC236}">
                            <a16:creationId xmlns:a16="http://schemas.microsoft.com/office/drawing/2014/main" id="{D3D90E60-0F60-5362-EC36-2BC16AA5301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644" name="Rectangle 13643">
                        <a:extLst>
                          <a:ext uri="{FF2B5EF4-FFF2-40B4-BE49-F238E27FC236}">
                            <a16:creationId xmlns:a16="http://schemas.microsoft.com/office/drawing/2014/main" id="{C9CEDE34-27FB-CAFB-7ABB-9C36C825724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642" name="Rectangle 13641">
                      <a:extLst>
                        <a:ext uri="{FF2B5EF4-FFF2-40B4-BE49-F238E27FC236}">
                          <a16:creationId xmlns:a16="http://schemas.microsoft.com/office/drawing/2014/main" id="{6FD643AC-9C7F-ED41-5423-7224D62BA6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630" name="Group 13629">
                    <a:extLst>
                      <a:ext uri="{FF2B5EF4-FFF2-40B4-BE49-F238E27FC236}">
                        <a16:creationId xmlns:a16="http://schemas.microsoft.com/office/drawing/2014/main" id="{2FCBBBAA-EB21-C97E-948E-7294BD2632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631" name="Group 13630">
                      <a:extLst>
                        <a:ext uri="{FF2B5EF4-FFF2-40B4-BE49-F238E27FC236}">
                          <a16:creationId xmlns:a16="http://schemas.microsoft.com/office/drawing/2014/main" id="{C247253F-FCF3-940B-E94A-DB6DB51FA6C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37" name="Group 13636">
                        <a:extLst>
                          <a:ext uri="{FF2B5EF4-FFF2-40B4-BE49-F238E27FC236}">
                            <a16:creationId xmlns:a16="http://schemas.microsoft.com/office/drawing/2014/main" id="{88F136CB-78C5-4EAA-C54F-28C43D2F90A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39" name="Rectangle 13638">
                          <a:extLst>
                            <a:ext uri="{FF2B5EF4-FFF2-40B4-BE49-F238E27FC236}">
                              <a16:creationId xmlns:a16="http://schemas.microsoft.com/office/drawing/2014/main" id="{2B085536-74F2-F7C1-5E25-CC5A3906392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40" name="Rectangle 13639">
                          <a:extLst>
                            <a:ext uri="{FF2B5EF4-FFF2-40B4-BE49-F238E27FC236}">
                              <a16:creationId xmlns:a16="http://schemas.microsoft.com/office/drawing/2014/main" id="{CC43FA07-61AA-877F-73F2-E002C3DBB12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38" name="Rectangle 13637">
                        <a:extLst>
                          <a:ext uri="{FF2B5EF4-FFF2-40B4-BE49-F238E27FC236}">
                            <a16:creationId xmlns:a16="http://schemas.microsoft.com/office/drawing/2014/main" id="{679F5898-6371-0048-B3C9-5E5BC05029A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632" name="Group 13631">
                      <a:extLst>
                        <a:ext uri="{FF2B5EF4-FFF2-40B4-BE49-F238E27FC236}">
                          <a16:creationId xmlns:a16="http://schemas.microsoft.com/office/drawing/2014/main" id="{47200025-586A-8C88-4A9C-5F773270E1F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33" name="Group 13632">
                        <a:extLst>
                          <a:ext uri="{FF2B5EF4-FFF2-40B4-BE49-F238E27FC236}">
                            <a16:creationId xmlns:a16="http://schemas.microsoft.com/office/drawing/2014/main" id="{CFDD963C-9C33-11AB-F1F8-58A075B3828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35" name="Rectangle 13634">
                          <a:extLst>
                            <a:ext uri="{FF2B5EF4-FFF2-40B4-BE49-F238E27FC236}">
                              <a16:creationId xmlns:a16="http://schemas.microsoft.com/office/drawing/2014/main" id="{BF6B8D20-23C6-21B6-9EA9-EE34D8C8701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36" name="Rectangle 13635">
                          <a:extLst>
                            <a:ext uri="{FF2B5EF4-FFF2-40B4-BE49-F238E27FC236}">
                              <a16:creationId xmlns:a16="http://schemas.microsoft.com/office/drawing/2014/main" id="{2D38FD2A-374F-E122-C6EE-971ED7836B8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34" name="Rectangle 13633">
                        <a:extLst>
                          <a:ext uri="{FF2B5EF4-FFF2-40B4-BE49-F238E27FC236}">
                            <a16:creationId xmlns:a16="http://schemas.microsoft.com/office/drawing/2014/main" id="{CF5951FE-6B68-048F-483C-7893358BB33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13559" name="Group 13558">
                  <a:extLst>
                    <a:ext uri="{FF2B5EF4-FFF2-40B4-BE49-F238E27FC236}">
                      <a16:creationId xmlns:a16="http://schemas.microsoft.com/office/drawing/2014/main" id="{51B89B34-6814-37D8-C4D8-A70032A732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256"/>
                  <a:ext cx="3456" cy="576"/>
                  <a:chOff x="960" y="1488"/>
                  <a:chExt cx="3456" cy="576"/>
                </a:xfrm>
              </p:grpSpPr>
              <p:grpSp>
                <p:nvGrpSpPr>
                  <p:cNvPr id="13595" name="Group 13594">
                    <a:extLst>
                      <a:ext uri="{FF2B5EF4-FFF2-40B4-BE49-F238E27FC236}">
                        <a16:creationId xmlns:a16="http://schemas.microsoft.com/office/drawing/2014/main" id="{F281F0C4-BDED-A3E7-2F0A-9E0388704C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488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613" name="Group 13612">
                      <a:extLst>
                        <a:ext uri="{FF2B5EF4-FFF2-40B4-BE49-F238E27FC236}">
                          <a16:creationId xmlns:a16="http://schemas.microsoft.com/office/drawing/2014/main" id="{AFFA3930-E666-F6C7-81C0-631C7EDE5AB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25" name="Group 13624">
                        <a:extLst>
                          <a:ext uri="{FF2B5EF4-FFF2-40B4-BE49-F238E27FC236}">
                            <a16:creationId xmlns:a16="http://schemas.microsoft.com/office/drawing/2014/main" id="{5C48FE58-ECD0-B551-F033-5BF759F9205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27" name="Rectangle 13626">
                          <a:extLst>
                            <a:ext uri="{FF2B5EF4-FFF2-40B4-BE49-F238E27FC236}">
                              <a16:creationId xmlns:a16="http://schemas.microsoft.com/office/drawing/2014/main" id="{06008D2F-7F44-F843-7932-A35CF72C883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28" name="Rectangle 13627">
                          <a:extLst>
                            <a:ext uri="{FF2B5EF4-FFF2-40B4-BE49-F238E27FC236}">
                              <a16:creationId xmlns:a16="http://schemas.microsoft.com/office/drawing/2014/main" id="{55F34334-E8B6-7AE9-2199-5B696F58616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26" name="Rectangle 13625">
                        <a:extLst>
                          <a:ext uri="{FF2B5EF4-FFF2-40B4-BE49-F238E27FC236}">
                            <a16:creationId xmlns:a16="http://schemas.microsoft.com/office/drawing/2014/main" id="{E038ACEA-0F1A-B44A-5FBE-5EC1244C306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614" name="Group 13613">
                      <a:extLst>
                        <a:ext uri="{FF2B5EF4-FFF2-40B4-BE49-F238E27FC236}">
                          <a16:creationId xmlns:a16="http://schemas.microsoft.com/office/drawing/2014/main" id="{0BA73378-ABC5-7A86-B5C4-97078020653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3456" cy="288"/>
                      <a:chOff x="432" y="1152"/>
                      <a:chExt cx="3456" cy="288"/>
                    </a:xfrm>
                  </p:grpSpPr>
                  <p:grpSp>
                    <p:nvGrpSpPr>
                      <p:cNvPr id="13615" name="Group 13614">
                        <a:extLst>
                          <a:ext uri="{FF2B5EF4-FFF2-40B4-BE49-F238E27FC236}">
                            <a16:creationId xmlns:a16="http://schemas.microsoft.com/office/drawing/2014/main" id="{33A7E759-A45F-0FC8-7041-1406BBC8381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621" name="Group 13620">
                          <a:extLst>
                            <a:ext uri="{FF2B5EF4-FFF2-40B4-BE49-F238E27FC236}">
                              <a16:creationId xmlns:a16="http://schemas.microsoft.com/office/drawing/2014/main" id="{0CD77172-4E11-72B9-43F5-84528C6DAB9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623" name="Rectangle 13622">
                            <a:extLst>
                              <a:ext uri="{FF2B5EF4-FFF2-40B4-BE49-F238E27FC236}">
                                <a16:creationId xmlns:a16="http://schemas.microsoft.com/office/drawing/2014/main" id="{09C878D4-E42B-7638-459A-44D02FF9F3F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624" name="Rectangle 13623">
                            <a:extLst>
                              <a:ext uri="{FF2B5EF4-FFF2-40B4-BE49-F238E27FC236}">
                                <a16:creationId xmlns:a16="http://schemas.microsoft.com/office/drawing/2014/main" id="{F144D7D3-CF88-BDFE-E0E7-12B9980F29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622" name="Rectangle 13621">
                          <a:extLst>
                            <a:ext uri="{FF2B5EF4-FFF2-40B4-BE49-F238E27FC236}">
                              <a16:creationId xmlns:a16="http://schemas.microsoft.com/office/drawing/2014/main" id="{CBB545C0-0975-D27B-824E-FDCD07D2946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grpSp>
                    <p:nvGrpSpPr>
                      <p:cNvPr id="13616" name="Group 13615">
                        <a:extLst>
                          <a:ext uri="{FF2B5EF4-FFF2-40B4-BE49-F238E27FC236}">
                            <a16:creationId xmlns:a16="http://schemas.microsoft.com/office/drawing/2014/main" id="{E5207380-2C96-8DAA-8B56-A60F7FC0CAD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36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617" name="Group 13616">
                          <a:extLst>
                            <a:ext uri="{FF2B5EF4-FFF2-40B4-BE49-F238E27FC236}">
                              <a16:creationId xmlns:a16="http://schemas.microsoft.com/office/drawing/2014/main" id="{B67DA261-ED45-637C-5A87-0D72A5374D1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619" name="Rectangle 13618">
                            <a:extLst>
                              <a:ext uri="{FF2B5EF4-FFF2-40B4-BE49-F238E27FC236}">
                                <a16:creationId xmlns:a16="http://schemas.microsoft.com/office/drawing/2014/main" id="{3EF15BED-C625-A61E-2717-F6769A31856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620" name="Rectangle 13619">
                            <a:extLst>
                              <a:ext uri="{FF2B5EF4-FFF2-40B4-BE49-F238E27FC236}">
                                <a16:creationId xmlns:a16="http://schemas.microsoft.com/office/drawing/2014/main" id="{96511D6A-50FC-EC3E-B757-F116BEB032A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618" name="Rectangle 13617">
                          <a:extLst>
                            <a:ext uri="{FF2B5EF4-FFF2-40B4-BE49-F238E27FC236}">
                              <a16:creationId xmlns:a16="http://schemas.microsoft.com/office/drawing/2014/main" id="{0F5D8E05-7DB5-B461-F8F9-952F715C1F8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</p:grpSp>
              </p:grpSp>
              <p:grpSp>
                <p:nvGrpSpPr>
                  <p:cNvPr id="13596" name="Group 13595">
                    <a:extLst>
                      <a:ext uri="{FF2B5EF4-FFF2-40B4-BE49-F238E27FC236}">
                        <a16:creationId xmlns:a16="http://schemas.microsoft.com/office/drawing/2014/main" id="{A738C2B1-0634-D86A-2DC1-5956D1FADA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776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597" name="Group 13596">
                      <a:extLst>
                        <a:ext uri="{FF2B5EF4-FFF2-40B4-BE49-F238E27FC236}">
                          <a16:creationId xmlns:a16="http://schemas.microsoft.com/office/drawing/2014/main" id="{0E848CC4-EDBA-738E-2EBD-EB02E6C6103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09" name="Group 13608">
                        <a:extLst>
                          <a:ext uri="{FF2B5EF4-FFF2-40B4-BE49-F238E27FC236}">
                            <a16:creationId xmlns:a16="http://schemas.microsoft.com/office/drawing/2014/main" id="{20B2354E-4708-1244-CF52-6E40CD2AD53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11" name="Rectangle 13610">
                          <a:extLst>
                            <a:ext uri="{FF2B5EF4-FFF2-40B4-BE49-F238E27FC236}">
                              <a16:creationId xmlns:a16="http://schemas.microsoft.com/office/drawing/2014/main" id="{540FAA42-2067-51BC-3F1B-605B303BAC3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12" name="Rectangle 13611">
                          <a:extLst>
                            <a:ext uri="{FF2B5EF4-FFF2-40B4-BE49-F238E27FC236}">
                              <a16:creationId xmlns:a16="http://schemas.microsoft.com/office/drawing/2014/main" id="{6E006B42-43A3-52F6-87CE-806A6AC869A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10" name="Rectangle 13609">
                        <a:extLst>
                          <a:ext uri="{FF2B5EF4-FFF2-40B4-BE49-F238E27FC236}">
                            <a16:creationId xmlns:a16="http://schemas.microsoft.com/office/drawing/2014/main" id="{F48AE9DC-9C2A-C579-5178-650DAD4B98A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598" name="Group 13597">
                      <a:extLst>
                        <a:ext uri="{FF2B5EF4-FFF2-40B4-BE49-F238E27FC236}">
                          <a16:creationId xmlns:a16="http://schemas.microsoft.com/office/drawing/2014/main" id="{349399AA-766A-B1B2-2A0A-BD787CAC53F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3456" cy="288"/>
                      <a:chOff x="432" y="1152"/>
                      <a:chExt cx="3456" cy="288"/>
                    </a:xfrm>
                  </p:grpSpPr>
                  <p:grpSp>
                    <p:nvGrpSpPr>
                      <p:cNvPr id="13599" name="Group 13598">
                        <a:extLst>
                          <a:ext uri="{FF2B5EF4-FFF2-40B4-BE49-F238E27FC236}">
                            <a16:creationId xmlns:a16="http://schemas.microsoft.com/office/drawing/2014/main" id="{1946960B-FA1B-98A9-CBCD-1C17E26DC89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605" name="Group 13604">
                          <a:extLst>
                            <a:ext uri="{FF2B5EF4-FFF2-40B4-BE49-F238E27FC236}">
                              <a16:creationId xmlns:a16="http://schemas.microsoft.com/office/drawing/2014/main" id="{66F21FC7-2179-4AA5-6119-08E6EC52EFC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607" name="Rectangle 13606">
                            <a:extLst>
                              <a:ext uri="{FF2B5EF4-FFF2-40B4-BE49-F238E27FC236}">
                                <a16:creationId xmlns:a16="http://schemas.microsoft.com/office/drawing/2014/main" id="{C309F8C0-F344-3EBB-6F70-75702ED2AAE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608" name="Rectangle 13607">
                            <a:extLst>
                              <a:ext uri="{FF2B5EF4-FFF2-40B4-BE49-F238E27FC236}">
                                <a16:creationId xmlns:a16="http://schemas.microsoft.com/office/drawing/2014/main" id="{107E91FB-4A4A-A1BD-0B88-6242732D2B6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606" name="Rectangle 13605">
                          <a:extLst>
                            <a:ext uri="{FF2B5EF4-FFF2-40B4-BE49-F238E27FC236}">
                              <a16:creationId xmlns:a16="http://schemas.microsoft.com/office/drawing/2014/main" id="{68AD1C83-480D-ED5D-30E0-09A0093546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grpSp>
                    <p:nvGrpSpPr>
                      <p:cNvPr id="13600" name="Group 13599">
                        <a:extLst>
                          <a:ext uri="{FF2B5EF4-FFF2-40B4-BE49-F238E27FC236}">
                            <a16:creationId xmlns:a16="http://schemas.microsoft.com/office/drawing/2014/main" id="{9E0213D8-983A-A5CF-1C9C-94587B87190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36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601" name="Group 13600">
                          <a:extLst>
                            <a:ext uri="{FF2B5EF4-FFF2-40B4-BE49-F238E27FC236}">
                              <a16:creationId xmlns:a16="http://schemas.microsoft.com/office/drawing/2014/main" id="{0E7EC5E3-A758-DDC0-C627-16819258254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603" name="Rectangle 13602">
                            <a:extLst>
                              <a:ext uri="{FF2B5EF4-FFF2-40B4-BE49-F238E27FC236}">
                                <a16:creationId xmlns:a16="http://schemas.microsoft.com/office/drawing/2014/main" id="{863DDFD0-BDE8-1562-313F-CE22DF886F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604" name="Rectangle 13603">
                            <a:extLst>
                              <a:ext uri="{FF2B5EF4-FFF2-40B4-BE49-F238E27FC236}">
                                <a16:creationId xmlns:a16="http://schemas.microsoft.com/office/drawing/2014/main" id="{87932737-388C-C8FE-125F-3EDFD89C5F8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602" name="Rectangle 13601">
                          <a:extLst>
                            <a:ext uri="{FF2B5EF4-FFF2-40B4-BE49-F238E27FC236}">
                              <a16:creationId xmlns:a16="http://schemas.microsoft.com/office/drawing/2014/main" id="{14FD5389-DF42-0081-A5E2-06AD81C866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3560" name="Group 13559">
                  <a:extLst>
                    <a:ext uri="{FF2B5EF4-FFF2-40B4-BE49-F238E27FC236}">
                      <a16:creationId xmlns:a16="http://schemas.microsoft.com/office/drawing/2014/main" id="{B5C52B82-B533-F203-26EF-266C68BD19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832"/>
                  <a:ext cx="3456" cy="576"/>
                  <a:chOff x="960" y="1488"/>
                  <a:chExt cx="3456" cy="576"/>
                </a:xfrm>
              </p:grpSpPr>
              <p:grpSp>
                <p:nvGrpSpPr>
                  <p:cNvPr id="13561" name="Group 13560">
                    <a:extLst>
                      <a:ext uri="{FF2B5EF4-FFF2-40B4-BE49-F238E27FC236}">
                        <a16:creationId xmlns:a16="http://schemas.microsoft.com/office/drawing/2014/main" id="{7965A584-BA29-45F3-5987-DA9CB0E953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488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579" name="Group 13578">
                      <a:extLst>
                        <a:ext uri="{FF2B5EF4-FFF2-40B4-BE49-F238E27FC236}">
                          <a16:creationId xmlns:a16="http://schemas.microsoft.com/office/drawing/2014/main" id="{3A9D86E0-7149-9276-1A11-DB73CD4D816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591" name="Group 13590">
                        <a:extLst>
                          <a:ext uri="{FF2B5EF4-FFF2-40B4-BE49-F238E27FC236}">
                            <a16:creationId xmlns:a16="http://schemas.microsoft.com/office/drawing/2014/main" id="{5F7AAF45-DBD2-7E2B-8566-1A6D74BB88A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593" name="Rectangle 13592">
                          <a:extLst>
                            <a:ext uri="{FF2B5EF4-FFF2-40B4-BE49-F238E27FC236}">
                              <a16:creationId xmlns:a16="http://schemas.microsoft.com/office/drawing/2014/main" id="{6D9A1204-6744-E04B-AA01-837B556BC0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594" name="Rectangle 13593">
                          <a:extLst>
                            <a:ext uri="{FF2B5EF4-FFF2-40B4-BE49-F238E27FC236}">
                              <a16:creationId xmlns:a16="http://schemas.microsoft.com/office/drawing/2014/main" id="{29A97544-FDD2-32F2-47EA-4B29754576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592" name="Rectangle 13591">
                        <a:extLst>
                          <a:ext uri="{FF2B5EF4-FFF2-40B4-BE49-F238E27FC236}">
                            <a16:creationId xmlns:a16="http://schemas.microsoft.com/office/drawing/2014/main" id="{B788E6AF-714A-995A-7744-EA2FCA58E93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580" name="Group 13579">
                      <a:extLst>
                        <a:ext uri="{FF2B5EF4-FFF2-40B4-BE49-F238E27FC236}">
                          <a16:creationId xmlns:a16="http://schemas.microsoft.com/office/drawing/2014/main" id="{0A2BA591-653C-2D28-3D2B-E2A5FEFDBB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3456" cy="288"/>
                      <a:chOff x="432" y="1152"/>
                      <a:chExt cx="3456" cy="288"/>
                    </a:xfrm>
                  </p:grpSpPr>
                  <p:grpSp>
                    <p:nvGrpSpPr>
                      <p:cNvPr id="13581" name="Group 13580">
                        <a:extLst>
                          <a:ext uri="{FF2B5EF4-FFF2-40B4-BE49-F238E27FC236}">
                            <a16:creationId xmlns:a16="http://schemas.microsoft.com/office/drawing/2014/main" id="{844866F7-6096-6B6C-4153-7139B53E257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587" name="Group 13586">
                          <a:extLst>
                            <a:ext uri="{FF2B5EF4-FFF2-40B4-BE49-F238E27FC236}">
                              <a16:creationId xmlns:a16="http://schemas.microsoft.com/office/drawing/2014/main" id="{AA8C03D4-1DDD-65FF-573C-6713B6CCD37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589" name="Rectangle 13588">
                            <a:extLst>
                              <a:ext uri="{FF2B5EF4-FFF2-40B4-BE49-F238E27FC236}">
                                <a16:creationId xmlns:a16="http://schemas.microsoft.com/office/drawing/2014/main" id="{78750028-317C-E348-234C-AAEBDF9031F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590" name="Rectangle 13589">
                            <a:extLst>
                              <a:ext uri="{FF2B5EF4-FFF2-40B4-BE49-F238E27FC236}">
                                <a16:creationId xmlns:a16="http://schemas.microsoft.com/office/drawing/2014/main" id="{B0027995-A215-A510-714A-1D5092C9C63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588" name="Rectangle 13587">
                          <a:extLst>
                            <a:ext uri="{FF2B5EF4-FFF2-40B4-BE49-F238E27FC236}">
                              <a16:creationId xmlns:a16="http://schemas.microsoft.com/office/drawing/2014/main" id="{CD2BB62F-04EC-871B-E63D-5E7A2D860B2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grpSp>
                    <p:nvGrpSpPr>
                      <p:cNvPr id="13582" name="Group 13581">
                        <a:extLst>
                          <a:ext uri="{FF2B5EF4-FFF2-40B4-BE49-F238E27FC236}">
                            <a16:creationId xmlns:a16="http://schemas.microsoft.com/office/drawing/2014/main" id="{B05E4A07-C71A-BF71-E5BA-4C73696C61D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36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583" name="Group 13582">
                          <a:extLst>
                            <a:ext uri="{FF2B5EF4-FFF2-40B4-BE49-F238E27FC236}">
                              <a16:creationId xmlns:a16="http://schemas.microsoft.com/office/drawing/2014/main" id="{8A50BA8A-2C1E-C34F-A545-7CF941826C1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585" name="Rectangle 13584">
                            <a:extLst>
                              <a:ext uri="{FF2B5EF4-FFF2-40B4-BE49-F238E27FC236}">
                                <a16:creationId xmlns:a16="http://schemas.microsoft.com/office/drawing/2014/main" id="{0427E7B9-94D1-4282-5A16-DB7BAD31488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586" name="Rectangle 13585">
                            <a:extLst>
                              <a:ext uri="{FF2B5EF4-FFF2-40B4-BE49-F238E27FC236}">
                                <a16:creationId xmlns:a16="http://schemas.microsoft.com/office/drawing/2014/main" id="{5B065985-4431-25D7-DB67-4D4B1322724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584" name="Rectangle 13583">
                          <a:extLst>
                            <a:ext uri="{FF2B5EF4-FFF2-40B4-BE49-F238E27FC236}">
                              <a16:creationId xmlns:a16="http://schemas.microsoft.com/office/drawing/2014/main" id="{C6BB843F-E6D5-BC46-903C-BA9B5EF3BB7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</p:grpSp>
              </p:grpSp>
              <p:grpSp>
                <p:nvGrpSpPr>
                  <p:cNvPr id="13562" name="Group 13561">
                    <a:extLst>
                      <a:ext uri="{FF2B5EF4-FFF2-40B4-BE49-F238E27FC236}">
                        <a16:creationId xmlns:a16="http://schemas.microsoft.com/office/drawing/2014/main" id="{26BCDCB6-DC61-4920-0092-DF6E4512532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776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563" name="Group 13562">
                      <a:extLst>
                        <a:ext uri="{FF2B5EF4-FFF2-40B4-BE49-F238E27FC236}">
                          <a16:creationId xmlns:a16="http://schemas.microsoft.com/office/drawing/2014/main" id="{012811F5-7C1D-DD95-5101-192B8042A3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575" name="Group 13574">
                        <a:extLst>
                          <a:ext uri="{FF2B5EF4-FFF2-40B4-BE49-F238E27FC236}">
                            <a16:creationId xmlns:a16="http://schemas.microsoft.com/office/drawing/2014/main" id="{89C67E6A-8F4C-CDDF-9F77-2114F9D8833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577" name="Rectangle 13576">
                          <a:extLst>
                            <a:ext uri="{FF2B5EF4-FFF2-40B4-BE49-F238E27FC236}">
                              <a16:creationId xmlns:a16="http://schemas.microsoft.com/office/drawing/2014/main" id="{74511934-CD21-C4C3-E4FB-9A6CBF0457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578" name="Rectangle 13577">
                          <a:extLst>
                            <a:ext uri="{FF2B5EF4-FFF2-40B4-BE49-F238E27FC236}">
                              <a16:creationId xmlns:a16="http://schemas.microsoft.com/office/drawing/2014/main" id="{22A035CB-6F93-8FC1-A561-7133C5DC9AA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576" name="Rectangle 13575">
                        <a:extLst>
                          <a:ext uri="{FF2B5EF4-FFF2-40B4-BE49-F238E27FC236}">
                            <a16:creationId xmlns:a16="http://schemas.microsoft.com/office/drawing/2014/main" id="{6A3DA45B-672D-E78A-37B3-40030897DC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564" name="Group 13563">
                      <a:extLst>
                        <a:ext uri="{FF2B5EF4-FFF2-40B4-BE49-F238E27FC236}">
                          <a16:creationId xmlns:a16="http://schemas.microsoft.com/office/drawing/2014/main" id="{985CE3C7-9870-B8A0-A552-2D4C8C15DBD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3456" cy="288"/>
                      <a:chOff x="432" y="1152"/>
                      <a:chExt cx="3456" cy="288"/>
                    </a:xfrm>
                  </p:grpSpPr>
                  <p:grpSp>
                    <p:nvGrpSpPr>
                      <p:cNvPr id="13565" name="Group 13564">
                        <a:extLst>
                          <a:ext uri="{FF2B5EF4-FFF2-40B4-BE49-F238E27FC236}">
                            <a16:creationId xmlns:a16="http://schemas.microsoft.com/office/drawing/2014/main" id="{BD8C27DB-6A58-E7A7-10F6-1301635F3DB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571" name="Group 13570">
                          <a:extLst>
                            <a:ext uri="{FF2B5EF4-FFF2-40B4-BE49-F238E27FC236}">
                              <a16:creationId xmlns:a16="http://schemas.microsoft.com/office/drawing/2014/main" id="{724DD4E8-2C3D-5A9A-7636-F52B5D4A70C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573" name="Rectangle 13572">
                            <a:extLst>
                              <a:ext uri="{FF2B5EF4-FFF2-40B4-BE49-F238E27FC236}">
                                <a16:creationId xmlns:a16="http://schemas.microsoft.com/office/drawing/2014/main" id="{BDD4FD17-57B9-36E3-A395-0FF9BB0E3EA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574" name="Rectangle 13573">
                            <a:extLst>
                              <a:ext uri="{FF2B5EF4-FFF2-40B4-BE49-F238E27FC236}">
                                <a16:creationId xmlns:a16="http://schemas.microsoft.com/office/drawing/2014/main" id="{ACDCAA87-1689-24D7-FD3C-C2E00F8F470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572" name="Rectangle 13571">
                          <a:extLst>
                            <a:ext uri="{FF2B5EF4-FFF2-40B4-BE49-F238E27FC236}">
                              <a16:creationId xmlns:a16="http://schemas.microsoft.com/office/drawing/2014/main" id="{54DC2FFF-0984-1A8C-C8DE-5D33F7E8B12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grpSp>
                    <p:nvGrpSpPr>
                      <p:cNvPr id="13566" name="Group 13565">
                        <a:extLst>
                          <a:ext uri="{FF2B5EF4-FFF2-40B4-BE49-F238E27FC236}">
                            <a16:creationId xmlns:a16="http://schemas.microsoft.com/office/drawing/2014/main" id="{A7E4F630-C61A-1895-D7EB-1CD7DBE1E0E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36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567" name="Group 13566">
                          <a:extLst>
                            <a:ext uri="{FF2B5EF4-FFF2-40B4-BE49-F238E27FC236}">
                              <a16:creationId xmlns:a16="http://schemas.microsoft.com/office/drawing/2014/main" id="{C59F4A3E-F9EC-7C05-4B33-D92981A6EAE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569" name="Rectangle 13568">
                            <a:extLst>
                              <a:ext uri="{FF2B5EF4-FFF2-40B4-BE49-F238E27FC236}">
                                <a16:creationId xmlns:a16="http://schemas.microsoft.com/office/drawing/2014/main" id="{CCF6DEDD-B5BA-C043-673D-52400A14A44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570" name="Rectangle 13569">
                            <a:extLst>
                              <a:ext uri="{FF2B5EF4-FFF2-40B4-BE49-F238E27FC236}">
                                <a16:creationId xmlns:a16="http://schemas.microsoft.com/office/drawing/2014/main" id="{39B1C770-9995-7E9C-0D7A-D8BC417174F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568" name="Rectangle 13567">
                          <a:extLst>
                            <a:ext uri="{FF2B5EF4-FFF2-40B4-BE49-F238E27FC236}">
                              <a16:creationId xmlns:a16="http://schemas.microsoft.com/office/drawing/2014/main" id="{E68520B2-6574-5653-3B67-E036562867A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13679" name="Arrow: Right 13678">
              <a:extLst>
                <a:ext uri="{FF2B5EF4-FFF2-40B4-BE49-F238E27FC236}">
                  <a16:creationId xmlns:a16="http://schemas.microsoft.com/office/drawing/2014/main" id="{59CAF939-6916-57D4-D3B7-8DE83F464BAF}"/>
                </a:ext>
              </a:extLst>
            </p:cNvPr>
            <p:cNvSpPr/>
            <p:nvPr/>
          </p:nvSpPr>
          <p:spPr>
            <a:xfrm>
              <a:off x="8845931" y="1287006"/>
              <a:ext cx="2813050" cy="154302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0" name="Arrow: Right 13679">
              <a:extLst>
                <a:ext uri="{FF2B5EF4-FFF2-40B4-BE49-F238E27FC236}">
                  <a16:creationId xmlns:a16="http://schemas.microsoft.com/office/drawing/2014/main" id="{D7508E32-9886-C76D-B3DE-080527BE8D99}"/>
                </a:ext>
              </a:extLst>
            </p:cNvPr>
            <p:cNvSpPr/>
            <p:nvPr/>
          </p:nvSpPr>
          <p:spPr>
            <a:xfrm>
              <a:off x="8845931" y="1546313"/>
              <a:ext cx="2813050" cy="154302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1" name="Arrow: Right 13680">
              <a:extLst>
                <a:ext uri="{FF2B5EF4-FFF2-40B4-BE49-F238E27FC236}">
                  <a16:creationId xmlns:a16="http://schemas.microsoft.com/office/drawing/2014/main" id="{4F702951-CA4F-1199-8EE5-34ADB93784C4}"/>
                </a:ext>
              </a:extLst>
            </p:cNvPr>
            <p:cNvSpPr/>
            <p:nvPr/>
          </p:nvSpPr>
          <p:spPr>
            <a:xfrm>
              <a:off x="8845931" y="1799720"/>
              <a:ext cx="2813050" cy="154302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2" name="Arrow: Right 13681">
              <a:extLst>
                <a:ext uri="{FF2B5EF4-FFF2-40B4-BE49-F238E27FC236}">
                  <a16:creationId xmlns:a16="http://schemas.microsoft.com/office/drawing/2014/main" id="{86D42A4A-B392-5386-7303-D81FBF48455A}"/>
                </a:ext>
              </a:extLst>
            </p:cNvPr>
            <p:cNvSpPr/>
            <p:nvPr/>
          </p:nvSpPr>
          <p:spPr>
            <a:xfrm>
              <a:off x="8845931" y="2031639"/>
              <a:ext cx="2813050" cy="154302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32601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Box 297">
            <a:extLst>
              <a:ext uri="{FF2B5EF4-FFF2-40B4-BE49-F238E27FC236}">
                <a16:creationId xmlns:a16="http://schemas.microsoft.com/office/drawing/2014/main" id="{03053EEA-B3E0-461B-8111-52DD087A8BD5}"/>
              </a:ext>
            </a:extLst>
          </p:cNvPr>
          <p:cNvSpPr txBox="1"/>
          <p:nvPr/>
        </p:nvSpPr>
        <p:spPr>
          <a:xfrm>
            <a:off x="3343307" y="50937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6</a:t>
            </a:r>
            <a:endParaRPr lang="en-US" sz="2400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EEE036F-A9A4-418E-AC3E-89B9359555A2}"/>
              </a:ext>
            </a:extLst>
          </p:cNvPr>
          <p:cNvSpPr txBox="1"/>
          <p:nvPr/>
        </p:nvSpPr>
        <p:spPr>
          <a:xfrm>
            <a:off x="3343307" y="46543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5</a:t>
            </a:r>
            <a:endParaRPr lang="en-US" sz="2400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B1DF392C-AA7B-46B3-88F0-ABC87DAC0973}"/>
              </a:ext>
            </a:extLst>
          </p:cNvPr>
          <p:cNvSpPr txBox="1"/>
          <p:nvPr/>
        </p:nvSpPr>
        <p:spPr>
          <a:xfrm>
            <a:off x="3327393" y="41929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4</a:t>
            </a:r>
            <a:endParaRPr lang="en-US" sz="2400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F3529BA-82DC-40EC-9CC4-EE9734054986}"/>
              </a:ext>
            </a:extLst>
          </p:cNvPr>
          <p:cNvSpPr txBox="1"/>
          <p:nvPr/>
        </p:nvSpPr>
        <p:spPr>
          <a:xfrm>
            <a:off x="3327393" y="37315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3</a:t>
            </a:r>
            <a:endParaRPr lang="en-US" sz="2400" dirty="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D423D3CE-B66C-4181-92CF-B8FE5F5C43F0}"/>
              </a:ext>
            </a:extLst>
          </p:cNvPr>
          <p:cNvSpPr txBox="1"/>
          <p:nvPr/>
        </p:nvSpPr>
        <p:spPr>
          <a:xfrm>
            <a:off x="3332759" y="32901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2</a:t>
            </a:r>
            <a:endParaRPr lang="en-US" sz="2400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AEA7A14-7A8B-489A-A44C-0CD99FD0FB2F}"/>
              </a:ext>
            </a:extLst>
          </p:cNvPr>
          <p:cNvSpPr txBox="1"/>
          <p:nvPr/>
        </p:nvSpPr>
        <p:spPr>
          <a:xfrm>
            <a:off x="33273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1</a:t>
            </a:r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0</a:t>
              </a:r>
              <a:endParaRPr lang="en-US" sz="2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74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620" name="Rectangle 11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68620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383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15F2EC-7ED4-4BD0-8C51-F59208E4FEB7}"/>
              </a:ext>
            </a:extLst>
          </p:cNvPr>
          <p:cNvGrpSpPr/>
          <p:nvPr/>
        </p:nvGrpSpPr>
        <p:grpSpPr>
          <a:xfrm>
            <a:off x="3327393" y="2825823"/>
            <a:ext cx="5211203" cy="461665"/>
            <a:chOff x="3327393" y="2825823"/>
            <a:chExt cx="5211203" cy="46166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65649463-AC1C-43FD-B443-5A657358ECBD}"/>
                </a:ext>
              </a:extLst>
            </p:cNvPr>
            <p:cNvSpPr txBox="1"/>
            <p:nvPr/>
          </p:nvSpPr>
          <p:spPr>
            <a:xfrm>
              <a:off x="45539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21DF584B-3239-469A-A542-B41F6BF2B578}"/>
                </a:ext>
              </a:extLst>
            </p:cNvPr>
            <p:cNvSpPr txBox="1"/>
            <p:nvPr/>
          </p:nvSpPr>
          <p:spPr>
            <a:xfrm>
              <a:off x="39406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2AEA7A14-7A8B-489A-A44C-0CD99FD0FB2F}"/>
                </a:ext>
              </a:extLst>
            </p:cNvPr>
            <p:cNvSpPr txBox="1"/>
            <p:nvPr/>
          </p:nvSpPr>
          <p:spPr>
            <a:xfrm>
              <a:off x="33273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6D1BD335-03B5-4042-94E4-254B27BC593A}"/>
                </a:ext>
              </a:extLst>
            </p:cNvPr>
            <p:cNvSpPr txBox="1"/>
            <p:nvPr/>
          </p:nvSpPr>
          <p:spPr>
            <a:xfrm>
              <a:off x="51672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C73F286-76F2-42C1-9380-196DCEF69EA9}"/>
                </a:ext>
              </a:extLst>
            </p:cNvPr>
            <p:cNvSpPr txBox="1"/>
            <p:nvPr/>
          </p:nvSpPr>
          <p:spPr>
            <a:xfrm>
              <a:off x="57805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B56381F-A9DE-49B0-B40E-4C1DAF7A9486}"/>
                </a:ext>
              </a:extLst>
            </p:cNvPr>
            <p:cNvSpPr txBox="1"/>
            <p:nvPr/>
          </p:nvSpPr>
          <p:spPr>
            <a:xfrm>
              <a:off x="63938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AA53CF6-1D1C-473B-BFC0-A0B0CE3C0990}"/>
                </a:ext>
              </a:extLst>
            </p:cNvPr>
            <p:cNvSpPr txBox="1"/>
            <p:nvPr/>
          </p:nvSpPr>
          <p:spPr>
            <a:xfrm flipH="1">
              <a:off x="7007193" y="28258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77A0183-9726-4DE5-89A1-E6E8CE2541A0}"/>
                </a:ext>
              </a:extLst>
            </p:cNvPr>
            <p:cNvSpPr txBox="1"/>
            <p:nvPr/>
          </p:nvSpPr>
          <p:spPr>
            <a:xfrm>
              <a:off x="7585135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E93BACA-1139-4228-951C-759869172C86}"/>
                </a:ext>
              </a:extLst>
            </p:cNvPr>
            <p:cNvSpPr txBox="1"/>
            <p:nvPr/>
          </p:nvSpPr>
          <p:spPr>
            <a:xfrm>
              <a:off x="8198438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</p:grpSp>
      <p:sp>
        <p:nvSpPr>
          <p:cNvPr id="298" name="TextBox 297">
            <a:extLst>
              <a:ext uri="{FF2B5EF4-FFF2-40B4-BE49-F238E27FC236}">
                <a16:creationId xmlns:a16="http://schemas.microsoft.com/office/drawing/2014/main" id="{03053EEA-B3E0-461B-8111-52DD087A8BD5}"/>
              </a:ext>
            </a:extLst>
          </p:cNvPr>
          <p:cNvSpPr txBox="1"/>
          <p:nvPr/>
        </p:nvSpPr>
        <p:spPr>
          <a:xfrm>
            <a:off x="3343307" y="50937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6</a:t>
            </a:r>
            <a:endParaRPr lang="en-US" sz="2400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EEE036F-A9A4-418E-AC3E-89B9359555A2}"/>
              </a:ext>
            </a:extLst>
          </p:cNvPr>
          <p:cNvSpPr txBox="1"/>
          <p:nvPr/>
        </p:nvSpPr>
        <p:spPr>
          <a:xfrm>
            <a:off x="3343307" y="46543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5</a:t>
            </a:r>
            <a:endParaRPr lang="en-US" sz="2400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B1DF392C-AA7B-46B3-88F0-ABC87DAC0973}"/>
              </a:ext>
            </a:extLst>
          </p:cNvPr>
          <p:cNvSpPr txBox="1"/>
          <p:nvPr/>
        </p:nvSpPr>
        <p:spPr>
          <a:xfrm>
            <a:off x="3327393" y="41929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4</a:t>
            </a:r>
            <a:endParaRPr lang="en-US" sz="2400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F3529BA-82DC-40EC-9CC4-EE9734054986}"/>
              </a:ext>
            </a:extLst>
          </p:cNvPr>
          <p:cNvSpPr txBox="1"/>
          <p:nvPr/>
        </p:nvSpPr>
        <p:spPr>
          <a:xfrm>
            <a:off x="3327393" y="37315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3</a:t>
            </a:r>
            <a:endParaRPr lang="en-US" sz="2400" dirty="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D423D3CE-B66C-4181-92CF-B8FE5F5C43F0}"/>
              </a:ext>
            </a:extLst>
          </p:cNvPr>
          <p:cNvSpPr txBox="1"/>
          <p:nvPr/>
        </p:nvSpPr>
        <p:spPr>
          <a:xfrm>
            <a:off x="3332759" y="32901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2</a:t>
            </a:r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0</a:t>
              </a:r>
              <a:endParaRPr lang="en-US" sz="2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</p:grpSp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75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19600" y="2843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84D1485A-5CFA-EE34-3EDA-AF93B9C37FDA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84D1485A-5CFA-EE34-3EDA-AF93B9C37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9057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Box 297">
            <a:extLst>
              <a:ext uri="{FF2B5EF4-FFF2-40B4-BE49-F238E27FC236}">
                <a16:creationId xmlns:a16="http://schemas.microsoft.com/office/drawing/2014/main" id="{03053EEA-B3E0-461B-8111-52DD087A8BD5}"/>
              </a:ext>
            </a:extLst>
          </p:cNvPr>
          <p:cNvSpPr txBox="1"/>
          <p:nvPr/>
        </p:nvSpPr>
        <p:spPr>
          <a:xfrm>
            <a:off x="3343307" y="50937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6</a:t>
            </a:r>
            <a:endParaRPr lang="en-US" sz="2400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EEE036F-A9A4-418E-AC3E-89B9359555A2}"/>
              </a:ext>
            </a:extLst>
          </p:cNvPr>
          <p:cNvSpPr txBox="1"/>
          <p:nvPr/>
        </p:nvSpPr>
        <p:spPr>
          <a:xfrm>
            <a:off x="3343307" y="46543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5</a:t>
            </a:r>
            <a:endParaRPr lang="en-US" sz="2400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B1DF392C-AA7B-46B3-88F0-ABC87DAC0973}"/>
              </a:ext>
            </a:extLst>
          </p:cNvPr>
          <p:cNvSpPr txBox="1"/>
          <p:nvPr/>
        </p:nvSpPr>
        <p:spPr>
          <a:xfrm>
            <a:off x="3327393" y="41929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4</a:t>
            </a:r>
            <a:endParaRPr lang="en-US" sz="2400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F3529BA-82DC-40EC-9CC4-EE9734054986}"/>
              </a:ext>
            </a:extLst>
          </p:cNvPr>
          <p:cNvSpPr txBox="1"/>
          <p:nvPr/>
        </p:nvSpPr>
        <p:spPr>
          <a:xfrm>
            <a:off x="3327393" y="37315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3</a:t>
            </a:r>
            <a:endParaRPr lang="en-US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3FF60F-687D-4358-B817-6FFAD73931E1}"/>
              </a:ext>
            </a:extLst>
          </p:cNvPr>
          <p:cNvGrpSpPr/>
          <p:nvPr/>
        </p:nvGrpSpPr>
        <p:grpSpPr>
          <a:xfrm>
            <a:off x="3332759" y="3290121"/>
            <a:ext cx="2176224" cy="461665"/>
            <a:chOff x="3332759" y="3290121"/>
            <a:chExt cx="2176224" cy="461665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8F61981-0FE7-4101-8DA9-72177455D6D5}"/>
                </a:ext>
              </a:extLst>
            </p:cNvPr>
            <p:cNvSpPr txBox="1"/>
            <p:nvPr/>
          </p:nvSpPr>
          <p:spPr>
            <a:xfrm>
              <a:off x="3944781" y="32901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B41BFD5-6528-493E-A298-75BDBD90E68E}"/>
                </a:ext>
              </a:extLst>
            </p:cNvPr>
            <p:cNvSpPr txBox="1"/>
            <p:nvPr/>
          </p:nvSpPr>
          <p:spPr>
            <a:xfrm>
              <a:off x="5168825" y="32901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1A1748B-0A38-4E09-9383-82CAB157BEC2}"/>
                </a:ext>
              </a:extLst>
            </p:cNvPr>
            <p:cNvSpPr txBox="1"/>
            <p:nvPr/>
          </p:nvSpPr>
          <p:spPr>
            <a:xfrm>
              <a:off x="4556803" y="32901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423D3CE-B66C-4181-92CF-B8FE5F5C43F0}"/>
                </a:ext>
              </a:extLst>
            </p:cNvPr>
            <p:cNvSpPr txBox="1"/>
            <p:nvPr/>
          </p:nvSpPr>
          <p:spPr>
            <a:xfrm>
              <a:off x="3332759" y="32901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15F2EC-7ED4-4BD0-8C51-F59208E4FEB7}"/>
              </a:ext>
            </a:extLst>
          </p:cNvPr>
          <p:cNvGrpSpPr/>
          <p:nvPr/>
        </p:nvGrpSpPr>
        <p:grpSpPr>
          <a:xfrm>
            <a:off x="3327393" y="2825823"/>
            <a:ext cx="5211203" cy="461665"/>
            <a:chOff x="3327393" y="2825823"/>
            <a:chExt cx="5211203" cy="46166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65649463-AC1C-43FD-B443-5A657358ECBD}"/>
                </a:ext>
              </a:extLst>
            </p:cNvPr>
            <p:cNvSpPr txBox="1"/>
            <p:nvPr/>
          </p:nvSpPr>
          <p:spPr>
            <a:xfrm>
              <a:off x="45539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21DF584B-3239-469A-A542-B41F6BF2B578}"/>
                </a:ext>
              </a:extLst>
            </p:cNvPr>
            <p:cNvSpPr txBox="1"/>
            <p:nvPr/>
          </p:nvSpPr>
          <p:spPr>
            <a:xfrm>
              <a:off x="39406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2AEA7A14-7A8B-489A-A44C-0CD99FD0FB2F}"/>
                </a:ext>
              </a:extLst>
            </p:cNvPr>
            <p:cNvSpPr txBox="1"/>
            <p:nvPr/>
          </p:nvSpPr>
          <p:spPr>
            <a:xfrm>
              <a:off x="33273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6D1BD335-03B5-4042-94E4-254B27BC593A}"/>
                </a:ext>
              </a:extLst>
            </p:cNvPr>
            <p:cNvSpPr txBox="1"/>
            <p:nvPr/>
          </p:nvSpPr>
          <p:spPr>
            <a:xfrm>
              <a:off x="51672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C73F286-76F2-42C1-9380-196DCEF69EA9}"/>
                </a:ext>
              </a:extLst>
            </p:cNvPr>
            <p:cNvSpPr txBox="1"/>
            <p:nvPr/>
          </p:nvSpPr>
          <p:spPr>
            <a:xfrm>
              <a:off x="57805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B56381F-A9DE-49B0-B40E-4C1DAF7A9486}"/>
                </a:ext>
              </a:extLst>
            </p:cNvPr>
            <p:cNvSpPr txBox="1"/>
            <p:nvPr/>
          </p:nvSpPr>
          <p:spPr>
            <a:xfrm>
              <a:off x="63938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AA53CF6-1D1C-473B-BFC0-A0B0CE3C0990}"/>
                </a:ext>
              </a:extLst>
            </p:cNvPr>
            <p:cNvSpPr txBox="1"/>
            <p:nvPr/>
          </p:nvSpPr>
          <p:spPr>
            <a:xfrm flipH="1">
              <a:off x="7007193" y="28258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77A0183-9726-4DE5-89A1-E6E8CE2541A0}"/>
                </a:ext>
              </a:extLst>
            </p:cNvPr>
            <p:cNvSpPr txBox="1"/>
            <p:nvPr/>
          </p:nvSpPr>
          <p:spPr>
            <a:xfrm>
              <a:off x="7585135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E93BACA-1139-4228-951C-759869172C86}"/>
                </a:ext>
              </a:extLst>
            </p:cNvPr>
            <p:cNvSpPr txBox="1"/>
            <p:nvPr/>
          </p:nvSpPr>
          <p:spPr>
            <a:xfrm>
              <a:off x="8198438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0</a:t>
              </a:r>
              <a:endParaRPr lang="en-US" sz="2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76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19600" y="2843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5029200" y="32861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620" name="Rectangle 11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68620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28405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Box 297">
            <a:extLst>
              <a:ext uri="{FF2B5EF4-FFF2-40B4-BE49-F238E27FC236}">
                <a16:creationId xmlns:a16="http://schemas.microsoft.com/office/drawing/2014/main" id="{03053EEA-B3E0-461B-8111-52DD087A8BD5}"/>
              </a:ext>
            </a:extLst>
          </p:cNvPr>
          <p:cNvSpPr txBox="1"/>
          <p:nvPr/>
        </p:nvSpPr>
        <p:spPr>
          <a:xfrm>
            <a:off x="3343307" y="50937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6</a:t>
            </a:r>
            <a:endParaRPr lang="en-US" sz="2400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EEE036F-A9A4-418E-AC3E-89B9359555A2}"/>
              </a:ext>
            </a:extLst>
          </p:cNvPr>
          <p:cNvSpPr txBox="1"/>
          <p:nvPr/>
        </p:nvSpPr>
        <p:spPr>
          <a:xfrm>
            <a:off x="3343307" y="46543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5</a:t>
            </a:r>
            <a:endParaRPr lang="en-US" sz="2400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B1DF392C-AA7B-46B3-88F0-ABC87DAC0973}"/>
              </a:ext>
            </a:extLst>
          </p:cNvPr>
          <p:cNvSpPr txBox="1"/>
          <p:nvPr/>
        </p:nvSpPr>
        <p:spPr>
          <a:xfrm>
            <a:off x="3327393" y="41929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4</a:t>
            </a:r>
            <a:endParaRPr lang="en-US" sz="2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22EAF2-6DDB-42D9-9A6D-3BAF1CED952B}"/>
              </a:ext>
            </a:extLst>
          </p:cNvPr>
          <p:cNvGrpSpPr/>
          <p:nvPr/>
        </p:nvGrpSpPr>
        <p:grpSpPr>
          <a:xfrm>
            <a:off x="3327393" y="3731566"/>
            <a:ext cx="5179878" cy="461665"/>
            <a:chOff x="3033923" y="2137308"/>
            <a:chExt cx="5179878" cy="461665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791A4973-2E3D-4771-B323-70AED5F83DD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B5C7B29-D1D5-46C3-81A9-4D17D15984E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0D121CF-C9AC-4D2C-BB8B-192F830D339C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75AA1F16-939D-46F9-AA76-15D3E4E5DED6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B3C7D93-9E8B-43A8-AB3E-C35A6DD54B6A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B855C7D-9090-4021-B922-F3FB983F30AA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954C5F0E-DD08-453B-8CD8-334CD60ACCC7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F3529BA-82DC-40EC-9CC4-EE9734054986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598B519F-92E0-472E-AD6A-4ABD76FAECA9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29119C-4600-4435-8917-AA2A2EFE9D59}"/>
              </a:ext>
            </a:extLst>
          </p:cNvPr>
          <p:cNvGrpSpPr/>
          <p:nvPr/>
        </p:nvGrpSpPr>
        <p:grpSpPr>
          <a:xfrm>
            <a:off x="3332759" y="3290121"/>
            <a:ext cx="5200973" cy="461665"/>
            <a:chOff x="3633569" y="3257190"/>
            <a:chExt cx="5200973" cy="461665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8F61981-0FE7-4101-8DA9-72177455D6D5}"/>
                </a:ext>
              </a:extLst>
            </p:cNvPr>
            <p:cNvSpPr txBox="1"/>
            <p:nvPr/>
          </p:nvSpPr>
          <p:spPr>
            <a:xfrm>
              <a:off x="424559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B41BFD5-6528-493E-A298-75BDBD90E68E}"/>
                </a:ext>
              </a:extLst>
            </p:cNvPr>
            <p:cNvSpPr txBox="1"/>
            <p:nvPr/>
          </p:nvSpPr>
          <p:spPr>
            <a:xfrm>
              <a:off x="5469635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01D14B66-10C5-4294-8F8C-6039603290FD}"/>
                </a:ext>
              </a:extLst>
            </p:cNvPr>
            <p:cNvSpPr txBox="1"/>
            <p:nvPr/>
          </p:nvSpPr>
          <p:spPr>
            <a:xfrm>
              <a:off x="6081657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1A1748B-0A38-4E09-9383-82CAB157BEC2}"/>
                </a:ext>
              </a:extLst>
            </p:cNvPr>
            <p:cNvSpPr txBox="1"/>
            <p:nvPr/>
          </p:nvSpPr>
          <p:spPr>
            <a:xfrm>
              <a:off x="4857613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423D3CE-B66C-4181-92CF-B8FE5F5C43F0}"/>
                </a:ext>
              </a:extLst>
            </p:cNvPr>
            <p:cNvSpPr txBox="1"/>
            <p:nvPr/>
          </p:nvSpPr>
          <p:spPr>
            <a:xfrm>
              <a:off x="363356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E2725B1-6065-4E3C-A8B1-D24BA7F348FE}"/>
                </a:ext>
              </a:extLst>
            </p:cNvPr>
            <p:cNvSpPr txBox="1"/>
            <p:nvPr/>
          </p:nvSpPr>
          <p:spPr>
            <a:xfrm>
              <a:off x="669367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74A6A9E0-AE53-4EB8-AE7B-3FC3E8782CB1}"/>
                </a:ext>
              </a:extLst>
            </p:cNvPr>
            <p:cNvSpPr txBox="1"/>
            <p:nvPr/>
          </p:nvSpPr>
          <p:spPr>
            <a:xfrm>
              <a:off x="730570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6FCA713F-C2A1-441E-BE90-3E47DCB2FDAF}"/>
                </a:ext>
              </a:extLst>
            </p:cNvPr>
            <p:cNvSpPr txBox="1"/>
            <p:nvPr/>
          </p:nvSpPr>
          <p:spPr>
            <a:xfrm flipH="1">
              <a:off x="7917723" y="325719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07DFD67-E001-405C-AF96-B34BD225195B}"/>
                </a:ext>
              </a:extLst>
            </p:cNvPr>
            <p:cNvSpPr txBox="1"/>
            <p:nvPr/>
          </p:nvSpPr>
          <p:spPr>
            <a:xfrm>
              <a:off x="8494384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15F2EC-7ED4-4BD0-8C51-F59208E4FEB7}"/>
              </a:ext>
            </a:extLst>
          </p:cNvPr>
          <p:cNvGrpSpPr/>
          <p:nvPr/>
        </p:nvGrpSpPr>
        <p:grpSpPr>
          <a:xfrm>
            <a:off x="3327393" y="2825823"/>
            <a:ext cx="5211203" cy="461665"/>
            <a:chOff x="3327393" y="2825823"/>
            <a:chExt cx="5211203" cy="46166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65649463-AC1C-43FD-B443-5A657358ECBD}"/>
                </a:ext>
              </a:extLst>
            </p:cNvPr>
            <p:cNvSpPr txBox="1"/>
            <p:nvPr/>
          </p:nvSpPr>
          <p:spPr>
            <a:xfrm>
              <a:off x="45539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21DF584B-3239-469A-A542-B41F6BF2B578}"/>
                </a:ext>
              </a:extLst>
            </p:cNvPr>
            <p:cNvSpPr txBox="1"/>
            <p:nvPr/>
          </p:nvSpPr>
          <p:spPr>
            <a:xfrm>
              <a:off x="39406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2AEA7A14-7A8B-489A-A44C-0CD99FD0FB2F}"/>
                </a:ext>
              </a:extLst>
            </p:cNvPr>
            <p:cNvSpPr txBox="1"/>
            <p:nvPr/>
          </p:nvSpPr>
          <p:spPr>
            <a:xfrm>
              <a:off x="33273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6D1BD335-03B5-4042-94E4-254B27BC593A}"/>
                </a:ext>
              </a:extLst>
            </p:cNvPr>
            <p:cNvSpPr txBox="1"/>
            <p:nvPr/>
          </p:nvSpPr>
          <p:spPr>
            <a:xfrm>
              <a:off x="51672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C73F286-76F2-42C1-9380-196DCEF69EA9}"/>
                </a:ext>
              </a:extLst>
            </p:cNvPr>
            <p:cNvSpPr txBox="1"/>
            <p:nvPr/>
          </p:nvSpPr>
          <p:spPr>
            <a:xfrm>
              <a:off x="57805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B56381F-A9DE-49B0-B40E-4C1DAF7A9486}"/>
                </a:ext>
              </a:extLst>
            </p:cNvPr>
            <p:cNvSpPr txBox="1"/>
            <p:nvPr/>
          </p:nvSpPr>
          <p:spPr>
            <a:xfrm>
              <a:off x="63938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AA53CF6-1D1C-473B-BFC0-A0B0CE3C0990}"/>
                </a:ext>
              </a:extLst>
            </p:cNvPr>
            <p:cNvSpPr txBox="1"/>
            <p:nvPr/>
          </p:nvSpPr>
          <p:spPr>
            <a:xfrm flipH="1">
              <a:off x="7007193" y="28258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77A0183-9726-4DE5-89A1-E6E8CE2541A0}"/>
                </a:ext>
              </a:extLst>
            </p:cNvPr>
            <p:cNvSpPr txBox="1"/>
            <p:nvPr/>
          </p:nvSpPr>
          <p:spPr>
            <a:xfrm>
              <a:off x="7585135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E93BACA-1139-4228-951C-759869172C86}"/>
                </a:ext>
              </a:extLst>
            </p:cNvPr>
            <p:cNvSpPr txBox="1"/>
            <p:nvPr/>
          </p:nvSpPr>
          <p:spPr>
            <a:xfrm>
              <a:off x="8198438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0</a:t>
              </a:r>
              <a:endParaRPr lang="en-US" sz="2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77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19600" y="2843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5029200" y="32861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5638800" y="37433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6248400" y="37480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620" name="Rectangle 11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68620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0442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5E91F73-3126-4F48-852E-0A4D94044D89}"/>
              </a:ext>
            </a:extLst>
          </p:cNvPr>
          <p:cNvGrpSpPr/>
          <p:nvPr/>
        </p:nvGrpSpPr>
        <p:grpSpPr>
          <a:xfrm>
            <a:off x="3343307" y="5093791"/>
            <a:ext cx="5179878" cy="461665"/>
            <a:chOff x="3033923" y="2137308"/>
            <a:chExt cx="5179878" cy="461665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429BCFD0-4286-45BE-AD88-F070E63ABA1F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12A80AF-C006-427C-8FF4-F26E37E39EE0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CB1F5842-25BA-49E4-A4E6-781E437001BD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DAA017B-05E0-412E-BBEC-ACFD8560AAE3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9F282486-7FFC-4D6F-A919-C3F2DC3EA4B5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FD163C67-2D79-4800-82C0-B827E4A00A4C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C8DBF7E3-EB5A-424C-B2D4-F33D755BD474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03053EEA-B3E0-461B-8111-52DD087A8BD5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D0B73BFF-6359-4DDF-A6B4-CBC5F2C95CE8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CD676C77-B5B2-4EBB-90F0-20B530F29A3A}"/>
              </a:ext>
            </a:extLst>
          </p:cNvPr>
          <p:cNvGrpSpPr/>
          <p:nvPr/>
        </p:nvGrpSpPr>
        <p:grpSpPr>
          <a:xfrm>
            <a:off x="3343307" y="4654309"/>
            <a:ext cx="5179878" cy="461665"/>
            <a:chOff x="3033923" y="2137308"/>
            <a:chExt cx="5179878" cy="461665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5909E8A3-241C-4AB8-BDF0-ABC3C08A98E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CAC79CD0-41F8-4771-8889-27F9DBA58DC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4260B63D-8C53-40D6-B08A-FB99CBABC0D9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718B0764-A09C-45E6-A2B7-0F4313D933CE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A27C84A7-7CC6-4921-8B20-763F73341F42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0682EB18-AA64-4835-828D-BA09337CEC6E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7ABF2CD7-DC94-476A-B4F6-CF471F6DA6F9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FEEE036F-A9A4-418E-AC3E-89B9359555A2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3D427CC6-255A-4808-B36E-9FC04C7FFAA7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5CFE2F3-34C7-4F06-9D48-A77EC5063682}"/>
              </a:ext>
            </a:extLst>
          </p:cNvPr>
          <p:cNvGrpSpPr/>
          <p:nvPr/>
        </p:nvGrpSpPr>
        <p:grpSpPr>
          <a:xfrm>
            <a:off x="3327393" y="4192914"/>
            <a:ext cx="5179878" cy="461665"/>
            <a:chOff x="3033923" y="2137308"/>
            <a:chExt cx="5179878" cy="461665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644693C4-CDA6-4062-B50E-9286A616A57C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B97EE6AE-8F4F-4A13-951E-BCA6E20179B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E8BCC37F-0401-416A-90E4-2AEC19176D43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0370978A-DE53-4F30-BF31-C68C02C7C7D9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35DCAA38-5506-485C-A945-51137D826E22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FB00F137-8AB9-41FC-A74C-AA8DF22D9F4C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79374FB0-F5EA-47E2-9CB4-96E58F0458BF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B1DF392C-AA7B-46B3-88F0-ABC87DAC0973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13974F43-97C1-4315-9F98-4A5D58CC87E4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22EAF2-6DDB-42D9-9A6D-3BAF1CED952B}"/>
              </a:ext>
            </a:extLst>
          </p:cNvPr>
          <p:cNvGrpSpPr/>
          <p:nvPr/>
        </p:nvGrpSpPr>
        <p:grpSpPr>
          <a:xfrm>
            <a:off x="3327393" y="3731566"/>
            <a:ext cx="5179878" cy="461665"/>
            <a:chOff x="3033923" y="2137308"/>
            <a:chExt cx="5179878" cy="461665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791A4973-2E3D-4771-B323-70AED5F83DD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B5C7B29-D1D5-46C3-81A9-4D17D15984E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0D121CF-C9AC-4D2C-BB8B-192F830D339C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75AA1F16-939D-46F9-AA76-15D3E4E5DED6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B3C7D93-9E8B-43A8-AB3E-C35A6DD54B6A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B855C7D-9090-4021-B922-F3FB983F30AA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954C5F0E-DD08-453B-8CD8-334CD60ACCC7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F3529BA-82DC-40EC-9CC4-EE9734054986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598B519F-92E0-472E-AD6A-4ABD76FAECA9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29119C-4600-4435-8917-AA2A2EFE9D59}"/>
              </a:ext>
            </a:extLst>
          </p:cNvPr>
          <p:cNvGrpSpPr/>
          <p:nvPr/>
        </p:nvGrpSpPr>
        <p:grpSpPr>
          <a:xfrm>
            <a:off x="3332759" y="3290121"/>
            <a:ext cx="5200973" cy="461665"/>
            <a:chOff x="3633569" y="3257190"/>
            <a:chExt cx="5200973" cy="461665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8F61981-0FE7-4101-8DA9-72177455D6D5}"/>
                </a:ext>
              </a:extLst>
            </p:cNvPr>
            <p:cNvSpPr txBox="1"/>
            <p:nvPr/>
          </p:nvSpPr>
          <p:spPr>
            <a:xfrm>
              <a:off x="424559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B41BFD5-6528-493E-A298-75BDBD90E68E}"/>
                </a:ext>
              </a:extLst>
            </p:cNvPr>
            <p:cNvSpPr txBox="1"/>
            <p:nvPr/>
          </p:nvSpPr>
          <p:spPr>
            <a:xfrm>
              <a:off x="5469635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01D14B66-10C5-4294-8F8C-6039603290FD}"/>
                </a:ext>
              </a:extLst>
            </p:cNvPr>
            <p:cNvSpPr txBox="1"/>
            <p:nvPr/>
          </p:nvSpPr>
          <p:spPr>
            <a:xfrm>
              <a:off x="6081657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1A1748B-0A38-4E09-9383-82CAB157BEC2}"/>
                </a:ext>
              </a:extLst>
            </p:cNvPr>
            <p:cNvSpPr txBox="1"/>
            <p:nvPr/>
          </p:nvSpPr>
          <p:spPr>
            <a:xfrm>
              <a:off x="4857613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423D3CE-B66C-4181-92CF-B8FE5F5C43F0}"/>
                </a:ext>
              </a:extLst>
            </p:cNvPr>
            <p:cNvSpPr txBox="1"/>
            <p:nvPr/>
          </p:nvSpPr>
          <p:spPr>
            <a:xfrm>
              <a:off x="363356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E2725B1-6065-4E3C-A8B1-D24BA7F348FE}"/>
                </a:ext>
              </a:extLst>
            </p:cNvPr>
            <p:cNvSpPr txBox="1"/>
            <p:nvPr/>
          </p:nvSpPr>
          <p:spPr>
            <a:xfrm>
              <a:off x="669367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74A6A9E0-AE53-4EB8-AE7B-3FC3E8782CB1}"/>
                </a:ext>
              </a:extLst>
            </p:cNvPr>
            <p:cNvSpPr txBox="1"/>
            <p:nvPr/>
          </p:nvSpPr>
          <p:spPr>
            <a:xfrm>
              <a:off x="730570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6FCA713F-C2A1-441E-BE90-3E47DCB2FDAF}"/>
                </a:ext>
              </a:extLst>
            </p:cNvPr>
            <p:cNvSpPr txBox="1"/>
            <p:nvPr/>
          </p:nvSpPr>
          <p:spPr>
            <a:xfrm flipH="1">
              <a:off x="7917723" y="325719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07DFD67-E001-405C-AF96-B34BD225195B}"/>
                </a:ext>
              </a:extLst>
            </p:cNvPr>
            <p:cNvSpPr txBox="1"/>
            <p:nvPr/>
          </p:nvSpPr>
          <p:spPr>
            <a:xfrm>
              <a:off x="8494384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15F2EC-7ED4-4BD0-8C51-F59208E4FEB7}"/>
              </a:ext>
            </a:extLst>
          </p:cNvPr>
          <p:cNvGrpSpPr/>
          <p:nvPr/>
        </p:nvGrpSpPr>
        <p:grpSpPr>
          <a:xfrm>
            <a:off x="3327393" y="2825823"/>
            <a:ext cx="5211203" cy="461665"/>
            <a:chOff x="3327393" y="2825823"/>
            <a:chExt cx="5211203" cy="46166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65649463-AC1C-43FD-B443-5A657358ECBD}"/>
                </a:ext>
              </a:extLst>
            </p:cNvPr>
            <p:cNvSpPr txBox="1"/>
            <p:nvPr/>
          </p:nvSpPr>
          <p:spPr>
            <a:xfrm>
              <a:off x="45539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21DF584B-3239-469A-A542-B41F6BF2B578}"/>
                </a:ext>
              </a:extLst>
            </p:cNvPr>
            <p:cNvSpPr txBox="1"/>
            <p:nvPr/>
          </p:nvSpPr>
          <p:spPr>
            <a:xfrm>
              <a:off x="39406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2AEA7A14-7A8B-489A-A44C-0CD99FD0FB2F}"/>
                </a:ext>
              </a:extLst>
            </p:cNvPr>
            <p:cNvSpPr txBox="1"/>
            <p:nvPr/>
          </p:nvSpPr>
          <p:spPr>
            <a:xfrm>
              <a:off x="33273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6D1BD335-03B5-4042-94E4-254B27BC593A}"/>
                </a:ext>
              </a:extLst>
            </p:cNvPr>
            <p:cNvSpPr txBox="1"/>
            <p:nvPr/>
          </p:nvSpPr>
          <p:spPr>
            <a:xfrm>
              <a:off x="51672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C73F286-76F2-42C1-9380-196DCEF69EA9}"/>
                </a:ext>
              </a:extLst>
            </p:cNvPr>
            <p:cNvSpPr txBox="1"/>
            <p:nvPr/>
          </p:nvSpPr>
          <p:spPr>
            <a:xfrm>
              <a:off x="57805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B56381F-A9DE-49B0-B40E-4C1DAF7A9486}"/>
                </a:ext>
              </a:extLst>
            </p:cNvPr>
            <p:cNvSpPr txBox="1"/>
            <p:nvPr/>
          </p:nvSpPr>
          <p:spPr>
            <a:xfrm>
              <a:off x="63938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AA53CF6-1D1C-473B-BFC0-A0B0CE3C0990}"/>
                </a:ext>
              </a:extLst>
            </p:cNvPr>
            <p:cNvSpPr txBox="1"/>
            <p:nvPr/>
          </p:nvSpPr>
          <p:spPr>
            <a:xfrm flipH="1">
              <a:off x="7007193" y="28258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77A0183-9726-4DE5-89A1-E6E8CE2541A0}"/>
                </a:ext>
              </a:extLst>
            </p:cNvPr>
            <p:cNvSpPr txBox="1"/>
            <p:nvPr/>
          </p:nvSpPr>
          <p:spPr>
            <a:xfrm>
              <a:off x="7585135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E93BACA-1139-4228-951C-759869172C86}"/>
                </a:ext>
              </a:extLst>
            </p:cNvPr>
            <p:cNvSpPr txBox="1"/>
            <p:nvPr/>
          </p:nvSpPr>
          <p:spPr>
            <a:xfrm>
              <a:off x="8198438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0</a:t>
              </a:r>
              <a:endParaRPr lang="en-US" sz="2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78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19600" y="2843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5029200" y="32861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5638800" y="37433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6858000" y="42005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7467600" y="4648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8077200" y="5129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6248400" y="37480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620" name="Rectangle 11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68620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35685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79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19600" y="2843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5029200" y="32861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5638800" y="37433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6858000" y="42005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7467600" y="4648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8077200" y="5129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6248400" y="37480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620" name="Rectangle 11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68620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sp>
        <p:nvSpPr>
          <p:cNvPr id="68632" name="Line 144"/>
          <p:cNvSpPr>
            <a:spLocks noChangeShapeType="1"/>
          </p:cNvSpPr>
          <p:nvPr/>
        </p:nvSpPr>
        <p:spPr bwMode="auto">
          <a:xfrm flipH="1">
            <a:off x="37338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145"/>
          <p:cNvSpPr>
            <a:spLocks noChangeShapeType="1"/>
          </p:cNvSpPr>
          <p:nvPr/>
        </p:nvSpPr>
        <p:spPr bwMode="auto">
          <a:xfrm flipH="1">
            <a:off x="42672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Line 146"/>
          <p:cNvSpPr>
            <a:spLocks noChangeShapeType="1"/>
          </p:cNvSpPr>
          <p:nvPr/>
        </p:nvSpPr>
        <p:spPr bwMode="auto">
          <a:xfrm flipH="1">
            <a:off x="48768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Line 147"/>
          <p:cNvSpPr>
            <a:spLocks noChangeShapeType="1"/>
          </p:cNvSpPr>
          <p:nvPr/>
        </p:nvSpPr>
        <p:spPr bwMode="auto">
          <a:xfrm flipH="1">
            <a:off x="60960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Line 148"/>
          <p:cNvSpPr>
            <a:spLocks noChangeShapeType="1"/>
          </p:cNvSpPr>
          <p:nvPr/>
        </p:nvSpPr>
        <p:spPr bwMode="auto">
          <a:xfrm flipH="1">
            <a:off x="54864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Line 149"/>
          <p:cNvSpPr>
            <a:spLocks noChangeShapeType="1"/>
          </p:cNvSpPr>
          <p:nvPr/>
        </p:nvSpPr>
        <p:spPr bwMode="auto">
          <a:xfrm flipH="1">
            <a:off x="67056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Line 150"/>
          <p:cNvSpPr>
            <a:spLocks noChangeShapeType="1"/>
          </p:cNvSpPr>
          <p:nvPr/>
        </p:nvSpPr>
        <p:spPr bwMode="auto">
          <a:xfrm flipH="1">
            <a:off x="73152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Line 151"/>
          <p:cNvSpPr>
            <a:spLocks noChangeShapeType="1"/>
          </p:cNvSpPr>
          <p:nvPr/>
        </p:nvSpPr>
        <p:spPr bwMode="auto">
          <a:xfrm flipH="1">
            <a:off x="79248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Line 152"/>
          <p:cNvSpPr>
            <a:spLocks noChangeShapeType="1"/>
          </p:cNvSpPr>
          <p:nvPr/>
        </p:nvSpPr>
        <p:spPr bwMode="auto">
          <a:xfrm flipH="1">
            <a:off x="48768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Line 153"/>
          <p:cNvSpPr>
            <a:spLocks noChangeShapeType="1"/>
          </p:cNvSpPr>
          <p:nvPr/>
        </p:nvSpPr>
        <p:spPr bwMode="auto">
          <a:xfrm flipH="1">
            <a:off x="54864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Line 154"/>
          <p:cNvSpPr>
            <a:spLocks noChangeShapeType="1"/>
          </p:cNvSpPr>
          <p:nvPr/>
        </p:nvSpPr>
        <p:spPr bwMode="auto">
          <a:xfrm flipH="1">
            <a:off x="60960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Line 155"/>
          <p:cNvSpPr>
            <a:spLocks noChangeShapeType="1"/>
          </p:cNvSpPr>
          <p:nvPr/>
        </p:nvSpPr>
        <p:spPr bwMode="auto">
          <a:xfrm flipH="1">
            <a:off x="67056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Line 156"/>
          <p:cNvSpPr>
            <a:spLocks noChangeShapeType="1"/>
          </p:cNvSpPr>
          <p:nvPr/>
        </p:nvSpPr>
        <p:spPr bwMode="auto">
          <a:xfrm flipH="1">
            <a:off x="73152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Line 157"/>
          <p:cNvSpPr>
            <a:spLocks noChangeShapeType="1"/>
          </p:cNvSpPr>
          <p:nvPr/>
        </p:nvSpPr>
        <p:spPr bwMode="auto">
          <a:xfrm flipH="1">
            <a:off x="79248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Line 158"/>
          <p:cNvSpPr>
            <a:spLocks noChangeShapeType="1"/>
          </p:cNvSpPr>
          <p:nvPr/>
        </p:nvSpPr>
        <p:spPr bwMode="auto">
          <a:xfrm flipH="1">
            <a:off x="60960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Line 159"/>
          <p:cNvSpPr>
            <a:spLocks noChangeShapeType="1"/>
          </p:cNvSpPr>
          <p:nvPr/>
        </p:nvSpPr>
        <p:spPr bwMode="auto">
          <a:xfrm flipH="1">
            <a:off x="55626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Line 160"/>
          <p:cNvSpPr>
            <a:spLocks noChangeShapeType="1"/>
          </p:cNvSpPr>
          <p:nvPr/>
        </p:nvSpPr>
        <p:spPr bwMode="auto">
          <a:xfrm flipH="1">
            <a:off x="67056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Line 161"/>
          <p:cNvSpPr>
            <a:spLocks noChangeShapeType="1"/>
          </p:cNvSpPr>
          <p:nvPr/>
        </p:nvSpPr>
        <p:spPr bwMode="auto">
          <a:xfrm flipH="1">
            <a:off x="73152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Line 162"/>
          <p:cNvSpPr>
            <a:spLocks noChangeShapeType="1"/>
          </p:cNvSpPr>
          <p:nvPr/>
        </p:nvSpPr>
        <p:spPr bwMode="auto">
          <a:xfrm flipH="1">
            <a:off x="79248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Line 163"/>
          <p:cNvSpPr>
            <a:spLocks noChangeShapeType="1"/>
          </p:cNvSpPr>
          <p:nvPr/>
        </p:nvSpPr>
        <p:spPr bwMode="auto">
          <a:xfrm flipH="1">
            <a:off x="49530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2" name="Line 164"/>
          <p:cNvSpPr>
            <a:spLocks noChangeShapeType="1"/>
          </p:cNvSpPr>
          <p:nvPr/>
        </p:nvSpPr>
        <p:spPr bwMode="auto">
          <a:xfrm flipH="1">
            <a:off x="60960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3" name="Line 165"/>
          <p:cNvSpPr>
            <a:spLocks noChangeShapeType="1"/>
          </p:cNvSpPr>
          <p:nvPr/>
        </p:nvSpPr>
        <p:spPr bwMode="auto">
          <a:xfrm flipH="1">
            <a:off x="67056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Line 166"/>
          <p:cNvSpPr>
            <a:spLocks noChangeShapeType="1"/>
          </p:cNvSpPr>
          <p:nvPr/>
        </p:nvSpPr>
        <p:spPr bwMode="auto">
          <a:xfrm flipH="1">
            <a:off x="73914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6" name="Line 168"/>
          <p:cNvSpPr>
            <a:spLocks noChangeShapeType="1"/>
          </p:cNvSpPr>
          <p:nvPr/>
        </p:nvSpPr>
        <p:spPr bwMode="auto">
          <a:xfrm flipH="1">
            <a:off x="7315200" y="44196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7" name="Line 169"/>
          <p:cNvSpPr>
            <a:spLocks noChangeShapeType="1"/>
          </p:cNvSpPr>
          <p:nvPr/>
        </p:nvSpPr>
        <p:spPr bwMode="auto">
          <a:xfrm flipH="1">
            <a:off x="5562600" y="44196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8" name="Line 170"/>
          <p:cNvSpPr>
            <a:spLocks noChangeShapeType="1"/>
          </p:cNvSpPr>
          <p:nvPr/>
        </p:nvSpPr>
        <p:spPr bwMode="auto">
          <a:xfrm flipH="1">
            <a:off x="7924800" y="44196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9" name="Line 171"/>
          <p:cNvSpPr>
            <a:spLocks noChangeShapeType="1"/>
          </p:cNvSpPr>
          <p:nvPr/>
        </p:nvSpPr>
        <p:spPr bwMode="auto">
          <a:xfrm flipH="1">
            <a:off x="7924800" y="48768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Line 172"/>
          <p:cNvSpPr>
            <a:spLocks noChangeShapeType="1"/>
          </p:cNvSpPr>
          <p:nvPr/>
        </p:nvSpPr>
        <p:spPr bwMode="auto">
          <a:xfrm flipH="1">
            <a:off x="43434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1" name="Line 173"/>
          <p:cNvSpPr>
            <a:spLocks noChangeShapeType="1"/>
          </p:cNvSpPr>
          <p:nvPr/>
        </p:nvSpPr>
        <p:spPr bwMode="auto">
          <a:xfrm flipH="1">
            <a:off x="6096000" y="48768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2" name="Line 174"/>
          <p:cNvSpPr>
            <a:spLocks noChangeShapeType="1"/>
          </p:cNvSpPr>
          <p:nvPr/>
        </p:nvSpPr>
        <p:spPr bwMode="auto">
          <a:xfrm flipH="1">
            <a:off x="5486400" y="5334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3" name="Line 175"/>
          <p:cNvSpPr>
            <a:spLocks noChangeShapeType="1"/>
          </p:cNvSpPr>
          <p:nvPr/>
        </p:nvSpPr>
        <p:spPr bwMode="auto">
          <a:xfrm flipH="1">
            <a:off x="6705600" y="5334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4" name="Line 176"/>
          <p:cNvSpPr>
            <a:spLocks noChangeShapeType="1"/>
          </p:cNvSpPr>
          <p:nvPr/>
        </p:nvSpPr>
        <p:spPr bwMode="auto">
          <a:xfrm flipH="1" flipV="1">
            <a:off x="3657600" y="2743200"/>
            <a:ext cx="2286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5" name="Line 177"/>
          <p:cNvSpPr>
            <a:spLocks noChangeShapeType="1"/>
          </p:cNvSpPr>
          <p:nvPr/>
        </p:nvSpPr>
        <p:spPr bwMode="auto">
          <a:xfrm flipH="1" flipV="1">
            <a:off x="4876800" y="50292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6" name="Line 178"/>
          <p:cNvSpPr>
            <a:spLocks noChangeShapeType="1"/>
          </p:cNvSpPr>
          <p:nvPr/>
        </p:nvSpPr>
        <p:spPr bwMode="auto">
          <a:xfrm flipH="1" flipV="1">
            <a:off x="4267200" y="2743200"/>
            <a:ext cx="2286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7" name="Line 179"/>
          <p:cNvSpPr>
            <a:spLocks noChangeShapeType="1"/>
          </p:cNvSpPr>
          <p:nvPr/>
        </p:nvSpPr>
        <p:spPr bwMode="auto">
          <a:xfrm flipH="1" flipV="1">
            <a:off x="6781800" y="45720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8" name="Line 180"/>
          <p:cNvSpPr>
            <a:spLocks noChangeShapeType="1"/>
          </p:cNvSpPr>
          <p:nvPr/>
        </p:nvSpPr>
        <p:spPr bwMode="auto">
          <a:xfrm flipH="1" flipV="1">
            <a:off x="7391400" y="50292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9" name="Line 181"/>
          <p:cNvSpPr>
            <a:spLocks noChangeShapeType="1"/>
          </p:cNvSpPr>
          <p:nvPr/>
        </p:nvSpPr>
        <p:spPr bwMode="auto">
          <a:xfrm flipH="1" flipV="1">
            <a:off x="8001000" y="50292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0" name="Line 182"/>
          <p:cNvSpPr>
            <a:spLocks noChangeShapeType="1"/>
          </p:cNvSpPr>
          <p:nvPr/>
        </p:nvSpPr>
        <p:spPr bwMode="auto">
          <a:xfrm flipH="1" flipV="1">
            <a:off x="7391400" y="45720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1" name="Line 183"/>
          <p:cNvSpPr>
            <a:spLocks noChangeShapeType="1"/>
          </p:cNvSpPr>
          <p:nvPr/>
        </p:nvSpPr>
        <p:spPr bwMode="auto">
          <a:xfrm flipH="1" flipV="1">
            <a:off x="6705600" y="41148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2" name="Line 184"/>
          <p:cNvSpPr>
            <a:spLocks noChangeShapeType="1"/>
          </p:cNvSpPr>
          <p:nvPr/>
        </p:nvSpPr>
        <p:spPr bwMode="auto">
          <a:xfrm flipH="1" flipV="1">
            <a:off x="6172200" y="41148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3" name="Line 185"/>
          <p:cNvSpPr>
            <a:spLocks noChangeShapeType="1"/>
          </p:cNvSpPr>
          <p:nvPr/>
        </p:nvSpPr>
        <p:spPr bwMode="auto">
          <a:xfrm flipH="1" flipV="1">
            <a:off x="5562600" y="36576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4" name="Line 186"/>
          <p:cNvSpPr>
            <a:spLocks noChangeShapeType="1"/>
          </p:cNvSpPr>
          <p:nvPr/>
        </p:nvSpPr>
        <p:spPr bwMode="auto">
          <a:xfrm flipH="1" flipV="1">
            <a:off x="3733800" y="32004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5" name="Line 187"/>
          <p:cNvSpPr>
            <a:spLocks noChangeShapeType="1"/>
          </p:cNvSpPr>
          <p:nvPr/>
        </p:nvSpPr>
        <p:spPr bwMode="auto">
          <a:xfrm flipH="1" flipV="1">
            <a:off x="4953000" y="32004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6" name="Line 188"/>
          <p:cNvSpPr>
            <a:spLocks noChangeShapeType="1"/>
          </p:cNvSpPr>
          <p:nvPr/>
        </p:nvSpPr>
        <p:spPr bwMode="auto">
          <a:xfrm flipV="1">
            <a:off x="4191000" y="49530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7" name="Line 189"/>
          <p:cNvSpPr>
            <a:spLocks noChangeShapeType="1"/>
          </p:cNvSpPr>
          <p:nvPr/>
        </p:nvSpPr>
        <p:spPr bwMode="auto">
          <a:xfrm flipV="1">
            <a:off x="4191000" y="44958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8" name="Line 190"/>
          <p:cNvSpPr>
            <a:spLocks noChangeShapeType="1"/>
          </p:cNvSpPr>
          <p:nvPr/>
        </p:nvSpPr>
        <p:spPr bwMode="auto">
          <a:xfrm flipV="1">
            <a:off x="4191000" y="40386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2" name="Line 194"/>
          <p:cNvSpPr>
            <a:spLocks noChangeShapeType="1"/>
          </p:cNvSpPr>
          <p:nvPr/>
        </p:nvSpPr>
        <p:spPr bwMode="auto">
          <a:xfrm flipV="1">
            <a:off x="4191000" y="36576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36D4B5-E8DB-4325-9572-831C1822B7BC}"/>
              </a:ext>
            </a:extLst>
          </p:cNvPr>
          <p:cNvGrpSpPr/>
          <p:nvPr/>
        </p:nvGrpSpPr>
        <p:grpSpPr>
          <a:xfrm>
            <a:off x="3505200" y="2760607"/>
            <a:ext cx="0" cy="2438400"/>
            <a:chOff x="3505200" y="2743200"/>
            <a:chExt cx="0" cy="2438400"/>
          </a:xfrm>
        </p:grpSpPr>
        <p:sp>
          <p:nvSpPr>
            <p:cNvPr id="68679" name="Line 191"/>
            <p:cNvSpPr>
              <a:spLocks noChangeShapeType="1"/>
            </p:cNvSpPr>
            <p:nvPr/>
          </p:nvSpPr>
          <p:spPr bwMode="auto">
            <a:xfrm flipV="1">
              <a:off x="3505200" y="495300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0" name="Line 192"/>
            <p:cNvSpPr>
              <a:spLocks noChangeShapeType="1"/>
            </p:cNvSpPr>
            <p:nvPr/>
          </p:nvSpPr>
          <p:spPr bwMode="auto">
            <a:xfrm flipV="1">
              <a:off x="3505200" y="452628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1" name="Line 193"/>
            <p:cNvSpPr>
              <a:spLocks noChangeShapeType="1"/>
            </p:cNvSpPr>
            <p:nvPr/>
          </p:nvSpPr>
          <p:spPr bwMode="auto">
            <a:xfrm flipV="1">
              <a:off x="3505200" y="409956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3" name="Line 195"/>
            <p:cNvSpPr>
              <a:spLocks noChangeShapeType="1"/>
            </p:cNvSpPr>
            <p:nvPr/>
          </p:nvSpPr>
          <p:spPr bwMode="auto">
            <a:xfrm flipV="1">
              <a:off x="3505200" y="3596640"/>
              <a:ext cx="0" cy="3048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4" name="Line 196"/>
            <p:cNvSpPr>
              <a:spLocks noChangeShapeType="1"/>
            </p:cNvSpPr>
            <p:nvPr/>
          </p:nvSpPr>
          <p:spPr bwMode="auto">
            <a:xfrm flipV="1">
              <a:off x="3505200" y="316992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5" name="Line 197"/>
            <p:cNvSpPr>
              <a:spLocks noChangeShapeType="1"/>
            </p:cNvSpPr>
            <p:nvPr/>
          </p:nvSpPr>
          <p:spPr bwMode="auto">
            <a:xfrm flipV="1">
              <a:off x="3505200" y="274320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86" name="Line 198"/>
          <p:cNvSpPr>
            <a:spLocks noChangeShapeType="1"/>
          </p:cNvSpPr>
          <p:nvPr/>
        </p:nvSpPr>
        <p:spPr bwMode="auto">
          <a:xfrm flipV="1">
            <a:off x="4724400" y="41148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7" name="Line 199"/>
          <p:cNvSpPr>
            <a:spLocks noChangeShapeType="1"/>
          </p:cNvSpPr>
          <p:nvPr/>
        </p:nvSpPr>
        <p:spPr bwMode="auto">
          <a:xfrm flipV="1">
            <a:off x="4724400" y="45720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8" name="Line 200"/>
          <p:cNvSpPr>
            <a:spLocks noChangeShapeType="1"/>
          </p:cNvSpPr>
          <p:nvPr/>
        </p:nvSpPr>
        <p:spPr bwMode="auto">
          <a:xfrm flipV="1">
            <a:off x="4724400" y="50292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9" name="Line 201"/>
          <p:cNvSpPr>
            <a:spLocks noChangeShapeType="1"/>
          </p:cNvSpPr>
          <p:nvPr/>
        </p:nvSpPr>
        <p:spPr bwMode="auto">
          <a:xfrm flipV="1">
            <a:off x="5257800" y="45720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0" name="Line 202"/>
          <p:cNvSpPr>
            <a:spLocks noChangeShapeType="1"/>
          </p:cNvSpPr>
          <p:nvPr/>
        </p:nvSpPr>
        <p:spPr bwMode="auto">
          <a:xfrm flipH="1" flipV="1">
            <a:off x="4876800" y="41148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1" name="Line 203"/>
          <p:cNvSpPr>
            <a:spLocks noChangeShapeType="1"/>
          </p:cNvSpPr>
          <p:nvPr/>
        </p:nvSpPr>
        <p:spPr bwMode="auto">
          <a:xfrm flipH="1" flipV="1">
            <a:off x="4343400" y="36576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2" name="Line 204"/>
          <p:cNvSpPr>
            <a:spLocks noChangeShapeType="1"/>
          </p:cNvSpPr>
          <p:nvPr/>
        </p:nvSpPr>
        <p:spPr bwMode="auto">
          <a:xfrm flipH="1" flipV="1">
            <a:off x="5562600" y="45720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0</a:t>
              </a:r>
              <a:endParaRPr lang="en-US" sz="2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65649463-AC1C-43FD-B443-5A657358ECBD}"/>
              </a:ext>
            </a:extLst>
          </p:cNvPr>
          <p:cNvSpPr txBox="1"/>
          <p:nvPr/>
        </p:nvSpPr>
        <p:spPr>
          <a:xfrm>
            <a:off x="45539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21DF584B-3239-469A-A542-B41F6BF2B578}"/>
              </a:ext>
            </a:extLst>
          </p:cNvPr>
          <p:cNvSpPr txBox="1"/>
          <p:nvPr/>
        </p:nvSpPr>
        <p:spPr>
          <a:xfrm>
            <a:off x="39406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AEA7A14-7A8B-489A-A44C-0CD99FD0FB2F}"/>
              </a:ext>
            </a:extLst>
          </p:cNvPr>
          <p:cNvSpPr txBox="1"/>
          <p:nvPr/>
        </p:nvSpPr>
        <p:spPr>
          <a:xfrm>
            <a:off x="33273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6D1BD335-03B5-4042-94E4-254B27BC593A}"/>
              </a:ext>
            </a:extLst>
          </p:cNvPr>
          <p:cNvSpPr txBox="1"/>
          <p:nvPr/>
        </p:nvSpPr>
        <p:spPr>
          <a:xfrm>
            <a:off x="51672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2</a:t>
            </a:r>
            <a:endParaRPr lang="en-US" sz="2400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EC73F286-76F2-42C1-9380-196DCEF69EA9}"/>
              </a:ext>
            </a:extLst>
          </p:cNvPr>
          <p:cNvSpPr txBox="1"/>
          <p:nvPr/>
        </p:nvSpPr>
        <p:spPr>
          <a:xfrm>
            <a:off x="57805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3</a:t>
            </a:r>
            <a:endParaRPr lang="en-US" sz="2400" dirty="0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7B56381F-A9DE-49B0-B40E-4C1DAF7A9486}"/>
              </a:ext>
            </a:extLst>
          </p:cNvPr>
          <p:cNvSpPr txBox="1"/>
          <p:nvPr/>
        </p:nvSpPr>
        <p:spPr>
          <a:xfrm>
            <a:off x="63938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4</a:t>
            </a:r>
            <a:endParaRPr lang="en-US" sz="2400" dirty="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1AA53CF6-1D1C-473B-BFC0-A0B0CE3C0990}"/>
              </a:ext>
            </a:extLst>
          </p:cNvPr>
          <p:cNvSpPr txBox="1"/>
          <p:nvPr/>
        </p:nvSpPr>
        <p:spPr>
          <a:xfrm flipH="1">
            <a:off x="7007193" y="282582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5</a:t>
            </a:r>
            <a:endParaRPr lang="en-US" sz="2400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C77A0183-9726-4DE5-89A1-E6E8CE2541A0}"/>
              </a:ext>
            </a:extLst>
          </p:cNvPr>
          <p:cNvSpPr txBox="1"/>
          <p:nvPr/>
        </p:nvSpPr>
        <p:spPr>
          <a:xfrm>
            <a:off x="7585135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6</a:t>
            </a:r>
            <a:endParaRPr lang="en-US" sz="2400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E93BACA-1139-4228-951C-759869172C86}"/>
              </a:ext>
            </a:extLst>
          </p:cNvPr>
          <p:cNvSpPr txBox="1"/>
          <p:nvPr/>
        </p:nvSpPr>
        <p:spPr>
          <a:xfrm>
            <a:off x="8198438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7</a:t>
            </a:r>
            <a:endParaRPr 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29119C-4600-4435-8917-AA2A2EFE9D59}"/>
              </a:ext>
            </a:extLst>
          </p:cNvPr>
          <p:cNvGrpSpPr/>
          <p:nvPr/>
        </p:nvGrpSpPr>
        <p:grpSpPr>
          <a:xfrm>
            <a:off x="3332759" y="3290121"/>
            <a:ext cx="5200973" cy="461665"/>
            <a:chOff x="3633569" y="3257190"/>
            <a:chExt cx="5200973" cy="461665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8F61981-0FE7-4101-8DA9-72177455D6D5}"/>
                </a:ext>
              </a:extLst>
            </p:cNvPr>
            <p:cNvSpPr txBox="1"/>
            <p:nvPr/>
          </p:nvSpPr>
          <p:spPr>
            <a:xfrm>
              <a:off x="424559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B41BFD5-6528-493E-A298-75BDBD90E68E}"/>
                </a:ext>
              </a:extLst>
            </p:cNvPr>
            <p:cNvSpPr txBox="1"/>
            <p:nvPr/>
          </p:nvSpPr>
          <p:spPr>
            <a:xfrm>
              <a:off x="5469635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01D14B66-10C5-4294-8F8C-6039603290FD}"/>
                </a:ext>
              </a:extLst>
            </p:cNvPr>
            <p:cNvSpPr txBox="1"/>
            <p:nvPr/>
          </p:nvSpPr>
          <p:spPr>
            <a:xfrm>
              <a:off x="6081657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1A1748B-0A38-4E09-9383-82CAB157BEC2}"/>
                </a:ext>
              </a:extLst>
            </p:cNvPr>
            <p:cNvSpPr txBox="1"/>
            <p:nvPr/>
          </p:nvSpPr>
          <p:spPr>
            <a:xfrm>
              <a:off x="4857613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423D3CE-B66C-4181-92CF-B8FE5F5C43F0}"/>
                </a:ext>
              </a:extLst>
            </p:cNvPr>
            <p:cNvSpPr txBox="1"/>
            <p:nvPr/>
          </p:nvSpPr>
          <p:spPr>
            <a:xfrm>
              <a:off x="363356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E2725B1-6065-4E3C-A8B1-D24BA7F348FE}"/>
                </a:ext>
              </a:extLst>
            </p:cNvPr>
            <p:cNvSpPr txBox="1"/>
            <p:nvPr/>
          </p:nvSpPr>
          <p:spPr>
            <a:xfrm>
              <a:off x="669367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74A6A9E0-AE53-4EB8-AE7B-3FC3E8782CB1}"/>
                </a:ext>
              </a:extLst>
            </p:cNvPr>
            <p:cNvSpPr txBox="1"/>
            <p:nvPr/>
          </p:nvSpPr>
          <p:spPr>
            <a:xfrm>
              <a:off x="730570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6FCA713F-C2A1-441E-BE90-3E47DCB2FDAF}"/>
                </a:ext>
              </a:extLst>
            </p:cNvPr>
            <p:cNvSpPr txBox="1"/>
            <p:nvPr/>
          </p:nvSpPr>
          <p:spPr>
            <a:xfrm flipH="1">
              <a:off x="7917723" y="325719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07DFD67-E001-405C-AF96-B34BD225195B}"/>
                </a:ext>
              </a:extLst>
            </p:cNvPr>
            <p:cNvSpPr txBox="1"/>
            <p:nvPr/>
          </p:nvSpPr>
          <p:spPr>
            <a:xfrm>
              <a:off x="8494384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22EAF2-6DDB-42D9-9A6D-3BAF1CED952B}"/>
              </a:ext>
            </a:extLst>
          </p:cNvPr>
          <p:cNvGrpSpPr/>
          <p:nvPr/>
        </p:nvGrpSpPr>
        <p:grpSpPr>
          <a:xfrm>
            <a:off x="3327393" y="3731566"/>
            <a:ext cx="5179878" cy="461665"/>
            <a:chOff x="3033923" y="2137308"/>
            <a:chExt cx="5179878" cy="461665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791A4973-2E3D-4771-B323-70AED5F83DD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B5C7B29-D1D5-46C3-81A9-4D17D15984E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0D121CF-C9AC-4D2C-BB8B-192F830D339C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75AA1F16-939D-46F9-AA76-15D3E4E5DED6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B3C7D93-9E8B-43A8-AB3E-C35A6DD54B6A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B855C7D-9090-4021-B922-F3FB983F30AA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954C5F0E-DD08-453B-8CD8-334CD60ACCC7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F3529BA-82DC-40EC-9CC4-EE9734054986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598B519F-92E0-472E-AD6A-4ABD76FAECA9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5E91F73-3126-4F48-852E-0A4D94044D89}"/>
              </a:ext>
            </a:extLst>
          </p:cNvPr>
          <p:cNvGrpSpPr/>
          <p:nvPr/>
        </p:nvGrpSpPr>
        <p:grpSpPr>
          <a:xfrm>
            <a:off x="3343307" y="5093791"/>
            <a:ext cx="5179878" cy="461665"/>
            <a:chOff x="3033923" y="2137308"/>
            <a:chExt cx="5179878" cy="461665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429BCFD0-4286-45BE-AD88-F070E63ABA1F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12A80AF-C006-427C-8FF4-F26E37E39EE0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CB1F5842-25BA-49E4-A4E6-781E437001BD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DAA017B-05E0-412E-BBEC-ACFD8560AAE3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9F282486-7FFC-4D6F-A919-C3F2DC3EA4B5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FD163C67-2D79-4800-82C0-B827E4A00A4C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C8DBF7E3-EB5A-424C-B2D4-F33D755BD474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03053EEA-B3E0-461B-8111-52DD087A8BD5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D0B73BFF-6359-4DDF-A6B4-CBC5F2C95CE8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5CFE2F3-34C7-4F06-9D48-A77EC5063682}"/>
              </a:ext>
            </a:extLst>
          </p:cNvPr>
          <p:cNvGrpSpPr/>
          <p:nvPr/>
        </p:nvGrpSpPr>
        <p:grpSpPr>
          <a:xfrm>
            <a:off x="3327393" y="4192914"/>
            <a:ext cx="5179878" cy="461665"/>
            <a:chOff x="3033923" y="2137308"/>
            <a:chExt cx="5179878" cy="461665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644693C4-CDA6-4062-B50E-9286A616A57C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B97EE6AE-8F4F-4A13-951E-BCA6E20179B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E8BCC37F-0401-416A-90E4-2AEC19176D43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0370978A-DE53-4F30-BF31-C68C02C7C7D9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35DCAA38-5506-485C-A945-51137D826E22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FB00F137-8AB9-41FC-A74C-AA8DF22D9F4C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79374FB0-F5EA-47E2-9CB4-96E58F0458BF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B1DF392C-AA7B-46B3-88F0-ABC87DAC0973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13974F43-97C1-4315-9F98-4A5D58CC87E4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CD676C77-B5B2-4EBB-90F0-20B530F29A3A}"/>
              </a:ext>
            </a:extLst>
          </p:cNvPr>
          <p:cNvGrpSpPr/>
          <p:nvPr/>
        </p:nvGrpSpPr>
        <p:grpSpPr>
          <a:xfrm>
            <a:off x="3343307" y="4654309"/>
            <a:ext cx="5179878" cy="461665"/>
            <a:chOff x="3033923" y="2137308"/>
            <a:chExt cx="5179878" cy="461665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5909E8A3-241C-4AB8-BDF0-ABC3C08A98E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CAC79CD0-41F8-4771-8889-27F9DBA58DC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4260B63D-8C53-40D6-B08A-FB99CBABC0D9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718B0764-A09C-45E6-A2B7-0F4313D933CE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A27C84A7-7CC6-4921-8B20-763F73341F42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0682EB18-AA64-4835-828D-BA09337CEC6E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7ABF2CD7-DC94-476A-B4F6-CF471F6DA6F9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FEEE036F-A9A4-418E-AC3E-89B9359555A2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3D427CC6-255A-4808-B36E-9FC04C7FFAA7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</p:grpSp>
      <p:sp>
        <p:nvSpPr>
          <p:cNvPr id="283" name="Line 181">
            <a:extLst>
              <a:ext uri="{FF2B5EF4-FFF2-40B4-BE49-F238E27FC236}">
                <a16:creationId xmlns:a16="http://schemas.microsoft.com/office/drawing/2014/main" id="{02132086-81A5-4D87-908E-C75A3B407A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91703" y="3690247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7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1CE71-7B27-148F-A8FC-8708626E6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8509-2079-FC70-A541-65AF940B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Weighted Interval Scheduling Top-Down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27E2C-266A-163F-B724-A487EC5F4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17" y="1377791"/>
            <a:ext cx="11834092" cy="5198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WIS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	if OPT[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] not blank:    </a:t>
            </a:r>
            <a:r>
              <a:rPr lang="en-US" dirty="0">
                <a:solidFill>
                  <a:schemeClr val="accent3"/>
                </a:solidFill>
              </a:rPr>
              <a:t>// Check if we’ve solved this already</a:t>
            </a:r>
          </a:p>
          <a:p>
            <a:pPr marL="0" indent="0">
              <a:buNone/>
            </a:pPr>
            <a:r>
              <a:rPr lang="en-US" dirty="0"/>
              <a:t>		return OPT[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]</a:t>
            </a:r>
          </a:p>
          <a:p>
            <a:pPr marL="0" indent="0">
              <a:buNone/>
            </a:pPr>
            <a:r>
              <a:rPr lang="en-US" dirty="0"/>
              <a:t>	if 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==0:    </a:t>
            </a:r>
            <a:r>
              <a:rPr lang="en-US" dirty="0">
                <a:solidFill>
                  <a:schemeClr val="accent3"/>
                </a:solidFill>
              </a:rPr>
              <a:t>// Check if this is a base case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mem[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0   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 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	return mem[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]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1"/>
                </a:solidFill>
              </a:rPr>
              <a:t>includej</a:t>
            </a:r>
            <a:r>
              <a:rPr lang="en-US" dirty="0"/>
              <a:t> = WIS(</a:t>
            </a:r>
            <a:r>
              <a:rPr lang="en-US" dirty="0">
                <a:solidFill>
                  <a:srgbClr val="00B050"/>
                </a:solidFill>
              </a:rPr>
              <a:t>p(j)</a:t>
            </a:r>
            <a:r>
              <a:rPr lang="en-US" dirty="0"/>
              <a:t>) </a:t>
            </a:r>
            <a:r>
              <a:rPr lang="en-US" dirty="0">
                <a:solidFill>
                  <a:schemeClr val="accent3"/>
                </a:solidFill>
              </a:rPr>
              <a:t>// Solve each subproblem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1"/>
                </a:solidFill>
              </a:rPr>
              <a:t>excludej</a:t>
            </a:r>
            <a:r>
              <a:rPr lang="en-US" dirty="0"/>
              <a:t> = WIS(</a:t>
            </a:r>
            <a:r>
              <a:rPr lang="en-US" dirty="0">
                <a:solidFill>
                  <a:srgbClr val="00B050"/>
                </a:solidFill>
              </a:rPr>
              <a:t>j -1</a:t>
            </a:r>
            <a:r>
              <a:rPr lang="en-US" dirty="0"/>
              <a:t>) </a:t>
            </a:r>
            <a:r>
              <a:rPr lang="en-US" dirty="0">
                <a:solidFill>
                  <a:schemeClr val="accent3"/>
                </a:solidFill>
              </a:rPr>
              <a:t>// Solve each subproblem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  <a:r>
              <a:rPr lang="en-US" dirty="0"/>
              <a:t> = max(</a:t>
            </a:r>
            <a:r>
              <a:rPr lang="en-US" dirty="0" err="1">
                <a:solidFill>
                  <a:schemeClr val="accent1"/>
                </a:solidFill>
              </a:rPr>
              <a:t>includej</a:t>
            </a:r>
            <a:r>
              <a:rPr lang="en-US" dirty="0" err="1"/>
              <a:t>+value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], </a:t>
            </a:r>
            <a:r>
              <a:rPr lang="en-US" dirty="0" err="1">
                <a:solidFill>
                  <a:schemeClr val="accent1"/>
                </a:solidFill>
              </a:rPr>
              <a:t>excludej</a:t>
            </a:r>
            <a:r>
              <a:rPr lang="en-US" dirty="0"/>
              <a:t>) </a:t>
            </a:r>
            <a:r>
              <a:rPr lang="en-US" dirty="0">
                <a:solidFill>
                  <a:schemeClr val="accent3"/>
                </a:solidFill>
              </a:rPr>
              <a:t>// Pick the subproblem to use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mem[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/>
              <a:t>] = </a:t>
            </a:r>
            <a:r>
              <a:rPr lang="en-US" dirty="0">
                <a:solidFill>
                  <a:srgbClr val="7030A0"/>
                </a:solidFill>
              </a:rPr>
              <a:t>solution </a:t>
            </a:r>
            <a:r>
              <a:rPr lang="en-US" dirty="0">
                <a:solidFill>
                  <a:schemeClr val="accent3"/>
                </a:solidFill>
              </a:rPr>
              <a:t>// Always save your solution before returning</a:t>
            </a: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/>
              <a:t>	return </a:t>
            </a:r>
            <a:r>
              <a:rPr lang="en-US" dirty="0">
                <a:solidFill>
                  <a:srgbClr val="7030A0"/>
                </a:solidFill>
              </a:rPr>
              <a:t>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99314-6EA6-C58E-D78D-6A68E281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81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80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19600" y="2843213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5029200" y="3286125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5638800" y="3743325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6858000" y="4200525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7467600" y="4648200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8077200" y="5129213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6248400" y="3748088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620" name="Rectangle 11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68620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sp>
        <p:nvSpPr>
          <p:cNvPr id="68632" name="Line 144"/>
          <p:cNvSpPr>
            <a:spLocks noChangeShapeType="1"/>
          </p:cNvSpPr>
          <p:nvPr/>
        </p:nvSpPr>
        <p:spPr bwMode="auto">
          <a:xfrm flipH="1">
            <a:off x="37338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145"/>
          <p:cNvSpPr>
            <a:spLocks noChangeShapeType="1"/>
          </p:cNvSpPr>
          <p:nvPr/>
        </p:nvSpPr>
        <p:spPr bwMode="auto">
          <a:xfrm flipH="1">
            <a:off x="42672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Line 146"/>
          <p:cNvSpPr>
            <a:spLocks noChangeShapeType="1"/>
          </p:cNvSpPr>
          <p:nvPr/>
        </p:nvSpPr>
        <p:spPr bwMode="auto">
          <a:xfrm flipH="1">
            <a:off x="48768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Line 147"/>
          <p:cNvSpPr>
            <a:spLocks noChangeShapeType="1"/>
          </p:cNvSpPr>
          <p:nvPr/>
        </p:nvSpPr>
        <p:spPr bwMode="auto">
          <a:xfrm flipH="1">
            <a:off x="60960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Line 148"/>
          <p:cNvSpPr>
            <a:spLocks noChangeShapeType="1"/>
          </p:cNvSpPr>
          <p:nvPr/>
        </p:nvSpPr>
        <p:spPr bwMode="auto">
          <a:xfrm flipH="1">
            <a:off x="54864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Line 149"/>
          <p:cNvSpPr>
            <a:spLocks noChangeShapeType="1"/>
          </p:cNvSpPr>
          <p:nvPr/>
        </p:nvSpPr>
        <p:spPr bwMode="auto">
          <a:xfrm flipH="1">
            <a:off x="67056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Line 150"/>
          <p:cNvSpPr>
            <a:spLocks noChangeShapeType="1"/>
          </p:cNvSpPr>
          <p:nvPr/>
        </p:nvSpPr>
        <p:spPr bwMode="auto">
          <a:xfrm flipH="1">
            <a:off x="73152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Line 151"/>
          <p:cNvSpPr>
            <a:spLocks noChangeShapeType="1"/>
          </p:cNvSpPr>
          <p:nvPr/>
        </p:nvSpPr>
        <p:spPr bwMode="auto">
          <a:xfrm flipH="1">
            <a:off x="79248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Line 152"/>
          <p:cNvSpPr>
            <a:spLocks noChangeShapeType="1"/>
          </p:cNvSpPr>
          <p:nvPr/>
        </p:nvSpPr>
        <p:spPr bwMode="auto">
          <a:xfrm flipH="1">
            <a:off x="48768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Line 153"/>
          <p:cNvSpPr>
            <a:spLocks noChangeShapeType="1"/>
          </p:cNvSpPr>
          <p:nvPr/>
        </p:nvSpPr>
        <p:spPr bwMode="auto">
          <a:xfrm flipH="1">
            <a:off x="54864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Line 154"/>
          <p:cNvSpPr>
            <a:spLocks noChangeShapeType="1"/>
          </p:cNvSpPr>
          <p:nvPr/>
        </p:nvSpPr>
        <p:spPr bwMode="auto">
          <a:xfrm flipH="1">
            <a:off x="60960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Line 155"/>
          <p:cNvSpPr>
            <a:spLocks noChangeShapeType="1"/>
          </p:cNvSpPr>
          <p:nvPr/>
        </p:nvSpPr>
        <p:spPr bwMode="auto">
          <a:xfrm flipH="1">
            <a:off x="67056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Line 156"/>
          <p:cNvSpPr>
            <a:spLocks noChangeShapeType="1"/>
          </p:cNvSpPr>
          <p:nvPr/>
        </p:nvSpPr>
        <p:spPr bwMode="auto">
          <a:xfrm flipH="1">
            <a:off x="73152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Line 157"/>
          <p:cNvSpPr>
            <a:spLocks noChangeShapeType="1"/>
          </p:cNvSpPr>
          <p:nvPr/>
        </p:nvSpPr>
        <p:spPr bwMode="auto">
          <a:xfrm flipH="1">
            <a:off x="79248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Line 158"/>
          <p:cNvSpPr>
            <a:spLocks noChangeShapeType="1"/>
          </p:cNvSpPr>
          <p:nvPr/>
        </p:nvSpPr>
        <p:spPr bwMode="auto">
          <a:xfrm flipH="1">
            <a:off x="60960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Line 159"/>
          <p:cNvSpPr>
            <a:spLocks noChangeShapeType="1"/>
          </p:cNvSpPr>
          <p:nvPr/>
        </p:nvSpPr>
        <p:spPr bwMode="auto">
          <a:xfrm flipH="1">
            <a:off x="55626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Line 160"/>
          <p:cNvSpPr>
            <a:spLocks noChangeShapeType="1"/>
          </p:cNvSpPr>
          <p:nvPr/>
        </p:nvSpPr>
        <p:spPr bwMode="auto">
          <a:xfrm flipH="1">
            <a:off x="67056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Line 161"/>
          <p:cNvSpPr>
            <a:spLocks noChangeShapeType="1"/>
          </p:cNvSpPr>
          <p:nvPr/>
        </p:nvSpPr>
        <p:spPr bwMode="auto">
          <a:xfrm flipH="1">
            <a:off x="73152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Line 162"/>
          <p:cNvSpPr>
            <a:spLocks noChangeShapeType="1"/>
          </p:cNvSpPr>
          <p:nvPr/>
        </p:nvSpPr>
        <p:spPr bwMode="auto">
          <a:xfrm flipH="1">
            <a:off x="79248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Line 163"/>
          <p:cNvSpPr>
            <a:spLocks noChangeShapeType="1"/>
          </p:cNvSpPr>
          <p:nvPr/>
        </p:nvSpPr>
        <p:spPr bwMode="auto">
          <a:xfrm flipH="1">
            <a:off x="49530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2" name="Line 164"/>
          <p:cNvSpPr>
            <a:spLocks noChangeShapeType="1"/>
          </p:cNvSpPr>
          <p:nvPr/>
        </p:nvSpPr>
        <p:spPr bwMode="auto">
          <a:xfrm flipH="1">
            <a:off x="60960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3" name="Line 165"/>
          <p:cNvSpPr>
            <a:spLocks noChangeShapeType="1"/>
          </p:cNvSpPr>
          <p:nvPr/>
        </p:nvSpPr>
        <p:spPr bwMode="auto">
          <a:xfrm flipH="1">
            <a:off x="67056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Line 166"/>
          <p:cNvSpPr>
            <a:spLocks noChangeShapeType="1"/>
          </p:cNvSpPr>
          <p:nvPr/>
        </p:nvSpPr>
        <p:spPr bwMode="auto">
          <a:xfrm flipH="1">
            <a:off x="73914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6" name="Line 168"/>
          <p:cNvSpPr>
            <a:spLocks noChangeShapeType="1"/>
          </p:cNvSpPr>
          <p:nvPr/>
        </p:nvSpPr>
        <p:spPr bwMode="auto">
          <a:xfrm flipH="1">
            <a:off x="7315200" y="44196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7" name="Line 169"/>
          <p:cNvSpPr>
            <a:spLocks noChangeShapeType="1"/>
          </p:cNvSpPr>
          <p:nvPr/>
        </p:nvSpPr>
        <p:spPr bwMode="auto">
          <a:xfrm flipH="1">
            <a:off x="5562600" y="44196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8" name="Line 170"/>
          <p:cNvSpPr>
            <a:spLocks noChangeShapeType="1"/>
          </p:cNvSpPr>
          <p:nvPr/>
        </p:nvSpPr>
        <p:spPr bwMode="auto">
          <a:xfrm flipH="1">
            <a:off x="7924800" y="44196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9" name="Line 171"/>
          <p:cNvSpPr>
            <a:spLocks noChangeShapeType="1"/>
          </p:cNvSpPr>
          <p:nvPr/>
        </p:nvSpPr>
        <p:spPr bwMode="auto">
          <a:xfrm flipH="1">
            <a:off x="7924800" y="48768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Line 172"/>
          <p:cNvSpPr>
            <a:spLocks noChangeShapeType="1"/>
          </p:cNvSpPr>
          <p:nvPr/>
        </p:nvSpPr>
        <p:spPr bwMode="auto">
          <a:xfrm flipH="1">
            <a:off x="43434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1" name="Line 173"/>
          <p:cNvSpPr>
            <a:spLocks noChangeShapeType="1"/>
          </p:cNvSpPr>
          <p:nvPr/>
        </p:nvSpPr>
        <p:spPr bwMode="auto">
          <a:xfrm flipH="1">
            <a:off x="6096000" y="48768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2" name="Line 174"/>
          <p:cNvSpPr>
            <a:spLocks noChangeShapeType="1"/>
          </p:cNvSpPr>
          <p:nvPr/>
        </p:nvSpPr>
        <p:spPr bwMode="auto">
          <a:xfrm flipH="1">
            <a:off x="5486400" y="5334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3" name="Line 175"/>
          <p:cNvSpPr>
            <a:spLocks noChangeShapeType="1"/>
          </p:cNvSpPr>
          <p:nvPr/>
        </p:nvSpPr>
        <p:spPr bwMode="auto">
          <a:xfrm flipH="1">
            <a:off x="6705600" y="5334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4" name="Line 176"/>
          <p:cNvSpPr>
            <a:spLocks noChangeShapeType="1"/>
          </p:cNvSpPr>
          <p:nvPr/>
        </p:nvSpPr>
        <p:spPr bwMode="auto">
          <a:xfrm flipH="1" flipV="1">
            <a:off x="3657600" y="2743200"/>
            <a:ext cx="2286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5" name="Line 177"/>
          <p:cNvSpPr>
            <a:spLocks noChangeShapeType="1"/>
          </p:cNvSpPr>
          <p:nvPr/>
        </p:nvSpPr>
        <p:spPr bwMode="auto">
          <a:xfrm flipH="1" flipV="1">
            <a:off x="4876800" y="50292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6" name="Line 178"/>
          <p:cNvSpPr>
            <a:spLocks noChangeShapeType="1"/>
          </p:cNvSpPr>
          <p:nvPr/>
        </p:nvSpPr>
        <p:spPr bwMode="auto">
          <a:xfrm flipH="1" flipV="1">
            <a:off x="4267200" y="2743200"/>
            <a:ext cx="2286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7" name="Line 179"/>
          <p:cNvSpPr>
            <a:spLocks noChangeShapeType="1"/>
          </p:cNvSpPr>
          <p:nvPr/>
        </p:nvSpPr>
        <p:spPr bwMode="auto">
          <a:xfrm flipH="1" flipV="1">
            <a:off x="6781800" y="45720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8" name="Line 180"/>
          <p:cNvSpPr>
            <a:spLocks noChangeShapeType="1"/>
          </p:cNvSpPr>
          <p:nvPr/>
        </p:nvSpPr>
        <p:spPr bwMode="auto">
          <a:xfrm flipH="1" flipV="1">
            <a:off x="7391400" y="50292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9" name="Line 181"/>
          <p:cNvSpPr>
            <a:spLocks noChangeShapeType="1"/>
          </p:cNvSpPr>
          <p:nvPr/>
        </p:nvSpPr>
        <p:spPr bwMode="auto">
          <a:xfrm flipH="1" flipV="1">
            <a:off x="8001000" y="50292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0" name="Line 182"/>
          <p:cNvSpPr>
            <a:spLocks noChangeShapeType="1"/>
          </p:cNvSpPr>
          <p:nvPr/>
        </p:nvSpPr>
        <p:spPr bwMode="auto">
          <a:xfrm flipH="1" flipV="1">
            <a:off x="7391400" y="45720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1" name="Line 183"/>
          <p:cNvSpPr>
            <a:spLocks noChangeShapeType="1"/>
          </p:cNvSpPr>
          <p:nvPr/>
        </p:nvSpPr>
        <p:spPr bwMode="auto">
          <a:xfrm flipH="1" flipV="1">
            <a:off x="6705600" y="41148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2" name="Line 184"/>
          <p:cNvSpPr>
            <a:spLocks noChangeShapeType="1"/>
          </p:cNvSpPr>
          <p:nvPr/>
        </p:nvSpPr>
        <p:spPr bwMode="auto">
          <a:xfrm flipH="1" flipV="1">
            <a:off x="6172200" y="41148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3" name="Line 185"/>
          <p:cNvSpPr>
            <a:spLocks noChangeShapeType="1"/>
          </p:cNvSpPr>
          <p:nvPr/>
        </p:nvSpPr>
        <p:spPr bwMode="auto">
          <a:xfrm flipH="1" flipV="1">
            <a:off x="5562600" y="36576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4" name="Line 186"/>
          <p:cNvSpPr>
            <a:spLocks noChangeShapeType="1"/>
          </p:cNvSpPr>
          <p:nvPr/>
        </p:nvSpPr>
        <p:spPr bwMode="auto">
          <a:xfrm flipH="1" flipV="1">
            <a:off x="3733800" y="32004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5" name="Line 187"/>
          <p:cNvSpPr>
            <a:spLocks noChangeShapeType="1"/>
          </p:cNvSpPr>
          <p:nvPr/>
        </p:nvSpPr>
        <p:spPr bwMode="auto">
          <a:xfrm flipH="1" flipV="1">
            <a:off x="4953000" y="32004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6" name="Line 188"/>
          <p:cNvSpPr>
            <a:spLocks noChangeShapeType="1"/>
          </p:cNvSpPr>
          <p:nvPr/>
        </p:nvSpPr>
        <p:spPr bwMode="auto">
          <a:xfrm flipV="1">
            <a:off x="4191000" y="49530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7" name="Line 189"/>
          <p:cNvSpPr>
            <a:spLocks noChangeShapeType="1"/>
          </p:cNvSpPr>
          <p:nvPr/>
        </p:nvSpPr>
        <p:spPr bwMode="auto">
          <a:xfrm flipV="1">
            <a:off x="4191000" y="44958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8" name="Line 190"/>
          <p:cNvSpPr>
            <a:spLocks noChangeShapeType="1"/>
          </p:cNvSpPr>
          <p:nvPr/>
        </p:nvSpPr>
        <p:spPr bwMode="auto">
          <a:xfrm flipV="1">
            <a:off x="4191000" y="40386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2" name="Line 194"/>
          <p:cNvSpPr>
            <a:spLocks noChangeShapeType="1"/>
          </p:cNvSpPr>
          <p:nvPr/>
        </p:nvSpPr>
        <p:spPr bwMode="auto">
          <a:xfrm flipV="1">
            <a:off x="4191000" y="36576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36D4B5-E8DB-4325-9572-831C1822B7BC}"/>
              </a:ext>
            </a:extLst>
          </p:cNvPr>
          <p:cNvGrpSpPr/>
          <p:nvPr/>
        </p:nvGrpSpPr>
        <p:grpSpPr>
          <a:xfrm>
            <a:off x="3505200" y="2760607"/>
            <a:ext cx="0" cy="2438400"/>
            <a:chOff x="3505200" y="2743200"/>
            <a:chExt cx="0" cy="2438400"/>
          </a:xfrm>
        </p:grpSpPr>
        <p:sp>
          <p:nvSpPr>
            <p:cNvPr id="68679" name="Line 191"/>
            <p:cNvSpPr>
              <a:spLocks noChangeShapeType="1"/>
            </p:cNvSpPr>
            <p:nvPr/>
          </p:nvSpPr>
          <p:spPr bwMode="auto">
            <a:xfrm flipV="1">
              <a:off x="3505200" y="495300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0" name="Line 192"/>
            <p:cNvSpPr>
              <a:spLocks noChangeShapeType="1"/>
            </p:cNvSpPr>
            <p:nvPr/>
          </p:nvSpPr>
          <p:spPr bwMode="auto">
            <a:xfrm flipV="1">
              <a:off x="3505200" y="452628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1" name="Line 193"/>
            <p:cNvSpPr>
              <a:spLocks noChangeShapeType="1"/>
            </p:cNvSpPr>
            <p:nvPr/>
          </p:nvSpPr>
          <p:spPr bwMode="auto">
            <a:xfrm flipV="1">
              <a:off x="3505200" y="409956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3" name="Line 195"/>
            <p:cNvSpPr>
              <a:spLocks noChangeShapeType="1"/>
            </p:cNvSpPr>
            <p:nvPr/>
          </p:nvSpPr>
          <p:spPr bwMode="auto">
            <a:xfrm flipV="1">
              <a:off x="3505200" y="3596640"/>
              <a:ext cx="0" cy="3048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4" name="Line 196"/>
            <p:cNvSpPr>
              <a:spLocks noChangeShapeType="1"/>
            </p:cNvSpPr>
            <p:nvPr/>
          </p:nvSpPr>
          <p:spPr bwMode="auto">
            <a:xfrm flipV="1">
              <a:off x="3505200" y="316992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5" name="Line 197"/>
            <p:cNvSpPr>
              <a:spLocks noChangeShapeType="1"/>
            </p:cNvSpPr>
            <p:nvPr/>
          </p:nvSpPr>
          <p:spPr bwMode="auto">
            <a:xfrm flipV="1">
              <a:off x="3505200" y="274320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86" name="Line 198"/>
          <p:cNvSpPr>
            <a:spLocks noChangeShapeType="1"/>
          </p:cNvSpPr>
          <p:nvPr/>
        </p:nvSpPr>
        <p:spPr bwMode="auto">
          <a:xfrm flipV="1">
            <a:off x="4724400" y="41148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7" name="Line 199"/>
          <p:cNvSpPr>
            <a:spLocks noChangeShapeType="1"/>
          </p:cNvSpPr>
          <p:nvPr/>
        </p:nvSpPr>
        <p:spPr bwMode="auto">
          <a:xfrm flipV="1">
            <a:off x="4724400" y="45720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8" name="Line 200"/>
          <p:cNvSpPr>
            <a:spLocks noChangeShapeType="1"/>
          </p:cNvSpPr>
          <p:nvPr/>
        </p:nvSpPr>
        <p:spPr bwMode="auto">
          <a:xfrm flipV="1">
            <a:off x="4724400" y="50292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9" name="Line 201"/>
          <p:cNvSpPr>
            <a:spLocks noChangeShapeType="1"/>
          </p:cNvSpPr>
          <p:nvPr/>
        </p:nvSpPr>
        <p:spPr bwMode="auto">
          <a:xfrm flipV="1">
            <a:off x="5257800" y="45720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0" name="Line 202"/>
          <p:cNvSpPr>
            <a:spLocks noChangeShapeType="1"/>
          </p:cNvSpPr>
          <p:nvPr/>
        </p:nvSpPr>
        <p:spPr bwMode="auto">
          <a:xfrm flipH="1" flipV="1">
            <a:off x="4876800" y="41148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1" name="Line 203"/>
          <p:cNvSpPr>
            <a:spLocks noChangeShapeType="1"/>
          </p:cNvSpPr>
          <p:nvPr/>
        </p:nvSpPr>
        <p:spPr bwMode="auto">
          <a:xfrm flipH="1" flipV="1">
            <a:off x="4343400" y="36576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2" name="Line 204"/>
          <p:cNvSpPr>
            <a:spLocks noChangeShapeType="1"/>
          </p:cNvSpPr>
          <p:nvPr/>
        </p:nvSpPr>
        <p:spPr bwMode="auto">
          <a:xfrm flipH="1" flipV="1">
            <a:off x="5562600" y="45720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0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1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65649463-AC1C-43FD-B443-5A657358ECBD}"/>
              </a:ext>
            </a:extLst>
          </p:cNvPr>
          <p:cNvSpPr txBox="1"/>
          <p:nvPr/>
        </p:nvSpPr>
        <p:spPr>
          <a:xfrm>
            <a:off x="45539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66CC"/>
                </a:solidFill>
                <a:latin typeface="Calibri" panose="020F0502020204030204" pitchFamily="34" charset="0"/>
              </a:rPr>
              <a:t>1</a:t>
            </a:r>
            <a:endParaRPr lang="en-US" sz="2400" b="1" dirty="0">
              <a:solidFill>
                <a:srgbClr val="0066CC"/>
              </a:solidFill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21DF584B-3239-469A-A542-B41F6BF2B578}"/>
              </a:ext>
            </a:extLst>
          </p:cNvPr>
          <p:cNvSpPr txBox="1"/>
          <p:nvPr/>
        </p:nvSpPr>
        <p:spPr>
          <a:xfrm>
            <a:off x="39406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AEA7A14-7A8B-489A-A44C-0CD99FD0FB2F}"/>
              </a:ext>
            </a:extLst>
          </p:cNvPr>
          <p:cNvSpPr txBox="1"/>
          <p:nvPr/>
        </p:nvSpPr>
        <p:spPr>
          <a:xfrm>
            <a:off x="33273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6D1BD335-03B5-4042-94E4-254B27BC593A}"/>
              </a:ext>
            </a:extLst>
          </p:cNvPr>
          <p:cNvSpPr txBox="1"/>
          <p:nvPr/>
        </p:nvSpPr>
        <p:spPr>
          <a:xfrm>
            <a:off x="51672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2</a:t>
            </a:r>
            <a:endParaRPr lang="en-US" sz="2400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EC73F286-76F2-42C1-9380-196DCEF69EA9}"/>
              </a:ext>
            </a:extLst>
          </p:cNvPr>
          <p:cNvSpPr txBox="1"/>
          <p:nvPr/>
        </p:nvSpPr>
        <p:spPr>
          <a:xfrm>
            <a:off x="57805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3</a:t>
            </a:r>
            <a:endParaRPr lang="en-US" sz="2400" dirty="0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7B56381F-A9DE-49B0-B40E-4C1DAF7A9486}"/>
              </a:ext>
            </a:extLst>
          </p:cNvPr>
          <p:cNvSpPr txBox="1"/>
          <p:nvPr/>
        </p:nvSpPr>
        <p:spPr>
          <a:xfrm>
            <a:off x="63938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4</a:t>
            </a:r>
            <a:endParaRPr lang="en-US" sz="2400" dirty="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1AA53CF6-1D1C-473B-BFC0-A0B0CE3C0990}"/>
              </a:ext>
            </a:extLst>
          </p:cNvPr>
          <p:cNvSpPr txBox="1"/>
          <p:nvPr/>
        </p:nvSpPr>
        <p:spPr>
          <a:xfrm flipH="1">
            <a:off x="7007193" y="282582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5</a:t>
            </a:r>
            <a:endParaRPr lang="en-US" sz="2400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C77A0183-9726-4DE5-89A1-E6E8CE2541A0}"/>
              </a:ext>
            </a:extLst>
          </p:cNvPr>
          <p:cNvSpPr txBox="1"/>
          <p:nvPr/>
        </p:nvSpPr>
        <p:spPr>
          <a:xfrm>
            <a:off x="7585135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6</a:t>
            </a:r>
            <a:endParaRPr lang="en-US" sz="2400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E93BACA-1139-4228-951C-759869172C86}"/>
              </a:ext>
            </a:extLst>
          </p:cNvPr>
          <p:cNvSpPr txBox="1"/>
          <p:nvPr/>
        </p:nvSpPr>
        <p:spPr>
          <a:xfrm>
            <a:off x="8198438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7</a:t>
            </a:r>
            <a:endParaRPr 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29119C-4600-4435-8917-AA2A2EFE9D59}"/>
              </a:ext>
            </a:extLst>
          </p:cNvPr>
          <p:cNvGrpSpPr/>
          <p:nvPr/>
        </p:nvGrpSpPr>
        <p:grpSpPr>
          <a:xfrm>
            <a:off x="3332759" y="3290121"/>
            <a:ext cx="5200973" cy="461665"/>
            <a:chOff x="3633569" y="3257190"/>
            <a:chExt cx="5200973" cy="461665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8F61981-0FE7-4101-8DA9-72177455D6D5}"/>
                </a:ext>
              </a:extLst>
            </p:cNvPr>
            <p:cNvSpPr txBox="1"/>
            <p:nvPr/>
          </p:nvSpPr>
          <p:spPr>
            <a:xfrm>
              <a:off x="424559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B41BFD5-6528-493E-A298-75BDBD90E68E}"/>
                </a:ext>
              </a:extLst>
            </p:cNvPr>
            <p:cNvSpPr txBox="1"/>
            <p:nvPr/>
          </p:nvSpPr>
          <p:spPr>
            <a:xfrm>
              <a:off x="5469635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1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01D14B66-10C5-4294-8F8C-6039603290FD}"/>
                </a:ext>
              </a:extLst>
            </p:cNvPr>
            <p:cNvSpPr txBox="1"/>
            <p:nvPr/>
          </p:nvSpPr>
          <p:spPr>
            <a:xfrm>
              <a:off x="6081657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1A1748B-0A38-4E09-9383-82CAB157BEC2}"/>
                </a:ext>
              </a:extLst>
            </p:cNvPr>
            <p:cNvSpPr txBox="1"/>
            <p:nvPr/>
          </p:nvSpPr>
          <p:spPr>
            <a:xfrm>
              <a:off x="4857613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423D3CE-B66C-4181-92CF-B8FE5F5C43F0}"/>
                </a:ext>
              </a:extLst>
            </p:cNvPr>
            <p:cNvSpPr txBox="1"/>
            <p:nvPr/>
          </p:nvSpPr>
          <p:spPr>
            <a:xfrm>
              <a:off x="363356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E2725B1-6065-4E3C-A8B1-D24BA7F348FE}"/>
                </a:ext>
              </a:extLst>
            </p:cNvPr>
            <p:cNvSpPr txBox="1"/>
            <p:nvPr/>
          </p:nvSpPr>
          <p:spPr>
            <a:xfrm>
              <a:off x="669367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74A6A9E0-AE53-4EB8-AE7B-3FC3E8782CB1}"/>
                </a:ext>
              </a:extLst>
            </p:cNvPr>
            <p:cNvSpPr txBox="1"/>
            <p:nvPr/>
          </p:nvSpPr>
          <p:spPr>
            <a:xfrm>
              <a:off x="730570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6FCA713F-C2A1-441E-BE90-3E47DCB2FDAF}"/>
                </a:ext>
              </a:extLst>
            </p:cNvPr>
            <p:cNvSpPr txBox="1"/>
            <p:nvPr/>
          </p:nvSpPr>
          <p:spPr>
            <a:xfrm flipH="1">
              <a:off x="7917723" y="325719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07DFD67-E001-405C-AF96-B34BD225195B}"/>
                </a:ext>
              </a:extLst>
            </p:cNvPr>
            <p:cNvSpPr txBox="1"/>
            <p:nvPr/>
          </p:nvSpPr>
          <p:spPr>
            <a:xfrm>
              <a:off x="8494384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22EAF2-6DDB-42D9-9A6D-3BAF1CED952B}"/>
              </a:ext>
            </a:extLst>
          </p:cNvPr>
          <p:cNvGrpSpPr/>
          <p:nvPr/>
        </p:nvGrpSpPr>
        <p:grpSpPr>
          <a:xfrm>
            <a:off x="3327393" y="3731566"/>
            <a:ext cx="5179878" cy="461665"/>
            <a:chOff x="3033923" y="2137308"/>
            <a:chExt cx="5179878" cy="461665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791A4973-2E3D-4771-B323-70AED5F83DD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B5C7B29-D1D5-46C3-81A9-4D17D15984E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2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0D121CF-C9AC-4D2C-BB8B-192F830D339C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75AA1F16-939D-46F9-AA76-15D3E4E5DED6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B3C7D93-9E8B-43A8-AB3E-C35A6DD54B6A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3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B855C7D-9090-4021-B922-F3FB983F30AA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954C5F0E-DD08-453B-8CD8-334CD60ACCC7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F3529BA-82DC-40EC-9CC4-EE9734054986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598B519F-92E0-472E-AD6A-4ABD76FAECA9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5E91F73-3126-4F48-852E-0A4D94044D89}"/>
              </a:ext>
            </a:extLst>
          </p:cNvPr>
          <p:cNvGrpSpPr/>
          <p:nvPr/>
        </p:nvGrpSpPr>
        <p:grpSpPr>
          <a:xfrm>
            <a:off x="3343307" y="5093791"/>
            <a:ext cx="5179878" cy="461665"/>
            <a:chOff x="3033923" y="2137308"/>
            <a:chExt cx="5179878" cy="461665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429BCFD0-4286-45BE-AD88-F070E63ABA1F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12A80AF-C006-427C-8FF4-F26E37E39EE0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CB1F5842-25BA-49E4-A4E6-781E437001BD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DAA017B-05E0-412E-BBEC-ACFD8560AAE3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9F282486-7FFC-4D6F-A919-C3F2DC3EA4B5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FD163C67-2D79-4800-82C0-B827E4A00A4C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C8DBF7E3-EB5A-424C-B2D4-F33D755BD474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03053EEA-B3E0-461B-8111-52DD087A8BD5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D0B73BFF-6359-4DDF-A6B4-CBC5F2C95CE8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4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5CFE2F3-34C7-4F06-9D48-A77EC5063682}"/>
              </a:ext>
            </a:extLst>
          </p:cNvPr>
          <p:cNvGrpSpPr/>
          <p:nvPr/>
        </p:nvGrpSpPr>
        <p:grpSpPr>
          <a:xfrm>
            <a:off x="3327393" y="4192914"/>
            <a:ext cx="5179878" cy="461665"/>
            <a:chOff x="3033923" y="2137308"/>
            <a:chExt cx="5179878" cy="461665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644693C4-CDA6-4062-B50E-9286A616A57C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B97EE6AE-8F4F-4A13-951E-BCA6E20179B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E8BCC37F-0401-416A-90E4-2AEC19176D43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0370978A-DE53-4F30-BF31-C68C02C7C7D9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35DCAA38-5506-485C-A945-51137D826E22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FB00F137-8AB9-41FC-A74C-AA8DF22D9F4C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3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79374FB0-F5EA-47E2-9CB4-96E58F0458BF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B1DF392C-AA7B-46B3-88F0-ABC87DAC0973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13974F43-97C1-4315-9F98-4A5D58CC87E4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CD676C77-B5B2-4EBB-90F0-20B530F29A3A}"/>
              </a:ext>
            </a:extLst>
          </p:cNvPr>
          <p:cNvGrpSpPr/>
          <p:nvPr/>
        </p:nvGrpSpPr>
        <p:grpSpPr>
          <a:xfrm>
            <a:off x="3343307" y="4654309"/>
            <a:ext cx="5179878" cy="461665"/>
            <a:chOff x="3033923" y="2137308"/>
            <a:chExt cx="5179878" cy="461665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5909E8A3-241C-4AB8-BDF0-ABC3C08A98E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CAC79CD0-41F8-4771-8889-27F9DBA58DC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4260B63D-8C53-40D6-B08A-FB99CBABC0D9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718B0764-A09C-45E6-A2B7-0F4313D933CE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A27C84A7-7CC6-4921-8B20-763F73341F42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0682EB18-AA64-4835-828D-BA09337CEC6E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7ABF2CD7-DC94-476A-B4F6-CF471F6DA6F9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3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FEEE036F-A9A4-418E-AC3E-89B9359555A2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3D427CC6-255A-4808-B36E-9FC04C7FFAA7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</p:grpSp>
      <p:sp>
        <p:nvSpPr>
          <p:cNvPr id="283" name="Line 181">
            <a:extLst>
              <a:ext uri="{FF2B5EF4-FFF2-40B4-BE49-F238E27FC236}">
                <a16:creationId xmlns:a16="http://schemas.microsoft.com/office/drawing/2014/main" id="{61CEC89E-35CA-4941-BBF2-D21F1FCFE7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91702" y="3690247"/>
            <a:ext cx="173161" cy="137286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059665" y="3494858"/>
            <a:ext cx="3028062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Optimal Alignment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</a:pP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A G A C A T </a:t>
            </a:r>
            <a:r>
              <a:rPr lang="en-US" altLang="en-US" sz="2400" b="1" dirty="0" err="1">
                <a:solidFill>
                  <a:srgbClr val="0033CC"/>
                </a:solidFill>
                <a:latin typeface="Comic Sans MS" panose="030F0702030302020204" pitchFamily="66" charset="0"/>
              </a:rPr>
              <a:t>T</a:t>
            </a: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G</a:t>
            </a:r>
          </a:p>
          <a:p>
            <a:pPr marL="228600" lvl="0" indent="-228600" defTabSz="914400">
              <a:lnSpc>
                <a:spcPct val="12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_</a:t>
            </a:r>
            <a:r>
              <a:rPr lang="en-US" altLang="en-US" sz="2400" b="1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G A</a:t>
            </a:r>
            <a:r>
              <a:rPr lang="en-US" altLang="en-US" sz="2400" b="1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G _ T </a:t>
            </a:r>
            <a:r>
              <a:rPr lang="en-US" altLang="en-US" sz="2400" b="1" dirty="0" err="1">
                <a:solidFill>
                  <a:srgbClr val="0033CC"/>
                </a:solidFill>
                <a:latin typeface="Comic Sans MS" panose="030F0702030302020204" pitchFamily="66" charset="0"/>
              </a:rPr>
              <a:t>T</a:t>
            </a: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9155665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83AF641-053E-42A4-9478-6AFF853ABA7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477811" y="1569823"/>
                <a:ext cx="5350395" cy="500263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Alignment pattern:</a:t>
                </a:r>
              </a:p>
              <a:p>
                <a:pPr lvl="1"/>
                <a:r>
                  <a:rPr lang="en-US" sz="2000" dirty="0"/>
                  <a:t>2-D, </a:t>
                </a:r>
                <a:r>
                  <a:rPr lang="en-US" sz="2000" dirty="0">
                    <a:solidFill>
                      <a:srgbClr val="0066CC"/>
                    </a:solidFill>
                  </a:rPr>
                  <a:t>O(</a:t>
                </a:r>
                <a:r>
                  <a:rPr lang="en-US" sz="2000" b="1" dirty="0">
                    <a:solidFill>
                      <a:srgbClr val="0066CC"/>
                    </a:solidFill>
                  </a:rPr>
                  <a:t>1</a:t>
                </a:r>
                <a:r>
                  <a:rPr lang="en-US" sz="2000" dirty="0">
                    <a:solidFill>
                      <a:srgbClr val="0066CC"/>
                    </a:solidFill>
                  </a:rPr>
                  <a:t>)</a:t>
                </a:r>
                <a:r>
                  <a:rPr lang="en-US" sz="2000" dirty="0"/>
                  <a:t> in previous row, above and arbitrary prior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space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583AF641-053E-42A4-9478-6AFF853AB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77811" y="1569823"/>
                <a:ext cx="5350395" cy="5002634"/>
              </a:xfrm>
              <a:blipFill>
                <a:blip r:embed="rId2"/>
                <a:stretch>
                  <a:fillRect l="-1824" t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Patterns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 noChangeAspect="1"/>
              </p:cNvSpPr>
              <p:nvPr>
                <p:ph sz="half" idx="1"/>
              </p:nvPr>
            </p:nvSpPr>
            <p:spPr>
              <a:xfrm>
                <a:off x="628650" y="1587279"/>
                <a:ext cx="5945096" cy="49851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Fibonacci pattern:</a:t>
                </a:r>
              </a:p>
              <a:p>
                <a:pPr lvl="1"/>
                <a:r>
                  <a:rPr lang="en-US" sz="2000" dirty="0"/>
                  <a:t>1-D,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immediately prior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space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000" dirty="0"/>
                  <a:t>Weighted interval scheduling pattern:</a:t>
                </a:r>
              </a:p>
              <a:p>
                <a:pPr lvl="1"/>
                <a:r>
                  <a:rPr lang="en-US" sz="2000" dirty="0"/>
                  <a:t>1-D,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arbitrary prior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space</a:t>
                </a:r>
              </a:p>
              <a:p>
                <a:pPr lvl="1"/>
                <a:endParaRPr lang="en-US" sz="1400" dirty="0"/>
              </a:p>
              <a:p>
                <a:pPr lvl="1"/>
                <a:endParaRPr lang="en-US" sz="600" dirty="0"/>
              </a:p>
              <a:p>
                <a:pPr marL="0" indent="0">
                  <a:buNone/>
                </a:pPr>
                <a:r>
                  <a:rPr lang="en-US" sz="2000" dirty="0"/>
                  <a:t>Longest increasing subsequence pattern:</a:t>
                </a:r>
              </a:p>
              <a:p>
                <a:pPr lvl="1"/>
                <a:r>
                  <a:rPr lang="en-US" sz="2000" dirty="0"/>
                  <a:t>1-D, all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dirty="0"/>
                  <a:t> prior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space</a:t>
                </a:r>
                <a:endParaRPr lang="en-US" sz="14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587279"/>
                <a:ext cx="5945096" cy="4985177"/>
              </a:xfrm>
              <a:blipFill>
                <a:blip r:embed="rId3"/>
                <a:stretch>
                  <a:fillRect l="-1026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67C1-1CFC-4BF3-A3D8-E4104FCBBC17}" type="slidenum">
              <a:rPr lang="en-US" smtClean="0"/>
              <a:t>81</a:t>
            </a:fld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81A1BBA-ECA2-4BFD-AA14-BBF4B555D933}"/>
              </a:ext>
            </a:extLst>
          </p:cNvPr>
          <p:cNvGrpSpPr>
            <a:grpSpLocks noChangeAspect="1"/>
          </p:cNvGrpSpPr>
          <p:nvPr/>
        </p:nvGrpSpPr>
        <p:grpSpPr>
          <a:xfrm>
            <a:off x="1731536" y="2483514"/>
            <a:ext cx="3766635" cy="548640"/>
            <a:chOff x="2822384" y="1707420"/>
            <a:chExt cx="5988100" cy="87221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12C00AC-ABBC-4885-ACB9-2ECA5054E047}"/>
                </a:ext>
              </a:extLst>
            </p:cNvPr>
            <p:cNvGrpSpPr/>
            <p:nvPr/>
          </p:nvGrpSpPr>
          <p:grpSpPr>
            <a:xfrm>
              <a:off x="2822384" y="2208792"/>
              <a:ext cx="5988100" cy="370842"/>
              <a:chOff x="2118377" y="2208792"/>
              <a:chExt cx="5988100" cy="37084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6663E8A-F767-447F-B3F3-B83CD4F70468}"/>
                  </a:ext>
                </a:extLst>
              </p:cNvPr>
              <p:cNvGrpSpPr/>
              <p:nvPr/>
            </p:nvGrpSpPr>
            <p:grpSpPr>
              <a:xfrm>
                <a:off x="2118377" y="2208794"/>
                <a:ext cx="2395240" cy="370840"/>
                <a:chOff x="2118377" y="2208794"/>
                <a:chExt cx="2395240" cy="370840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E8696734-0754-46DC-BEAC-B3F31D317269}"/>
                    </a:ext>
                  </a:extLst>
                </p:cNvPr>
                <p:cNvGrpSpPr/>
                <p:nvPr/>
              </p:nvGrpSpPr>
              <p:grpSpPr>
                <a:xfrm>
                  <a:off x="2118377" y="2208795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2D15AC53-9256-40CD-82E9-9ACD06E43747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3D0DADCE-DC68-4C6D-8012-8043A6BAE737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E68F462-6932-4957-8911-D1F23EB04818}"/>
                    </a:ext>
                  </a:extLst>
                </p:cNvPr>
                <p:cNvGrpSpPr/>
                <p:nvPr/>
              </p:nvGrpSpPr>
              <p:grpSpPr>
                <a:xfrm>
                  <a:off x="3315997" y="2208794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135ABB57-E666-4740-A61A-DC9FBD244108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A207E3A-32FD-448D-AADD-F9B3B75C7F1A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A7E9E74-51C9-4E6C-AEDB-B93C7B5F919A}"/>
                  </a:ext>
                </a:extLst>
              </p:cNvPr>
              <p:cNvGrpSpPr/>
              <p:nvPr/>
            </p:nvGrpSpPr>
            <p:grpSpPr>
              <a:xfrm>
                <a:off x="4513617" y="2208794"/>
                <a:ext cx="1197620" cy="370839"/>
                <a:chOff x="2118377" y="2208795"/>
                <a:chExt cx="1197620" cy="37083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D2E351F-DA1C-4BC8-83F1-E8FEBD590A93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FB04207-F4A0-4D3C-A2CF-C5370D339363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2BFEA6A-BAEA-4558-9E0D-A8FE5884AEF6}"/>
                  </a:ext>
                </a:extLst>
              </p:cNvPr>
              <p:cNvGrpSpPr/>
              <p:nvPr/>
            </p:nvGrpSpPr>
            <p:grpSpPr>
              <a:xfrm>
                <a:off x="5711237" y="2208793"/>
                <a:ext cx="1197620" cy="370839"/>
                <a:chOff x="2118377" y="2208795"/>
                <a:chExt cx="1197620" cy="370839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AF579EF-40AD-4DDA-959E-136A03D05DCF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0A0E666-19A0-473B-A13F-B0B2A48FF7DB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44D53E8-65ED-4E34-AFCD-D3BA51B06146}"/>
                  </a:ext>
                </a:extLst>
              </p:cNvPr>
              <p:cNvGrpSpPr/>
              <p:nvPr/>
            </p:nvGrpSpPr>
            <p:grpSpPr>
              <a:xfrm>
                <a:off x="6908857" y="2208792"/>
                <a:ext cx="1197620" cy="370839"/>
                <a:chOff x="2118377" y="2208795"/>
                <a:chExt cx="1197620" cy="370839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84B769A-38DC-4332-82C7-34B93689C315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86571F08-37EA-451B-B350-576087687292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78BA973-FD5D-4B0B-8C7C-D335CDA75D1E}"/>
                </a:ext>
              </a:extLst>
            </p:cNvPr>
            <p:cNvSpPr/>
            <p:nvPr/>
          </p:nvSpPr>
          <p:spPr>
            <a:xfrm>
              <a:off x="7930195" y="1924825"/>
              <a:ext cx="598810" cy="469390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18C796-5B15-4370-8E6D-F64AEEDE8B9B}"/>
                </a:ext>
              </a:extLst>
            </p:cNvPr>
            <p:cNvSpPr/>
            <p:nvPr/>
          </p:nvSpPr>
          <p:spPr>
            <a:xfrm>
              <a:off x="7315200" y="1707420"/>
              <a:ext cx="1213805" cy="686796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663223D-C951-49C9-B1FD-9728962DCC7B}"/>
              </a:ext>
            </a:extLst>
          </p:cNvPr>
          <p:cNvGrpSpPr>
            <a:grpSpLocks noChangeAspect="1"/>
          </p:cNvGrpSpPr>
          <p:nvPr/>
        </p:nvGrpSpPr>
        <p:grpSpPr>
          <a:xfrm>
            <a:off x="1694290" y="3972405"/>
            <a:ext cx="3955013" cy="640080"/>
            <a:chOff x="2084660" y="3630818"/>
            <a:chExt cx="5988100" cy="96911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750B70D-D547-4264-8790-AAB0C92AED33}"/>
                </a:ext>
              </a:extLst>
            </p:cNvPr>
            <p:cNvGrpSpPr/>
            <p:nvPr/>
          </p:nvGrpSpPr>
          <p:grpSpPr>
            <a:xfrm>
              <a:off x="2084660" y="4229091"/>
              <a:ext cx="5988100" cy="370842"/>
              <a:chOff x="2118377" y="2208792"/>
              <a:chExt cx="5988100" cy="37084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1C31F76F-AF51-4B78-AFB5-638652292786}"/>
                  </a:ext>
                </a:extLst>
              </p:cNvPr>
              <p:cNvGrpSpPr/>
              <p:nvPr/>
            </p:nvGrpSpPr>
            <p:grpSpPr>
              <a:xfrm>
                <a:off x="2118377" y="2208794"/>
                <a:ext cx="2395240" cy="370840"/>
                <a:chOff x="2118377" y="2208794"/>
                <a:chExt cx="2395240" cy="37084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4ADB2A1B-5D00-4871-8696-2C12A6F4D360}"/>
                    </a:ext>
                  </a:extLst>
                </p:cNvPr>
                <p:cNvGrpSpPr/>
                <p:nvPr/>
              </p:nvGrpSpPr>
              <p:grpSpPr>
                <a:xfrm>
                  <a:off x="2118377" y="2208795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A32A2E16-C2C4-4223-871A-79E80271641E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D0B52B38-95E3-4878-B5C6-4714CD449527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77847865-42D3-407C-B23E-F631ED313EF6}"/>
                    </a:ext>
                  </a:extLst>
                </p:cNvPr>
                <p:cNvGrpSpPr/>
                <p:nvPr/>
              </p:nvGrpSpPr>
              <p:grpSpPr>
                <a:xfrm>
                  <a:off x="3315997" y="2208794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2D3590C3-391E-4643-AE19-91CD694FBD4E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D09E4E77-7B9E-45B7-9E33-9CE39B0F74A8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F896A3C-BF23-4477-BB95-0DA4125FE543}"/>
                  </a:ext>
                </a:extLst>
              </p:cNvPr>
              <p:cNvGrpSpPr/>
              <p:nvPr/>
            </p:nvGrpSpPr>
            <p:grpSpPr>
              <a:xfrm>
                <a:off x="4513617" y="2208794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6CE40E0E-1A23-4F1A-BB83-665450040DCC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EFD0089-9618-45BE-86F5-F623418CB9DA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1D64425-BE48-43F5-B887-0231FF0CF6F3}"/>
                  </a:ext>
                </a:extLst>
              </p:cNvPr>
              <p:cNvGrpSpPr/>
              <p:nvPr/>
            </p:nvGrpSpPr>
            <p:grpSpPr>
              <a:xfrm>
                <a:off x="5711237" y="2208793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DF360D75-E156-434A-A57E-1FFA667010EE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D740ACC8-82AB-4EDC-B305-989983A44DB5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4138E22-7B58-49FE-BCB3-B193ED987116}"/>
                  </a:ext>
                </a:extLst>
              </p:cNvPr>
              <p:cNvGrpSpPr/>
              <p:nvPr/>
            </p:nvGrpSpPr>
            <p:grpSpPr>
              <a:xfrm>
                <a:off x="6908857" y="2208792"/>
                <a:ext cx="1197620" cy="370839"/>
                <a:chOff x="2118377" y="2208795"/>
                <a:chExt cx="1197620" cy="370839"/>
              </a:xfrm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80E6E16-F8E7-465A-A009-9E167BAF6EE2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3C43DD7-1C49-4D42-B330-1B6638628DD1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3B6CA9-1309-4B29-9EDE-3F9B0CAAF0AE}"/>
                </a:ext>
              </a:extLst>
            </p:cNvPr>
            <p:cNvSpPr/>
            <p:nvPr/>
          </p:nvSpPr>
          <p:spPr>
            <a:xfrm>
              <a:off x="7218095" y="3994396"/>
              <a:ext cx="598810" cy="469390"/>
            </a:xfrm>
            <a:custGeom>
              <a:avLst/>
              <a:gdLst>
                <a:gd name="connsiteX0" fmla="*/ 598810 w 598810"/>
                <a:gd name="connsiteY0" fmla="*/ 445114 h 469390"/>
                <a:gd name="connsiteX1" fmla="*/ 509798 w 598810"/>
                <a:gd name="connsiteY1" fmla="*/ 97157 h 469390"/>
                <a:gd name="connsiteX2" fmla="*/ 291313 w 598810"/>
                <a:gd name="connsiteY2" fmla="*/ 52 h 469390"/>
                <a:gd name="connsiteX3" fmla="*/ 89012 w 598810"/>
                <a:gd name="connsiteY3" fmla="*/ 105249 h 469390"/>
                <a:gd name="connsiteX4" fmla="*/ 0 w 598810"/>
                <a:gd name="connsiteY4" fmla="*/ 469390 h 4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10" h="469390">
                  <a:moveTo>
                    <a:pt x="598810" y="445114"/>
                  </a:moveTo>
                  <a:cubicBezTo>
                    <a:pt x="579928" y="308224"/>
                    <a:pt x="561047" y="171334"/>
                    <a:pt x="509798" y="97157"/>
                  </a:cubicBezTo>
                  <a:cubicBezTo>
                    <a:pt x="458549" y="22980"/>
                    <a:pt x="361444" y="-1297"/>
                    <a:pt x="291313" y="52"/>
                  </a:cubicBezTo>
                  <a:cubicBezTo>
                    <a:pt x="221182" y="1401"/>
                    <a:pt x="137564" y="27026"/>
                    <a:pt x="89012" y="105249"/>
                  </a:cubicBezTo>
                  <a:cubicBezTo>
                    <a:pt x="40460" y="183472"/>
                    <a:pt x="20230" y="326431"/>
                    <a:pt x="0" y="469390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3C0625-8E8E-4583-AC1F-4606B6085E9B}"/>
                </a:ext>
              </a:extLst>
            </p:cNvPr>
            <p:cNvSpPr/>
            <p:nvPr/>
          </p:nvSpPr>
          <p:spPr>
            <a:xfrm>
              <a:off x="4175490" y="3630818"/>
              <a:ext cx="3649508" cy="844079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64C559-E043-4085-A6FC-6887E13FC117}"/>
                  </a:ext>
                </a:extLst>
              </p:cNvPr>
              <p:cNvSpPr txBox="1"/>
              <p:nvPr/>
            </p:nvSpPr>
            <p:spPr>
              <a:xfrm>
                <a:off x="5623929" y="2484208"/>
                <a:ext cx="8000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364C559-E043-4085-A6FC-6887E13FC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929" y="2484208"/>
                <a:ext cx="800091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B058E25-6F04-40CA-8637-207A7EF603EF}"/>
                  </a:ext>
                </a:extLst>
              </p:cNvPr>
              <p:cNvSpPr txBox="1"/>
              <p:nvPr/>
            </p:nvSpPr>
            <p:spPr>
              <a:xfrm>
                <a:off x="5692888" y="3734704"/>
                <a:ext cx="8000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B058E25-6F04-40CA-8637-207A7EF60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888" y="3734704"/>
                <a:ext cx="800091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B585D18-97F9-4446-92CF-6B545C0CD796}"/>
                  </a:ext>
                </a:extLst>
              </p:cNvPr>
              <p:cNvSpPr txBox="1"/>
              <p:nvPr/>
            </p:nvSpPr>
            <p:spPr>
              <a:xfrm>
                <a:off x="5634527" y="5303214"/>
                <a:ext cx="922945" cy="40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B585D18-97F9-4446-92CF-6B545C0CD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527" y="5303214"/>
                <a:ext cx="922945" cy="407099"/>
              </a:xfrm>
              <a:prstGeom prst="rect">
                <a:avLst/>
              </a:prstGeom>
              <a:blipFill>
                <a:blip r:embed="rId6"/>
                <a:stretch>
                  <a:fillRect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3095302-9D45-4839-97C6-D2C64D71AE84}"/>
              </a:ext>
            </a:extLst>
          </p:cNvPr>
          <p:cNvGrpSpPr>
            <a:grpSpLocks noChangeAspect="1"/>
          </p:cNvGrpSpPr>
          <p:nvPr/>
        </p:nvGrpSpPr>
        <p:grpSpPr>
          <a:xfrm>
            <a:off x="2263303" y="5729957"/>
            <a:ext cx="4003492" cy="731520"/>
            <a:chOff x="5264319" y="3552981"/>
            <a:chExt cx="5085017" cy="92913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34B2DF5-7C98-4036-8B7F-03F4E51C1F75}"/>
                </a:ext>
              </a:extLst>
            </p:cNvPr>
            <p:cNvGrpSpPr/>
            <p:nvPr/>
          </p:nvGrpSpPr>
          <p:grpSpPr>
            <a:xfrm>
              <a:off x="5264319" y="4167204"/>
              <a:ext cx="5085017" cy="314914"/>
              <a:chOff x="2118377" y="2208792"/>
              <a:chExt cx="5988100" cy="370842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D18A13-6800-4FFD-B3AF-3D2540E64DEE}"/>
                  </a:ext>
                </a:extLst>
              </p:cNvPr>
              <p:cNvGrpSpPr/>
              <p:nvPr/>
            </p:nvGrpSpPr>
            <p:grpSpPr>
              <a:xfrm>
                <a:off x="2118377" y="2208794"/>
                <a:ext cx="2395240" cy="370840"/>
                <a:chOff x="2118377" y="2208794"/>
                <a:chExt cx="2395240" cy="370840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D26ABFB6-6FC6-40CE-AE9E-1CE6D0734623}"/>
                    </a:ext>
                  </a:extLst>
                </p:cNvPr>
                <p:cNvGrpSpPr/>
                <p:nvPr/>
              </p:nvGrpSpPr>
              <p:grpSpPr>
                <a:xfrm>
                  <a:off x="2118377" y="2208795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80F930EC-D867-4F2E-B6F2-1A8E1B351A86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B1CAA165-6B94-499E-B771-56825DB63796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E0A23317-8EA8-4746-A611-813DC43AEE8B}"/>
                    </a:ext>
                  </a:extLst>
                </p:cNvPr>
                <p:cNvGrpSpPr/>
                <p:nvPr/>
              </p:nvGrpSpPr>
              <p:grpSpPr>
                <a:xfrm>
                  <a:off x="3315997" y="2208794"/>
                  <a:ext cx="1197620" cy="370839"/>
                  <a:chOff x="2118377" y="2208795"/>
                  <a:chExt cx="1197620" cy="370839"/>
                </a:xfrm>
              </p:grpSpPr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24768AF-28E1-4A4F-B236-28C94C7C5153}"/>
                      </a:ext>
                    </a:extLst>
                  </p:cNvPr>
                  <p:cNvSpPr/>
                  <p:nvPr/>
                </p:nvSpPr>
                <p:spPr>
                  <a:xfrm>
                    <a:off x="211837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2D47E4C5-C5C7-4344-85DC-7EAAF6A4FBA7}"/>
                      </a:ext>
                    </a:extLst>
                  </p:cNvPr>
                  <p:cNvSpPr/>
                  <p:nvPr/>
                </p:nvSpPr>
                <p:spPr>
                  <a:xfrm>
                    <a:off x="2717187" y="2208795"/>
                    <a:ext cx="598810" cy="370839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433BA57-E06B-4CAA-8878-D71E7F7D0FF2}"/>
                  </a:ext>
                </a:extLst>
              </p:cNvPr>
              <p:cNvGrpSpPr/>
              <p:nvPr/>
            </p:nvGrpSpPr>
            <p:grpSpPr>
              <a:xfrm>
                <a:off x="4513617" y="2208794"/>
                <a:ext cx="1197620" cy="370839"/>
                <a:chOff x="2118377" y="2208795"/>
                <a:chExt cx="1197620" cy="370839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DACE1BF5-5819-4E25-B655-D1E951CFEF82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3E8F8B5-1340-432D-B0D8-32BB193DC310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6A28A75-DC0B-47C0-A9BF-C0750A0B31A0}"/>
                  </a:ext>
                </a:extLst>
              </p:cNvPr>
              <p:cNvGrpSpPr/>
              <p:nvPr/>
            </p:nvGrpSpPr>
            <p:grpSpPr>
              <a:xfrm>
                <a:off x="5711237" y="2208793"/>
                <a:ext cx="1197620" cy="370839"/>
                <a:chOff x="2118377" y="2208795"/>
                <a:chExt cx="1197620" cy="370839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C1DD2E1B-7AA7-4C5E-8F18-865745E4D195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1842723-ED75-40E9-878B-274E71C8F269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8FDB07F-C04B-4E00-B79F-2898D5837102}"/>
                  </a:ext>
                </a:extLst>
              </p:cNvPr>
              <p:cNvGrpSpPr/>
              <p:nvPr/>
            </p:nvGrpSpPr>
            <p:grpSpPr>
              <a:xfrm>
                <a:off x="6908857" y="2208792"/>
                <a:ext cx="1197620" cy="370839"/>
                <a:chOff x="2118377" y="2208795"/>
                <a:chExt cx="1197620" cy="370839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84AA014F-59DF-41F2-815E-F94D6C8A9B81}"/>
                    </a:ext>
                  </a:extLst>
                </p:cNvPr>
                <p:cNvSpPr/>
                <p:nvPr/>
              </p:nvSpPr>
              <p:spPr>
                <a:xfrm>
                  <a:off x="211837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4951B59-B453-4C8B-9861-EF42E0A18268}"/>
                    </a:ext>
                  </a:extLst>
                </p:cNvPr>
                <p:cNvSpPr/>
                <p:nvPr/>
              </p:nvSpPr>
              <p:spPr>
                <a:xfrm>
                  <a:off x="2717187" y="2208795"/>
                  <a:ext cx="598810" cy="37083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DAD11A2-3C66-48A0-BC20-B4DF1F13750A}"/>
                </a:ext>
              </a:extLst>
            </p:cNvPr>
            <p:cNvSpPr/>
            <p:nvPr/>
          </p:nvSpPr>
          <p:spPr>
            <a:xfrm>
              <a:off x="7039825" y="3596134"/>
              <a:ext cx="3099115" cy="779805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94930B1-5B22-4D45-A718-51E94CB91619}"/>
                </a:ext>
              </a:extLst>
            </p:cNvPr>
            <p:cNvSpPr/>
            <p:nvPr/>
          </p:nvSpPr>
          <p:spPr>
            <a:xfrm>
              <a:off x="5543044" y="3552981"/>
              <a:ext cx="4589024" cy="800512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169FD77-3A41-4061-8B44-09330960F6B5}"/>
                </a:ext>
              </a:extLst>
            </p:cNvPr>
            <p:cNvSpPr/>
            <p:nvPr/>
          </p:nvSpPr>
          <p:spPr>
            <a:xfrm>
              <a:off x="6051546" y="3575427"/>
              <a:ext cx="4087394" cy="800512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4B22470-0DCA-4822-A723-B0E6DD6F85C6}"/>
                </a:ext>
              </a:extLst>
            </p:cNvPr>
            <p:cNvSpPr/>
            <p:nvPr/>
          </p:nvSpPr>
          <p:spPr>
            <a:xfrm>
              <a:off x="6560048" y="3552981"/>
              <a:ext cx="3578892" cy="800512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C351861-FE86-4A81-9376-30DA0EF85FCC}"/>
                </a:ext>
              </a:extLst>
            </p:cNvPr>
            <p:cNvSpPr/>
            <p:nvPr/>
          </p:nvSpPr>
          <p:spPr>
            <a:xfrm>
              <a:off x="7528104" y="3656875"/>
              <a:ext cx="2610836" cy="716781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47018A1-F63B-4193-94BC-575429A460E5}"/>
                </a:ext>
              </a:extLst>
            </p:cNvPr>
            <p:cNvSpPr/>
            <p:nvPr/>
          </p:nvSpPr>
          <p:spPr>
            <a:xfrm>
              <a:off x="8036605" y="3695075"/>
              <a:ext cx="2122558" cy="658785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B162E3F-1477-4CA5-A88B-9B4FED2B637D}"/>
                </a:ext>
              </a:extLst>
            </p:cNvPr>
            <p:cNvSpPr/>
            <p:nvPr/>
          </p:nvSpPr>
          <p:spPr>
            <a:xfrm>
              <a:off x="8545106" y="3762265"/>
              <a:ext cx="1616909" cy="597547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B7067B7-038E-405B-8122-99D46CAC9E14}"/>
                </a:ext>
              </a:extLst>
            </p:cNvPr>
            <p:cNvSpPr/>
            <p:nvPr/>
          </p:nvSpPr>
          <p:spPr>
            <a:xfrm>
              <a:off x="9102555" y="3801251"/>
              <a:ext cx="1066695" cy="532822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923BA48-D8E0-4578-86B4-07FC2303D8F5}"/>
                </a:ext>
              </a:extLst>
            </p:cNvPr>
            <p:cNvSpPr/>
            <p:nvPr/>
          </p:nvSpPr>
          <p:spPr>
            <a:xfrm>
              <a:off x="9592207" y="3883741"/>
              <a:ext cx="566956" cy="457254"/>
            </a:xfrm>
            <a:custGeom>
              <a:avLst/>
              <a:gdLst>
                <a:gd name="connsiteX0" fmla="*/ 3625232 w 3625232"/>
                <a:gd name="connsiteY0" fmla="*/ 647938 h 720767"/>
                <a:gd name="connsiteX1" fmla="*/ 3414839 w 3625232"/>
                <a:gd name="connsiteY1" fmla="*/ 251429 h 720767"/>
                <a:gd name="connsiteX2" fmla="*/ 2799845 w 3625232"/>
                <a:gd name="connsiteY2" fmla="*/ 89588 h 720767"/>
                <a:gd name="connsiteX3" fmla="*/ 1545579 w 3625232"/>
                <a:gd name="connsiteY3" fmla="*/ 575 h 720767"/>
                <a:gd name="connsiteX4" fmla="*/ 453154 w 3625232"/>
                <a:gd name="connsiteY4" fmla="*/ 130048 h 720767"/>
                <a:gd name="connsiteX5" fmla="*/ 89013 w 3625232"/>
                <a:gd name="connsiteY5" fmla="*/ 364717 h 720767"/>
                <a:gd name="connsiteX6" fmla="*/ 0 w 3625232"/>
                <a:gd name="connsiteY6" fmla="*/ 720767 h 72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25232" h="720767">
                  <a:moveTo>
                    <a:pt x="3625232" y="647938"/>
                  </a:moveTo>
                  <a:cubicBezTo>
                    <a:pt x="3588817" y="496212"/>
                    <a:pt x="3552403" y="344487"/>
                    <a:pt x="3414839" y="251429"/>
                  </a:cubicBezTo>
                  <a:cubicBezTo>
                    <a:pt x="3277275" y="158371"/>
                    <a:pt x="3111388" y="131397"/>
                    <a:pt x="2799845" y="89588"/>
                  </a:cubicBezTo>
                  <a:cubicBezTo>
                    <a:pt x="2488302" y="47779"/>
                    <a:pt x="1936694" y="-6168"/>
                    <a:pt x="1545579" y="575"/>
                  </a:cubicBezTo>
                  <a:cubicBezTo>
                    <a:pt x="1154464" y="7318"/>
                    <a:pt x="695915" y="69358"/>
                    <a:pt x="453154" y="130048"/>
                  </a:cubicBezTo>
                  <a:cubicBezTo>
                    <a:pt x="210393" y="190738"/>
                    <a:pt x="164539" y="266264"/>
                    <a:pt x="89013" y="364717"/>
                  </a:cubicBezTo>
                  <a:cubicBezTo>
                    <a:pt x="13487" y="463170"/>
                    <a:pt x="6743" y="591968"/>
                    <a:pt x="0" y="720767"/>
                  </a:cubicBezTo>
                </a:path>
              </a:pathLst>
            </a:custGeom>
            <a:noFill/>
            <a:ln w="28575">
              <a:solidFill>
                <a:srgbClr val="0066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D0BAED-5E62-4204-8ECF-44600C761487}"/>
              </a:ext>
            </a:extLst>
          </p:cNvPr>
          <p:cNvGrpSpPr/>
          <p:nvPr/>
        </p:nvGrpSpPr>
        <p:grpSpPr>
          <a:xfrm>
            <a:off x="6949093" y="3190801"/>
            <a:ext cx="3957867" cy="1959477"/>
            <a:chOff x="6891975" y="1747050"/>
            <a:chExt cx="3957867" cy="19594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0BE08C-223B-4893-B4C7-E0119420C509}"/>
                </a:ext>
              </a:extLst>
            </p:cNvPr>
            <p:cNvGrpSpPr/>
            <p:nvPr/>
          </p:nvGrpSpPr>
          <p:grpSpPr>
            <a:xfrm>
              <a:off x="6891975" y="2726791"/>
              <a:ext cx="3956634" cy="979736"/>
              <a:chOff x="6891975" y="2726791"/>
              <a:chExt cx="3956634" cy="97973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8DE98EB-82F9-4D51-921B-FEA0E8678154}"/>
                  </a:ext>
                </a:extLst>
              </p:cNvPr>
              <p:cNvGrpSpPr/>
              <p:nvPr/>
            </p:nvGrpSpPr>
            <p:grpSpPr>
              <a:xfrm>
                <a:off x="6892785" y="3216660"/>
                <a:ext cx="3955824" cy="489867"/>
                <a:chOff x="7226835" y="3202373"/>
                <a:chExt cx="3955824" cy="489867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03EEB95D-F92D-4A01-8FD3-DD87FE0704A4}"/>
                    </a:ext>
                  </a:extLst>
                </p:cNvPr>
                <p:cNvGrpSpPr/>
                <p:nvPr/>
              </p:nvGrpSpPr>
              <p:grpSpPr>
                <a:xfrm>
                  <a:off x="7226835" y="3447307"/>
                  <a:ext cx="3955013" cy="244933"/>
                  <a:chOff x="2118377" y="2208792"/>
                  <a:chExt cx="5988100" cy="370842"/>
                </a:xfrm>
              </p:grpSpPr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FE8BFB47-CDCD-47DA-B621-0AA2414CF2E8}"/>
                      </a:ext>
                    </a:extLst>
                  </p:cNvPr>
                  <p:cNvGrpSpPr/>
                  <p:nvPr/>
                </p:nvGrpSpPr>
                <p:grpSpPr>
                  <a:xfrm>
                    <a:off x="2118377" y="2208794"/>
                    <a:ext cx="2395240" cy="370840"/>
                    <a:chOff x="2118377" y="2208794"/>
                    <a:chExt cx="2395240" cy="370840"/>
                  </a:xfrm>
                </p:grpSpPr>
                <p:grpSp>
                  <p:nvGrpSpPr>
                    <p:cNvPr id="95" name="Group 94">
                      <a:extLst>
                        <a:ext uri="{FF2B5EF4-FFF2-40B4-BE49-F238E27FC236}">
                          <a16:creationId xmlns:a16="http://schemas.microsoft.com/office/drawing/2014/main" id="{8B0B6684-45C3-4214-B5C6-C61AF60CAC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18377" y="2208795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99" name="Rectangle 98">
                        <a:extLst>
                          <a:ext uri="{FF2B5EF4-FFF2-40B4-BE49-F238E27FC236}">
                            <a16:creationId xmlns:a16="http://schemas.microsoft.com/office/drawing/2014/main" id="{7089BB20-EF50-4B4F-8EA8-22B91234B4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" name="Rectangle 100">
                        <a:extLst>
                          <a:ext uri="{FF2B5EF4-FFF2-40B4-BE49-F238E27FC236}">
                            <a16:creationId xmlns:a16="http://schemas.microsoft.com/office/drawing/2014/main" id="{7E72E108-6BFB-4704-931B-48B808C2C7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96" name="Group 95">
                      <a:extLst>
                        <a:ext uri="{FF2B5EF4-FFF2-40B4-BE49-F238E27FC236}">
                          <a16:creationId xmlns:a16="http://schemas.microsoft.com/office/drawing/2014/main" id="{7F115F9E-751F-4400-A8A4-ED088EE67A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15997" y="2208794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97" name="Rectangle 96">
                        <a:extLst>
                          <a:ext uri="{FF2B5EF4-FFF2-40B4-BE49-F238E27FC236}">
                            <a16:creationId xmlns:a16="http://schemas.microsoft.com/office/drawing/2014/main" id="{8A898D33-7A2F-4A42-88CC-72FB22F24C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" name="Rectangle 97">
                        <a:extLst>
                          <a:ext uri="{FF2B5EF4-FFF2-40B4-BE49-F238E27FC236}">
                            <a16:creationId xmlns:a16="http://schemas.microsoft.com/office/drawing/2014/main" id="{054FA210-9321-4C9A-9F21-9F822DF549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86" name="Group 85">
                    <a:extLst>
                      <a:ext uri="{FF2B5EF4-FFF2-40B4-BE49-F238E27FC236}">
                        <a16:creationId xmlns:a16="http://schemas.microsoft.com/office/drawing/2014/main" id="{866D907D-2D46-4DA1-A51C-8804A16A04FE}"/>
                      </a:ext>
                    </a:extLst>
                  </p:cNvPr>
                  <p:cNvGrpSpPr/>
                  <p:nvPr/>
                </p:nvGrpSpPr>
                <p:grpSpPr>
                  <a:xfrm>
                    <a:off x="4513617" y="2208794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93" name="Rectangle 92">
                      <a:extLst>
                        <a:ext uri="{FF2B5EF4-FFF2-40B4-BE49-F238E27FC236}">
                          <a16:creationId xmlns:a16="http://schemas.microsoft.com/office/drawing/2014/main" id="{784BF64E-85FE-4487-8515-D92DD365BC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Rectangle 93">
                      <a:extLst>
                        <a:ext uri="{FF2B5EF4-FFF2-40B4-BE49-F238E27FC236}">
                          <a16:creationId xmlns:a16="http://schemas.microsoft.com/office/drawing/2014/main" id="{4238464B-CDA2-40BB-B473-C7D3E1A739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9B7E3ACD-3743-4637-83AE-2F6EDA54292F}"/>
                      </a:ext>
                    </a:extLst>
                  </p:cNvPr>
                  <p:cNvGrpSpPr/>
                  <p:nvPr/>
                </p:nvGrpSpPr>
                <p:grpSpPr>
                  <a:xfrm>
                    <a:off x="5711237" y="2208793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FF829FF-85CE-4FA6-BAB5-6ECDCB636F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7465FAD0-6F72-436B-91A3-656DA0B481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FD9B6375-04F0-42BB-B378-F14B7A9E37C4}"/>
                      </a:ext>
                    </a:extLst>
                  </p:cNvPr>
                  <p:cNvGrpSpPr/>
                  <p:nvPr/>
                </p:nvGrpSpPr>
                <p:grpSpPr>
                  <a:xfrm>
                    <a:off x="6908857" y="2208792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29684113-E800-4B46-BB58-4F45FC640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DDE1F311-F080-4A87-8D64-168C032BAE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48" name="Group 247">
                  <a:extLst>
                    <a:ext uri="{FF2B5EF4-FFF2-40B4-BE49-F238E27FC236}">
                      <a16:creationId xmlns:a16="http://schemas.microsoft.com/office/drawing/2014/main" id="{8D8CC433-644B-4F68-9325-6E075DDC24DA}"/>
                    </a:ext>
                  </a:extLst>
                </p:cNvPr>
                <p:cNvGrpSpPr/>
                <p:nvPr/>
              </p:nvGrpSpPr>
              <p:grpSpPr>
                <a:xfrm>
                  <a:off x="7227646" y="3202373"/>
                  <a:ext cx="3955013" cy="244933"/>
                  <a:chOff x="2118377" y="2208792"/>
                  <a:chExt cx="5988100" cy="370842"/>
                </a:xfrm>
              </p:grpSpPr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id="{6BA3197E-45B2-4E46-B1D7-D0BCEBBCE05C}"/>
                      </a:ext>
                    </a:extLst>
                  </p:cNvPr>
                  <p:cNvGrpSpPr/>
                  <p:nvPr/>
                </p:nvGrpSpPr>
                <p:grpSpPr>
                  <a:xfrm>
                    <a:off x="2118377" y="2208794"/>
                    <a:ext cx="2395240" cy="370840"/>
                    <a:chOff x="2118377" y="2208794"/>
                    <a:chExt cx="2395240" cy="370840"/>
                  </a:xfrm>
                </p:grpSpPr>
                <p:grpSp>
                  <p:nvGrpSpPr>
                    <p:cNvPr id="259" name="Group 258">
                      <a:extLst>
                        <a:ext uri="{FF2B5EF4-FFF2-40B4-BE49-F238E27FC236}">
                          <a16:creationId xmlns:a16="http://schemas.microsoft.com/office/drawing/2014/main" id="{1AE0F4D3-42C0-41B5-A7E0-124B722BE15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18377" y="2208795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263" name="Rectangle 262">
                        <a:extLst>
                          <a:ext uri="{FF2B5EF4-FFF2-40B4-BE49-F238E27FC236}">
                            <a16:creationId xmlns:a16="http://schemas.microsoft.com/office/drawing/2014/main" id="{ABE13116-2834-4EE1-9B44-771BD3ED79F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" name="Rectangle 263">
                        <a:extLst>
                          <a:ext uri="{FF2B5EF4-FFF2-40B4-BE49-F238E27FC236}">
                            <a16:creationId xmlns:a16="http://schemas.microsoft.com/office/drawing/2014/main" id="{9C56AE28-B768-41D6-8C1F-898AB753FE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60" name="Group 259">
                      <a:extLst>
                        <a:ext uri="{FF2B5EF4-FFF2-40B4-BE49-F238E27FC236}">
                          <a16:creationId xmlns:a16="http://schemas.microsoft.com/office/drawing/2014/main" id="{64FAD77C-7DFE-4806-B6AD-CC14372DEB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15997" y="2208794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261" name="Rectangle 260">
                        <a:extLst>
                          <a:ext uri="{FF2B5EF4-FFF2-40B4-BE49-F238E27FC236}">
                            <a16:creationId xmlns:a16="http://schemas.microsoft.com/office/drawing/2014/main" id="{58AFC241-A682-4C60-88F5-A1C9A72022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2" name="Rectangle 261">
                        <a:extLst>
                          <a:ext uri="{FF2B5EF4-FFF2-40B4-BE49-F238E27FC236}">
                            <a16:creationId xmlns:a16="http://schemas.microsoft.com/office/drawing/2014/main" id="{A58E89C4-BD77-4C75-A3C8-8A632424D5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50" name="Group 249">
                    <a:extLst>
                      <a:ext uri="{FF2B5EF4-FFF2-40B4-BE49-F238E27FC236}">
                        <a16:creationId xmlns:a16="http://schemas.microsoft.com/office/drawing/2014/main" id="{086E4970-E498-497C-8CD9-B7FC4D402EF1}"/>
                      </a:ext>
                    </a:extLst>
                  </p:cNvPr>
                  <p:cNvGrpSpPr/>
                  <p:nvPr/>
                </p:nvGrpSpPr>
                <p:grpSpPr>
                  <a:xfrm>
                    <a:off x="4513617" y="2208794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id="{219F1BA1-A1E6-47BA-9A9B-42A0467173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id="{6833F6BB-C4F2-4F86-829B-48F4810D6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1" name="Group 250">
                    <a:extLst>
                      <a:ext uri="{FF2B5EF4-FFF2-40B4-BE49-F238E27FC236}">
                        <a16:creationId xmlns:a16="http://schemas.microsoft.com/office/drawing/2014/main" id="{27AA927E-59B1-4EA2-BB82-53009B926102}"/>
                      </a:ext>
                    </a:extLst>
                  </p:cNvPr>
                  <p:cNvGrpSpPr/>
                  <p:nvPr/>
                </p:nvGrpSpPr>
                <p:grpSpPr>
                  <a:xfrm>
                    <a:off x="5711237" y="2208793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id="{899B85F6-CD10-4E3D-8A20-41D28F0270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id="{04EAA229-9F79-4E93-A3DA-3B51226E42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2" name="Group 251">
                    <a:extLst>
                      <a:ext uri="{FF2B5EF4-FFF2-40B4-BE49-F238E27FC236}">
                        <a16:creationId xmlns:a16="http://schemas.microsoft.com/office/drawing/2014/main" id="{596105B4-E676-4732-954D-467665945762}"/>
                      </a:ext>
                    </a:extLst>
                  </p:cNvPr>
                  <p:cNvGrpSpPr/>
                  <p:nvPr/>
                </p:nvGrpSpPr>
                <p:grpSpPr>
                  <a:xfrm>
                    <a:off x="6908857" y="2208792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id="{8D367833-A85B-4C03-A7E3-023B3D0DA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id="{514FA677-0CE7-4D32-9508-DE24648757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08F46F39-EF54-44FD-8772-E0075C9DFFB4}"/>
                  </a:ext>
                </a:extLst>
              </p:cNvPr>
              <p:cNvGrpSpPr/>
              <p:nvPr/>
            </p:nvGrpSpPr>
            <p:grpSpPr>
              <a:xfrm>
                <a:off x="6891975" y="2726791"/>
                <a:ext cx="3955824" cy="489867"/>
                <a:chOff x="7226835" y="3202373"/>
                <a:chExt cx="3955824" cy="489867"/>
              </a:xfrm>
            </p:grpSpPr>
            <p:grpSp>
              <p:nvGrpSpPr>
                <p:cNvPr id="283" name="Group 282">
                  <a:extLst>
                    <a:ext uri="{FF2B5EF4-FFF2-40B4-BE49-F238E27FC236}">
                      <a16:creationId xmlns:a16="http://schemas.microsoft.com/office/drawing/2014/main" id="{A659BC92-A53D-4F94-830C-17BBDCEBDE35}"/>
                    </a:ext>
                  </a:extLst>
                </p:cNvPr>
                <p:cNvGrpSpPr/>
                <p:nvPr/>
              </p:nvGrpSpPr>
              <p:grpSpPr>
                <a:xfrm>
                  <a:off x="7226835" y="3447307"/>
                  <a:ext cx="3955013" cy="244933"/>
                  <a:chOff x="2118377" y="2208792"/>
                  <a:chExt cx="5988100" cy="370842"/>
                </a:xfrm>
              </p:grpSpPr>
              <p:grpSp>
                <p:nvGrpSpPr>
                  <p:cNvPr id="301" name="Group 300">
                    <a:extLst>
                      <a:ext uri="{FF2B5EF4-FFF2-40B4-BE49-F238E27FC236}">
                        <a16:creationId xmlns:a16="http://schemas.microsoft.com/office/drawing/2014/main" id="{97027DBB-C3CA-4C39-BAD5-52C91FCAEFF6}"/>
                      </a:ext>
                    </a:extLst>
                  </p:cNvPr>
                  <p:cNvGrpSpPr/>
                  <p:nvPr/>
                </p:nvGrpSpPr>
                <p:grpSpPr>
                  <a:xfrm>
                    <a:off x="2118377" y="2208794"/>
                    <a:ext cx="2395240" cy="370840"/>
                    <a:chOff x="2118377" y="2208794"/>
                    <a:chExt cx="2395240" cy="370840"/>
                  </a:xfrm>
                </p:grpSpPr>
                <p:grpSp>
                  <p:nvGrpSpPr>
                    <p:cNvPr id="311" name="Group 310">
                      <a:extLst>
                        <a:ext uri="{FF2B5EF4-FFF2-40B4-BE49-F238E27FC236}">
                          <a16:creationId xmlns:a16="http://schemas.microsoft.com/office/drawing/2014/main" id="{41CA0521-5EAD-4150-97BA-0C57A7A69F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18377" y="2208795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315" name="Rectangle 314">
                        <a:extLst>
                          <a:ext uri="{FF2B5EF4-FFF2-40B4-BE49-F238E27FC236}">
                            <a16:creationId xmlns:a16="http://schemas.microsoft.com/office/drawing/2014/main" id="{0876ED9F-E6C6-4187-97F2-50128A4C10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6" name="Rectangle 315">
                        <a:extLst>
                          <a:ext uri="{FF2B5EF4-FFF2-40B4-BE49-F238E27FC236}">
                            <a16:creationId xmlns:a16="http://schemas.microsoft.com/office/drawing/2014/main" id="{1CB9FDC0-221B-4179-87E5-BD7BCA6F49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12" name="Group 311">
                      <a:extLst>
                        <a:ext uri="{FF2B5EF4-FFF2-40B4-BE49-F238E27FC236}">
                          <a16:creationId xmlns:a16="http://schemas.microsoft.com/office/drawing/2014/main" id="{FCC4CD93-0DFF-46F8-9DDE-358BCDCB1E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15997" y="2208794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313" name="Rectangle 312">
                        <a:extLst>
                          <a:ext uri="{FF2B5EF4-FFF2-40B4-BE49-F238E27FC236}">
                            <a16:creationId xmlns:a16="http://schemas.microsoft.com/office/drawing/2014/main" id="{18E68B2B-669B-4EB9-8679-C4452242C7A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4" name="Rectangle 313">
                        <a:extLst>
                          <a:ext uri="{FF2B5EF4-FFF2-40B4-BE49-F238E27FC236}">
                            <a16:creationId xmlns:a16="http://schemas.microsoft.com/office/drawing/2014/main" id="{7B8A610A-A4DF-4E04-AF53-D76DE7AF8A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02" name="Group 301">
                    <a:extLst>
                      <a:ext uri="{FF2B5EF4-FFF2-40B4-BE49-F238E27FC236}">
                        <a16:creationId xmlns:a16="http://schemas.microsoft.com/office/drawing/2014/main" id="{762DD8D3-C349-47FF-95F8-49F700415E35}"/>
                      </a:ext>
                    </a:extLst>
                  </p:cNvPr>
                  <p:cNvGrpSpPr/>
                  <p:nvPr/>
                </p:nvGrpSpPr>
                <p:grpSpPr>
                  <a:xfrm>
                    <a:off x="4513617" y="2208794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09" name="Rectangle 308">
                      <a:extLst>
                        <a:ext uri="{FF2B5EF4-FFF2-40B4-BE49-F238E27FC236}">
                          <a16:creationId xmlns:a16="http://schemas.microsoft.com/office/drawing/2014/main" id="{CACD7C76-41E4-4EB6-B97B-13F989119E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0" name="Rectangle 309">
                      <a:extLst>
                        <a:ext uri="{FF2B5EF4-FFF2-40B4-BE49-F238E27FC236}">
                          <a16:creationId xmlns:a16="http://schemas.microsoft.com/office/drawing/2014/main" id="{B525873F-8F4B-4833-80BD-3824DEE9C8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3" name="Group 302">
                    <a:extLst>
                      <a:ext uri="{FF2B5EF4-FFF2-40B4-BE49-F238E27FC236}">
                        <a16:creationId xmlns:a16="http://schemas.microsoft.com/office/drawing/2014/main" id="{1327FB92-77FF-4430-A209-49410BC009C7}"/>
                      </a:ext>
                    </a:extLst>
                  </p:cNvPr>
                  <p:cNvGrpSpPr/>
                  <p:nvPr/>
                </p:nvGrpSpPr>
                <p:grpSpPr>
                  <a:xfrm>
                    <a:off x="5711237" y="2208793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07" name="Rectangle 306">
                      <a:extLst>
                        <a:ext uri="{FF2B5EF4-FFF2-40B4-BE49-F238E27FC236}">
                          <a16:creationId xmlns:a16="http://schemas.microsoft.com/office/drawing/2014/main" id="{3C6997D8-FAAD-4703-97B5-32D9E7094B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 307">
                      <a:extLst>
                        <a:ext uri="{FF2B5EF4-FFF2-40B4-BE49-F238E27FC236}">
                          <a16:creationId xmlns:a16="http://schemas.microsoft.com/office/drawing/2014/main" id="{58B5A0FF-06E8-4A12-84C6-509B6E7EAB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B9AB9F96-750E-47EB-A6FA-56F66F05CE24}"/>
                      </a:ext>
                    </a:extLst>
                  </p:cNvPr>
                  <p:cNvGrpSpPr/>
                  <p:nvPr/>
                </p:nvGrpSpPr>
                <p:grpSpPr>
                  <a:xfrm>
                    <a:off x="6908857" y="2208792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05" name="Rectangle 304">
                      <a:extLst>
                        <a:ext uri="{FF2B5EF4-FFF2-40B4-BE49-F238E27FC236}">
                          <a16:creationId xmlns:a16="http://schemas.microsoft.com/office/drawing/2014/main" id="{96056F02-781C-45D9-8E89-B6CAD2F9A6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6" name="Rectangle 305">
                      <a:extLst>
                        <a:ext uri="{FF2B5EF4-FFF2-40B4-BE49-F238E27FC236}">
                          <a16:creationId xmlns:a16="http://schemas.microsoft.com/office/drawing/2014/main" id="{188211A3-B171-4BF4-B2D9-8BF864B588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A04E1BC2-1507-45B2-911D-8099A16654AE}"/>
                    </a:ext>
                  </a:extLst>
                </p:cNvPr>
                <p:cNvGrpSpPr/>
                <p:nvPr/>
              </p:nvGrpSpPr>
              <p:grpSpPr>
                <a:xfrm>
                  <a:off x="7227646" y="3202373"/>
                  <a:ext cx="3955013" cy="244933"/>
                  <a:chOff x="2118377" y="2208792"/>
                  <a:chExt cx="5988100" cy="370842"/>
                </a:xfrm>
              </p:grpSpPr>
              <p:grpSp>
                <p:nvGrpSpPr>
                  <p:cNvPr id="285" name="Group 284">
                    <a:extLst>
                      <a:ext uri="{FF2B5EF4-FFF2-40B4-BE49-F238E27FC236}">
                        <a16:creationId xmlns:a16="http://schemas.microsoft.com/office/drawing/2014/main" id="{B34FB7F0-83D5-4873-9BBC-634030EB2CF0}"/>
                      </a:ext>
                    </a:extLst>
                  </p:cNvPr>
                  <p:cNvGrpSpPr/>
                  <p:nvPr/>
                </p:nvGrpSpPr>
                <p:grpSpPr>
                  <a:xfrm>
                    <a:off x="2118377" y="2208794"/>
                    <a:ext cx="2395240" cy="370840"/>
                    <a:chOff x="2118377" y="2208794"/>
                    <a:chExt cx="2395240" cy="370840"/>
                  </a:xfrm>
                </p:grpSpPr>
                <p:grpSp>
                  <p:nvGrpSpPr>
                    <p:cNvPr id="295" name="Group 294">
                      <a:extLst>
                        <a:ext uri="{FF2B5EF4-FFF2-40B4-BE49-F238E27FC236}">
                          <a16:creationId xmlns:a16="http://schemas.microsoft.com/office/drawing/2014/main" id="{FA9A7606-05E4-4DB1-A70D-9543C47467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18377" y="2208795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299" name="Rectangle 298">
                        <a:extLst>
                          <a:ext uri="{FF2B5EF4-FFF2-40B4-BE49-F238E27FC236}">
                            <a16:creationId xmlns:a16="http://schemas.microsoft.com/office/drawing/2014/main" id="{834C0462-F07D-4124-B1DC-61D44A9681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0" name="Rectangle 299">
                        <a:extLst>
                          <a:ext uri="{FF2B5EF4-FFF2-40B4-BE49-F238E27FC236}">
                            <a16:creationId xmlns:a16="http://schemas.microsoft.com/office/drawing/2014/main" id="{498283AC-7AB8-4CC0-9852-7942B4E134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96" name="Group 295">
                      <a:extLst>
                        <a:ext uri="{FF2B5EF4-FFF2-40B4-BE49-F238E27FC236}">
                          <a16:creationId xmlns:a16="http://schemas.microsoft.com/office/drawing/2014/main" id="{2C4426B9-A181-4E71-BFE0-E901379E9D7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15997" y="2208794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297" name="Rectangle 296">
                        <a:extLst>
                          <a:ext uri="{FF2B5EF4-FFF2-40B4-BE49-F238E27FC236}">
                            <a16:creationId xmlns:a16="http://schemas.microsoft.com/office/drawing/2014/main" id="{42CF0E54-BA8F-4664-BCF3-9FE8590246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8" name="Rectangle 297">
                        <a:extLst>
                          <a:ext uri="{FF2B5EF4-FFF2-40B4-BE49-F238E27FC236}">
                            <a16:creationId xmlns:a16="http://schemas.microsoft.com/office/drawing/2014/main" id="{C360F35F-4208-4096-80CF-0750679DCF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86" name="Group 285">
                    <a:extLst>
                      <a:ext uri="{FF2B5EF4-FFF2-40B4-BE49-F238E27FC236}">
                        <a16:creationId xmlns:a16="http://schemas.microsoft.com/office/drawing/2014/main" id="{E58927D5-0600-4AC4-8822-D8B62823C465}"/>
                      </a:ext>
                    </a:extLst>
                  </p:cNvPr>
                  <p:cNvGrpSpPr/>
                  <p:nvPr/>
                </p:nvGrpSpPr>
                <p:grpSpPr>
                  <a:xfrm>
                    <a:off x="4513617" y="2208794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293" name="Rectangle 292">
                      <a:extLst>
                        <a:ext uri="{FF2B5EF4-FFF2-40B4-BE49-F238E27FC236}">
                          <a16:creationId xmlns:a16="http://schemas.microsoft.com/office/drawing/2014/main" id="{3CF981A3-3DA6-4701-9B8A-C72FA75FB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7DAB3C97-BC27-41A7-97FD-CFFEA72A81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7" name="Group 286">
                    <a:extLst>
                      <a:ext uri="{FF2B5EF4-FFF2-40B4-BE49-F238E27FC236}">
                        <a16:creationId xmlns:a16="http://schemas.microsoft.com/office/drawing/2014/main" id="{CD57BE2F-6823-4CB0-BA66-1449667818A9}"/>
                      </a:ext>
                    </a:extLst>
                  </p:cNvPr>
                  <p:cNvGrpSpPr/>
                  <p:nvPr/>
                </p:nvGrpSpPr>
                <p:grpSpPr>
                  <a:xfrm>
                    <a:off x="5711237" y="2208793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291" name="Rectangle 290">
                      <a:extLst>
                        <a:ext uri="{FF2B5EF4-FFF2-40B4-BE49-F238E27FC236}">
                          <a16:creationId xmlns:a16="http://schemas.microsoft.com/office/drawing/2014/main" id="{784E8C98-DB4C-480D-96F2-EEC027A6BC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2" name="Rectangle 291">
                      <a:extLst>
                        <a:ext uri="{FF2B5EF4-FFF2-40B4-BE49-F238E27FC236}">
                          <a16:creationId xmlns:a16="http://schemas.microsoft.com/office/drawing/2014/main" id="{BE1AEB59-3CD9-4ADD-AF50-79DCFE0B80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8" name="Group 287">
                    <a:extLst>
                      <a:ext uri="{FF2B5EF4-FFF2-40B4-BE49-F238E27FC236}">
                        <a16:creationId xmlns:a16="http://schemas.microsoft.com/office/drawing/2014/main" id="{992838A5-BDAA-4137-BABC-E441DA5927FB}"/>
                      </a:ext>
                    </a:extLst>
                  </p:cNvPr>
                  <p:cNvGrpSpPr/>
                  <p:nvPr/>
                </p:nvGrpSpPr>
                <p:grpSpPr>
                  <a:xfrm>
                    <a:off x="6908857" y="2208792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289" name="Rectangle 288">
                      <a:extLst>
                        <a:ext uri="{FF2B5EF4-FFF2-40B4-BE49-F238E27FC236}">
                          <a16:creationId xmlns:a16="http://schemas.microsoft.com/office/drawing/2014/main" id="{BBDA4F44-5FF2-4E2E-8A5B-7D13F1F7F8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0" name="Rectangle 289">
                      <a:extLst>
                        <a:ext uri="{FF2B5EF4-FFF2-40B4-BE49-F238E27FC236}">
                          <a16:creationId xmlns:a16="http://schemas.microsoft.com/office/drawing/2014/main" id="{4FD0B41D-BBA7-420E-BFD9-DEE539B8D7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890A51EA-0791-4210-B4E3-B33874AF16B9}"/>
                </a:ext>
              </a:extLst>
            </p:cNvPr>
            <p:cNvGrpSpPr/>
            <p:nvPr/>
          </p:nvGrpSpPr>
          <p:grpSpPr>
            <a:xfrm>
              <a:off x="6893208" y="1747050"/>
              <a:ext cx="3956634" cy="979736"/>
              <a:chOff x="6891975" y="2726791"/>
              <a:chExt cx="3956634" cy="979736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3FF13225-3007-4FE1-86E8-886C2EB1A7CD}"/>
                  </a:ext>
                </a:extLst>
              </p:cNvPr>
              <p:cNvGrpSpPr/>
              <p:nvPr/>
            </p:nvGrpSpPr>
            <p:grpSpPr>
              <a:xfrm>
                <a:off x="6892785" y="3216660"/>
                <a:ext cx="3955824" cy="489867"/>
                <a:chOff x="7226835" y="3202373"/>
                <a:chExt cx="3955824" cy="489867"/>
              </a:xfrm>
            </p:grpSpPr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A7B735B0-1C55-465A-AC60-700DB7E7D0ED}"/>
                    </a:ext>
                  </a:extLst>
                </p:cNvPr>
                <p:cNvGrpSpPr/>
                <p:nvPr/>
              </p:nvGrpSpPr>
              <p:grpSpPr>
                <a:xfrm>
                  <a:off x="7226835" y="3447307"/>
                  <a:ext cx="3955013" cy="244933"/>
                  <a:chOff x="2118377" y="2208792"/>
                  <a:chExt cx="5988100" cy="370842"/>
                </a:xfrm>
              </p:grpSpPr>
              <p:grpSp>
                <p:nvGrpSpPr>
                  <p:cNvPr id="372" name="Group 371">
                    <a:extLst>
                      <a:ext uri="{FF2B5EF4-FFF2-40B4-BE49-F238E27FC236}">
                        <a16:creationId xmlns:a16="http://schemas.microsoft.com/office/drawing/2014/main" id="{432E2695-FD2E-4BF3-955A-7D420D942C37}"/>
                      </a:ext>
                    </a:extLst>
                  </p:cNvPr>
                  <p:cNvGrpSpPr/>
                  <p:nvPr/>
                </p:nvGrpSpPr>
                <p:grpSpPr>
                  <a:xfrm>
                    <a:off x="2118377" y="2208794"/>
                    <a:ext cx="2395240" cy="370840"/>
                    <a:chOff x="2118377" y="2208794"/>
                    <a:chExt cx="2395240" cy="370840"/>
                  </a:xfrm>
                </p:grpSpPr>
                <p:grpSp>
                  <p:nvGrpSpPr>
                    <p:cNvPr id="382" name="Group 381">
                      <a:extLst>
                        <a:ext uri="{FF2B5EF4-FFF2-40B4-BE49-F238E27FC236}">
                          <a16:creationId xmlns:a16="http://schemas.microsoft.com/office/drawing/2014/main" id="{C7C1ABCA-C7C5-4990-9818-6DB9141721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18377" y="2208795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386" name="Rectangle 385">
                        <a:extLst>
                          <a:ext uri="{FF2B5EF4-FFF2-40B4-BE49-F238E27FC236}">
                            <a16:creationId xmlns:a16="http://schemas.microsoft.com/office/drawing/2014/main" id="{F2D00AB3-2CBC-4F12-8D73-05D14C94BC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7" name="Rectangle 386">
                        <a:extLst>
                          <a:ext uri="{FF2B5EF4-FFF2-40B4-BE49-F238E27FC236}">
                            <a16:creationId xmlns:a16="http://schemas.microsoft.com/office/drawing/2014/main" id="{4DB5484C-ED73-4427-9C71-302EFBABF4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83" name="Group 382">
                      <a:extLst>
                        <a:ext uri="{FF2B5EF4-FFF2-40B4-BE49-F238E27FC236}">
                          <a16:creationId xmlns:a16="http://schemas.microsoft.com/office/drawing/2014/main" id="{6AE68DC5-EFFB-4505-91EE-FECB79B29F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15997" y="2208794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384" name="Rectangle 383">
                        <a:extLst>
                          <a:ext uri="{FF2B5EF4-FFF2-40B4-BE49-F238E27FC236}">
                            <a16:creationId xmlns:a16="http://schemas.microsoft.com/office/drawing/2014/main" id="{574B9E2F-13B3-44EF-8682-21E3C3B79E0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5" name="Rectangle 384">
                        <a:extLst>
                          <a:ext uri="{FF2B5EF4-FFF2-40B4-BE49-F238E27FC236}">
                            <a16:creationId xmlns:a16="http://schemas.microsoft.com/office/drawing/2014/main" id="{2074CFDD-49AB-4A3E-91F5-82779CC3E7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73" name="Group 372">
                    <a:extLst>
                      <a:ext uri="{FF2B5EF4-FFF2-40B4-BE49-F238E27FC236}">
                        <a16:creationId xmlns:a16="http://schemas.microsoft.com/office/drawing/2014/main" id="{151BD6AE-C403-4D74-84EC-71D9EAE7D46D}"/>
                      </a:ext>
                    </a:extLst>
                  </p:cNvPr>
                  <p:cNvGrpSpPr/>
                  <p:nvPr/>
                </p:nvGrpSpPr>
                <p:grpSpPr>
                  <a:xfrm>
                    <a:off x="4513617" y="2208794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80" name="Rectangle 379">
                      <a:extLst>
                        <a:ext uri="{FF2B5EF4-FFF2-40B4-BE49-F238E27FC236}">
                          <a16:creationId xmlns:a16="http://schemas.microsoft.com/office/drawing/2014/main" id="{5E7BF31E-0EE4-4A6E-8878-B222E28B9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1" name="Rectangle 380">
                      <a:extLst>
                        <a:ext uri="{FF2B5EF4-FFF2-40B4-BE49-F238E27FC236}">
                          <a16:creationId xmlns:a16="http://schemas.microsoft.com/office/drawing/2014/main" id="{3ACEBFDB-6491-478B-A4B6-1A238A447E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4" name="Group 373">
                    <a:extLst>
                      <a:ext uri="{FF2B5EF4-FFF2-40B4-BE49-F238E27FC236}">
                        <a16:creationId xmlns:a16="http://schemas.microsoft.com/office/drawing/2014/main" id="{15233BEF-4329-4615-97F1-6984C0A12910}"/>
                      </a:ext>
                    </a:extLst>
                  </p:cNvPr>
                  <p:cNvGrpSpPr/>
                  <p:nvPr/>
                </p:nvGrpSpPr>
                <p:grpSpPr>
                  <a:xfrm>
                    <a:off x="5711237" y="2208793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78" name="Rectangle 377">
                      <a:extLst>
                        <a:ext uri="{FF2B5EF4-FFF2-40B4-BE49-F238E27FC236}">
                          <a16:creationId xmlns:a16="http://schemas.microsoft.com/office/drawing/2014/main" id="{D41FB0B9-38B5-4CB5-A634-2658745EA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9" name="Rectangle 378">
                      <a:extLst>
                        <a:ext uri="{FF2B5EF4-FFF2-40B4-BE49-F238E27FC236}">
                          <a16:creationId xmlns:a16="http://schemas.microsoft.com/office/drawing/2014/main" id="{CECC05E4-46CA-427A-8C02-6192FBDBB1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5" name="Group 374">
                    <a:extLst>
                      <a:ext uri="{FF2B5EF4-FFF2-40B4-BE49-F238E27FC236}">
                        <a16:creationId xmlns:a16="http://schemas.microsoft.com/office/drawing/2014/main" id="{5458B97E-6410-4F1B-9F9A-FC4803247D33}"/>
                      </a:ext>
                    </a:extLst>
                  </p:cNvPr>
                  <p:cNvGrpSpPr/>
                  <p:nvPr/>
                </p:nvGrpSpPr>
                <p:grpSpPr>
                  <a:xfrm>
                    <a:off x="6908857" y="2208792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76" name="Rectangle 375">
                      <a:extLst>
                        <a:ext uri="{FF2B5EF4-FFF2-40B4-BE49-F238E27FC236}">
                          <a16:creationId xmlns:a16="http://schemas.microsoft.com/office/drawing/2014/main" id="{2DF7A4CF-0FDC-46E4-B83D-4DCBB3898A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7" name="Rectangle 376">
                      <a:extLst>
                        <a:ext uri="{FF2B5EF4-FFF2-40B4-BE49-F238E27FC236}">
                          <a16:creationId xmlns:a16="http://schemas.microsoft.com/office/drawing/2014/main" id="{F69C02FD-AA42-4D59-9349-B4E8760F07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1D2D6623-3261-410C-82BC-645262FCFAB5}"/>
                    </a:ext>
                  </a:extLst>
                </p:cNvPr>
                <p:cNvGrpSpPr/>
                <p:nvPr/>
              </p:nvGrpSpPr>
              <p:grpSpPr>
                <a:xfrm>
                  <a:off x="7227646" y="3202373"/>
                  <a:ext cx="3955013" cy="244933"/>
                  <a:chOff x="2118377" y="2208792"/>
                  <a:chExt cx="5988100" cy="370842"/>
                </a:xfrm>
              </p:grpSpPr>
              <p:grpSp>
                <p:nvGrpSpPr>
                  <p:cNvPr id="356" name="Group 355">
                    <a:extLst>
                      <a:ext uri="{FF2B5EF4-FFF2-40B4-BE49-F238E27FC236}">
                        <a16:creationId xmlns:a16="http://schemas.microsoft.com/office/drawing/2014/main" id="{2F44787E-E85B-42F4-9665-87F6FA5C60BE}"/>
                      </a:ext>
                    </a:extLst>
                  </p:cNvPr>
                  <p:cNvGrpSpPr/>
                  <p:nvPr/>
                </p:nvGrpSpPr>
                <p:grpSpPr>
                  <a:xfrm>
                    <a:off x="2118377" y="2208794"/>
                    <a:ext cx="2395240" cy="370840"/>
                    <a:chOff x="2118377" y="2208794"/>
                    <a:chExt cx="2395240" cy="370840"/>
                  </a:xfrm>
                </p:grpSpPr>
                <p:grpSp>
                  <p:nvGrpSpPr>
                    <p:cNvPr id="366" name="Group 365">
                      <a:extLst>
                        <a:ext uri="{FF2B5EF4-FFF2-40B4-BE49-F238E27FC236}">
                          <a16:creationId xmlns:a16="http://schemas.microsoft.com/office/drawing/2014/main" id="{942FBBE8-E4D6-4F58-B785-4F9EC74855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18377" y="2208795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370" name="Rectangle 369">
                        <a:extLst>
                          <a:ext uri="{FF2B5EF4-FFF2-40B4-BE49-F238E27FC236}">
                            <a16:creationId xmlns:a16="http://schemas.microsoft.com/office/drawing/2014/main" id="{9A20BF7E-7E9A-4E2F-A7D6-D91AD8CFB6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1" name="Rectangle 370">
                        <a:extLst>
                          <a:ext uri="{FF2B5EF4-FFF2-40B4-BE49-F238E27FC236}">
                            <a16:creationId xmlns:a16="http://schemas.microsoft.com/office/drawing/2014/main" id="{30EBDC77-834D-466E-B914-9CF6E48C6B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67" name="Group 366">
                      <a:extLst>
                        <a:ext uri="{FF2B5EF4-FFF2-40B4-BE49-F238E27FC236}">
                          <a16:creationId xmlns:a16="http://schemas.microsoft.com/office/drawing/2014/main" id="{6A668B17-4F7D-4F40-B999-2AD5666E86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15997" y="2208794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368" name="Rectangle 367">
                        <a:extLst>
                          <a:ext uri="{FF2B5EF4-FFF2-40B4-BE49-F238E27FC236}">
                            <a16:creationId xmlns:a16="http://schemas.microsoft.com/office/drawing/2014/main" id="{489DFBF0-2FCA-447A-9171-2FE2A82D87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9" name="Rectangle 368">
                        <a:extLst>
                          <a:ext uri="{FF2B5EF4-FFF2-40B4-BE49-F238E27FC236}">
                            <a16:creationId xmlns:a16="http://schemas.microsoft.com/office/drawing/2014/main" id="{CD0C03CC-581B-4EBA-A7B0-69A7AD66A7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57" name="Group 356">
                    <a:extLst>
                      <a:ext uri="{FF2B5EF4-FFF2-40B4-BE49-F238E27FC236}">
                        <a16:creationId xmlns:a16="http://schemas.microsoft.com/office/drawing/2014/main" id="{88D8FBB1-456E-4FCE-9041-6CE3A5E9549F}"/>
                      </a:ext>
                    </a:extLst>
                  </p:cNvPr>
                  <p:cNvGrpSpPr/>
                  <p:nvPr/>
                </p:nvGrpSpPr>
                <p:grpSpPr>
                  <a:xfrm>
                    <a:off x="4513617" y="2208794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275B52E5-68CD-44AA-BABF-0EC398918A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FD11AF77-ED21-47D8-BAE3-E6C2320987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8" name="Group 357">
                    <a:extLst>
                      <a:ext uri="{FF2B5EF4-FFF2-40B4-BE49-F238E27FC236}">
                        <a16:creationId xmlns:a16="http://schemas.microsoft.com/office/drawing/2014/main" id="{B064E4EB-60E6-4464-A480-FB0FB98887D6}"/>
                      </a:ext>
                    </a:extLst>
                  </p:cNvPr>
                  <p:cNvGrpSpPr/>
                  <p:nvPr/>
                </p:nvGrpSpPr>
                <p:grpSpPr>
                  <a:xfrm>
                    <a:off x="5711237" y="2208793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EDE9FFCC-9246-45E1-A3D6-EED8BDC5AD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DBE62A99-1049-4B0D-8966-E5BDC46BD8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9" name="Group 358">
                    <a:extLst>
                      <a:ext uri="{FF2B5EF4-FFF2-40B4-BE49-F238E27FC236}">
                        <a16:creationId xmlns:a16="http://schemas.microsoft.com/office/drawing/2014/main" id="{EFD499C4-DBE2-4126-8550-8F4153FF9EA2}"/>
                      </a:ext>
                    </a:extLst>
                  </p:cNvPr>
                  <p:cNvGrpSpPr/>
                  <p:nvPr/>
                </p:nvGrpSpPr>
                <p:grpSpPr>
                  <a:xfrm>
                    <a:off x="6908857" y="2208792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60" name="Rectangle 359">
                      <a:extLst>
                        <a:ext uri="{FF2B5EF4-FFF2-40B4-BE49-F238E27FC236}">
                          <a16:creationId xmlns:a16="http://schemas.microsoft.com/office/drawing/2014/main" id="{4F4FAA62-5DDA-4874-95EC-15E131E54F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1" name="Rectangle 360">
                      <a:extLst>
                        <a:ext uri="{FF2B5EF4-FFF2-40B4-BE49-F238E27FC236}">
                          <a16:creationId xmlns:a16="http://schemas.microsoft.com/office/drawing/2014/main" id="{B33B5428-7A2D-4F0D-97AC-289B57F6A1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5D83FC2E-4C47-498E-A879-9B2E9B2CA4B8}"/>
                  </a:ext>
                </a:extLst>
              </p:cNvPr>
              <p:cNvGrpSpPr/>
              <p:nvPr/>
            </p:nvGrpSpPr>
            <p:grpSpPr>
              <a:xfrm>
                <a:off x="6891975" y="2726791"/>
                <a:ext cx="3955824" cy="489867"/>
                <a:chOff x="7226835" y="3202373"/>
                <a:chExt cx="3955824" cy="489867"/>
              </a:xfrm>
            </p:grpSpPr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F0FF908A-0453-4D31-80C3-D7D6080B79DF}"/>
                    </a:ext>
                  </a:extLst>
                </p:cNvPr>
                <p:cNvGrpSpPr/>
                <p:nvPr/>
              </p:nvGrpSpPr>
              <p:grpSpPr>
                <a:xfrm>
                  <a:off x="7226835" y="3447307"/>
                  <a:ext cx="3955013" cy="244933"/>
                  <a:chOff x="2118377" y="2208792"/>
                  <a:chExt cx="5988100" cy="370842"/>
                </a:xfrm>
              </p:grpSpPr>
              <p:grpSp>
                <p:nvGrpSpPr>
                  <p:cNvPr id="338" name="Group 337">
                    <a:extLst>
                      <a:ext uri="{FF2B5EF4-FFF2-40B4-BE49-F238E27FC236}">
                        <a16:creationId xmlns:a16="http://schemas.microsoft.com/office/drawing/2014/main" id="{74D983AD-07E1-4DEA-BCAE-478D61030039}"/>
                      </a:ext>
                    </a:extLst>
                  </p:cNvPr>
                  <p:cNvGrpSpPr/>
                  <p:nvPr/>
                </p:nvGrpSpPr>
                <p:grpSpPr>
                  <a:xfrm>
                    <a:off x="2118377" y="2208794"/>
                    <a:ext cx="2395240" cy="370840"/>
                    <a:chOff x="2118377" y="2208794"/>
                    <a:chExt cx="2395240" cy="370840"/>
                  </a:xfrm>
                </p:grpSpPr>
                <p:grpSp>
                  <p:nvGrpSpPr>
                    <p:cNvPr id="348" name="Group 347">
                      <a:extLst>
                        <a:ext uri="{FF2B5EF4-FFF2-40B4-BE49-F238E27FC236}">
                          <a16:creationId xmlns:a16="http://schemas.microsoft.com/office/drawing/2014/main" id="{E1C16984-EF50-4894-A354-D182282B6F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18377" y="2208795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352" name="Rectangle 351">
                        <a:extLst>
                          <a:ext uri="{FF2B5EF4-FFF2-40B4-BE49-F238E27FC236}">
                            <a16:creationId xmlns:a16="http://schemas.microsoft.com/office/drawing/2014/main" id="{010E2E53-D862-45EB-A297-FB9603D5D0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3" name="Rectangle 352">
                        <a:extLst>
                          <a:ext uri="{FF2B5EF4-FFF2-40B4-BE49-F238E27FC236}">
                            <a16:creationId xmlns:a16="http://schemas.microsoft.com/office/drawing/2014/main" id="{B79A4F74-F157-4823-A107-53E461585F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49" name="Group 348">
                      <a:extLst>
                        <a:ext uri="{FF2B5EF4-FFF2-40B4-BE49-F238E27FC236}">
                          <a16:creationId xmlns:a16="http://schemas.microsoft.com/office/drawing/2014/main" id="{EBBDF1AD-D803-47D9-A6B2-DA57B9112F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15997" y="2208794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350" name="Rectangle 349">
                        <a:extLst>
                          <a:ext uri="{FF2B5EF4-FFF2-40B4-BE49-F238E27FC236}">
                            <a16:creationId xmlns:a16="http://schemas.microsoft.com/office/drawing/2014/main" id="{9E055191-6570-429F-82D8-1DA684BA547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1" name="Rectangle 350">
                        <a:extLst>
                          <a:ext uri="{FF2B5EF4-FFF2-40B4-BE49-F238E27FC236}">
                            <a16:creationId xmlns:a16="http://schemas.microsoft.com/office/drawing/2014/main" id="{DF2DB48F-4CC0-464B-9DCF-9E3B565A3C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39" name="Group 338">
                    <a:extLst>
                      <a:ext uri="{FF2B5EF4-FFF2-40B4-BE49-F238E27FC236}">
                        <a16:creationId xmlns:a16="http://schemas.microsoft.com/office/drawing/2014/main" id="{4E548BD6-2C7E-48A5-A1E2-C0D8381D594E}"/>
                      </a:ext>
                    </a:extLst>
                  </p:cNvPr>
                  <p:cNvGrpSpPr/>
                  <p:nvPr/>
                </p:nvGrpSpPr>
                <p:grpSpPr>
                  <a:xfrm>
                    <a:off x="4513617" y="2208794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E9F3ABF9-9994-44C3-A33D-57AA55005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9BE762CC-0C0E-46AD-B347-99C45F0CA5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0" name="Group 339">
                    <a:extLst>
                      <a:ext uri="{FF2B5EF4-FFF2-40B4-BE49-F238E27FC236}">
                        <a16:creationId xmlns:a16="http://schemas.microsoft.com/office/drawing/2014/main" id="{11606387-558A-4D72-BC9B-3319DA4CC638}"/>
                      </a:ext>
                    </a:extLst>
                  </p:cNvPr>
                  <p:cNvGrpSpPr/>
                  <p:nvPr/>
                </p:nvGrpSpPr>
                <p:grpSpPr>
                  <a:xfrm>
                    <a:off x="5711237" y="2208793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44" name="Rectangle 343">
                      <a:extLst>
                        <a:ext uri="{FF2B5EF4-FFF2-40B4-BE49-F238E27FC236}">
                          <a16:creationId xmlns:a16="http://schemas.microsoft.com/office/drawing/2014/main" id="{A3244E1D-93E0-447E-BDA3-397D8CBB2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89208D5F-1691-4D2F-A755-AA7823D33B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1" name="Group 340">
                    <a:extLst>
                      <a:ext uri="{FF2B5EF4-FFF2-40B4-BE49-F238E27FC236}">
                        <a16:creationId xmlns:a16="http://schemas.microsoft.com/office/drawing/2014/main" id="{5A30A742-F0C0-440C-B3D3-F01E5D06DACB}"/>
                      </a:ext>
                    </a:extLst>
                  </p:cNvPr>
                  <p:cNvGrpSpPr/>
                  <p:nvPr/>
                </p:nvGrpSpPr>
                <p:grpSpPr>
                  <a:xfrm>
                    <a:off x="6908857" y="2208792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42" name="Rectangle 341">
                      <a:extLst>
                        <a:ext uri="{FF2B5EF4-FFF2-40B4-BE49-F238E27FC236}">
                          <a16:creationId xmlns:a16="http://schemas.microsoft.com/office/drawing/2014/main" id="{258815DA-61BF-4424-ABDF-C6A8160EC0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3" name="Rectangle 342">
                      <a:extLst>
                        <a:ext uri="{FF2B5EF4-FFF2-40B4-BE49-F238E27FC236}">
                          <a16:creationId xmlns:a16="http://schemas.microsoft.com/office/drawing/2014/main" id="{12B37252-3F9F-4CA6-B390-EFE8CB5F67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CC4837EA-0451-4F1E-A263-E0EF1CCF4EA3}"/>
                    </a:ext>
                  </a:extLst>
                </p:cNvPr>
                <p:cNvGrpSpPr/>
                <p:nvPr/>
              </p:nvGrpSpPr>
              <p:grpSpPr>
                <a:xfrm>
                  <a:off x="7227646" y="3202373"/>
                  <a:ext cx="3955013" cy="244933"/>
                  <a:chOff x="2118377" y="2208792"/>
                  <a:chExt cx="5988100" cy="370842"/>
                </a:xfrm>
              </p:grpSpPr>
              <p:grpSp>
                <p:nvGrpSpPr>
                  <p:cNvPr id="322" name="Group 321">
                    <a:extLst>
                      <a:ext uri="{FF2B5EF4-FFF2-40B4-BE49-F238E27FC236}">
                        <a16:creationId xmlns:a16="http://schemas.microsoft.com/office/drawing/2014/main" id="{873D36C0-2188-4AB7-86BA-C3B7412B2F57}"/>
                      </a:ext>
                    </a:extLst>
                  </p:cNvPr>
                  <p:cNvGrpSpPr/>
                  <p:nvPr/>
                </p:nvGrpSpPr>
                <p:grpSpPr>
                  <a:xfrm>
                    <a:off x="2118377" y="2208794"/>
                    <a:ext cx="2395240" cy="370840"/>
                    <a:chOff x="2118377" y="2208794"/>
                    <a:chExt cx="2395240" cy="370840"/>
                  </a:xfrm>
                </p:grpSpPr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A9B4F2F6-64EB-4275-92EC-E22155C3BD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18377" y="2208795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336" name="Rectangle 335">
                        <a:extLst>
                          <a:ext uri="{FF2B5EF4-FFF2-40B4-BE49-F238E27FC236}">
                            <a16:creationId xmlns:a16="http://schemas.microsoft.com/office/drawing/2014/main" id="{184BF067-543D-4D2C-B225-803F6D5788C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7" name="Rectangle 336">
                        <a:extLst>
                          <a:ext uri="{FF2B5EF4-FFF2-40B4-BE49-F238E27FC236}">
                            <a16:creationId xmlns:a16="http://schemas.microsoft.com/office/drawing/2014/main" id="{05B2469F-0AD8-46DD-B2E9-9B3C546ECC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333" name="Group 332">
                      <a:extLst>
                        <a:ext uri="{FF2B5EF4-FFF2-40B4-BE49-F238E27FC236}">
                          <a16:creationId xmlns:a16="http://schemas.microsoft.com/office/drawing/2014/main" id="{8A895470-9693-4BD9-B980-D1A032C6CC8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15997" y="2208794"/>
                      <a:ext cx="1197620" cy="370839"/>
                      <a:chOff x="2118377" y="2208795"/>
                      <a:chExt cx="1197620" cy="370839"/>
                    </a:xfrm>
                  </p:grpSpPr>
                  <p:sp>
                    <p:nvSpPr>
                      <p:cNvPr id="334" name="Rectangle 333">
                        <a:extLst>
                          <a:ext uri="{FF2B5EF4-FFF2-40B4-BE49-F238E27FC236}">
                            <a16:creationId xmlns:a16="http://schemas.microsoft.com/office/drawing/2014/main" id="{8C7AD170-225D-4A03-93F7-8B152CB63C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837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5" name="Rectangle 334">
                        <a:extLst>
                          <a:ext uri="{FF2B5EF4-FFF2-40B4-BE49-F238E27FC236}">
                            <a16:creationId xmlns:a16="http://schemas.microsoft.com/office/drawing/2014/main" id="{9459C93B-9953-4C4B-903C-838C4FA5BA6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7187" y="2208795"/>
                        <a:ext cx="598810" cy="370839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headEnd type="none" w="med" len="med"/>
                        <a:tailEnd type="triangle" w="med" len="me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grpSp>
                <p:nvGrpSpPr>
                  <p:cNvPr id="323" name="Group 322">
                    <a:extLst>
                      <a:ext uri="{FF2B5EF4-FFF2-40B4-BE49-F238E27FC236}">
                        <a16:creationId xmlns:a16="http://schemas.microsoft.com/office/drawing/2014/main" id="{8B7ADD31-FB40-402D-8961-89A6DE0103CE}"/>
                      </a:ext>
                    </a:extLst>
                  </p:cNvPr>
                  <p:cNvGrpSpPr/>
                  <p:nvPr/>
                </p:nvGrpSpPr>
                <p:grpSpPr>
                  <a:xfrm>
                    <a:off x="4513617" y="2208794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A12BD1BC-78AB-46B7-AC96-A8F0CB4D57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CDE5F9F4-0F93-40E5-96ED-3D707CEAA9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4" name="Group 323">
                    <a:extLst>
                      <a:ext uri="{FF2B5EF4-FFF2-40B4-BE49-F238E27FC236}">
                        <a16:creationId xmlns:a16="http://schemas.microsoft.com/office/drawing/2014/main" id="{29023C34-B132-4D69-8E3B-0D73CE963B3C}"/>
                      </a:ext>
                    </a:extLst>
                  </p:cNvPr>
                  <p:cNvGrpSpPr/>
                  <p:nvPr/>
                </p:nvGrpSpPr>
                <p:grpSpPr>
                  <a:xfrm>
                    <a:off x="5711237" y="2208793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933E9143-9586-4172-9A42-67E63BA9BD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1A2991E4-82F1-44EA-A12D-F3A750B2E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5" name="Group 324">
                    <a:extLst>
                      <a:ext uri="{FF2B5EF4-FFF2-40B4-BE49-F238E27FC236}">
                        <a16:creationId xmlns:a16="http://schemas.microsoft.com/office/drawing/2014/main" id="{E9E287F1-AEF7-4840-8D38-DBB4C62866AD}"/>
                      </a:ext>
                    </a:extLst>
                  </p:cNvPr>
                  <p:cNvGrpSpPr/>
                  <p:nvPr/>
                </p:nvGrpSpPr>
                <p:grpSpPr>
                  <a:xfrm>
                    <a:off x="6908857" y="2208792"/>
                    <a:ext cx="1197620" cy="370839"/>
                    <a:chOff x="2118377" y="2208795"/>
                    <a:chExt cx="1197620" cy="370839"/>
                  </a:xfrm>
                </p:grpSpPr>
                <p:sp>
                  <p:nvSpPr>
                    <p:cNvPr id="326" name="Rectangle 325">
                      <a:extLst>
                        <a:ext uri="{FF2B5EF4-FFF2-40B4-BE49-F238E27FC236}">
                          <a16:creationId xmlns:a16="http://schemas.microsoft.com/office/drawing/2014/main" id="{C4DB4635-7916-4B99-8542-93A89D0853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1837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7" name="Rectangle 326">
                      <a:extLst>
                        <a:ext uri="{FF2B5EF4-FFF2-40B4-BE49-F238E27FC236}">
                          <a16:creationId xmlns:a16="http://schemas.microsoft.com/office/drawing/2014/main" id="{B493E546-07AA-42E7-A537-90454F34B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17187" y="2208795"/>
                      <a:ext cx="598810" cy="37083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7509DE-FB7F-4537-8B6E-A24FF5157DB5}"/>
              </a:ext>
            </a:extLst>
          </p:cNvPr>
          <p:cNvCxnSpPr>
            <a:cxnSpLocks/>
          </p:cNvCxnSpPr>
          <p:nvPr/>
        </p:nvCxnSpPr>
        <p:spPr>
          <a:xfrm flipH="1" flipV="1">
            <a:off x="10706356" y="4773228"/>
            <a:ext cx="0" cy="254582"/>
          </a:xfrm>
          <a:prstGeom prst="straightConnector1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1563DD6-38ED-4668-AD54-280E68E79452}"/>
              </a:ext>
            </a:extLst>
          </p:cNvPr>
          <p:cNvSpPr>
            <a:spLocks noChangeAspect="1"/>
          </p:cNvSpPr>
          <p:nvPr/>
        </p:nvSpPr>
        <p:spPr>
          <a:xfrm>
            <a:off x="10653232" y="4992763"/>
            <a:ext cx="91440" cy="91440"/>
          </a:xfrm>
          <a:prstGeom prst="ellipse">
            <a:avLst/>
          </a:prstGeom>
          <a:solidFill>
            <a:srgbClr val="0066CC"/>
          </a:solidFill>
          <a:ln w="38100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A262080D-49DA-4AD2-BEE3-225370C8601E}"/>
                  </a:ext>
                </a:extLst>
              </p:cNvPr>
              <p:cNvSpPr txBox="1"/>
              <p:nvPr/>
            </p:nvSpPr>
            <p:spPr>
              <a:xfrm>
                <a:off x="11009115" y="3812431"/>
                <a:ext cx="10373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0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88" name="TextBox 387">
                <a:extLst>
                  <a:ext uri="{FF2B5EF4-FFF2-40B4-BE49-F238E27FC236}">
                    <a16:creationId xmlns:a16="http://schemas.microsoft.com/office/drawing/2014/main" id="{A262080D-49DA-4AD2-BEE3-225370C86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115" y="3812431"/>
                <a:ext cx="1037335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E805DC-63EE-EE7B-E020-2404FD3B2DA1}"/>
              </a:ext>
            </a:extLst>
          </p:cNvPr>
          <p:cNvCxnSpPr>
            <a:cxnSpLocks/>
          </p:cNvCxnSpPr>
          <p:nvPr/>
        </p:nvCxnSpPr>
        <p:spPr>
          <a:xfrm flipH="1">
            <a:off x="10406932" y="5027810"/>
            <a:ext cx="299424" cy="0"/>
          </a:xfrm>
          <a:prstGeom prst="straightConnector1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78E94C-FB52-DAD9-F5ED-B0B26295712F}"/>
              </a:ext>
            </a:extLst>
          </p:cNvPr>
          <p:cNvCxnSpPr>
            <a:cxnSpLocks/>
          </p:cNvCxnSpPr>
          <p:nvPr/>
        </p:nvCxnSpPr>
        <p:spPr>
          <a:xfrm flipH="1" flipV="1">
            <a:off x="10387904" y="4843745"/>
            <a:ext cx="298064" cy="168021"/>
          </a:xfrm>
          <a:prstGeom prst="straightConnector1">
            <a:avLst/>
          </a:prstGeom>
          <a:noFill/>
          <a:ln w="28575" cap="flat" cmpd="sng" algn="ctr">
            <a:solidFill>
              <a:srgbClr val="0066CC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6523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3" grpId="0" animBg="1"/>
      <p:bldP spid="3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5C384-D7A7-3BE8-8DE4-CB71CE2B2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75FBB74D-EF81-D0C6-3A36-11827B87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063A4F-CDBB-4F41-A3E0-68D629E4D2F8}" type="slidenum">
              <a:rPr lang="en-US" altLang="en-US" sz="1400">
                <a:latin typeface="Calibri" panose="020F0502020204030204" pitchFamily="34" charset="0"/>
              </a:rPr>
              <a:pPr/>
              <a:t>9</a:t>
            </a:fld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A51C2EA7-619B-1269-6F25-834578A14B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290" y="0"/>
            <a:ext cx="11887200" cy="77473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Towards Dynamic Programming: Step 1 – Recursive Algorithm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7F8B484-0B02-D544-E921-6B08BDEB20D3}"/>
              </a:ext>
            </a:extLst>
          </p:cNvPr>
          <p:cNvGrpSpPr/>
          <p:nvPr/>
        </p:nvGrpSpPr>
        <p:grpSpPr>
          <a:xfrm>
            <a:off x="65764" y="1249216"/>
            <a:ext cx="5736849" cy="2997199"/>
            <a:chOff x="1109473" y="2508504"/>
            <a:chExt cx="6781799" cy="3543130"/>
          </a:xfrm>
        </p:grpSpPr>
        <p:sp>
          <p:nvSpPr>
            <p:cNvPr id="2" name="Line 74">
              <a:extLst>
                <a:ext uri="{FF2B5EF4-FFF2-40B4-BE49-F238E27FC236}">
                  <a16:creationId xmlns:a16="http://schemas.microsoft.com/office/drawing/2014/main" id="{05BFBF12-71AD-BA16-30B4-EEE8849E8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586" y="5693029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" name="Text Box 75">
              <a:extLst>
                <a:ext uri="{FF2B5EF4-FFF2-40B4-BE49-F238E27FC236}">
                  <a16:creationId xmlns:a16="http://schemas.microsoft.com/office/drawing/2014/main" id="{507052C0-5A0F-F68E-E74C-17A48E96A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110" y="5773993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4" name="Text Box 76">
              <a:extLst>
                <a:ext uri="{FF2B5EF4-FFF2-40B4-BE49-F238E27FC236}">
                  <a16:creationId xmlns:a16="http://schemas.microsoft.com/office/drawing/2014/main" id="{10E12A04-FEE3-3851-6E6F-489B420DF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9272" y="5485068"/>
              <a:ext cx="76200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Time</a:t>
              </a:r>
            </a:p>
          </p:txBody>
        </p:sp>
        <p:sp>
          <p:nvSpPr>
            <p:cNvPr id="5" name="Line 77">
              <a:extLst>
                <a:ext uri="{FF2B5EF4-FFF2-40B4-BE49-F238E27FC236}">
                  <a16:creationId xmlns:a16="http://schemas.microsoft.com/office/drawing/2014/main" id="{CE81D248-DDF5-A034-9CE4-FD558353F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8860" y="5693029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6" name="Text Box 78">
              <a:extLst>
                <a:ext uri="{FF2B5EF4-FFF2-40B4-BE49-F238E27FC236}">
                  <a16:creationId xmlns:a16="http://schemas.microsoft.com/office/drawing/2014/main" id="{113B3B58-5CD3-4E3B-6172-409692977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4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7" name="Line 79">
              <a:extLst>
                <a:ext uri="{FF2B5EF4-FFF2-40B4-BE49-F238E27FC236}">
                  <a16:creationId xmlns:a16="http://schemas.microsoft.com/office/drawing/2014/main" id="{1A741498-5727-2677-BAEA-021B29F007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95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" name="Line 80">
              <a:extLst>
                <a:ext uri="{FF2B5EF4-FFF2-40B4-BE49-F238E27FC236}">
                  <a16:creationId xmlns:a16="http://schemas.microsoft.com/office/drawing/2014/main" id="{5E0E52E3-E4AF-FEB5-9DF6-0236CF00D7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344677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" name="Line 81">
              <a:extLst>
                <a:ext uri="{FF2B5EF4-FFF2-40B4-BE49-F238E27FC236}">
                  <a16:creationId xmlns:a16="http://schemas.microsoft.com/office/drawing/2014/main" id="{A6F77205-6603-70C7-E523-DE0D5C89F5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094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" name="Line 82">
              <a:extLst>
                <a:ext uri="{FF2B5EF4-FFF2-40B4-BE49-F238E27FC236}">
                  <a16:creationId xmlns:a16="http://schemas.microsoft.com/office/drawing/2014/main" id="{6568954D-0FE2-2A0F-7998-8E2A79F302E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36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" name="Line 83">
              <a:extLst>
                <a:ext uri="{FF2B5EF4-FFF2-40B4-BE49-F238E27FC236}">
                  <a16:creationId xmlns:a16="http://schemas.microsoft.com/office/drawing/2014/main" id="{ED3767E9-3FF3-85E1-F324-042A21DE9D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5936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" name="Line 84">
              <a:extLst>
                <a:ext uri="{FF2B5EF4-FFF2-40B4-BE49-F238E27FC236}">
                  <a16:creationId xmlns:a16="http://schemas.microsoft.com/office/drawing/2014/main" id="{739EFCBA-CE52-5D37-8F3F-27064632D6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04622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" name="Line 85">
              <a:extLst>
                <a:ext uri="{FF2B5EF4-FFF2-40B4-BE49-F238E27FC236}">
                  <a16:creationId xmlns:a16="http://schemas.microsoft.com/office/drawing/2014/main" id="{1FDE4AEB-F6E4-2E7D-E6AC-EFD486C852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562035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" name="Line 86">
              <a:extLst>
                <a:ext uri="{FF2B5EF4-FFF2-40B4-BE49-F238E27FC236}">
                  <a16:creationId xmlns:a16="http://schemas.microsoft.com/office/drawing/2014/main" id="{3A48EE0F-479E-FE7A-B741-26F5671B2F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145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5" name="Line 87">
              <a:extLst>
                <a:ext uri="{FF2B5EF4-FFF2-40B4-BE49-F238E27FC236}">
                  <a16:creationId xmlns:a16="http://schemas.microsoft.com/office/drawing/2014/main" id="{4E8D2290-A249-9390-3E3D-E013CE8307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5304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" name="Line 88">
              <a:extLst>
                <a:ext uri="{FF2B5EF4-FFF2-40B4-BE49-F238E27FC236}">
                  <a16:creationId xmlns:a16="http://schemas.microsoft.com/office/drawing/2014/main" id="{FAB3E1D6-CC8D-E847-7837-BEE31D5141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9845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7" name="Line 89">
              <a:extLst>
                <a:ext uri="{FF2B5EF4-FFF2-40B4-BE49-F238E27FC236}">
                  <a16:creationId xmlns:a16="http://schemas.microsoft.com/office/drawing/2014/main" id="{5D0B54B9-B78C-F607-7E4C-1019ECBA13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5003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8" name="Text Box 90">
              <a:extLst>
                <a:ext uri="{FF2B5EF4-FFF2-40B4-BE49-F238E27FC236}">
                  <a16:creationId xmlns:a16="http://schemas.microsoft.com/office/drawing/2014/main" id="{93B96087-2892-A133-5DD4-202DC2957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6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19" name="Text Box 91">
              <a:extLst>
                <a:ext uri="{FF2B5EF4-FFF2-40B4-BE49-F238E27FC236}">
                  <a16:creationId xmlns:a16="http://schemas.microsoft.com/office/drawing/2014/main" id="{5528DEED-0BF4-A97B-4CEF-42A6C5520A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8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20" name="Text Box 92">
              <a:extLst>
                <a:ext uri="{FF2B5EF4-FFF2-40B4-BE49-F238E27FC236}">
                  <a16:creationId xmlns:a16="http://schemas.microsoft.com/office/drawing/2014/main" id="{1747DF47-A544-F605-1BF1-D282CCFBF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036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21" name="Text Box 93">
              <a:extLst>
                <a:ext uri="{FF2B5EF4-FFF2-40B4-BE49-F238E27FC236}">
                  <a16:creationId xmlns:a16="http://schemas.microsoft.com/office/drawing/2014/main" id="{BBDEDA72-CE3F-111A-C546-C066B12AB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811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22" name="Text Box 94">
              <a:extLst>
                <a:ext uri="{FF2B5EF4-FFF2-40B4-BE49-F238E27FC236}">
                  <a16:creationId xmlns:a16="http://schemas.microsoft.com/office/drawing/2014/main" id="{B2B003E0-9578-8970-8AA5-6E4D7D50D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997" y="5693030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23" name="Text Box 95">
              <a:extLst>
                <a:ext uri="{FF2B5EF4-FFF2-40B4-BE49-F238E27FC236}">
                  <a16:creationId xmlns:a16="http://schemas.microsoft.com/office/drawing/2014/main" id="{0B5B59E8-8DFD-6DC8-863E-88046920D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186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24" name="Text Box 96">
              <a:extLst>
                <a:ext uri="{FF2B5EF4-FFF2-40B4-BE49-F238E27FC236}">
                  <a16:creationId xmlns:a16="http://schemas.microsoft.com/office/drawing/2014/main" id="{ABB207FD-0EF5-D6AD-8ADE-903C253CB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3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25" name="Text Box 97">
              <a:extLst>
                <a:ext uri="{FF2B5EF4-FFF2-40B4-BE49-F238E27FC236}">
                  <a16:creationId xmlns:a16="http://schemas.microsoft.com/office/drawing/2014/main" id="{D7543912-54C0-8A2C-914D-A2B7BAD9A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5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26" name="Text Box 98">
              <a:extLst>
                <a:ext uri="{FF2B5EF4-FFF2-40B4-BE49-F238E27FC236}">
                  <a16:creationId xmlns:a16="http://schemas.microsoft.com/office/drawing/2014/main" id="{2862145B-B51B-3527-1A39-4E143DC2F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87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27" name="Text Box 99">
              <a:extLst>
                <a:ext uri="{FF2B5EF4-FFF2-40B4-BE49-F238E27FC236}">
                  <a16:creationId xmlns:a16="http://schemas.microsoft.com/office/drawing/2014/main" id="{66442A1C-7CB8-2DD2-0C90-696E7D0FD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672" y="5693030"/>
              <a:ext cx="527301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28" name="Text Box 100">
              <a:extLst>
                <a:ext uri="{FF2B5EF4-FFF2-40B4-BE49-F238E27FC236}">
                  <a16:creationId xmlns:a16="http://schemas.microsoft.com/office/drawing/2014/main" id="{F6AD9F8D-8C39-4388-F54F-A5ADA0ED9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711" y="5693029"/>
              <a:ext cx="484183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11</a:t>
              </a:r>
            </a:p>
          </p:txBody>
        </p:sp>
        <p:sp>
          <p:nvSpPr>
            <p:cNvPr id="29" name="Rectangle 101">
              <a:extLst>
                <a:ext uri="{FF2B5EF4-FFF2-40B4-BE49-F238E27FC236}">
                  <a16:creationId xmlns:a16="http://schemas.microsoft.com/office/drawing/2014/main" id="{EBB45DDC-38C6-B2FF-F2F8-58B0AD0B3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110" y="4584955"/>
              <a:ext cx="1936750" cy="2762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30" name="Rectangle 102">
              <a:extLst>
                <a:ext uri="{FF2B5EF4-FFF2-40B4-BE49-F238E27FC236}">
                  <a16:creationId xmlns:a16="http://schemas.microsoft.com/office/drawing/2014/main" id="{78C68BA0-3E70-8C4B-22DD-43F46EF4F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297" y="5000880"/>
              <a:ext cx="1938338" cy="2762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31" name="Line 103">
              <a:extLst>
                <a:ext uri="{FF2B5EF4-FFF2-40B4-BE49-F238E27FC236}">
                  <a16:creationId xmlns:a16="http://schemas.microsoft.com/office/drawing/2014/main" id="{EE340353-367C-6918-2C8B-DAE3C9FD40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07784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32" name="Rectangle 104">
              <a:extLst>
                <a:ext uri="{FF2B5EF4-FFF2-40B4-BE49-F238E27FC236}">
                  <a16:creationId xmlns:a16="http://schemas.microsoft.com/office/drawing/2014/main" id="{74873A19-7B5A-3B45-1CCD-C6EC2426C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672" y="5404105"/>
              <a:ext cx="1454150" cy="2778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33" name="Rectangle 105">
              <a:extLst>
                <a:ext uri="{FF2B5EF4-FFF2-40B4-BE49-F238E27FC236}">
                  <a16:creationId xmlns:a16="http://schemas.microsoft.com/office/drawing/2014/main" id="{3BF60B89-5963-DABF-30C3-2FB0EC0E4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923" y="3803905"/>
              <a:ext cx="1452563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34" name="Rectangle 106">
              <a:extLst>
                <a:ext uri="{FF2B5EF4-FFF2-40B4-BE49-F238E27FC236}">
                  <a16:creationId xmlns:a16="http://schemas.microsoft.com/office/drawing/2014/main" id="{3BF31D75-2F80-4D5E-12EA-6397FB7A1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585" y="3375280"/>
              <a:ext cx="2906712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35" name="Rectangle 107">
              <a:extLst>
                <a:ext uri="{FF2B5EF4-FFF2-40B4-BE49-F238E27FC236}">
                  <a16:creationId xmlns:a16="http://schemas.microsoft.com/office/drawing/2014/main" id="{25547396-9DAB-462B-2322-ECE235E90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772" y="2510093"/>
              <a:ext cx="14541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36" name="Rectangle 108">
              <a:extLst>
                <a:ext uri="{FF2B5EF4-FFF2-40B4-BE49-F238E27FC236}">
                  <a16:creationId xmlns:a16="http://schemas.microsoft.com/office/drawing/2014/main" id="{C9CFA8E6-65FD-A34C-3EA3-9191FB06E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2965705"/>
              <a:ext cx="968375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37" name="Rectangle 109">
              <a:extLst>
                <a:ext uri="{FF2B5EF4-FFF2-40B4-BE49-F238E27FC236}">
                  <a16:creationId xmlns:a16="http://schemas.microsoft.com/office/drawing/2014/main" id="{7C0ABEB7-02D5-8159-596E-08B4C1EAD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4213480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807950" name="Group 807949">
            <a:extLst>
              <a:ext uri="{FF2B5EF4-FFF2-40B4-BE49-F238E27FC236}">
                <a16:creationId xmlns:a16="http://schemas.microsoft.com/office/drawing/2014/main" id="{34B98856-53A9-A533-0C4B-FF1006FAC603}"/>
              </a:ext>
            </a:extLst>
          </p:cNvPr>
          <p:cNvGrpSpPr/>
          <p:nvPr/>
        </p:nvGrpSpPr>
        <p:grpSpPr>
          <a:xfrm>
            <a:off x="6269939" y="1223506"/>
            <a:ext cx="5736849" cy="2997199"/>
            <a:chOff x="1109473" y="2508504"/>
            <a:chExt cx="6781799" cy="3543130"/>
          </a:xfrm>
        </p:grpSpPr>
        <p:sp>
          <p:nvSpPr>
            <p:cNvPr id="807951" name="Line 74">
              <a:extLst>
                <a:ext uri="{FF2B5EF4-FFF2-40B4-BE49-F238E27FC236}">
                  <a16:creationId xmlns:a16="http://schemas.microsoft.com/office/drawing/2014/main" id="{C1FDB69F-D0CA-2BDA-6F80-261A858DE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586" y="5693029"/>
              <a:ext cx="588168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2" name="Text Box 75">
              <a:extLst>
                <a:ext uri="{FF2B5EF4-FFF2-40B4-BE49-F238E27FC236}">
                  <a16:creationId xmlns:a16="http://schemas.microsoft.com/office/drawing/2014/main" id="{CB1EBFC0-BD7D-576E-0984-01CEF298B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0110" y="5773993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200" b="1">
                <a:solidFill>
                  <a:schemeClr val="hlink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807953" name="Text Box 76">
              <a:extLst>
                <a:ext uri="{FF2B5EF4-FFF2-40B4-BE49-F238E27FC236}">
                  <a16:creationId xmlns:a16="http://schemas.microsoft.com/office/drawing/2014/main" id="{6EB5EB40-CE93-36BC-14CF-8D0F1A5FC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9272" y="5485068"/>
              <a:ext cx="762000" cy="308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Time</a:t>
              </a:r>
            </a:p>
          </p:txBody>
        </p:sp>
        <p:sp>
          <p:nvSpPr>
            <p:cNvPr id="807954" name="Line 77">
              <a:extLst>
                <a:ext uri="{FF2B5EF4-FFF2-40B4-BE49-F238E27FC236}">
                  <a16:creationId xmlns:a16="http://schemas.microsoft.com/office/drawing/2014/main" id="{0D8A9701-704F-D080-7977-47FCC2B55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8860" y="5693029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5" name="Text Box 78">
              <a:extLst>
                <a:ext uri="{FF2B5EF4-FFF2-40B4-BE49-F238E27FC236}">
                  <a16:creationId xmlns:a16="http://schemas.microsoft.com/office/drawing/2014/main" id="{0330E135-80BE-91BF-149F-1108549B0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94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  <p:sp>
          <p:nvSpPr>
            <p:cNvPr id="807956" name="Line 79">
              <a:extLst>
                <a:ext uri="{FF2B5EF4-FFF2-40B4-BE49-F238E27FC236}">
                  <a16:creationId xmlns:a16="http://schemas.microsoft.com/office/drawing/2014/main" id="{5DD63892-8555-9206-558B-A021FB8B1AD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95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7" name="Line 80">
              <a:extLst>
                <a:ext uri="{FF2B5EF4-FFF2-40B4-BE49-F238E27FC236}">
                  <a16:creationId xmlns:a16="http://schemas.microsoft.com/office/drawing/2014/main" id="{58917EED-4960-2815-46C0-54358F9B23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344677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8" name="Line 81">
              <a:extLst>
                <a:ext uri="{FF2B5EF4-FFF2-40B4-BE49-F238E27FC236}">
                  <a16:creationId xmlns:a16="http://schemas.microsoft.com/office/drawing/2014/main" id="{358A6B40-EAEF-08FD-C6A4-744F6E2BFE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1094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59" name="Line 82">
              <a:extLst>
                <a:ext uri="{FF2B5EF4-FFF2-40B4-BE49-F238E27FC236}">
                  <a16:creationId xmlns:a16="http://schemas.microsoft.com/office/drawing/2014/main" id="{F5B176E9-ED60-C234-FD6A-7EB1CACAFB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36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0" name="Line 83">
              <a:extLst>
                <a:ext uri="{FF2B5EF4-FFF2-40B4-BE49-F238E27FC236}">
                  <a16:creationId xmlns:a16="http://schemas.microsoft.com/office/drawing/2014/main" id="{1F4F4918-451D-1301-CFE2-1CDF96DA85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5936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1" name="Line 84">
              <a:extLst>
                <a:ext uri="{FF2B5EF4-FFF2-40B4-BE49-F238E27FC236}">
                  <a16:creationId xmlns:a16="http://schemas.microsoft.com/office/drawing/2014/main" id="{6E3C4DAC-4C8C-2FE1-F617-57CCCF3674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04622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2" name="Line 85">
              <a:extLst>
                <a:ext uri="{FF2B5EF4-FFF2-40B4-BE49-F238E27FC236}">
                  <a16:creationId xmlns:a16="http://schemas.microsoft.com/office/drawing/2014/main" id="{0DCC8335-DB28-EA1E-9687-AC88F49BDE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562035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3" name="Line 86">
              <a:extLst>
                <a:ext uri="{FF2B5EF4-FFF2-40B4-BE49-F238E27FC236}">
                  <a16:creationId xmlns:a16="http://schemas.microsoft.com/office/drawing/2014/main" id="{DBFCC172-8A79-4B98-2400-9CCD04F9DA2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01459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4" name="Line 87">
              <a:extLst>
                <a:ext uri="{FF2B5EF4-FFF2-40B4-BE49-F238E27FC236}">
                  <a16:creationId xmlns:a16="http://schemas.microsoft.com/office/drawing/2014/main" id="{C82413E6-5C2B-2965-0D41-72B0E1967F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53041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5" name="Line 88">
              <a:extLst>
                <a:ext uri="{FF2B5EF4-FFF2-40B4-BE49-F238E27FC236}">
                  <a16:creationId xmlns:a16="http://schemas.microsoft.com/office/drawing/2014/main" id="{59B3DD65-E4FB-1C79-3A50-F1B3746E19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984560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6" name="Line 89">
              <a:extLst>
                <a:ext uri="{FF2B5EF4-FFF2-40B4-BE49-F238E27FC236}">
                  <a16:creationId xmlns:a16="http://schemas.microsoft.com/office/drawing/2014/main" id="{99688346-2B1C-98B0-3924-DCF897B215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500373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67" name="Text Box 90">
              <a:extLst>
                <a:ext uri="{FF2B5EF4-FFF2-40B4-BE49-F238E27FC236}">
                  <a16:creationId xmlns:a16="http://schemas.microsoft.com/office/drawing/2014/main" id="{DAD752ED-F5A2-54F7-F5A6-EC89392ED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6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807968" name="Text Box 91">
              <a:extLst>
                <a:ext uri="{FF2B5EF4-FFF2-40B4-BE49-F238E27FC236}">
                  <a16:creationId xmlns:a16="http://schemas.microsoft.com/office/drawing/2014/main" id="{F8E4E24C-A0FC-1946-05EF-D9FEE1164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78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807969" name="Text Box 92">
              <a:extLst>
                <a:ext uri="{FF2B5EF4-FFF2-40B4-BE49-F238E27FC236}">
                  <a16:creationId xmlns:a16="http://schemas.microsoft.com/office/drawing/2014/main" id="{83E2D374-CDEF-E3F4-8AD7-4C3BDD87F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036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807970" name="Text Box 93">
              <a:extLst>
                <a:ext uri="{FF2B5EF4-FFF2-40B4-BE49-F238E27FC236}">
                  <a16:creationId xmlns:a16="http://schemas.microsoft.com/office/drawing/2014/main" id="{E8405069-2557-EFD5-58D1-1345D2967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7811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807971" name="Text Box 94">
              <a:extLst>
                <a:ext uri="{FF2B5EF4-FFF2-40B4-BE49-F238E27FC236}">
                  <a16:creationId xmlns:a16="http://schemas.microsoft.com/office/drawing/2014/main" id="{00EC3566-BA66-3A2D-C001-23D89E2EE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997" y="5693030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5</a:t>
              </a:r>
            </a:p>
          </p:txBody>
        </p:sp>
        <p:sp>
          <p:nvSpPr>
            <p:cNvPr id="807972" name="Text Box 95">
              <a:extLst>
                <a:ext uri="{FF2B5EF4-FFF2-40B4-BE49-F238E27FC236}">
                  <a16:creationId xmlns:a16="http://schemas.microsoft.com/office/drawing/2014/main" id="{2ED7E6BF-9D7F-41DD-C1CA-FD3350F15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6186" y="5693030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807973" name="Text Box 96">
              <a:extLst>
                <a:ext uri="{FF2B5EF4-FFF2-40B4-BE49-F238E27FC236}">
                  <a16:creationId xmlns:a16="http://schemas.microsoft.com/office/drawing/2014/main" id="{3D94E6AD-6414-CC4C-7000-F28C72756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373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807974" name="Text Box 97">
              <a:extLst>
                <a:ext uri="{FF2B5EF4-FFF2-40B4-BE49-F238E27FC236}">
                  <a16:creationId xmlns:a16="http://schemas.microsoft.com/office/drawing/2014/main" id="{A91AC808-22B9-77CE-D32F-A6ABB4697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4561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807975" name="Text Box 98">
              <a:extLst>
                <a:ext uri="{FF2B5EF4-FFF2-40B4-BE49-F238E27FC236}">
                  <a16:creationId xmlns:a16="http://schemas.microsoft.com/office/drawing/2014/main" id="{266396FC-4799-8A6F-6546-AB823265B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8748" y="5693030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>
                  <a:solidFill>
                    <a:schemeClr val="hlink"/>
                  </a:solidFill>
                  <a:latin typeface="Courier New" panose="02070309020205020404" pitchFamily="49" charset="0"/>
                </a:rPr>
                <a:t>9</a:t>
              </a:r>
            </a:p>
          </p:txBody>
        </p:sp>
        <p:sp>
          <p:nvSpPr>
            <p:cNvPr id="807976" name="Text Box 99">
              <a:extLst>
                <a:ext uri="{FF2B5EF4-FFF2-40B4-BE49-F238E27FC236}">
                  <a16:creationId xmlns:a16="http://schemas.microsoft.com/office/drawing/2014/main" id="{6ABEB73A-0FC4-2149-FDB5-16BB16B98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4672" y="5693030"/>
              <a:ext cx="527301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10</a:t>
              </a:r>
            </a:p>
          </p:txBody>
        </p:sp>
        <p:sp>
          <p:nvSpPr>
            <p:cNvPr id="807977" name="Text Box 100">
              <a:extLst>
                <a:ext uri="{FF2B5EF4-FFF2-40B4-BE49-F238E27FC236}">
                  <a16:creationId xmlns:a16="http://schemas.microsoft.com/office/drawing/2014/main" id="{FFE7E70F-8C37-58E8-DE7A-014C538327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8711" y="5693029"/>
              <a:ext cx="484183" cy="32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11</a:t>
              </a:r>
            </a:p>
          </p:txBody>
        </p:sp>
        <p:sp>
          <p:nvSpPr>
            <p:cNvPr id="807978" name="Rectangle 101">
              <a:extLst>
                <a:ext uri="{FF2B5EF4-FFF2-40B4-BE49-F238E27FC236}">
                  <a16:creationId xmlns:a16="http://schemas.microsoft.com/office/drawing/2014/main" id="{D91C4D7D-6391-6135-9392-750412CDFF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0110" y="4584955"/>
              <a:ext cx="19367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6</a:t>
              </a:r>
            </a:p>
          </p:txBody>
        </p:sp>
        <p:sp>
          <p:nvSpPr>
            <p:cNvPr id="807979" name="Rectangle 102">
              <a:extLst>
                <a:ext uri="{FF2B5EF4-FFF2-40B4-BE49-F238E27FC236}">
                  <a16:creationId xmlns:a16="http://schemas.microsoft.com/office/drawing/2014/main" id="{9373B1E9-1854-AF39-4751-A941CE83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297" y="5000880"/>
              <a:ext cx="1938338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7</a:t>
              </a:r>
            </a:p>
          </p:txBody>
        </p:sp>
        <p:sp>
          <p:nvSpPr>
            <p:cNvPr id="807980" name="Line 103">
              <a:extLst>
                <a:ext uri="{FF2B5EF4-FFF2-40B4-BE49-F238E27FC236}">
                  <a16:creationId xmlns:a16="http://schemas.microsoft.com/office/drawing/2014/main" id="{B9A22395-DA8D-7FD5-CAC7-DD1AC815AE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077848" y="4100767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07981" name="Rectangle 104">
              <a:extLst>
                <a:ext uri="{FF2B5EF4-FFF2-40B4-BE49-F238E27FC236}">
                  <a16:creationId xmlns:a16="http://schemas.microsoft.com/office/drawing/2014/main" id="{777304FC-3E57-D193-E243-80BF8F1EC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2672" y="5404105"/>
              <a:ext cx="1454150" cy="2778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8</a:t>
              </a:r>
            </a:p>
          </p:txBody>
        </p:sp>
        <p:sp>
          <p:nvSpPr>
            <p:cNvPr id="807982" name="Rectangle 105">
              <a:extLst>
                <a:ext uri="{FF2B5EF4-FFF2-40B4-BE49-F238E27FC236}">
                  <a16:creationId xmlns:a16="http://schemas.microsoft.com/office/drawing/2014/main" id="{C57D7810-AC25-340C-25CD-01A90312F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5923" y="3803905"/>
              <a:ext cx="1452563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4</a:t>
              </a:r>
            </a:p>
          </p:txBody>
        </p:sp>
        <p:sp>
          <p:nvSpPr>
            <p:cNvPr id="807983" name="Rectangle 106">
              <a:extLst>
                <a:ext uri="{FF2B5EF4-FFF2-40B4-BE49-F238E27FC236}">
                  <a16:creationId xmlns:a16="http://schemas.microsoft.com/office/drawing/2014/main" id="{D3E48206-0D1A-B6D0-A611-F8942E8F2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585" y="3375280"/>
              <a:ext cx="2906712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807984" name="Rectangle 107">
              <a:extLst>
                <a:ext uri="{FF2B5EF4-FFF2-40B4-BE49-F238E27FC236}">
                  <a16:creationId xmlns:a16="http://schemas.microsoft.com/office/drawing/2014/main" id="{586C7900-91BF-481B-A73D-D101DE405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772" y="2510093"/>
              <a:ext cx="1454150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1</a:t>
              </a:r>
            </a:p>
          </p:txBody>
        </p:sp>
        <p:sp>
          <p:nvSpPr>
            <p:cNvPr id="807985" name="Rectangle 108">
              <a:extLst>
                <a:ext uri="{FF2B5EF4-FFF2-40B4-BE49-F238E27FC236}">
                  <a16:creationId xmlns:a16="http://schemas.microsoft.com/office/drawing/2014/main" id="{494444FA-3BCE-BA27-8ABB-87D8194BE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2965705"/>
              <a:ext cx="968375" cy="27781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2</a:t>
              </a:r>
            </a:p>
          </p:txBody>
        </p:sp>
        <p:sp>
          <p:nvSpPr>
            <p:cNvPr id="807986" name="Rectangle 109">
              <a:extLst>
                <a:ext uri="{FF2B5EF4-FFF2-40B4-BE49-F238E27FC236}">
                  <a16:creationId xmlns:a16="http://schemas.microsoft.com/office/drawing/2014/main" id="{08C35018-4E02-052F-2EFA-B03835906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736" y="4213480"/>
              <a:ext cx="2420937" cy="27622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 b="1">
                  <a:latin typeface="Courier New" panose="02070309020205020404" pitchFamily="49" charset="0"/>
                </a:rPr>
                <a:t>5</a:t>
              </a:r>
            </a:p>
          </p:txBody>
        </p:sp>
      </p:grpSp>
      <p:sp>
        <p:nvSpPr>
          <p:cNvPr id="807987" name="TextBox 807986">
            <a:extLst>
              <a:ext uri="{FF2B5EF4-FFF2-40B4-BE49-F238E27FC236}">
                <a16:creationId xmlns:a16="http://schemas.microsoft.com/office/drawing/2014/main" id="{7C43EFDE-3396-0F23-9245-689315BC9199}"/>
              </a:ext>
            </a:extLst>
          </p:cNvPr>
          <p:cNvSpPr txBox="1"/>
          <p:nvPr/>
        </p:nvSpPr>
        <p:spPr>
          <a:xfrm>
            <a:off x="722020" y="783389"/>
            <a:ext cx="332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1: Include the last request</a:t>
            </a:r>
          </a:p>
        </p:txBody>
      </p:sp>
      <p:sp>
        <p:nvSpPr>
          <p:cNvPr id="807988" name="TextBox 807987">
            <a:extLst>
              <a:ext uri="{FF2B5EF4-FFF2-40B4-BE49-F238E27FC236}">
                <a16:creationId xmlns:a16="http://schemas.microsoft.com/office/drawing/2014/main" id="{296EDA00-3C1B-EFD6-1C4C-7FCA929914D6}"/>
              </a:ext>
            </a:extLst>
          </p:cNvPr>
          <p:cNvSpPr txBox="1"/>
          <p:nvPr/>
        </p:nvSpPr>
        <p:spPr>
          <a:xfrm>
            <a:off x="7089105" y="788697"/>
            <a:ext cx="334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Option 2: Exclude the last request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9CF50F-735F-F8F9-CA3E-A49C4C88F257}"/>
                  </a:ext>
                </a:extLst>
              </p:cNvPr>
              <p:cNvSpPr txBox="1"/>
              <p:nvPr/>
            </p:nvSpPr>
            <p:spPr>
              <a:xfrm>
                <a:off x="153722" y="4470571"/>
                <a:ext cx="4975428" cy="2350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After making this choice, the best solution possible is given by: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value of the solution to subproblem consisting of everything compatible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Plus the value of the last request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9CF50F-735F-F8F9-CA3E-A49C4C88F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22" y="4470571"/>
                <a:ext cx="4975428" cy="2350387"/>
              </a:xfrm>
              <a:prstGeom prst="rect">
                <a:avLst/>
              </a:prstGeom>
              <a:blipFill>
                <a:blip r:embed="rId3"/>
                <a:stretch>
                  <a:fillRect l="-980" t="-1295" r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74AD197-3ABF-A1B8-A186-2783FF60BFF3}"/>
                  </a:ext>
                </a:extLst>
              </p:cNvPr>
              <p:cNvSpPr txBox="1"/>
              <p:nvPr/>
            </p:nvSpPr>
            <p:spPr>
              <a:xfrm>
                <a:off x="6591562" y="4401855"/>
                <a:ext cx="497542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After making this choice, the best solution possible is given by: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value of the solution to subproblem consisting of everything except the last request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74AD197-3ABF-A1B8-A186-2783FF60B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562" y="4401855"/>
                <a:ext cx="4975428" cy="2031325"/>
              </a:xfrm>
              <a:prstGeom prst="rect">
                <a:avLst/>
              </a:prstGeom>
              <a:blipFill>
                <a:blip r:embed="rId4"/>
                <a:stretch>
                  <a:fillRect l="-980" t="-1502" r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7E12E60-5A87-B3F5-9F6C-DD7B537415AC}"/>
                  </a:ext>
                </a:extLst>
              </p:cNvPr>
              <p:cNvSpPr/>
              <p:nvPr/>
            </p:nvSpPr>
            <p:spPr>
              <a:xfrm>
                <a:off x="2775527" y="6279995"/>
                <a:ext cx="6640946" cy="51783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4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7E12E60-5A87-B3F5-9F6C-DD7B537415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527" y="6279995"/>
                <a:ext cx="6640946" cy="5178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813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37346</TotalTime>
  <Words>9188</Words>
  <Application>Microsoft Office PowerPoint</Application>
  <PresentationFormat>Widescreen</PresentationFormat>
  <Paragraphs>3246</Paragraphs>
  <Slides>81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1" baseType="lpstr">
      <vt:lpstr>MS PGothic</vt:lpstr>
      <vt:lpstr>Aptos</vt:lpstr>
      <vt:lpstr>Arial</vt:lpstr>
      <vt:lpstr>Calibri</vt:lpstr>
      <vt:lpstr>Calibri Light</vt:lpstr>
      <vt:lpstr>Cambria Math</vt:lpstr>
      <vt:lpstr>Comic Sans MS</vt:lpstr>
      <vt:lpstr>Courier New</vt:lpstr>
      <vt:lpstr>Symbol</vt:lpstr>
      <vt:lpstr>Office Theme</vt:lpstr>
      <vt:lpstr>CSE 421 Winter 2025 Lecture 13: DP2 </vt:lpstr>
      <vt:lpstr>Four Steps to Dynamic Programming</vt:lpstr>
      <vt:lpstr>Top-Down DP Idea</vt:lpstr>
      <vt:lpstr>Bottom-Up DP Idea</vt:lpstr>
      <vt:lpstr>Weighted Interval Scheduling</vt:lpstr>
      <vt:lpstr>Weighted Interval Scheduling</vt:lpstr>
      <vt:lpstr>Weighted Interval Scheduling – Four Steps</vt:lpstr>
      <vt:lpstr>Weighted Interval Scheduling Top-Down DP</vt:lpstr>
      <vt:lpstr>Towards Dynamic Programming: Step 1 – Recursive Algorithm</vt:lpstr>
      <vt:lpstr>Towards Dynamic Programming: Step 2 – Memory Structure</vt:lpstr>
      <vt:lpstr>Weighted Interval Scheduling – Four Steps</vt:lpstr>
      <vt:lpstr>Weighted Interval Scheduling – Four Steps</vt:lpstr>
      <vt:lpstr>Towards Dynamic Programming: Step 3 – Order of Evaluation</vt:lpstr>
      <vt:lpstr>Bottom-Up DP Idea</vt:lpstr>
      <vt:lpstr>Weighted Interval Scheduling Bottom-Up DP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Example Execution (iterative)</vt:lpstr>
      <vt:lpstr>Weighted Interval Scheduling: Finding the Solution</vt:lpstr>
      <vt:lpstr>Weighted Interval Scheduling: Finding the Solution</vt:lpstr>
      <vt:lpstr>Weighted Interval Scheduling:  Iterative Solution</vt:lpstr>
      <vt:lpstr>Weighted Interval Scheduling - Complete</vt:lpstr>
      <vt:lpstr>Weighted Interval Scheduling – Four Steps</vt:lpstr>
      <vt:lpstr>Dynamic Programming Patterns</vt:lpstr>
      <vt:lpstr>Longest Increasing Subsequence (LIS)</vt:lpstr>
      <vt:lpstr>Weighted Interval Scheduling – Four Steps</vt:lpstr>
      <vt:lpstr>Step 1: Finding a Recursive Structure</vt:lpstr>
      <vt:lpstr>Step 1: Finding a Recursive Structure</vt:lpstr>
      <vt:lpstr>Step 1: Finding a Recursive Structure</vt:lpstr>
      <vt:lpstr>Step 1: Finding a Recursive Structure</vt:lpstr>
      <vt:lpstr>LIS – Four Steps</vt:lpstr>
      <vt:lpstr>Step 2: Memory Structure</vt:lpstr>
      <vt:lpstr>LIS Top-Down DP</vt:lpstr>
      <vt:lpstr>LIS – Four Steps</vt:lpstr>
      <vt:lpstr>Step 2: Memory Structure</vt:lpstr>
      <vt:lpstr>LIS – Four Steps</vt:lpstr>
      <vt:lpstr>LIS Bottom-up DP</vt:lpstr>
      <vt:lpstr>Longest Increasing Subsequence (LIS)</vt:lpstr>
      <vt:lpstr>Longest Increasing Subsequence (LIS)</vt:lpstr>
      <vt:lpstr>Longest Increasing Subsequence (LIS)</vt:lpstr>
      <vt:lpstr>Longest Increasing Subsequence (LIS)</vt:lpstr>
      <vt:lpstr>Longest Increasing Subsequence (LIS)</vt:lpstr>
      <vt:lpstr>Longest Increasing Subsequence (LIS)</vt:lpstr>
      <vt:lpstr>Longest Increasing Subsequence (LIS)</vt:lpstr>
      <vt:lpstr>Longest Increasing Subsequence (LIS)</vt:lpstr>
      <vt:lpstr>Longest Increasing Subsequence (LIS)</vt:lpstr>
      <vt:lpstr>Longest Increasing Subsequence (LIS)</vt:lpstr>
      <vt:lpstr>Longest Increasing Subsequence (LIS)</vt:lpstr>
      <vt:lpstr>Dynamic Programming Patterns</vt:lpstr>
      <vt:lpstr>Dynamic Programming Patterns</vt:lpstr>
      <vt:lpstr>String Similarity</vt:lpstr>
      <vt:lpstr>Edit Distance</vt:lpstr>
      <vt:lpstr>Sequence Alignment</vt:lpstr>
      <vt:lpstr>Edit Distance – Four Steps</vt:lpstr>
      <vt:lpstr>Step 1: Identify Recursive Structure</vt:lpstr>
      <vt:lpstr>Edit Distance – Four Steps</vt:lpstr>
      <vt:lpstr>Step 2: Identify Memory Structure</vt:lpstr>
      <vt:lpstr>Top-Down Sequence Alignment</vt:lpstr>
      <vt:lpstr>Edit Distance – Four Steps</vt:lpstr>
      <vt:lpstr>Step 3: Identify Order of Evaluation</vt:lpstr>
      <vt:lpstr>Bottom-Up Sequence Alignment</vt:lpstr>
      <vt:lpstr>Edit Distance – Four Steps</vt:lpstr>
      <vt:lpstr>Example run with AGACATTG  and GAGTTA: δ=α_mis=1</vt:lpstr>
      <vt:lpstr>Example run with AGACATTG  and GAGTTA: δ=α_mis=1</vt:lpstr>
      <vt:lpstr>Example run with AGACATTG  and GAGTTA: δ=α_mis=1</vt:lpstr>
      <vt:lpstr>Example run with AGACATTG  and GAGTTA: δ=α_mis=1</vt:lpstr>
      <vt:lpstr>Example run with AGACATTG  and GAGTTA: δ=α_mis=1</vt:lpstr>
      <vt:lpstr>Example run with AGACATTG  and GAGTTA: δ=α_mis=1</vt:lpstr>
      <vt:lpstr>Example run with AGACATTG  and GAGTTA: δ=α_mis=1</vt:lpstr>
      <vt:lpstr>Dynamic Programming Patterns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Brunelle</dc:creator>
  <cp:lastModifiedBy>Nathan Brunelle</cp:lastModifiedBy>
  <cp:revision>292</cp:revision>
  <cp:lastPrinted>2025-01-29T18:15:02Z</cp:lastPrinted>
  <dcterms:created xsi:type="dcterms:W3CDTF">2023-09-26T20:08:20Z</dcterms:created>
  <dcterms:modified xsi:type="dcterms:W3CDTF">2025-02-05T18:08:53Z</dcterms:modified>
</cp:coreProperties>
</file>