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8"/>
  </p:notesMasterIdLst>
  <p:sldIdLst>
    <p:sldId id="256" r:id="rId2"/>
    <p:sldId id="350" r:id="rId3"/>
    <p:sldId id="292" r:id="rId4"/>
    <p:sldId id="294" r:id="rId5"/>
    <p:sldId id="293" r:id="rId6"/>
    <p:sldId id="314" r:id="rId7"/>
    <p:sldId id="327" r:id="rId8"/>
    <p:sldId id="328" r:id="rId9"/>
    <p:sldId id="316" r:id="rId10"/>
    <p:sldId id="325" r:id="rId11"/>
    <p:sldId id="351" r:id="rId12"/>
    <p:sldId id="368" r:id="rId13"/>
    <p:sldId id="370" r:id="rId14"/>
    <p:sldId id="369" r:id="rId15"/>
    <p:sldId id="353" r:id="rId16"/>
    <p:sldId id="354" r:id="rId17"/>
    <p:sldId id="355" r:id="rId18"/>
    <p:sldId id="371" r:id="rId19"/>
    <p:sldId id="295" r:id="rId20"/>
    <p:sldId id="356" r:id="rId21"/>
    <p:sldId id="358" r:id="rId22"/>
    <p:sldId id="359" r:id="rId23"/>
    <p:sldId id="360" r:id="rId24"/>
    <p:sldId id="361" r:id="rId25"/>
    <p:sldId id="362" r:id="rId26"/>
    <p:sldId id="366" r:id="rId27"/>
  </p:sldIdLst>
  <p:sldSz cx="9144000" cy="5143500" type="screen16x9"/>
  <p:notesSz cx="7315200" cy="9601200"/>
  <p:embeddedFontLst>
    <p:embeddedFont>
      <p:font typeface="Cambria Math" panose="02040503050406030204" pitchFamily="18" charset="0"/>
      <p:regular r:id="rId29"/>
    </p:embeddedFon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Source Code Pro" panose="020B0509030403020204" pitchFamily="49" charset="0"/>
      <p:regular r:id="rId34"/>
      <p:bold r:id="rId35"/>
      <p:italic r:id="rId36"/>
      <p:boldItalic r:id="rId37"/>
    </p:embeddedFont>
    <p:embeddedFont>
      <p:font typeface="Source Sans Pro" panose="020B0503030403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2B7C58F6-1052-4366-8E6C-070E3F3F58CA}">
          <p14:sldIdLst>
            <p14:sldId id="256"/>
          </p14:sldIdLst>
        </p14:section>
        <p14:section name="Administrivia" id="{9BF8FA3C-CAFC-478C-AFD8-E5226CFAE564}">
          <p14:sldIdLst>
            <p14:sldId id="350"/>
            <p14:sldId id="292"/>
            <p14:sldId id="294"/>
            <p14:sldId id="293"/>
          </p14:sldIdLst>
        </p14:section>
        <p14:section name="Stable Matching" id="{6BF1E0CE-3FA1-42C8-8780-61A71908197D}">
          <p14:sldIdLst>
            <p14:sldId id="314"/>
            <p14:sldId id="327"/>
            <p14:sldId id="328"/>
            <p14:sldId id="316"/>
            <p14:sldId id="325"/>
            <p14:sldId id="351"/>
            <p14:sldId id="368"/>
            <p14:sldId id="370"/>
            <p14:sldId id="369"/>
            <p14:sldId id="353"/>
            <p14:sldId id="354"/>
            <p14:sldId id="355"/>
            <p14:sldId id="371"/>
          </p14:sldIdLst>
        </p14:section>
        <p14:section name="Proof-writing workshop" id="{B99011F3-24B7-44EB-BD3B-5D51D459FAAB}">
          <p14:sldIdLst>
            <p14:sldId id="295"/>
            <p14:sldId id="356"/>
            <p14:sldId id="358"/>
            <p14:sldId id="359"/>
            <p14:sldId id="360"/>
            <p14:sldId id="361"/>
            <p14:sldId id="362"/>
          </p14:sldIdLst>
        </p14:section>
        <p14:section name="Outro" id="{FDC0C43D-8378-4B8B-834B-B1CA59F00CD1}">
          <p14:sldIdLst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2B98"/>
    <a:srgbClr val="9900FF"/>
    <a:srgbClr val="419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4ACFCC-340C-4A82-A07B-ADA40EDCB35A}" v="215" dt="2023-01-04T07:51:03.382"/>
  </p1510:revLst>
</p1510:revInfo>
</file>

<file path=ppt/tableStyles.xml><?xml version="1.0" encoding="utf-8"?>
<a:tblStyleLst xmlns:a="http://schemas.openxmlformats.org/drawingml/2006/main" def="{BBF50375-AE86-4BE0-96B2-37B4133806C9}">
  <a:tblStyle styleId="{BBF50375-AE86-4BE0-96B2-37B4133806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18" autoAdjust="0"/>
    <p:restoredTop sz="94718"/>
  </p:normalViewPr>
  <p:slideViewPr>
    <p:cSldViewPr snapToGrid="0">
      <p:cViewPr>
        <p:scale>
          <a:sx n="100" d="100"/>
          <a:sy n="100" d="100"/>
        </p:scale>
        <p:origin x="4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ie Pfleger" userId="7701ca9aa713607d" providerId="LiveId" clId="{E2CDB95B-A5F5-4441-908C-9D2F8FFB84B3}"/>
    <pc:docChg chg="undo custSel modSld">
      <pc:chgData name="Allie Pfleger" userId="7701ca9aa713607d" providerId="LiveId" clId="{E2CDB95B-A5F5-4441-908C-9D2F8FFB84B3}" dt="2022-07-07T02:45:41.933" v="92" actId="20577"/>
      <pc:docMkLst>
        <pc:docMk/>
      </pc:docMkLst>
      <pc:sldChg chg="modSp mod">
        <pc:chgData name="Allie Pfleger" userId="7701ca9aa713607d" providerId="LiveId" clId="{E2CDB95B-A5F5-4441-908C-9D2F8FFB84B3}" dt="2022-07-07T02:40:41.188" v="22"/>
        <pc:sldMkLst>
          <pc:docMk/>
          <pc:sldMk cId="0" sldId="282"/>
        </pc:sldMkLst>
        <pc:spChg chg="mod">
          <ac:chgData name="Allie Pfleger" userId="7701ca9aa713607d" providerId="LiveId" clId="{E2CDB95B-A5F5-4441-908C-9D2F8FFB84B3}" dt="2022-07-07T02:40:11.374" v="21" actId="1076"/>
          <ac:spMkLst>
            <pc:docMk/>
            <pc:sldMk cId="0" sldId="282"/>
            <ac:spMk id="269" creationId="{00000000-0000-0000-0000-000000000000}"/>
          </ac:spMkLst>
        </pc:spChg>
        <pc:graphicFrameChg chg="mod modGraphic">
          <ac:chgData name="Allie Pfleger" userId="7701ca9aa713607d" providerId="LiveId" clId="{E2CDB95B-A5F5-4441-908C-9D2F8FFB84B3}" dt="2022-07-07T02:40:41.188" v="22"/>
          <ac:graphicFrameMkLst>
            <pc:docMk/>
            <pc:sldMk cId="0" sldId="282"/>
            <ac:graphicFrameMk id="268" creationId="{00000000-0000-0000-0000-000000000000}"/>
          </ac:graphicFrameMkLst>
        </pc:graphicFrameChg>
      </pc:sldChg>
      <pc:sldChg chg="addSp delSp modSp mod">
        <pc:chgData name="Allie Pfleger" userId="7701ca9aa713607d" providerId="LiveId" clId="{E2CDB95B-A5F5-4441-908C-9D2F8FFB84B3}" dt="2022-07-07T02:45:41.933" v="92" actId="20577"/>
        <pc:sldMkLst>
          <pc:docMk/>
          <pc:sldMk cId="0" sldId="283"/>
        </pc:sldMkLst>
        <pc:spChg chg="add mod">
          <ac:chgData name="Allie Pfleger" userId="7701ca9aa713607d" providerId="LiveId" clId="{E2CDB95B-A5F5-4441-908C-9D2F8FFB84B3}" dt="2022-07-07T02:45:41.933" v="92" actId="20577"/>
          <ac:spMkLst>
            <pc:docMk/>
            <pc:sldMk cId="0" sldId="283"/>
            <ac:spMk id="7" creationId="{9126A6F0-650D-1C75-299F-D106C6637871}"/>
          </ac:spMkLst>
        </pc:spChg>
        <pc:spChg chg="del">
          <ac:chgData name="Allie Pfleger" userId="7701ca9aa713607d" providerId="LiveId" clId="{E2CDB95B-A5F5-4441-908C-9D2F8FFB84B3}" dt="2022-07-07T02:45:37.894" v="90" actId="478"/>
          <ac:spMkLst>
            <pc:docMk/>
            <pc:sldMk cId="0" sldId="283"/>
            <ac:spMk id="277" creationId="{00000000-0000-0000-0000-000000000000}"/>
          </ac:spMkLst>
        </pc:spChg>
        <pc:graphicFrameChg chg="add mod">
          <ac:chgData name="Allie Pfleger" userId="7701ca9aa713607d" providerId="LiveId" clId="{E2CDB95B-A5F5-4441-908C-9D2F8FFB84B3}" dt="2022-07-07T02:41:00.073" v="24"/>
          <ac:graphicFrameMkLst>
            <pc:docMk/>
            <pc:sldMk cId="0" sldId="283"/>
            <ac:graphicFrameMk id="6" creationId="{7CE5026A-B942-3A0F-3CF1-0438DB4CDC92}"/>
          </ac:graphicFrameMkLst>
        </pc:graphicFrameChg>
        <pc:graphicFrameChg chg="del">
          <ac:chgData name="Allie Pfleger" userId="7701ca9aa713607d" providerId="LiveId" clId="{E2CDB95B-A5F5-4441-908C-9D2F8FFB84B3}" dt="2022-07-07T02:40:59.743" v="23" actId="478"/>
          <ac:graphicFrameMkLst>
            <pc:docMk/>
            <pc:sldMk cId="0" sldId="283"/>
            <ac:graphicFrameMk id="275" creationId="{00000000-0000-0000-0000-000000000000}"/>
          </ac:graphicFrameMkLst>
        </pc:graphicFrameChg>
      </pc:sldChg>
      <pc:sldChg chg="addSp delSp modSp mod">
        <pc:chgData name="Allie Pfleger" userId="7701ca9aa713607d" providerId="LiveId" clId="{E2CDB95B-A5F5-4441-908C-9D2F8FFB84B3}" dt="2022-07-07T02:45:33.380" v="89" actId="20577"/>
        <pc:sldMkLst>
          <pc:docMk/>
          <pc:sldMk cId="0" sldId="284"/>
        </pc:sldMkLst>
        <pc:spChg chg="add mod">
          <ac:chgData name="Allie Pfleger" userId="7701ca9aa713607d" providerId="LiveId" clId="{E2CDB95B-A5F5-4441-908C-9D2F8FFB84B3}" dt="2022-07-07T02:45:33.380" v="89" actId="20577"/>
          <ac:spMkLst>
            <pc:docMk/>
            <pc:sldMk cId="0" sldId="284"/>
            <ac:spMk id="7" creationId="{BDC7F8D6-FFFA-9F2E-1C76-8CFD20428669}"/>
          </ac:spMkLst>
        </pc:spChg>
        <pc:spChg chg="del">
          <ac:chgData name="Allie Pfleger" userId="7701ca9aa713607d" providerId="LiveId" clId="{E2CDB95B-A5F5-4441-908C-9D2F8FFB84B3}" dt="2022-07-07T02:45:27.927" v="86" actId="478"/>
          <ac:spMkLst>
            <pc:docMk/>
            <pc:sldMk cId="0" sldId="284"/>
            <ac:spMk id="285" creationId="{00000000-0000-0000-0000-000000000000}"/>
          </ac:spMkLst>
        </pc:spChg>
        <pc:graphicFrameChg chg="add mod">
          <ac:chgData name="Allie Pfleger" userId="7701ca9aa713607d" providerId="LiveId" clId="{E2CDB95B-A5F5-4441-908C-9D2F8FFB84B3}" dt="2022-07-07T02:41:12.050" v="26"/>
          <ac:graphicFrameMkLst>
            <pc:docMk/>
            <pc:sldMk cId="0" sldId="284"/>
            <ac:graphicFrameMk id="6" creationId="{96ACF716-8C00-F57D-12F3-D2E8E84A4C74}"/>
          </ac:graphicFrameMkLst>
        </pc:graphicFrameChg>
        <pc:graphicFrameChg chg="del">
          <ac:chgData name="Allie Pfleger" userId="7701ca9aa713607d" providerId="LiveId" clId="{E2CDB95B-A5F5-4441-908C-9D2F8FFB84B3}" dt="2022-07-07T02:41:11.720" v="25" actId="478"/>
          <ac:graphicFrameMkLst>
            <pc:docMk/>
            <pc:sldMk cId="0" sldId="284"/>
            <ac:graphicFrameMk id="283" creationId="{00000000-0000-0000-0000-000000000000}"/>
          </ac:graphicFrameMkLst>
        </pc:graphicFrameChg>
      </pc:sldChg>
      <pc:sldChg chg="addSp delSp modSp mod">
        <pc:chgData name="Allie Pfleger" userId="7701ca9aa713607d" providerId="LiveId" clId="{E2CDB95B-A5F5-4441-908C-9D2F8FFB84B3}" dt="2022-07-07T02:45:20.053" v="85" actId="113"/>
        <pc:sldMkLst>
          <pc:docMk/>
          <pc:sldMk cId="0" sldId="285"/>
        </pc:sldMkLst>
        <pc:spChg chg="add mod">
          <ac:chgData name="Allie Pfleger" userId="7701ca9aa713607d" providerId="LiveId" clId="{E2CDB95B-A5F5-4441-908C-9D2F8FFB84B3}" dt="2022-07-07T02:45:20.053" v="85" actId="113"/>
          <ac:spMkLst>
            <pc:docMk/>
            <pc:sldMk cId="0" sldId="285"/>
            <ac:spMk id="7" creationId="{BCBCD832-FB3D-9A1A-53EB-9CE69C400714}"/>
          </ac:spMkLst>
        </pc:spChg>
        <pc:spChg chg="del">
          <ac:chgData name="Allie Pfleger" userId="7701ca9aa713607d" providerId="LiveId" clId="{E2CDB95B-A5F5-4441-908C-9D2F8FFB84B3}" dt="2022-07-07T02:44:56.987" v="78" actId="478"/>
          <ac:spMkLst>
            <pc:docMk/>
            <pc:sldMk cId="0" sldId="285"/>
            <ac:spMk id="293" creationId="{00000000-0000-0000-0000-000000000000}"/>
          </ac:spMkLst>
        </pc:spChg>
        <pc:graphicFrameChg chg="add mod">
          <ac:chgData name="Allie Pfleger" userId="7701ca9aa713607d" providerId="LiveId" clId="{E2CDB95B-A5F5-4441-908C-9D2F8FFB84B3}" dt="2022-07-07T02:41:17.557" v="28"/>
          <ac:graphicFrameMkLst>
            <pc:docMk/>
            <pc:sldMk cId="0" sldId="285"/>
            <ac:graphicFrameMk id="6" creationId="{C74D377C-A626-18AA-2DD2-9A3062D7F7EE}"/>
          </ac:graphicFrameMkLst>
        </pc:graphicFrameChg>
        <pc:graphicFrameChg chg="del">
          <ac:chgData name="Allie Pfleger" userId="7701ca9aa713607d" providerId="LiveId" clId="{E2CDB95B-A5F5-4441-908C-9D2F8FFB84B3}" dt="2022-07-07T02:41:17.211" v="27" actId="478"/>
          <ac:graphicFrameMkLst>
            <pc:docMk/>
            <pc:sldMk cId="0" sldId="285"/>
            <ac:graphicFrameMk id="291" creationId="{00000000-0000-0000-0000-000000000000}"/>
          </ac:graphicFrameMkLst>
        </pc:graphicFrameChg>
      </pc:sldChg>
      <pc:sldChg chg="addSp delSp modSp mod">
        <pc:chgData name="Allie Pfleger" userId="7701ca9aa713607d" providerId="LiveId" clId="{E2CDB95B-A5F5-4441-908C-9D2F8FFB84B3}" dt="2022-07-07T02:44:51.207" v="77" actId="20577"/>
        <pc:sldMkLst>
          <pc:docMk/>
          <pc:sldMk cId="0" sldId="286"/>
        </pc:sldMkLst>
        <pc:spChg chg="add mod">
          <ac:chgData name="Allie Pfleger" userId="7701ca9aa713607d" providerId="LiveId" clId="{E2CDB95B-A5F5-4441-908C-9D2F8FFB84B3}" dt="2022-07-07T02:44:51.207" v="77" actId="20577"/>
          <ac:spMkLst>
            <pc:docMk/>
            <pc:sldMk cId="0" sldId="286"/>
            <ac:spMk id="7" creationId="{230BB6D1-760D-1726-E220-F68A415DA0CB}"/>
          </ac:spMkLst>
        </pc:spChg>
        <pc:spChg chg="del">
          <ac:chgData name="Allie Pfleger" userId="7701ca9aa713607d" providerId="LiveId" clId="{E2CDB95B-A5F5-4441-908C-9D2F8FFB84B3}" dt="2022-07-07T02:44:43.187" v="74" actId="478"/>
          <ac:spMkLst>
            <pc:docMk/>
            <pc:sldMk cId="0" sldId="286"/>
            <ac:spMk id="301" creationId="{00000000-0000-0000-0000-000000000000}"/>
          </ac:spMkLst>
        </pc:spChg>
        <pc:graphicFrameChg chg="add mod">
          <ac:chgData name="Allie Pfleger" userId="7701ca9aa713607d" providerId="LiveId" clId="{E2CDB95B-A5F5-4441-908C-9D2F8FFB84B3}" dt="2022-07-07T02:41:26.830" v="30"/>
          <ac:graphicFrameMkLst>
            <pc:docMk/>
            <pc:sldMk cId="0" sldId="286"/>
            <ac:graphicFrameMk id="6" creationId="{1AE1F5AA-E46B-B23E-5577-6415D0498218}"/>
          </ac:graphicFrameMkLst>
        </pc:graphicFrameChg>
        <pc:graphicFrameChg chg="del">
          <ac:chgData name="Allie Pfleger" userId="7701ca9aa713607d" providerId="LiveId" clId="{E2CDB95B-A5F5-4441-908C-9D2F8FFB84B3}" dt="2022-07-07T02:41:26.507" v="29" actId="478"/>
          <ac:graphicFrameMkLst>
            <pc:docMk/>
            <pc:sldMk cId="0" sldId="286"/>
            <ac:graphicFrameMk id="299" creationId="{00000000-0000-0000-0000-000000000000}"/>
          </ac:graphicFrameMkLst>
        </pc:graphicFrameChg>
      </pc:sldChg>
      <pc:sldChg chg="addSp delSp modSp mod">
        <pc:chgData name="Allie Pfleger" userId="7701ca9aa713607d" providerId="LiveId" clId="{E2CDB95B-A5F5-4441-908C-9D2F8FFB84B3}" dt="2022-07-07T02:44:28.229" v="73" actId="20577"/>
        <pc:sldMkLst>
          <pc:docMk/>
          <pc:sldMk cId="0" sldId="287"/>
        </pc:sldMkLst>
        <pc:spChg chg="add mod">
          <ac:chgData name="Allie Pfleger" userId="7701ca9aa713607d" providerId="LiveId" clId="{E2CDB95B-A5F5-4441-908C-9D2F8FFB84B3}" dt="2022-07-07T02:44:28.229" v="73" actId="20577"/>
          <ac:spMkLst>
            <pc:docMk/>
            <pc:sldMk cId="0" sldId="287"/>
            <ac:spMk id="7" creationId="{8AA6023C-1751-C80C-EDC4-F251D4701510}"/>
          </ac:spMkLst>
        </pc:spChg>
        <pc:spChg chg="del mod">
          <ac:chgData name="Allie Pfleger" userId="7701ca9aa713607d" providerId="LiveId" clId="{E2CDB95B-A5F5-4441-908C-9D2F8FFB84B3}" dt="2022-07-07T02:44:20.371" v="70" actId="478"/>
          <ac:spMkLst>
            <pc:docMk/>
            <pc:sldMk cId="0" sldId="287"/>
            <ac:spMk id="309" creationId="{00000000-0000-0000-0000-000000000000}"/>
          </ac:spMkLst>
        </pc:spChg>
        <pc:graphicFrameChg chg="add mod">
          <ac:chgData name="Allie Pfleger" userId="7701ca9aa713607d" providerId="LiveId" clId="{E2CDB95B-A5F5-4441-908C-9D2F8FFB84B3}" dt="2022-07-07T02:41:32.906" v="32"/>
          <ac:graphicFrameMkLst>
            <pc:docMk/>
            <pc:sldMk cId="0" sldId="287"/>
            <ac:graphicFrameMk id="6" creationId="{8D05AD6A-3509-4DCB-662F-38136D7109C5}"/>
          </ac:graphicFrameMkLst>
        </pc:graphicFrameChg>
        <pc:graphicFrameChg chg="del">
          <ac:chgData name="Allie Pfleger" userId="7701ca9aa713607d" providerId="LiveId" clId="{E2CDB95B-A5F5-4441-908C-9D2F8FFB84B3}" dt="2022-07-07T02:41:32.597" v="31" actId="478"/>
          <ac:graphicFrameMkLst>
            <pc:docMk/>
            <pc:sldMk cId="0" sldId="287"/>
            <ac:graphicFrameMk id="307" creationId="{00000000-0000-0000-0000-000000000000}"/>
          </ac:graphicFrameMkLst>
        </pc:graphicFrameChg>
      </pc:sldChg>
      <pc:sldChg chg="addSp delSp modSp mod">
        <pc:chgData name="Allie Pfleger" userId="7701ca9aa713607d" providerId="LiveId" clId="{E2CDB95B-A5F5-4441-908C-9D2F8FFB84B3}" dt="2022-07-07T02:44:08.346" v="69" actId="14100"/>
        <pc:sldMkLst>
          <pc:docMk/>
          <pc:sldMk cId="0" sldId="288"/>
        </pc:sldMkLst>
        <pc:spChg chg="add del mod">
          <ac:chgData name="Allie Pfleger" userId="7701ca9aa713607d" providerId="LiveId" clId="{E2CDB95B-A5F5-4441-908C-9D2F8FFB84B3}" dt="2022-07-07T02:43:38.956" v="59" actId="478"/>
          <ac:spMkLst>
            <pc:docMk/>
            <pc:sldMk cId="0" sldId="288"/>
            <ac:spMk id="7" creationId="{044C1741-8B46-400C-ACFD-8477954EED4A}"/>
          </ac:spMkLst>
        </pc:spChg>
        <pc:spChg chg="add mod">
          <ac:chgData name="Allie Pfleger" userId="7701ca9aa713607d" providerId="LiveId" clId="{E2CDB95B-A5F5-4441-908C-9D2F8FFB84B3}" dt="2022-07-07T02:44:08.346" v="69" actId="14100"/>
          <ac:spMkLst>
            <pc:docMk/>
            <pc:sldMk cId="0" sldId="288"/>
            <ac:spMk id="8" creationId="{6286FE3F-8C19-55C3-6C90-2D744A94353B}"/>
          </ac:spMkLst>
        </pc:spChg>
        <pc:spChg chg="del">
          <ac:chgData name="Allie Pfleger" userId="7701ca9aa713607d" providerId="LiveId" clId="{E2CDB95B-A5F5-4441-908C-9D2F8FFB84B3}" dt="2022-07-07T02:42:43.604" v="44" actId="478"/>
          <ac:spMkLst>
            <pc:docMk/>
            <pc:sldMk cId="0" sldId="288"/>
            <ac:spMk id="317" creationId="{00000000-0000-0000-0000-000000000000}"/>
          </ac:spMkLst>
        </pc:spChg>
        <pc:graphicFrameChg chg="add mod">
          <ac:chgData name="Allie Pfleger" userId="7701ca9aa713607d" providerId="LiveId" clId="{E2CDB95B-A5F5-4441-908C-9D2F8FFB84B3}" dt="2022-07-07T02:41:37.481" v="34"/>
          <ac:graphicFrameMkLst>
            <pc:docMk/>
            <pc:sldMk cId="0" sldId="288"/>
            <ac:graphicFrameMk id="6" creationId="{7AC34B3A-BCE6-7308-D32D-58A5D8446AF8}"/>
          </ac:graphicFrameMkLst>
        </pc:graphicFrameChg>
        <pc:graphicFrameChg chg="del">
          <ac:chgData name="Allie Pfleger" userId="7701ca9aa713607d" providerId="LiveId" clId="{E2CDB95B-A5F5-4441-908C-9D2F8FFB84B3}" dt="2022-07-07T02:41:37.135" v="33" actId="478"/>
          <ac:graphicFrameMkLst>
            <pc:docMk/>
            <pc:sldMk cId="0" sldId="288"/>
            <ac:graphicFrameMk id="315" creationId="{00000000-0000-0000-0000-000000000000}"/>
          </ac:graphicFrameMkLst>
        </pc:graphicFrameChg>
      </pc:sldChg>
      <pc:sldChg chg="addSp delSp modSp mod">
        <pc:chgData name="Allie Pfleger" userId="7701ca9aa713607d" providerId="LiveId" clId="{E2CDB95B-A5F5-4441-908C-9D2F8FFB84B3}" dt="2022-07-07T02:43:35.067" v="58" actId="20577"/>
        <pc:sldMkLst>
          <pc:docMk/>
          <pc:sldMk cId="0" sldId="289"/>
        </pc:sldMkLst>
        <pc:spChg chg="add del mod">
          <ac:chgData name="Allie Pfleger" userId="7701ca9aa713607d" providerId="LiveId" clId="{E2CDB95B-A5F5-4441-908C-9D2F8FFB84B3}" dt="2022-07-07T02:43:29.284" v="55" actId="478"/>
          <ac:spMkLst>
            <pc:docMk/>
            <pc:sldMk cId="0" sldId="289"/>
            <ac:spMk id="7" creationId="{562A6D3F-FAB0-E6D2-5AE6-98E15B080F66}"/>
          </ac:spMkLst>
        </pc:spChg>
        <pc:spChg chg="add mod">
          <ac:chgData name="Allie Pfleger" userId="7701ca9aa713607d" providerId="LiveId" clId="{E2CDB95B-A5F5-4441-908C-9D2F8FFB84B3}" dt="2022-07-07T02:43:35.067" v="58" actId="20577"/>
          <ac:spMkLst>
            <pc:docMk/>
            <pc:sldMk cId="0" sldId="289"/>
            <ac:spMk id="8" creationId="{FC5D283A-D589-ED46-D0B5-40AECFFF6B0E}"/>
          </ac:spMkLst>
        </pc:spChg>
        <pc:spChg chg="del">
          <ac:chgData name="Allie Pfleger" userId="7701ca9aa713607d" providerId="LiveId" clId="{E2CDB95B-A5F5-4441-908C-9D2F8FFB84B3}" dt="2022-07-07T02:42:29.896" v="40" actId="478"/>
          <ac:spMkLst>
            <pc:docMk/>
            <pc:sldMk cId="0" sldId="289"/>
            <ac:spMk id="325" creationId="{00000000-0000-0000-0000-000000000000}"/>
          </ac:spMkLst>
        </pc:spChg>
        <pc:graphicFrameChg chg="add mod">
          <ac:chgData name="Allie Pfleger" userId="7701ca9aa713607d" providerId="LiveId" clId="{E2CDB95B-A5F5-4441-908C-9D2F8FFB84B3}" dt="2022-07-07T02:41:41.926" v="36"/>
          <ac:graphicFrameMkLst>
            <pc:docMk/>
            <pc:sldMk cId="0" sldId="289"/>
            <ac:graphicFrameMk id="6" creationId="{D6493095-B7E5-8BF6-9A73-36C4D42ACEBB}"/>
          </ac:graphicFrameMkLst>
        </pc:graphicFrameChg>
        <pc:graphicFrameChg chg="del">
          <ac:chgData name="Allie Pfleger" userId="7701ca9aa713607d" providerId="LiveId" clId="{E2CDB95B-A5F5-4441-908C-9D2F8FFB84B3}" dt="2022-07-07T02:41:41.485" v="35" actId="478"/>
          <ac:graphicFrameMkLst>
            <pc:docMk/>
            <pc:sldMk cId="0" sldId="289"/>
            <ac:graphicFrameMk id="323" creationId="{00000000-0000-0000-0000-000000000000}"/>
          </ac:graphicFrameMkLst>
        </pc:graphicFrameChg>
      </pc:sldChg>
      <pc:sldChg chg="addSp delSp modSp mod">
        <pc:chgData name="Allie Pfleger" userId="7701ca9aa713607d" providerId="LiveId" clId="{E2CDB95B-A5F5-4441-908C-9D2F8FFB84B3}" dt="2022-07-07T02:43:17.119" v="54" actId="1076"/>
        <pc:sldMkLst>
          <pc:docMk/>
          <pc:sldMk cId="0" sldId="290"/>
        </pc:sldMkLst>
        <pc:spChg chg="mod">
          <ac:chgData name="Allie Pfleger" userId="7701ca9aa713607d" providerId="LiveId" clId="{E2CDB95B-A5F5-4441-908C-9D2F8FFB84B3}" dt="2022-07-07T02:43:17.119" v="54" actId="1076"/>
          <ac:spMkLst>
            <pc:docMk/>
            <pc:sldMk cId="0" sldId="290"/>
            <ac:spMk id="333" creationId="{00000000-0000-0000-0000-000000000000}"/>
          </ac:spMkLst>
        </pc:spChg>
        <pc:graphicFrameChg chg="add mod">
          <ac:chgData name="Allie Pfleger" userId="7701ca9aa713607d" providerId="LiveId" clId="{E2CDB95B-A5F5-4441-908C-9D2F8FFB84B3}" dt="2022-07-07T02:41:45.732" v="38"/>
          <ac:graphicFrameMkLst>
            <pc:docMk/>
            <pc:sldMk cId="0" sldId="290"/>
            <ac:graphicFrameMk id="6" creationId="{8CA05942-77D2-DCC8-7A84-E1194F850886}"/>
          </ac:graphicFrameMkLst>
        </pc:graphicFrameChg>
        <pc:graphicFrameChg chg="del">
          <ac:chgData name="Allie Pfleger" userId="7701ca9aa713607d" providerId="LiveId" clId="{E2CDB95B-A5F5-4441-908C-9D2F8FFB84B3}" dt="2022-07-07T02:41:45.394" v="37" actId="478"/>
          <ac:graphicFrameMkLst>
            <pc:docMk/>
            <pc:sldMk cId="0" sldId="290"/>
            <ac:graphicFrameMk id="331" creationId="{00000000-0000-0000-0000-000000000000}"/>
          </ac:graphicFrameMkLst>
        </pc:graphicFrameChg>
      </pc:sldChg>
    </pc:docChg>
  </pc:docChgLst>
  <pc:docChgLst>
    <pc:chgData name="Allie Pfleger" userId="7701ca9aa713607d" providerId="LiveId" clId="{C34ACFCC-340C-4A82-A07B-ADA40EDCB35A}"/>
    <pc:docChg chg="undo redo custSel addSld delSld modSld sldOrd addSection delSection modSection">
      <pc:chgData name="Allie Pfleger" userId="7701ca9aa713607d" providerId="LiveId" clId="{C34ACFCC-340C-4A82-A07B-ADA40EDCB35A}" dt="2023-01-05T16:42:26.715" v="2598" actId="113"/>
      <pc:docMkLst>
        <pc:docMk/>
      </pc:docMkLst>
      <pc:sldChg chg="modSp add del mod">
        <pc:chgData name="Allie Pfleger" userId="7701ca9aa713607d" providerId="LiveId" clId="{C34ACFCC-340C-4A82-A07B-ADA40EDCB35A}" dt="2023-01-04T16:28:09.310" v="2572" actId="47"/>
        <pc:sldMkLst>
          <pc:docMk/>
          <pc:sldMk cId="2496863882" sldId="292"/>
        </pc:sldMkLst>
        <pc:spChg chg="mod">
          <ac:chgData name="Allie Pfleger" userId="7701ca9aa713607d" providerId="LiveId" clId="{C34ACFCC-340C-4A82-A07B-ADA40EDCB35A}" dt="2023-01-04T16:24:43.355" v="2567" actId="20577"/>
          <ac:spMkLst>
            <pc:docMk/>
            <pc:sldMk cId="2496863882" sldId="292"/>
            <ac:spMk id="4" creationId="{15AA6353-77D8-1E66-DFDD-9519D715965D}"/>
          </ac:spMkLst>
        </pc:spChg>
      </pc:sldChg>
      <pc:sldChg chg="modSp mod">
        <pc:chgData name="Allie Pfleger" userId="7701ca9aa713607d" providerId="LiveId" clId="{C34ACFCC-340C-4A82-A07B-ADA40EDCB35A}" dt="2023-01-05T16:42:26.715" v="2598" actId="113"/>
        <pc:sldMkLst>
          <pc:docMk/>
          <pc:sldMk cId="723593726" sldId="293"/>
        </pc:sldMkLst>
        <pc:spChg chg="mod">
          <ac:chgData name="Allie Pfleger" userId="7701ca9aa713607d" providerId="LiveId" clId="{C34ACFCC-340C-4A82-A07B-ADA40EDCB35A}" dt="2023-01-05T16:42:26.715" v="2598" actId="113"/>
          <ac:spMkLst>
            <pc:docMk/>
            <pc:sldMk cId="723593726" sldId="293"/>
            <ac:spMk id="3" creationId="{1A61AC26-3351-5A70-0EED-576215545511}"/>
          </ac:spMkLst>
        </pc:spChg>
      </pc:sldChg>
      <pc:sldChg chg="addSp delSp modSp mod">
        <pc:chgData name="Allie Pfleger" userId="7701ca9aa713607d" providerId="LiveId" clId="{C34ACFCC-340C-4A82-A07B-ADA40EDCB35A}" dt="2023-01-04T16:25:19.840" v="2570" actId="20577"/>
        <pc:sldMkLst>
          <pc:docMk/>
          <pc:sldMk cId="2235408715" sldId="294"/>
        </pc:sldMkLst>
        <pc:spChg chg="mod">
          <ac:chgData name="Allie Pfleger" userId="7701ca9aa713607d" providerId="LiveId" clId="{C34ACFCC-340C-4A82-A07B-ADA40EDCB35A}" dt="2023-01-04T16:25:19.840" v="2570" actId="20577"/>
          <ac:spMkLst>
            <pc:docMk/>
            <pc:sldMk cId="2235408715" sldId="294"/>
            <ac:spMk id="3" creationId="{40357285-116C-D9E9-8114-1A4EC2B59A7E}"/>
          </ac:spMkLst>
        </pc:spChg>
        <pc:picChg chg="add del">
          <ac:chgData name="Allie Pfleger" userId="7701ca9aa713607d" providerId="LiveId" clId="{C34ACFCC-340C-4A82-A07B-ADA40EDCB35A}" dt="2023-01-04T01:15:08.014" v="1057" actId="478"/>
          <ac:picMkLst>
            <pc:docMk/>
            <pc:sldMk cId="2235408715" sldId="294"/>
            <ac:picMk id="4" creationId="{EBCA2BD0-4CE2-FDDC-46BC-F08C3455E3B9}"/>
          </ac:picMkLst>
        </pc:picChg>
      </pc:sldChg>
      <pc:sldChg chg="modSp mod">
        <pc:chgData name="Allie Pfleger" userId="7701ca9aa713607d" providerId="LiveId" clId="{C34ACFCC-340C-4A82-A07B-ADA40EDCB35A}" dt="2023-01-04T01:42:15.284" v="1397" actId="14100"/>
        <pc:sldMkLst>
          <pc:docMk/>
          <pc:sldMk cId="3083502141" sldId="296"/>
        </pc:sldMkLst>
        <pc:spChg chg="mod">
          <ac:chgData name="Allie Pfleger" userId="7701ca9aa713607d" providerId="LiveId" clId="{C34ACFCC-340C-4A82-A07B-ADA40EDCB35A}" dt="2023-01-04T01:42:15.284" v="1397" actId="14100"/>
          <ac:spMkLst>
            <pc:docMk/>
            <pc:sldMk cId="3083502141" sldId="296"/>
            <ac:spMk id="4" creationId="{8877AD4C-974B-3470-830F-04D5CF99B05D}"/>
          </ac:spMkLst>
        </pc:spChg>
      </pc:sldChg>
      <pc:sldChg chg="modSp del mod">
        <pc:chgData name="Allie Pfleger" userId="7701ca9aa713607d" providerId="LiveId" clId="{C34ACFCC-340C-4A82-A07B-ADA40EDCB35A}" dt="2023-01-04T02:04:31.300" v="1742" actId="47"/>
        <pc:sldMkLst>
          <pc:docMk/>
          <pc:sldMk cId="3032254711" sldId="297"/>
        </pc:sldMkLst>
        <pc:spChg chg="mod">
          <ac:chgData name="Allie Pfleger" userId="7701ca9aa713607d" providerId="LiveId" clId="{C34ACFCC-340C-4A82-A07B-ADA40EDCB35A}" dt="2023-01-04T01:41:38.531" v="1396" actId="20577"/>
          <ac:spMkLst>
            <pc:docMk/>
            <pc:sldMk cId="3032254711" sldId="297"/>
            <ac:spMk id="2" creationId="{6A491155-224A-BECE-21BE-E50EB40ED800}"/>
          </ac:spMkLst>
        </pc:spChg>
        <pc:spChg chg="mod">
          <ac:chgData name="Allie Pfleger" userId="7701ca9aa713607d" providerId="LiveId" clId="{C34ACFCC-340C-4A82-A07B-ADA40EDCB35A}" dt="2023-01-04T01:42:55.378" v="1402" actId="20577"/>
          <ac:spMkLst>
            <pc:docMk/>
            <pc:sldMk cId="3032254711" sldId="297"/>
            <ac:spMk id="3" creationId="{0417D5D2-C1F7-5FA5-0368-6326B91E97AD}"/>
          </ac:spMkLst>
        </pc:spChg>
      </pc:sldChg>
      <pc:sldChg chg="del">
        <pc:chgData name="Allie Pfleger" userId="7701ca9aa713607d" providerId="LiveId" clId="{C34ACFCC-340C-4A82-A07B-ADA40EDCB35A}" dt="2023-01-04T02:04:32.983" v="1743" actId="47"/>
        <pc:sldMkLst>
          <pc:docMk/>
          <pc:sldMk cId="1880349108" sldId="298"/>
        </pc:sldMkLst>
      </pc:sldChg>
      <pc:sldChg chg="del">
        <pc:chgData name="Allie Pfleger" userId="7701ca9aa713607d" providerId="LiveId" clId="{C34ACFCC-340C-4A82-A07B-ADA40EDCB35A}" dt="2023-01-04T02:04:34.314" v="1744" actId="47"/>
        <pc:sldMkLst>
          <pc:docMk/>
          <pc:sldMk cId="705529731" sldId="299"/>
        </pc:sldMkLst>
      </pc:sldChg>
      <pc:sldChg chg="del">
        <pc:chgData name="Allie Pfleger" userId="7701ca9aa713607d" providerId="LiveId" clId="{C34ACFCC-340C-4A82-A07B-ADA40EDCB35A}" dt="2023-01-04T02:04:35.110" v="1745" actId="47"/>
        <pc:sldMkLst>
          <pc:docMk/>
          <pc:sldMk cId="586283347" sldId="300"/>
        </pc:sldMkLst>
      </pc:sldChg>
      <pc:sldChg chg="del">
        <pc:chgData name="Allie Pfleger" userId="7701ca9aa713607d" providerId="LiveId" clId="{C34ACFCC-340C-4A82-A07B-ADA40EDCB35A}" dt="2023-01-04T02:04:35.911" v="1746" actId="47"/>
        <pc:sldMkLst>
          <pc:docMk/>
          <pc:sldMk cId="50788904" sldId="301"/>
        </pc:sldMkLst>
      </pc:sldChg>
      <pc:sldChg chg="del">
        <pc:chgData name="Allie Pfleger" userId="7701ca9aa713607d" providerId="LiveId" clId="{C34ACFCC-340C-4A82-A07B-ADA40EDCB35A}" dt="2023-01-04T02:04:36.613" v="1747" actId="47"/>
        <pc:sldMkLst>
          <pc:docMk/>
          <pc:sldMk cId="3662125605" sldId="302"/>
        </pc:sldMkLst>
      </pc:sldChg>
      <pc:sldChg chg="del">
        <pc:chgData name="Allie Pfleger" userId="7701ca9aa713607d" providerId="LiveId" clId="{C34ACFCC-340C-4A82-A07B-ADA40EDCB35A}" dt="2023-01-04T02:04:37.308" v="1748" actId="47"/>
        <pc:sldMkLst>
          <pc:docMk/>
          <pc:sldMk cId="2312906981" sldId="303"/>
        </pc:sldMkLst>
      </pc:sldChg>
      <pc:sldChg chg="del">
        <pc:chgData name="Allie Pfleger" userId="7701ca9aa713607d" providerId="LiveId" clId="{C34ACFCC-340C-4A82-A07B-ADA40EDCB35A}" dt="2023-01-04T02:04:37.932" v="1749" actId="47"/>
        <pc:sldMkLst>
          <pc:docMk/>
          <pc:sldMk cId="2545225623" sldId="304"/>
        </pc:sldMkLst>
      </pc:sldChg>
      <pc:sldChg chg="del">
        <pc:chgData name="Allie Pfleger" userId="7701ca9aa713607d" providerId="LiveId" clId="{C34ACFCC-340C-4A82-A07B-ADA40EDCB35A}" dt="2023-01-04T02:04:38.558" v="1750" actId="47"/>
        <pc:sldMkLst>
          <pc:docMk/>
          <pc:sldMk cId="2152061787" sldId="305"/>
        </pc:sldMkLst>
      </pc:sldChg>
      <pc:sldChg chg="del">
        <pc:chgData name="Allie Pfleger" userId="7701ca9aa713607d" providerId="LiveId" clId="{C34ACFCC-340C-4A82-A07B-ADA40EDCB35A}" dt="2023-01-04T02:04:39.188" v="1751" actId="47"/>
        <pc:sldMkLst>
          <pc:docMk/>
          <pc:sldMk cId="633255238" sldId="306"/>
        </pc:sldMkLst>
      </pc:sldChg>
      <pc:sldChg chg="del">
        <pc:chgData name="Allie Pfleger" userId="7701ca9aa713607d" providerId="LiveId" clId="{C34ACFCC-340C-4A82-A07B-ADA40EDCB35A}" dt="2023-01-04T02:04:41.112" v="1753" actId="47"/>
        <pc:sldMkLst>
          <pc:docMk/>
          <pc:sldMk cId="903904302" sldId="307"/>
        </pc:sldMkLst>
      </pc:sldChg>
      <pc:sldChg chg="del">
        <pc:chgData name="Allie Pfleger" userId="7701ca9aa713607d" providerId="LiveId" clId="{C34ACFCC-340C-4A82-A07B-ADA40EDCB35A}" dt="2023-01-04T02:04:39.808" v="1752" actId="47"/>
        <pc:sldMkLst>
          <pc:docMk/>
          <pc:sldMk cId="1922498196" sldId="308"/>
        </pc:sldMkLst>
      </pc:sldChg>
      <pc:sldChg chg="del ord">
        <pc:chgData name="Allie Pfleger" userId="7701ca9aa713607d" providerId="LiveId" clId="{C34ACFCC-340C-4A82-A07B-ADA40EDCB35A}" dt="2023-01-03T17:24:41.348" v="21" actId="18676"/>
        <pc:sldMkLst>
          <pc:docMk/>
          <pc:sldMk cId="2395616183" sldId="309"/>
        </pc:sldMkLst>
      </pc:sldChg>
      <pc:sldChg chg="del ord">
        <pc:chgData name="Allie Pfleger" userId="7701ca9aa713607d" providerId="LiveId" clId="{C34ACFCC-340C-4A82-A07B-ADA40EDCB35A}" dt="2023-01-03T17:24:41.348" v="21" actId="18676"/>
        <pc:sldMkLst>
          <pc:docMk/>
          <pc:sldMk cId="3888197254" sldId="310"/>
        </pc:sldMkLst>
      </pc:sldChg>
      <pc:sldChg chg="del ord">
        <pc:chgData name="Allie Pfleger" userId="7701ca9aa713607d" providerId="LiveId" clId="{C34ACFCC-340C-4A82-A07B-ADA40EDCB35A}" dt="2023-01-03T17:24:41.348" v="21" actId="18676"/>
        <pc:sldMkLst>
          <pc:docMk/>
          <pc:sldMk cId="2090809555" sldId="311"/>
        </pc:sldMkLst>
      </pc:sldChg>
      <pc:sldChg chg="del ord">
        <pc:chgData name="Allie Pfleger" userId="7701ca9aa713607d" providerId="LiveId" clId="{C34ACFCC-340C-4A82-A07B-ADA40EDCB35A}" dt="2023-01-03T17:24:41.348" v="21" actId="18676"/>
        <pc:sldMkLst>
          <pc:docMk/>
          <pc:sldMk cId="1158324148" sldId="312"/>
        </pc:sldMkLst>
      </pc:sldChg>
      <pc:sldChg chg="del ord">
        <pc:chgData name="Allie Pfleger" userId="7701ca9aa713607d" providerId="LiveId" clId="{C34ACFCC-340C-4A82-A07B-ADA40EDCB35A}" dt="2023-01-03T17:24:41.348" v="21" actId="18676"/>
        <pc:sldMkLst>
          <pc:docMk/>
          <pc:sldMk cId="373537532" sldId="313"/>
        </pc:sldMkLst>
      </pc:sldChg>
      <pc:sldChg chg="modSp mod ord">
        <pc:chgData name="Allie Pfleger" userId="7701ca9aa713607d" providerId="LiveId" clId="{C34ACFCC-340C-4A82-A07B-ADA40EDCB35A}" dt="2023-01-03T06:47:17.758" v="20" actId="20577"/>
        <pc:sldMkLst>
          <pc:docMk/>
          <pc:sldMk cId="2462515801" sldId="314"/>
        </pc:sldMkLst>
        <pc:spChg chg="mod">
          <ac:chgData name="Allie Pfleger" userId="7701ca9aa713607d" providerId="LiveId" clId="{C34ACFCC-340C-4A82-A07B-ADA40EDCB35A}" dt="2023-01-03T06:47:17.758" v="20" actId="20577"/>
          <ac:spMkLst>
            <pc:docMk/>
            <pc:sldMk cId="2462515801" sldId="314"/>
            <ac:spMk id="4" creationId="{315F4CA3-DB6C-BFA6-19D5-ACC568E00247}"/>
          </ac:spMkLst>
        </pc:spChg>
      </pc:sldChg>
      <pc:sldChg chg="modSp del mod ord">
        <pc:chgData name="Allie Pfleger" userId="7701ca9aa713607d" providerId="LiveId" clId="{C34ACFCC-340C-4A82-A07B-ADA40EDCB35A}" dt="2023-01-04T00:53:24.749" v="82" actId="2696"/>
        <pc:sldMkLst>
          <pc:docMk/>
          <pc:sldMk cId="86246416" sldId="315"/>
        </pc:sldMkLst>
        <pc:spChg chg="mod">
          <ac:chgData name="Allie Pfleger" userId="7701ca9aa713607d" providerId="LiveId" clId="{C34ACFCC-340C-4A82-A07B-ADA40EDCB35A}" dt="2023-01-04T00:46:31.656" v="27" actId="20577"/>
          <ac:spMkLst>
            <pc:docMk/>
            <pc:sldMk cId="86246416" sldId="315"/>
            <ac:spMk id="3" creationId="{BD45EF02-EA7A-5ECD-4F18-2090AC5F6146}"/>
          </ac:spMkLst>
        </pc:spChg>
      </pc:sldChg>
      <pc:sldChg chg="addSp delSp modSp mod ord">
        <pc:chgData name="Allie Pfleger" userId="7701ca9aa713607d" providerId="LiveId" clId="{C34ACFCC-340C-4A82-A07B-ADA40EDCB35A}" dt="2023-01-04T01:16:25.691" v="1068" actId="14100"/>
        <pc:sldMkLst>
          <pc:docMk/>
          <pc:sldMk cId="2039830849" sldId="316"/>
        </pc:sldMkLst>
        <pc:spChg chg="mod">
          <ac:chgData name="Allie Pfleger" userId="7701ca9aa713607d" providerId="LiveId" clId="{C34ACFCC-340C-4A82-A07B-ADA40EDCB35A}" dt="2023-01-04T00:53:17.614" v="80" actId="1076"/>
          <ac:spMkLst>
            <pc:docMk/>
            <pc:sldMk cId="2039830849" sldId="316"/>
            <ac:spMk id="2" creationId="{639A6D7D-D886-5797-CAA3-195C457367F8}"/>
          </ac:spMkLst>
        </pc:spChg>
        <pc:spChg chg="mod">
          <ac:chgData name="Allie Pfleger" userId="7701ca9aa713607d" providerId="LiveId" clId="{C34ACFCC-340C-4A82-A07B-ADA40EDCB35A}" dt="2023-01-04T00:46:28.482" v="26" actId="20577"/>
          <ac:spMkLst>
            <pc:docMk/>
            <pc:sldMk cId="2039830849" sldId="316"/>
            <ac:spMk id="3" creationId="{BD45EF02-EA7A-5ECD-4F18-2090AC5F6146}"/>
          </ac:spMkLst>
        </pc:spChg>
        <pc:spChg chg="mod">
          <ac:chgData name="Allie Pfleger" userId="7701ca9aa713607d" providerId="LiveId" clId="{C34ACFCC-340C-4A82-A07B-ADA40EDCB35A}" dt="2023-01-04T00:53:01.635" v="78" actId="1076"/>
          <ac:spMkLst>
            <pc:docMk/>
            <pc:sldMk cId="2039830849" sldId="316"/>
            <ac:spMk id="4" creationId="{78295390-0499-F152-2C81-54B532885C3E}"/>
          </ac:spMkLst>
        </pc:spChg>
        <pc:spChg chg="del">
          <ac:chgData name="Allie Pfleger" userId="7701ca9aa713607d" providerId="LiveId" clId="{C34ACFCC-340C-4A82-A07B-ADA40EDCB35A}" dt="2023-01-04T00:47:30.912" v="38" actId="478"/>
          <ac:spMkLst>
            <pc:docMk/>
            <pc:sldMk cId="2039830849" sldId="316"/>
            <ac:spMk id="5" creationId="{29B86F8B-E3CF-E196-80AC-E0B6E08EE425}"/>
          </ac:spMkLst>
        </pc:spChg>
        <pc:spChg chg="add mod ord">
          <ac:chgData name="Allie Pfleger" userId="7701ca9aa713607d" providerId="LiveId" clId="{C34ACFCC-340C-4A82-A07B-ADA40EDCB35A}" dt="2023-01-04T01:16:25.691" v="1068" actId="14100"/>
          <ac:spMkLst>
            <pc:docMk/>
            <pc:sldMk cId="2039830849" sldId="316"/>
            <ac:spMk id="6" creationId="{45197B99-59A0-3D61-4758-34CF2E51808E}"/>
          </ac:spMkLst>
        </pc:spChg>
        <pc:spChg chg="add del mod">
          <ac:chgData name="Allie Pfleger" userId="7701ca9aa713607d" providerId="LiveId" clId="{C34ACFCC-340C-4A82-A07B-ADA40EDCB35A}" dt="2023-01-04T00:53:21.281" v="81" actId="478"/>
          <ac:spMkLst>
            <pc:docMk/>
            <pc:sldMk cId="2039830849" sldId="316"/>
            <ac:spMk id="7" creationId="{D21C194D-2A10-E5AF-078F-C0A2A935BFED}"/>
          </ac:spMkLst>
        </pc:spChg>
      </pc:sldChg>
      <pc:sldChg chg="modSp mod ord">
        <pc:chgData name="Allie Pfleger" userId="7701ca9aa713607d" providerId="LiveId" clId="{C34ACFCC-340C-4A82-A07B-ADA40EDCB35A}" dt="2023-01-04T01:16:30.109" v="1069" actId="14100"/>
        <pc:sldMkLst>
          <pc:docMk/>
          <pc:sldMk cId="1405485801" sldId="317"/>
        </pc:sldMkLst>
        <pc:spChg chg="mod">
          <ac:chgData name="Allie Pfleger" userId="7701ca9aa713607d" providerId="LiveId" clId="{C34ACFCC-340C-4A82-A07B-ADA40EDCB35A}" dt="2023-01-04T00:46:36.999" v="28" actId="20577"/>
          <ac:spMkLst>
            <pc:docMk/>
            <pc:sldMk cId="1405485801" sldId="317"/>
            <ac:spMk id="3" creationId="{BD45EF02-EA7A-5ECD-4F18-2090AC5F6146}"/>
          </ac:spMkLst>
        </pc:spChg>
        <pc:spChg chg="mod">
          <ac:chgData name="Allie Pfleger" userId="7701ca9aa713607d" providerId="LiveId" clId="{C34ACFCC-340C-4A82-A07B-ADA40EDCB35A}" dt="2023-01-04T01:16:30.109" v="1069" actId="14100"/>
          <ac:spMkLst>
            <pc:docMk/>
            <pc:sldMk cId="1405485801" sldId="317"/>
            <ac:spMk id="4" creationId="{78295390-0499-F152-2C81-54B532885C3E}"/>
          </ac:spMkLst>
        </pc:spChg>
      </pc:sldChg>
      <pc:sldChg chg="modSp mod ord">
        <pc:chgData name="Allie Pfleger" userId="7701ca9aa713607d" providerId="LiveId" clId="{C34ACFCC-340C-4A82-A07B-ADA40EDCB35A}" dt="2023-01-04T01:16:35.536" v="1070" actId="14100"/>
        <pc:sldMkLst>
          <pc:docMk/>
          <pc:sldMk cId="3243318658" sldId="318"/>
        </pc:sldMkLst>
        <pc:spChg chg="mod">
          <ac:chgData name="Allie Pfleger" userId="7701ca9aa713607d" providerId="LiveId" clId="{C34ACFCC-340C-4A82-A07B-ADA40EDCB35A}" dt="2023-01-04T00:46:39.936" v="29" actId="20577"/>
          <ac:spMkLst>
            <pc:docMk/>
            <pc:sldMk cId="3243318658" sldId="318"/>
            <ac:spMk id="3" creationId="{BD45EF02-EA7A-5ECD-4F18-2090AC5F6146}"/>
          </ac:spMkLst>
        </pc:spChg>
        <pc:spChg chg="mod">
          <ac:chgData name="Allie Pfleger" userId="7701ca9aa713607d" providerId="LiveId" clId="{C34ACFCC-340C-4A82-A07B-ADA40EDCB35A}" dt="2023-01-04T01:16:35.536" v="1070" actId="14100"/>
          <ac:spMkLst>
            <pc:docMk/>
            <pc:sldMk cId="3243318658" sldId="318"/>
            <ac:spMk id="4" creationId="{78295390-0499-F152-2C81-54B532885C3E}"/>
          </ac:spMkLst>
        </pc:spChg>
      </pc:sldChg>
      <pc:sldChg chg="modSp mod ord">
        <pc:chgData name="Allie Pfleger" userId="7701ca9aa713607d" providerId="LiveId" clId="{C34ACFCC-340C-4A82-A07B-ADA40EDCB35A}" dt="2023-01-04T01:16:40.850" v="1071" actId="14100"/>
        <pc:sldMkLst>
          <pc:docMk/>
          <pc:sldMk cId="4080086726" sldId="319"/>
        </pc:sldMkLst>
        <pc:spChg chg="mod">
          <ac:chgData name="Allie Pfleger" userId="7701ca9aa713607d" providerId="LiveId" clId="{C34ACFCC-340C-4A82-A07B-ADA40EDCB35A}" dt="2023-01-04T00:46:43.113" v="30" actId="20577"/>
          <ac:spMkLst>
            <pc:docMk/>
            <pc:sldMk cId="4080086726" sldId="319"/>
            <ac:spMk id="3" creationId="{BD45EF02-EA7A-5ECD-4F18-2090AC5F6146}"/>
          </ac:spMkLst>
        </pc:spChg>
        <pc:spChg chg="mod">
          <ac:chgData name="Allie Pfleger" userId="7701ca9aa713607d" providerId="LiveId" clId="{C34ACFCC-340C-4A82-A07B-ADA40EDCB35A}" dt="2023-01-04T01:16:40.850" v="1071" actId="14100"/>
          <ac:spMkLst>
            <pc:docMk/>
            <pc:sldMk cId="4080086726" sldId="319"/>
            <ac:spMk id="4" creationId="{78295390-0499-F152-2C81-54B532885C3E}"/>
          </ac:spMkLst>
        </pc:spChg>
      </pc:sldChg>
      <pc:sldChg chg="modSp mod ord">
        <pc:chgData name="Allie Pfleger" userId="7701ca9aa713607d" providerId="LiveId" clId="{C34ACFCC-340C-4A82-A07B-ADA40EDCB35A}" dt="2023-01-04T01:16:46.109" v="1072" actId="14100"/>
        <pc:sldMkLst>
          <pc:docMk/>
          <pc:sldMk cId="2684109569" sldId="320"/>
        </pc:sldMkLst>
        <pc:spChg chg="mod">
          <ac:chgData name="Allie Pfleger" userId="7701ca9aa713607d" providerId="LiveId" clId="{C34ACFCC-340C-4A82-A07B-ADA40EDCB35A}" dt="2023-01-04T00:46:47.518" v="31" actId="20577"/>
          <ac:spMkLst>
            <pc:docMk/>
            <pc:sldMk cId="2684109569" sldId="320"/>
            <ac:spMk id="3" creationId="{BD45EF02-EA7A-5ECD-4F18-2090AC5F6146}"/>
          </ac:spMkLst>
        </pc:spChg>
        <pc:spChg chg="mod">
          <ac:chgData name="Allie Pfleger" userId="7701ca9aa713607d" providerId="LiveId" clId="{C34ACFCC-340C-4A82-A07B-ADA40EDCB35A}" dt="2023-01-04T01:16:46.109" v="1072" actId="14100"/>
          <ac:spMkLst>
            <pc:docMk/>
            <pc:sldMk cId="2684109569" sldId="320"/>
            <ac:spMk id="4" creationId="{78295390-0499-F152-2C81-54B532885C3E}"/>
          </ac:spMkLst>
        </pc:spChg>
      </pc:sldChg>
      <pc:sldChg chg="modSp mod ord">
        <pc:chgData name="Allie Pfleger" userId="7701ca9aa713607d" providerId="LiveId" clId="{C34ACFCC-340C-4A82-A07B-ADA40EDCB35A}" dt="2023-01-04T01:16:55.670" v="1073" actId="14100"/>
        <pc:sldMkLst>
          <pc:docMk/>
          <pc:sldMk cId="483137830" sldId="321"/>
        </pc:sldMkLst>
        <pc:spChg chg="mod">
          <ac:chgData name="Allie Pfleger" userId="7701ca9aa713607d" providerId="LiveId" clId="{C34ACFCC-340C-4A82-A07B-ADA40EDCB35A}" dt="2023-01-04T00:46:50.415" v="32" actId="20577"/>
          <ac:spMkLst>
            <pc:docMk/>
            <pc:sldMk cId="483137830" sldId="321"/>
            <ac:spMk id="3" creationId="{BD45EF02-EA7A-5ECD-4F18-2090AC5F6146}"/>
          </ac:spMkLst>
        </pc:spChg>
        <pc:spChg chg="mod">
          <ac:chgData name="Allie Pfleger" userId="7701ca9aa713607d" providerId="LiveId" clId="{C34ACFCC-340C-4A82-A07B-ADA40EDCB35A}" dt="2023-01-04T01:16:55.670" v="1073" actId="14100"/>
          <ac:spMkLst>
            <pc:docMk/>
            <pc:sldMk cId="483137830" sldId="321"/>
            <ac:spMk id="4" creationId="{78295390-0499-F152-2C81-54B532885C3E}"/>
          </ac:spMkLst>
        </pc:spChg>
      </pc:sldChg>
      <pc:sldChg chg="modSp mod ord">
        <pc:chgData name="Allie Pfleger" userId="7701ca9aa713607d" providerId="LiveId" clId="{C34ACFCC-340C-4A82-A07B-ADA40EDCB35A}" dt="2023-01-05T16:39:23.993" v="2573" actId="14100"/>
        <pc:sldMkLst>
          <pc:docMk/>
          <pc:sldMk cId="4263961598" sldId="322"/>
        </pc:sldMkLst>
        <pc:spChg chg="mod">
          <ac:chgData name="Allie Pfleger" userId="7701ca9aa713607d" providerId="LiveId" clId="{C34ACFCC-340C-4A82-A07B-ADA40EDCB35A}" dt="2023-01-04T00:46:56.035" v="33" actId="20577"/>
          <ac:spMkLst>
            <pc:docMk/>
            <pc:sldMk cId="4263961598" sldId="322"/>
            <ac:spMk id="3" creationId="{BD45EF02-EA7A-5ECD-4F18-2090AC5F6146}"/>
          </ac:spMkLst>
        </pc:spChg>
        <pc:spChg chg="mod">
          <ac:chgData name="Allie Pfleger" userId="7701ca9aa713607d" providerId="LiveId" clId="{C34ACFCC-340C-4A82-A07B-ADA40EDCB35A}" dt="2023-01-05T16:39:23.993" v="2573" actId="14100"/>
          <ac:spMkLst>
            <pc:docMk/>
            <pc:sldMk cId="4263961598" sldId="322"/>
            <ac:spMk id="4" creationId="{78295390-0499-F152-2C81-54B532885C3E}"/>
          </ac:spMkLst>
        </pc:spChg>
      </pc:sldChg>
      <pc:sldChg chg="modSp mod ord">
        <pc:chgData name="Allie Pfleger" userId="7701ca9aa713607d" providerId="LiveId" clId="{C34ACFCC-340C-4A82-A07B-ADA40EDCB35A}" dt="2023-01-04T01:17:00.373" v="1074" actId="14100"/>
        <pc:sldMkLst>
          <pc:docMk/>
          <pc:sldMk cId="3036359254" sldId="323"/>
        </pc:sldMkLst>
        <pc:spChg chg="mod">
          <ac:chgData name="Allie Pfleger" userId="7701ca9aa713607d" providerId="LiveId" clId="{C34ACFCC-340C-4A82-A07B-ADA40EDCB35A}" dt="2023-01-04T00:46:58.533" v="34" actId="20577"/>
          <ac:spMkLst>
            <pc:docMk/>
            <pc:sldMk cId="3036359254" sldId="323"/>
            <ac:spMk id="3" creationId="{BD45EF02-EA7A-5ECD-4F18-2090AC5F6146}"/>
          </ac:spMkLst>
        </pc:spChg>
        <pc:spChg chg="mod">
          <ac:chgData name="Allie Pfleger" userId="7701ca9aa713607d" providerId="LiveId" clId="{C34ACFCC-340C-4A82-A07B-ADA40EDCB35A}" dt="2023-01-04T01:17:00.373" v="1074" actId="14100"/>
          <ac:spMkLst>
            <pc:docMk/>
            <pc:sldMk cId="3036359254" sldId="323"/>
            <ac:spMk id="4" creationId="{78295390-0499-F152-2C81-54B532885C3E}"/>
          </ac:spMkLst>
        </pc:spChg>
      </pc:sldChg>
      <pc:sldChg chg="modSp mod ord">
        <pc:chgData name="Allie Pfleger" userId="7701ca9aa713607d" providerId="LiveId" clId="{C34ACFCC-340C-4A82-A07B-ADA40EDCB35A}" dt="2023-01-04T01:17:08.791" v="1075" actId="14100"/>
        <pc:sldMkLst>
          <pc:docMk/>
          <pc:sldMk cId="2215748474" sldId="324"/>
        </pc:sldMkLst>
        <pc:spChg chg="mod">
          <ac:chgData name="Allie Pfleger" userId="7701ca9aa713607d" providerId="LiveId" clId="{C34ACFCC-340C-4A82-A07B-ADA40EDCB35A}" dt="2023-01-04T00:47:00.866" v="35" actId="20577"/>
          <ac:spMkLst>
            <pc:docMk/>
            <pc:sldMk cId="2215748474" sldId="324"/>
            <ac:spMk id="3" creationId="{BD45EF02-EA7A-5ECD-4F18-2090AC5F6146}"/>
          </ac:spMkLst>
        </pc:spChg>
        <pc:spChg chg="mod">
          <ac:chgData name="Allie Pfleger" userId="7701ca9aa713607d" providerId="LiveId" clId="{C34ACFCC-340C-4A82-A07B-ADA40EDCB35A}" dt="2023-01-04T01:17:08.791" v="1075" actId="14100"/>
          <ac:spMkLst>
            <pc:docMk/>
            <pc:sldMk cId="2215748474" sldId="324"/>
            <ac:spMk id="4" creationId="{78295390-0499-F152-2C81-54B532885C3E}"/>
          </ac:spMkLst>
        </pc:spChg>
      </pc:sldChg>
      <pc:sldChg chg="modSp mod ord">
        <pc:chgData name="Allie Pfleger" userId="7701ca9aa713607d" providerId="LiveId" clId="{C34ACFCC-340C-4A82-A07B-ADA40EDCB35A}" dt="2023-01-04T01:17:13.548" v="1076" actId="14100"/>
        <pc:sldMkLst>
          <pc:docMk/>
          <pc:sldMk cId="3334827261" sldId="325"/>
        </pc:sldMkLst>
        <pc:spChg chg="mod">
          <ac:chgData name="Allie Pfleger" userId="7701ca9aa713607d" providerId="LiveId" clId="{C34ACFCC-340C-4A82-A07B-ADA40EDCB35A}" dt="2023-01-04T00:47:09.632" v="36" actId="20577"/>
          <ac:spMkLst>
            <pc:docMk/>
            <pc:sldMk cId="3334827261" sldId="325"/>
            <ac:spMk id="3" creationId="{BD45EF02-EA7A-5ECD-4F18-2090AC5F6146}"/>
          </ac:spMkLst>
        </pc:spChg>
        <pc:spChg chg="mod">
          <ac:chgData name="Allie Pfleger" userId="7701ca9aa713607d" providerId="LiveId" clId="{C34ACFCC-340C-4A82-A07B-ADA40EDCB35A}" dt="2023-01-04T01:17:13.548" v="1076" actId="14100"/>
          <ac:spMkLst>
            <pc:docMk/>
            <pc:sldMk cId="3334827261" sldId="325"/>
            <ac:spMk id="4" creationId="{78295390-0499-F152-2C81-54B532885C3E}"/>
          </ac:spMkLst>
        </pc:spChg>
      </pc:sldChg>
      <pc:sldChg chg="modSp mod ord">
        <pc:chgData name="Allie Pfleger" userId="7701ca9aa713607d" providerId="LiveId" clId="{C34ACFCC-340C-4A82-A07B-ADA40EDCB35A}" dt="2023-01-04T01:16:14.975" v="1066" actId="14100"/>
        <pc:sldMkLst>
          <pc:docMk/>
          <pc:sldMk cId="2290627644" sldId="327"/>
        </pc:sldMkLst>
        <pc:spChg chg="mod">
          <ac:chgData name="Allie Pfleger" userId="7701ca9aa713607d" providerId="LiveId" clId="{C34ACFCC-340C-4A82-A07B-ADA40EDCB35A}" dt="2023-01-04T01:16:14.975" v="1066" actId="14100"/>
          <ac:spMkLst>
            <pc:docMk/>
            <pc:sldMk cId="2290627644" sldId="327"/>
            <ac:spMk id="4" creationId="{EB60333F-FBC6-7A8F-37A9-DAB818C7B403}"/>
          </ac:spMkLst>
        </pc:spChg>
      </pc:sldChg>
      <pc:sldChg chg="modSp mod ord">
        <pc:chgData name="Allie Pfleger" userId="7701ca9aa713607d" providerId="LiveId" clId="{C34ACFCC-340C-4A82-A07B-ADA40EDCB35A}" dt="2023-01-04T01:16:20.209" v="1067" actId="14100"/>
        <pc:sldMkLst>
          <pc:docMk/>
          <pc:sldMk cId="3659718714" sldId="328"/>
        </pc:sldMkLst>
        <pc:spChg chg="mod">
          <ac:chgData name="Allie Pfleger" userId="7701ca9aa713607d" providerId="LiveId" clId="{C34ACFCC-340C-4A82-A07B-ADA40EDCB35A}" dt="2023-01-04T01:16:20.209" v="1067" actId="14100"/>
          <ac:spMkLst>
            <pc:docMk/>
            <pc:sldMk cId="3659718714" sldId="328"/>
            <ac:spMk id="4" creationId="{EB60333F-FBC6-7A8F-37A9-DAB818C7B403}"/>
          </ac:spMkLst>
        </pc:spChg>
      </pc:sldChg>
      <pc:sldChg chg="del ord">
        <pc:chgData name="Allie Pfleger" userId="7701ca9aa713607d" providerId="LiveId" clId="{C34ACFCC-340C-4A82-A07B-ADA40EDCB35A}" dt="2023-01-03T17:24:41.348" v="21" actId="18676"/>
        <pc:sldMkLst>
          <pc:docMk/>
          <pc:sldMk cId="128399849" sldId="329"/>
        </pc:sldMkLst>
      </pc:sldChg>
      <pc:sldChg chg="addSp modSp add mod">
        <pc:chgData name="Allie Pfleger" userId="7701ca9aa713607d" providerId="LiveId" clId="{C34ACFCC-340C-4A82-A07B-ADA40EDCB35A}" dt="2023-01-04T01:17:19.110" v="1077" actId="14100"/>
        <pc:sldMkLst>
          <pc:docMk/>
          <pc:sldMk cId="2165980582" sldId="329"/>
        </pc:sldMkLst>
        <pc:spChg chg="mod">
          <ac:chgData name="Allie Pfleger" userId="7701ca9aa713607d" providerId="LiveId" clId="{C34ACFCC-340C-4A82-A07B-ADA40EDCB35A}" dt="2023-01-04T01:17:19.110" v="1077" actId="14100"/>
          <ac:spMkLst>
            <pc:docMk/>
            <pc:sldMk cId="2165980582" sldId="329"/>
            <ac:spMk id="4" creationId="{78295390-0499-F152-2C81-54B532885C3E}"/>
          </ac:spMkLst>
        </pc:spChg>
        <pc:spChg chg="mod">
          <ac:chgData name="Allie Pfleger" userId="7701ca9aa713607d" providerId="LiveId" clId="{C34ACFCC-340C-4A82-A07B-ADA40EDCB35A}" dt="2023-01-04T00:50:17.873" v="65" actId="20577"/>
          <ac:spMkLst>
            <pc:docMk/>
            <pc:sldMk cId="2165980582" sldId="329"/>
            <ac:spMk id="5" creationId="{29B86F8B-E3CF-E196-80AC-E0B6E08EE425}"/>
          </ac:spMkLst>
        </pc:spChg>
        <pc:spChg chg="add mod ord">
          <ac:chgData name="Allie Pfleger" userId="7701ca9aa713607d" providerId="LiveId" clId="{C34ACFCC-340C-4A82-A07B-ADA40EDCB35A}" dt="2023-01-04T00:50:05.615" v="49" actId="167"/>
          <ac:spMkLst>
            <pc:docMk/>
            <pc:sldMk cId="2165980582" sldId="329"/>
            <ac:spMk id="6" creationId="{E90759E9-38A4-5667-8A3E-EB4BF4C1C814}"/>
          </ac:spMkLst>
        </pc:spChg>
      </pc:sldChg>
      <pc:sldChg chg="delSp modSp add mod">
        <pc:chgData name="Allie Pfleger" userId="7701ca9aa713607d" providerId="LiveId" clId="{C34ACFCC-340C-4A82-A07B-ADA40EDCB35A}" dt="2023-01-04T01:17:28.623" v="1079" actId="14100"/>
        <pc:sldMkLst>
          <pc:docMk/>
          <pc:sldMk cId="2929486459" sldId="330"/>
        </pc:sldMkLst>
        <pc:spChg chg="mod ord">
          <ac:chgData name="Allie Pfleger" userId="7701ca9aa713607d" providerId="LiveId" clId="{C34ACFCC-340C-4A82-A07B-ADA40EDCB35A}" dt="2023-01-04T01:17:28.623" v="1079" actId="14100"/>
          <ac:spMkLst>
            <pc:docMk/>
            <pc:sldMk cId="2929486459" sldId="330"/>
            <ac:spMk id="4" creationId="{78295390-0499-F152-2C81-54B532885C3E}"/>
          </ac:spMkLst>
        </pc:spChg>
        <pc:spChg chg="mod">
          <ac:chgData name="Allie Pfleger" userId="7701ca9aa713607d" providerId="LiveId" clId="{C34ACFCC-340C-4A82-A07B-ADA40EDCB35A}" dt="2023-01-04T00:58:19.611" v="147" actId="1076"/>
          <ac:spMkLst>
            <pc:docMk/>
            <pc:sldMk cId="2929486459" sldId="330"/>
            <ac:spMk id="5" creationId="{29B86F8B-E3CF-E196-80AC-E0B6E08EE425}"/>
          </ac:spMkLst>
        </pc:spChg>
        <pc:spChg chg="del">
          <ac:chgData name="Allie Pfleger" userId="7701ca9aa713607d" providerId="LiveId" clId="{C34ACFCC-340C-4A82-A07B-ADA40EDCB35A}" dt="2023-01-04T00:54:40.451" v="86" actId="478"/>
          <ac:spMkLst>
            <pc:docMk/>
            <pc:sldMk cId="2929486459" sldId="330"/>
            <ac:spMk id="6" creationId="{E90759E9-38A4-5667-8A3E-EB4BF4C1C814}"/>
          </ac:spMkLst>
        </pc:spChg>
      </pc:sldChg>
      <pc:sldChg chg="addSp delSp modSp add mod">
        <pc:chgData name="Allie Pfleger" userId="7701ca9aa713607d" providerId="LiveId" clId="{C34ACFCC-340C-4A82-A07B-ADA40EDCB35A}" dt="2023-01-04T01:17:40.157" v="1081" actId="14100"/>
        <pc:sldMkLst>
          <pc:docMk/>
          <pc:sldMk cId="1529734299" sldId="331"/>
        </pc:sldMkLst>
        <pc:spChg chg="add del mod ord">
          <ac:chgData name="Allie Pfleger" userId="7701ca9aa713607d" providerId="LiveId" clId="{C34ACFCC-340C-4A82-A07B-ADA40EDCB35A}" dt="2023-01-04T01:17:40.157" v="1081" actId="14100"/>
          <ac:spMkLst>
            <pc:docMk/>
            <pc:sldMk cId="1529734299" sldId="331"/>
            <ac:spMk id="4" creationId="{78295390-0499-F152-2C81-54B532885C3E}"/>
          </ac:spMkLst>
        </pc:spChg>
        <pc:spChg chg="del mod">
          <ac:chgData name="Allie Pfleger" userId="7701ca9aa713607d" providerId="LiveId" clId="{C34ACFCC-340C-4A82-A07B-ADA40EDCB35A}" dt="2023-01-04T00:59:44.651" v="158" actId="478"/>
          <ac:spMkLst>
            <pc:docMk/>
            <pc:sldMk cId="1529734299" sldId="331"/>
            <ac:spMk id="5" creationId="{29B86F8B-E3CF-E196-80AC-E0B6E08EE425}"/>
          </ac:spMkLst>
        </pc:spChg>
        <pc:spChg chg="del mod">
          <ac:chgData name="Allie Pfleger" userId="7701ca9aa713607d" providerId="LiveId" clId="{C34ACFCC-340C-4A82-A07B-ADA40EDCB35A}" dt="2023-01-04T00:59:32.314" v="156" actId="478"/>
          <ac:spMkLst>
            <pc:docMk/>
            <pc:sldMk cId="1529734299" sldId="331"/>
            <ac:spMk id="6" creationId="{E90759E9-38A4-5667-8A3E-EB4BF4C1C814}"/>
          </ac:spMkLst>
        </pc:spChg>
        <pc:spChg chg="add del mod">
          <ac:chgData name="Allie Pfleger" userId="7701ca9aa713607d" providerId="LiveId" clId="{C34ACFCC-340C-4A82-A07B-ADA40EDCB35A}" dt="2023-01-04T00:59:11.751" v="151" actId="478"/>
          <ac:spMkLst>
            <pc:docMk/>
            <pc:sldMk cId="1529734299" sldId="331"/>
            <ac:spMk id="8" creationId="{D5D7D4C1-02A1-4856-06A0-F777135E9F72}"/>
          </ac:spMkLst>
        </pc:spChg>
        <pc:spChg chg="add mod">
          <ac:chgData name="Allie Pfleger" userId="7701ca9aa713607d" providerId="LiveId" clId="{C34ACFCC-340C-4A82-A07B-ADA40EDCB35A}" dt="2023-01-04T01:02:52.022" v="224" actId="58"/>
          <ac:spMkLst>
            <pc:docMk/>
            <pc:sldMk cId="1529734299" sldId="331"/>
            <ac:spMk id="9" creationId="{0A3E3A3E-F771-ED6C-EC25-3EA7A22DE794}"/>
          </ac:spMkLst>
        </pc:spChg>
      </pc:sldChg>
      <pc:sldChg chg="delSp modSp add mod">
        <pc:chgData name="Allie Pfleger" userId="7701ca9aa713607d" providerId="LiveId" clId="{C34ACFCC-340C-4A82-A07B-ADA40EDCB35A}" dt="2023-01-04T01:17:22.828" v="1078" actId="14100"/>
        <pc:sldMkLst>
          <pc:docMk/>
          <pc:sldMk cId="1294123070" sldId="332"/>
        </pc:sldMkLst>
        <pc:spChg chg="mod">
          <ac:chgData name="Allie Pfleger" userId="7701ca9aa713607d" providerId="LiveId" clId="{C34ACFCC-340C-4A82-A07B-ADA40EDCB35A}" dt="2023-01-04T01:17:22.828" v="1078" actId="14100"/>
          <ac:spMkLst>
            <pc:docMk/>
            <pc:sldMk cId="1294123070" sldId="332"/>
            <ac:spMk id="4" creationId="{78295390-0499-F152-2C81-54B532885C3E}"/>
          </ac:spMkLst>
        </pc:spChg>
        <pc:spChg chg="del">
          <ac:chgData name="Allie Pfleger" userId="7701ca9aa713607d" providerId="LiveId" clId="{C34ACFCC-340C-4A82-A07B-ADA40EDCB35A}" dt="2023-01-04T00:58:07.911" v="146" actId="478"/>
          <ac:spMkLst>
            <pc:docMk/>
            <pc:sldMk cId="1294123070" sldId="332"/>
            <ac:spMk id="5" creationId="{29B86F8B-E3CF-E196-80AC-E0B6E08EE425}"/>
          </ac:spMkLst>
        </pc:spChg>
      </pc:sldChg>
      <pc:sldChg chg="delSp modSp add mod">
        <pc:chgData name="Allie Pfleger" userId="7701ca9aa713607d" providerId="LiveId" clId="{C34ACFCC-340C-4A82-A07B-ADA40EDCB35A}" dt="2023-01-04T01:17:34.205" v="1080" actId="14100"/>
        <pc:sldMkLst>
          <pc:docMk/>
          <pc:sldMk cId="3788522548" sldId="333"/>
        </pc:sldMkLst>
        <pc:spChg chg="mod">
          <ac:chgData name="Allie Pfleger" userId="7701ca9aa713607d" providerId="LiveId" clId="{C34ACFCC-340C-4A82-A07B-ADA40EDCB35A}" dt="2023-01-04T01:17:34.205" v="1080" actId="14100"/>
          <ac:spMkLst>
            <pc:docMk/>
            <pc:sldMk cId="3788522548" sldId="333"/>
            <ac:spMk id="4" creationId="{78295390-0499-F152-2C81-54B532885C3E}"/>
          </ac:spMkLst>
        </pc:spChg>
        <pc:spChg chg="del">
          <ac:chgData name="Allie Pfleger" userId="7701ca9aa713607d" providerId="LiveId" clId="{C34ACFCC-340C-4A82-A07B-ADA40EDCB35A}" dt="2023-01-04T01:03:03.017" v="226" actId="478"/>
          <ac:spMkLst>
            <pc:docMk/>
            <pc:sldMk cId="3788522548" sldId="333"/>
            <ac:spMk id="9" creationId="{0A3E3A3E-F771-ED6C-EC25-3EA7A22DE794}"/>
          </ac:spMkLst>
        </pc:spChg>
      </pc:sldChg>
      <pc:sldChg chg="modSp add mod">
        <pc:chgData name="Allie Pfleger" userId="7701ca9aa713607d" providerId="LiveId" clId="{C34ACFCC-340C-4A82-A07B-ADA40EDCB35A}" dt="2023-01-04T01:27:02.362" v="1245" actId="20577"/>
        <pc:sldMkLst>
          <pc:docMk/>
          <pc:sldMk cId="3598458619" sldId="334"/>
        </pc:sldMkLst>
        <pc:spChg chg="mod">
          <ac:chgData name="Allie Pfleger" userId="7701ca9aa713607d" providerId="LiveId" clId="{C34ACFCC-340C-4A82-A07B-ADA40EDCB35A}" dt="2023-01-04T01:27:02.362" v="1245" actId="20577"/>
          <ac:spMkLst>
            <pc:docMk/>
            <pc:sldMk cId="3598458619" sldId="334"/>
            <ac:spMk id="4" creationId="{FE50BBBC-9312-A04F-B298-28EF8380290C}"/>
          </ac:spMkLst>
        </pc:spChg>
      </pc:sldChg>
      <pc:sldChg chg="addSp delSp modSp add mod">
        <pc:chgData name="Allie Pfleger" userId="7701ca9aa713607d" providerId="LiveId" clId="{C34ACFCC-340C-4A82-A07B-ADA40EDCB35A}" dt="2023-01-04T01:18:27.790" v="1089" actId="478"/>
        <pc:sldMkLst>
          <pc:docMk/>
          <pc:sldMk cId="3929127955" sldId="335"/>
        </pc:sldMkLst>
        <pc:spChg chg="mod">
          <ac:chgData name="Allie Pfleger" userId="7701ca9aa713607d" providerId="LiveId" clId="{C34ACFCC-340C-4A82-A07B-ADA40EDCB35A}" dt="2023-01-04T01:06:57.318" v="299" actId="20577"/>
          <ac:spMkLst>
            <pc:docMk/>
            <pc:sldMk cId="3929127955" sldId="335"/>
            <ac:spMk id="2" creationId="{6A491155-224A-BECE-21BE-E50EB40ED800}"/>
          </ac:spMkLst>
        </pc:spChg>
        <pc:spChg chg="mod">
          <ac:chgData name="Allie Pfleger" userId="7701ca9aa713607d" providerId="LiveId" clId="{C34ACFCC-340C-4A82-A07B-ADA40EDCB35A}" dt="2023-01-04T01:17:53.275" v="1083" actId="14100"/>
          <ac:spMkLst>
            <pc:docMk/>
            <pc:sldMk cId="3929127955" sldId="335"/>
            <ac:spMk id="3" creationId="{0417D5D2-C1F7-5FA5-0368-6326B91E97AD}"/>
          </ac:spMkLst>
        </pc:spChg>
        <pc:spChg chg="add mod">
          <ac:chgData name="Allie Pfleger" userId="7701ca9aa713607d" providerId="LiveId" clId="{C34ACFCC-340C-4A82-A07B-ADA40EDCB35A}" dt="2023-01-04T01:18:23.316" v="1087" actId="1076"/>
          <ac:spMkLst>
            <pc:docMk/>
            <pc:sldMk cId="3929127955" sldId="335"/>
            <ac:spMk id="5" creationId="{48C2C007-C6F9-E511-18A1-236A92159F37}"/>
          </ac:spMkLst>
        </pc:spChg>
        <pc:spChg chg="add del mod">
          <ac:chgData name="Allie Pfleger" userId="7701ca9aa713607d" providerId="LiveId" clId="{C34ACFCC-340C-4A82-A07B-ADA40EDCB35A}" dt="2023-01-04T01:18:27.790" v="1089" actId="478"/>
          <ac:spMkLst>
            <pc:docMk/>
            <pc:sldMk cId="3929127955" sldId="335"/>
            <ac:spMk id="6" creationId="{ABF03230-53E1-F814-0236-C59EBC9926EB}"/>
          </ac:spMkLst>
        </pc:spChg>
        <pc:picChg chg="del">
          <ac:chgData name="Allie Pfleger" userId="7701ca9aa713607d" providerId="LiveId" clId="{C34ACFCC-340C-4A82-A07B-ADA40EDCB35A}" dt="2023-01-04T01:06:36.507" v="267" actId="478"/>
          <ac:picMkLst>
            <pc:docMk/>
            <pc:sldMk cId="3929127955" sldId="335"/>
            <ac:picMk id="4" creationId="{35ACA064-3AA9-696F-0C5D-9ECDEBBD5031}"/>
          </ac:picMkLst>
        </pc:picChg>
      </pc:sldChg>
      <pc:sldChg chg="modSp add mod">
        <pc:chgData name="Allie Pfleger" userId="7701ca9aa713607d" providerId="LiveId" clId="{C34ACFCC-340C-4A82-A07B-ADA40EDCB35A}" dt="2023-01-04T01:28:38.628" v="1357" actId="20577"/>
        <pc:sldMkLst>
          <pc:docMk/>
          <pc:sldMk cId="1135632638" sldId="336"/>
        </pc:sldMkLst>
        <pc:spChg chg="mod">
          <ac:chgData name="Allie Pfleger" userId="7701ca9aa713607d" providerId="LiveId" clId="{C34ACFCC-340C-4A82-A07B-ADA40EDCB35A}" dt="2023-01-04T01:08:11.455" v="333" actId="20577"/>
          <ac:spMkLst>
            <pc:docMk/>
            <pc:sldMk cId="1135632638" sldId="336"/>
            <ac:spMk id="3" creationId="{941FCB01-53C6-E50A-567A-BAF2970EA2A3}"/>
          </ac:spMkLst>
        </pc:spChg>
        <pc:spChg chg="mod">
          <ac:chgData name="Allie Pfleger" userId="7701ca9aa713607d" providerId="LiveId" clId="{C34ACFCC-340C-4A82-A07B-ADA40EDCB35A}" dt="2023-01-04T01:28:38.628" v="1357" actId="20577"/>
          <ac:spMkLst>
            <pc:docMk/>
            <pc:sldMk cId="1135632638" sldId="336"/>
            <ac:spMk id="4" creationId="{8877AD4C-974B-3470-830F-04D5CF99B05D}"/>
          </ac:spMkLst>
        </pc:spChg>
      </pc:sldChg>
      <pc:sldChg chg="addSp modSp add mod">
        <pc:chgData name="Allie Pfleger" userId="7701ca9aa713607d" providerId="LiveId" clId="{C34ACFCC-340C-4A82-A07B-ADA40EDCB35A}" dt="2023-01-04T01:26:05.185" v="1206" actId="948"/>
        <pc:sldMkLst>
          <pc:docMk/>
          <pc:sldMk cId="1312242286" sldId="337"/>
        </pc:sldMkLst>
        <pc:spChg chg="mod">
          <ac:chgData name="Allie Pfleger" userId="7701ca9aa713607d" providerId="LiveId" clId="{C34ACFCC-340C-4A82-A07B-ADA40EDCB35A}" dt="2023-01-04T01:19:14.993" v="1098" actId="14100"/>
          <ac:spMkLst>
            <pc:docMk/>
            <pc:sldMk cId="1312242286" sldId="337"/>
            <ac:spMk id="3" creationId="{0417D5D2-C1F7-5FA5-0368-6326B91E97AD}"/>
          </ac:spMkLst>
        </pc:spChg>
        <pc:spChg chg="add mod">
          <ac:chgData name="Allie Pfleger" userId="7701ca9aa713607d" providerId="LiveId" clId="{C34ACFCC-340C-4A82-A07B-ADA40EDCB35A}" dt="2023-01-04T01:25:44.774" v="1205" actId="58"/>
          <ac:spMkLst>
            <pc:docMk/>
            <pc:sldMk cId="1312242286" sldId="337"/>
            <ac:spMk id="4" creationId="{8E11991C-C4AC-A604-92D0-429FE93CBFEE}"/>
          </ac:spMkLst>
        </pc:spChg>
        <pc:spChg chg="mod">
          <ac:chgData name="Allie Pfleger" userId="7701ca9aa713607d" providerId="LiveId" clId="{C34ACFCC-340C-4A82-A07B-ADA40EDCB35A}" dt="2023-01-04T01:26:05.185" v="1206" actId="948"/>
          <ac:spMkLst>
            <pc:docMk/>
            <pc:sldMk cId="1312242286" sldId="337"/>
            <ac:spMk id="5" creationId="{48C2C007-C6F9-E511-18A1-236A92159F37}"/>
          </ac:spMkLst>
        </pc:spChg>
      </pc:sldChg>
      <pc:sldChg chg="delSp add mod">
        <pc:chgData name="Allie Pfleger" userId="7701ca9aa713607d" providerId="LiveId" clId="{C34ACFCC-340C-4A82-A07B-ADA40EDCB35A}" dt="2023-01-04T01:26:25.941" v="1209" actId="478"/>
        <pc:sldMkLst>
          <pc:docMk/>
          <pc:sldMk cId="4057705662" sldId="338"/>
        </pc:sldMkLst>
        <pc:spChg chg="del">
          <ac:chgData name="Allie Pfleger" userId="7701ca9aa713607d" providerId="LiveId" clId="{C34ACFCC-340C-4A82-A07B-ADA40EDCB35A}" dt="2023-01-04T01:26:25.941" v="1209" actId="478"/>
          <ac:spMkLst>
            <pc:docMk/>
            <pc:sldMk cId="4057705662" sldId="338"/>
            <ac:spMk id="4" creationId="{8E11991C-C4AC-A604-92D0-429FE93CBFEE}"/>
          </ac:spMkLst>
        </pc:spChg>
        <pc:spChg chg="del">
          <ac:chgData name="Allie Pfleger" userId="7701ca9aa713607d" providerId="LiveId" clId="{C34ACFCC-340C-4A82-A07B-ADA40EDCB35A}" dt="2023-01-04T01:26:24.311" v="1208" actId="478"/>
          <ac:spMkLst>
            <pc:docMk/>
            <pc:sldMk cId="4057705662" sldId="338"/>
            <ac:spMk id="5" creationId="{48C2C007-C6F9-E511-18A1-236A92159F37}"/>
          </ac:spMkLst>
        </pc:spChg>
      </pc:sldChg>
      <pc:sldChg chg="modSp add mod">
        <pc:chgData name="Allie Pfleger" userId="7701ca9aa713607d" providerId="LiveId" clId="{C34ACFCC-340C-4A82-A07B-ADA40EDCB35A}" dt="2023-01-04T01:47:42.011" v="1481" actId="14100"/>
        <pc:sldMkLst>
          <pc:docMk/>
          <pc:sldMk cId="543444528" sldId="339"/>
        </pc:sldMkLst>
        <pc:spChg chg="mod">
          <ac:chgData name="Allie Pfleger" userId="7701ca9aa713607d" providerId="LiveId" clId="{C34ACFCC-340C-4A82-A07B-ADA40EDCB35A}" dt="2023-01-04T01:41:29.757" v="1392" actId="20577"/>
          <ac:spMkLst>
            <pc:docMk/>
            <pc:sldMk cId="543444528" sldId="339"/>
            <ac:spMk id="3" creationId="{941FCB01-53C6-E50A-567A-BAF2970EA2A3}"/>
          </ac:spMkLst>
        </pc:spChg>
        <pc:spChg chg="mod">
          <ac:chgData name="Allie Pfleger" userId="7701ca9aa713607d" providerId="LiveId" clId="{C34ACFCC-340C-4A82-A07B-ADA40EDCB35A}" dt="2023-01-04T01:47:42.011" v="1481" actId="14100"/>
          <ac:spMkLst>
            <pc:docMk/>
            <pc:sldMk cId="543444528" sldId="339"/>
            <ac:spMk id="4" creationId="{8877AD4C-974B-3470-830F-04D5CF99B05D}"/>
          </ac:spMkLst>
        </pc:spChg>
      </pc:sldChg>
      <pc:sldChg chg="addSp delSp modSp add mod">
        <pc:chgData name="Allie Pfleger" userId="7701ca9aa713607d" providerId="LiveId" clId="{C34ACFCC-340C-4A82-A07B-ADA40EDCB35A}" dt="2023-01-04T01:51:47.940" v="1509" actId="478"/>
        <pc:sldMkLst>
          <pc:docMk/>
          <pc:sldMk cId="3436164572" sldId="340"/>
        </pc:sldMkLst>
        <pc:spChg chg="mod">
          <ac:chgData name="Allie Pfleger" userId="7701ca9aa713607d" providerId="LiveId" clId="{C34ACFCC-340C-4A82-A07B-ADA40EDCB35A}" dt="2023-01-04T01:50:54.437" v="1490" actId="20577"/>
          <ac:spMkLst>
            <pc:docMk/>
            <pc:sldMk cId="3436164572" sldId="340"/>
            <ac:spMk id="3" creationId="{0417D5D2-C1F7-5FA5-0368-6326B91E97AD}"/>
          </ac:spMkLst>
        </pc:spChg>
        <pc:spChg chg="add del mod">
          <ac:chgData name="Allie Pfleger" userId="7701ca9aa713607d" providerId="LiveId" clId="{C34ACFCC-340C-4A82-A07B-ADA40EDCB35A}" dt="2023-01-04T01:51:47.940" v="1509" actId="478"/>
          <ac:spMkLst>
            <pc:docMk/>
            <pc:sldMk cId="3436164572" sldId="340"/>
            <ac:spMk id="5" creationId="{2DEB7CBB-C6A6-2ACC-731C-B9CD73B8F718}"/>
          </ac:spMkLst>
        </pc:spChg>
        <pc:picChg chg="del">
          <ac:chgData name="Allie Pfleger" userId="7701ca9aa713607d" providerId="LiveId" clId="{C34ACFCC-340C-4A82-A07B-ADA40EDCB35A}" dt="2023-01-04T01:43:14.775" v="1404" actId="478"/>
          <ac:picMkLst>
            <pc:docMk/>
            <pc:sldMk cId="3436164572" sldId="340"/>
            <ac:picMk id="4" creationId="{35ACA064-3AA9-696F-0C5D-9ECDEBBD5031}"/>
          </ac:picMkLst>
        </pc:picChg>
      </pc:sldChg>
      <pc:sldChg chg="modSp add mod">
        <pc:chgData name="Allie Pfleger" userId="7701ca9aa713607d" providerId="LiveId" clId="{C34ACFCC-340C-4A82-A07B-ADA40EDCB35A}" dt="2023-01-04T01:51:55.997" v="1511" actId="20577"/>
        <pc:sldMkLst>
          <pc:docMk/>
          <pc:sldMk cId="349703147" sldId="341"/>
        </pc:sldMkLst>
        <pc:spChg chg="mod">
          <ac:chgData name="Allie Pfleger" userId="7701ca9aa713607d" providerId="LiveId" clId="{C34ACFCC-340C-4A82-A07B-ADA40EDCB35A}" dt="2023-01-04T01:51:55.997" v="1511" actId="20577"/>
          <ac:spMkLst>
            <pc:docMk/>
            <pc:sldMk cId="349703147" sldId="341"/>
            <ac:spMk id="3" creationId="{0417D5D2-C1F7-5FA5-0368-6326B91E97AD}"/>
          </ac:spMkLst>
        </pc:spChg>
      </pc:sldChg>
      <pc:sldChg chg="delSp add mod">
        <pc:chgData name="Allie Pfleger" userId="7701ca9aa713607d" providerId="LiveId" clId="{C34ACFCC-340C-4A82-A07B-ADA40EDCB35A}" dt="2023-01-04T01:52:37.272" v="1515" actId="478"/>
        <pc:sldMkLst>
          <pc:docMk/>
          <pc:sldMk cId="410781883" sldId="342"/>
        </pc:sldMkLst>
        <pc:spChg chg="del">
          <ac:chgData name="Allie Pfleger" userId="7701ca9aa713607d" providerId="LiveId" clId="{C34ACFCC-340C-4A82-A07B-ADA40EDCB35A}" dt="2023-01-04T01:52:37.272" v="1515" actId="478"/>
          <ac:spMkLst>
            <pc:docMk/>
            <pc:sldMk cId="410781883" sldId="342"/>
            <ac:spMk id="5" creationId="{2DEB7CBB-C6A6-2ACC-731C-B9CD73B8F718}"/>
          </ac:spMkLst>
        </pc:spChg>
      </pc:sldChg>
      <pc:sldChg chg="addSp delSp modSp add mod">
        <pc:chgData name="Allie Pfleger" userId="7701ca9aa713607d" providerId="LiveId" clId="{C34ACFCC-340C-4A82-A07B-ADA40EDCB35A}" dt="2023-01-04T01:55:38.042" v="1585" actId="20577"/>
        <pc:sldMkLst>
          <pc:docMk/>
          <pc:sldMk cId="2816708690" sldId="343"/>
        </pc:sldMkLst>
        <pc:spChg chg="mod">
          <ac:chgData name="Allie Pfleger" userId="7701ca9aa713607d" providerId="LiveId" clId="{C34ACFCC-340C-4A82-A07B-ADA40EDCB35A}" dt="2023-01-04T01:55:38.042" v="1585" actId="20577"/>
          <ac:spMkLst>
            <pc:docMk/>
            <pc:sldMk cId="2816708690" sldId="343"/>
            <ac:spMk id="3" creationId="{0417D5D2-C1F7-5FA5-0368-6326B91E97AD}"/>
          </ac:spMkLst>
        </pc:spChg>
        <pc:spChg chg="add mod">
          <ac:chgData name="Allie Pfleger" userId="7701ca9aa713607d" providerId="LiveId" clId="{C34ACFCC-340C-4A82-A07B-ADA40EDCB35A}" dt="2023-01-04T01:54:43.944" v="1554"/>
          <ac:spMkLst>
            <pc:docMk/>
            <pc:sldMk cId="2816708690" sldId="343"/>
            <ac:spMk id="4" creationId="{1718A202-121C-E24E-D148-0F0474C8F54F}"/>
          </ac:spMkLst>
        </pc:spChg>
        <pc:spChg chg="del mod">
          <ac:chgData name="Allie Pfleger" userId="7701ca9aa713607d" providerId="LiveId" clId="{C34ACFCC-340C-4A82-A07B-ADA40EDCB35A}" dt="2023-01-04T01:52:53.904" v="1520" actId="478"/>
          <ac:spMkLst>
            <pc:docMk/>
            <pc:sldMk cId="2816708690" sldId="343"/>
            <ac:spMk id="5" creationId="{2DEB7CBB-C6A6-2ACC-731C-B9CD73B8F718}"/>
          </ac:spMkLst>
        </pc:spChg>
      </pc:sldChg>
      <pc:sldChg chg="modSp add mod">
        <pc:chgData name="Allie Pfleger" userId="7701ca9aa713607d" providerId="LiveId" clId="{C34ACFCC-340C-4A82-A07B-ADA40EDCB35A}" dt="2023-01-04T01:56:22.536" v="1630" actId="11"/>
        <pc:sldMkLst>
          <pc:docMk/>
          <pc:sldMk cId="762926288" sldId="344"/>
        </pc:sldMkLst>
        <pc:spChg chg="mod">
          <ac:chgData name="Allie Pfleger" userId="7701ca9aa713607d" providerId="LiveId" clId="{C34ACFCC-340C-4A82-A07B-ADA40EDCB35A}" dt="2023-01-04T01:56:22.536" v="1630" actId="11"/>
          <ac:spMkLst>
            <pc:docMk/>
            <pc:sldMk cId="762926288" sldId="344"/>
            <ac:spMk id="3" creationId="{0417D5D2-C1F7-5FA5-0368-6326B91E97AD}"/>
          </ac:spMkLst>
        </pc:spChg>
      </pc:sldChg>
      <pc:sldChg chg="modSp add mod ord">
        <pc:chgData name="Allie Pfleger" userId="7701ca9aa713607d" providerId="LiveId" clId="{C34ACFCC-340C-4A82-A07B-ADA40EDCB35A}" dt="2023-01-04T07:51:00.834" v="2537" actId="207"/>
        <pc:sldMkLst>
          <pc:docMk/>
          <pc:sldMk cId="2021250681" sldId="345"/>
        </pc:sldMkLst>
        <pc:spChg chg="mod">
          <ac:chgData name="Allie Pfleger" userId="7701ca9aa713607d" providerId="LiveId" clId="{C34ACFCC-340C-4A82-A07B-ADA40EDCB35A}" dt="2023-01-04T07:45:22.239" v="1842" actId="20577"/>
          <ac:spMkLst>
            <pc:docMk/>
            <pc:sldMk cId="2021250681" sldId="345"/>
            <ac:spMk id="3" creationId="{941FCB01-53C6-E50A-567A-BAF2970EA2A3}"/>
          </ac:spMkLst>
        </pc:spChg>
        <pc:spChg chg="mod">
          <ac:chgData name="Allie Pfleger" userId="7701ca9aa713607d" providerId="LiveId" clId="{C34ACFCC-340C-4A82-A07B-ADA40EDCB35A}" dt="2023-01-04T07:51:00.834" v="2537" actId="207"/>
          <ac:spMkLst>
            <pc:docMk/>
            <pc:sldMk cId="2021250681" sldId="345"/>
            <ac:spMk id="4" creationId="{8877AD4C-974B-3470-830F-04D5CF99B05D}"/>
          </ac:spMkLst>
        </pc:spChg>
      </pc:sldChg>
      <pc:sldChg chg="modSp add mod">
        <pc:chgData name="Allie Pfleger" userId="7701ca9aa713607d" providerId="LiveId" clId="{C34ACFCC-340C-4A82-A07B-ADA40EDCB35A}" dt="2023-01-04T07:51:34.122" v="2538" actId="1076"/>
        <pc:sldMkLst>
          <pc:docMk/>
          <pc:sldMk cId="3898918708" sldId="346"/>
        </pc:sldMkLst>
        <pc:spChg chg="mod">
          <ac:chgData name="Allie Pfleger" userId="7701ca9aa713607d" providerId="LiveId" clId="{C34ACFCC-340C-4A82-A07B-ADA40EDCB35A}" dt="2023-01-04T01:57:05.584" v="1635" actId="14100"/>
          <ac:spMkLst>
            <pc:docMk/>
            <pc:sldMk cId="3898918708" sldId="346"/>
            <ac:spMk id="3" creationId="{0417D5D2-C1F7-5FA5-0368-6326B91E97AD}"/>
          </ac:spMkLst>
        </pc:spChg>
        <pc:spChg chg="mod">
          <ac:chgData name="Allie Pfleger" userId="7701ca9aa713607d" providerId="LiveId" clId="{C34ACFCC-340C-4A82-A07B-ADA40EDCB35A}" dt="2023-01-04T07:51:34.122" v="2538" actId="1076"/>
          <ac:spMkLst>
            <pc:docMk/>
            <pc:sldMk cId="3898918708" sldId="346"/>
            <ac:spMk id="5" creationId="{2DEB7CBB-C6A6-2ACC-731C-B9CD73B8F718}"/>
          </ac:spMkLst>
        </pc:spChg>
      </pc:sldChg>
      <pc:sldChg chg="modSp add mod">
        <pc:chgData name="Allie Pfleger" userId="7701ca9aa713607d" providerId="LiveId" clId="{C34ACFCC-340C-4A82-A07B-ADA40EDCB35A}" dt="2023-01-04T02:07:21.599" v="1804" actId="255"/>
        <pc:sldMkLst>
          <pc:docMk/>
          <pc:sldMk cId="986172810" sldId="347"/>
        </pc:sldMkLst>
        <pc:spChg chg="mod">
          <ac:chgData name="Allie Pfleger" userId="7701ca9aa713607d" providerId="LiveId" clId="{C34ACFCC-340C-4A82-A07B-ADA40EDCB35A}" dt="2023-01-04T02:07:06.301" v="1800" actId="404"/>
          <ac:spMkLst>
            <pc:docMk/>
            <pc:sldMk cId="986172810" sldId="347"/>
            <ac:spMk id="3" creationId="{0417D5D2-C1F7-5FA5-0368-6326B91E97AD}"/>
          </ac:spMkLst>
        </pc:spChg>
        <pc:spChg chg="mod">
          <ac:chgData name="Allie Pfleger" userId="7701ca9aa713607d" providerId="LiveId" clId="{C34ACFCC-340C-4A82-A07B-ADA40EDCB35A}" dt="2023-01-04T02:07:21.599" v="1804" actId="255"/>
          <ac:spMkLst>
            <pc:docMk/>
            <pc:sldMk cId="986172810" sldId="347"/>
            <ac:spMk id="5" creationId="{2DEB7CBB-C6A6-2ACC-731C-B9CD73B8F718}"/>
          </ac:spMkLst>
        </pc:spChg>
      </pc:sldChg>
    </pc:docChg>
  </pc:docChgLst>
  <pc:docChgLst>
    <pc:chgData name="Allie Pfleger" userId="7701ca9aa713607d" providerId="LiveId" clId="{73DBF263-C4FF-426D-9F05-0243B36897F5}"/>
    <pc:docChg chg="modSld sldOrd modSection">
      <pc:chgData name="Allie Pfleger" userId="7701ca9aa713607d" providerId="LiveId" clId="{73DBF263-C4FF-426D-9F05-0243B36897F5}" dt="2023-01-04T22:32:05.838" v="1"/>
      <pc:docMkLst>
        <pc:docMk/>
      </pc:docMkLst>
      <pc:sldChg chg="ord">
        <pc:chgData name="Allie Pfleger" userId="7701ca9aa713607d" providerId="LiveId" clId="{73DBF263-C4FF-426D-9F05-0243B36897F5}" dt="2023-01-04T22:32:05.838" v="1"/>
        <pc:sldMkLst>
          <pc:docMk/>
          <pc:sldMk cId="3598458619" sldId="334"/>
        </pc:sldMkLst>
      </pc:sldChg>
      <pc:sldChg chg="ord">
        <pc:chgData name="Allie Pfleger" userId="7701ca9aa713607d" providerId="LiveId" clId="{73DBF263-C4FF-426D-9F05-0243B36897F5}" dt="2023-01-04T22:32:05.838" v="1"/>
        <pc:sldMkLst>
          <pc:docMk/>
          <pc:sldMk cId="3929127955" sldId="335"/>
        </pc:sldMkLst>
      </pc:sldChg>
      <pc:sldChg chg="ord">
        <pc:chgData name="Allie Pfleger" userId="7701ca9aa713607d" providerId="LiveId" clId="{73DBF263-C4FF-426D-9F05-0243B36897F5}" dt="2023-01-04T22:32:05.838" v="1"/>
        <pc:sldMkLst>
          <pc:docMk/>
          <pc:sldMk cId="1135632638" sldId="336"/>
        </pc:sldMkLst>
      </pc:sldChg>
      <pc:sldChg chg="ord">
        <pc:chgData name="Allie Pfleger" userId="7701ca9aa713607d" providerId="LiveId" clId="{73DBF263-C4FF-426D-9F05-0243B36897F5}" dt="2023-01-04T22:32:05.838" v="1"/>
        <pc:sldMkLst>
          <pc:docMk/>
          <pc:sldMk cId="1312242286" sldId="337"/>
        </pc:sldMkLst>
      </pc:sldChg>
      <pc:sldChg chg="ord">
        <pc:chgData name="Allie Pfleger" userId="7701ca9aa713607d" providerId="LiveId" clId="{73DBF263-C4FF-426D-9F05-0243B36897F5}" dt="2023-01-04T22:32:05.838" v="1"/>
        <pc:sldMkLst>
          <pc:docMk/>
          <pc:sldMk cId="4057705662" sldId="338"/>
        </pc:sldMkLst>
      </pc:sldChg>
    </pc:docChg>
  </pc:docChgLst>
  <pc:docChgLst>
    <pc:chgData name="Allie Pfleger" userId="7701ca9aa713607d" providerId="LiveId" clId="{2E10D560-BA2C-4A8F-A766-6070C0F714AC}"/>
    <pc:docChg chg="undo custSel addSld delSld modSld modSection">
      <pc:chgData name="Allie Pfleger" userId="7701ca9aa713607d" providerId="LiveId" clId="{2E10D560-BA2C-4A8F-A766-6070C0F714AC}" dt="2022-10-02T20:58:42.667" v="1258" actId="1076"/>
      <pc:docMkLst>
        <pc:docMk/>
      </pc:docMkLst>
      <pc:sldChg chg="modSp mod">
        <pc:chgData name="Allie Pfleger" userId="7701ca9aa713607d" providerId="LiveId" clId="{2E10D560-BA2C-4A8F-A766-6070C0F714AC}" dt="2022-09-29T02:41:33.354" v="398" actId="113"/>
        <pc:sldMkLst>
          <pc:docMk/>
          <pc:sldMk cId="3083502141" sldId="296"/>
        </pc:sldMkLst>
        <pc:spChg chg="mod">
          <ac:chgData name="Allie Pfleger" userId="7701ca9aa713607d" providerId="LiveId" clId="{2E10D560-BA2C-4A8F-A766-6070C0F714AC}" dt="2022-09-29T02:41:33.354" v="398" actId="113"/>
          <ac:spMkLst>
            <pc:docMk/>
            <pc:sldMk cId="3083502141" sldId="296"/>
            <ac:spMk id="4" creationId="{8877AD4C-974B-3470-830F-04D5CF99B05D}"/>
          </ac:spMkLst>
        </pc:spChg>
      </pc:sldChg>
      <pc:sldChg chg="modSp mod">
        <pc:chgData name="Allie Pfleger" userId="7701ca9aa713607d" providerId="LiveId" clId="{2E10D560-BA2C-4A8F-A766-6070C0F714AC}" dt="2022-09-29T02:46:59.078" v="482" actId="20577"/>
        <pc:sldMkLst>
          <pc:docMk/>
          <pc:sldMk cId="1880349108" sldId="298"/>
        </pc:sldMkLst>
        <pc:spChg chg="mod">
          <ac:chgData name="Allie Pfleger" userId="7701ca9aa713607d" providerId="LiveId" clId="{2E10D560-BA2C-4A8F-A766-6070C0F714AC}" dt="2022-09-29T02:46:59.078" v="482" actId="20577"/>
          <ac:spMkLst>
            <pc:docMk/>
            <pc:sldMk cId="1880349108" sldId="298"/>
            <ac:spMk id="3" creationId="{0417D5D2-C1F7-5FA5-0368-6326B91E97AD}"/>
          </ac:spMkLst>
        </pc:spChg>
      </pc:sldChg>
      <pc:sldChg chg="modSp mod">
        <pc:chgData name="Allie Pfleger" userId="7701ca9aa713607d" providerId="LiveId" clId="{2E10D560-BA2C-4A8F-A766-6070C0F714AC}" dt="2022-09-29T02:47:23.320" v="487"/>
        <pc:sldMkLst>
          <pc:docMk/>
          <pc:sldMk cId="50788904" sldId="301"/>
        </pc:sldMkLst>
        <pc:spChg chg="mod">
          <ac:chgData name="Allie Pfleger" userId="7701ca9aa713607d" providerId="LiveId" clId="{2E10D560-BA2C-4A8F-A766-6070C0F714AC}" dt="2022-09-29T02:47:23.320" v="487"/>
          <ac:spMkLst>
            <pc:docMk/>
            <pc:sldMk cId="50788904" sldId="301"/>
            <ac:spMk id="4" creationId="{24061683-B6F4-16AC-89BD-AC2D35827500}"/>
          </ac:spMkLst>
        </pc:spChg>
      </pc:sldChg>
      <pc:sldChg chg="modSp mod">
        <pc:chgData name="Allie Pfleger" userId="7701ca9aa713607d" providerId="LiveId" clId="{2E10D560-BA2C-4A8F-A766-6070C0F714AC}" dt="2022-09-29T02:47:40.107" v="490"/>
        <pc:sldMkLst>
          <pc:docMk/>
          <pc:sldMk cId="3662125605" sldId="302"/>
        </pc:sldMkLst>
        <pc:spChg chg="mod">
          <ac:chgData name="Allie Pfleger" userId="7701ca9aa713607d" providerId="LiveId" clId="{2E10D560-BA2C-4A8F-A766-6070C0F714AC}" dt="2022-09-29T02:47:40.107" v="490"/>
          <ac:spMkLst>
            <pc:docMk/>
            <pc:sldMk cId="3662125605" sldId="302"/>
            <ac:spMk id="4" creationId="{24061683-B6F4-16AC-89BD-AC2D35827500}"/>
          </ac:spMkLst>
        </pc:spChg>
      </pc:sldChg>
      <pc:sldChg chg="modSp mod">
        <pc:chgData name="Allie Pfleger" userId="7701ca9aa713607d" providerId="LiveId" clId="{2E10D560-BA2C-4A8F-A766-6070C0F714AC}" dt="2022-09-29T02:47:55.481" v="493"/>
        <pc:sldMkLst>
          <pc:docMk/>
          <pc:sldMk cId="2312906981" sldId="303"/>
        </pc:sldMkLst>
        <pc:spChg chg="mod">
          <ac:chgData name="Allie Pfleger" userId="7701ca9aa713607d" providerId="LiveId" clId="{2E10D560-BA2C-4A8F-A766-6070C0F714AC}" dt="2022-09-29T02:47:55.481" v="493"/>
          <ac:spMkLst>
            <pc:docMk/>
            <pc:sldMk cId="2312906981" sldId="303"/>
            <ac:spMk id="4" creationId="{24061683-B6F4-16AC-89BD-AC2D35827500}"/>
          </ac:spMkLst>
        </pc:spChg>
      </pc:sldChg>
      <pc:sldChg chg="modSp">
        <pc:chgData name="Allie Pfleger" userId="7701ca9aa713607d" providerId="LiveId" clId="{2E10D560-BA2C-4A8F-A766-6070C0F714AC}" dt="2022-09-29T02:48:26.413" v="499"/>
        <pc:sldMkLst>
          <pc:docMk/>
          <pc:sldMk cId="2152061787" sldId="305"/>
        </pc:sldMkLst>
        <pc:spChg chg="mod">
          <ac:chgData name="Allie Pfleger" userId="7701ca9aa713607d" providerId="LiveId" clId="{2E10D560-BA2C-4A8F-A766-6070C0F714AC}" dt="2022-09-29T02:48:26.413" v="499"/>
          <ac:spMkLst>
            <pc:docMk/>
            <pc:sldMk cId="2152061787" sldId="305"/>
            <ac:spMk id="4" creationId="{B0D14E38-CB41-D66D-C1A5-5E8F0D0706A9}"/>
          </ac:spMkLst>
        </pc:spChg>
      </pc:sldChg>
      <pc:sldChg chg="modSp mod">
        <pc:chgData name="Allie Pfleger" userId="7701ca9aa713607d" providerId="LiveId" clId="{2E10D560-BA2C-4A8F-A766-6070C0F714AC}" dt="2022-09-29T02:48:53.994" v="504" actId="20577"/>
        <pc:sldMkLst>
          <pc:docMk/>
          <pc:sldMk cId="633255238" sldId="306"/>
        </pc:sldMkLst>
        <pc:spChg chg="mod">
          <ac:chgData name="Allie Pfleger" userId="7701ca9aa713607d" providerId="LiveId" clId="{2E10D560-BA2C-4A8F-A766-6070C0F714AC}" dt="2022-09-29T02:48:53.994" v="504" actId="20577"/>
          <ac:spMkLst>
            <pc:docMk/>
            <pc:sldMk cId="633255238" sldId="306"/>
            <ac:spMk id="3" creationId="{04C2CAFC-C701-F8B0-BCF7-11AE99BB8E8F}"/>
          </ac:spMkLst>
        </pc:spChg>
      </pc:sldChg>
      <pc:sldChg chg="modSp mod">
        <pc:chgData name="Allie Pfleger" userId="7701ca9aa713607d" providerId="LiveId" clId="{2E10D560-BA2C-4A8F-A766-6070C0F714AC}" dt="2022-09-29T02:52:58.424" v="561"/>
        <pc:sldMkLst>
          <pc:docMk/>
          <pc:sldMk cId="903904302" sldId="307"/>
        </pc:sldMkLst>
        <pc:spChg chg="mod">
          <ac:chgData name="Allie Pfleger" userId="7701ca9aa713607d" providerId="LiveId" clId="{2E10D560-BA2C-4A8F-A766-6070C0F714AC}" dt="2022-09-29T02:52:58.424" v="561"/>
          <ac:spMkLst>
            <pc:docMk/>
            <pc:sldMk cId="903904302" sldId="307"/>
            <ac:spMk id="3" creationId="{A4B50799-94EB-7665-33BE-1FC95A43EA16}"/>
          </ac:spMkLst>
        </pc:spChg>
      </pc:sldChg>
      <pc:sldChg chg="modSp">
        <pc:chgData name="Allie Pfleger" userId="7701ca9aa713607d" providerId="LiveId" clId="{2E10D560-BA2C-4A8F-A766-6070C0F714AC}" dt="2022-09-29T02:54:54.834" v="585"/>
        <pc:sldMkLst>
          <pc:docMk/>
          <pc:sldMk cId="2090809555" sldId="311"/>
        </pc:sldMkLst>
        <pc:spChg chg="mod">
          <ac:chgData name="Allie Pfleger" userId="7701ca9aa713607d" providerId="LiveId" clId="{2E10D560-BA2C-4A8F-A766-6070C0F714AC}" dt="2022-09-29T02:54:54.834" v="585"/>
          <ac:spMkLst>
            <pc:docMk/>
            <pc:sldMk cId="2090809555" sldId="311"/>
            <ac:spMk id="3" creationId="{0417D5D2-C1F7-5FA5-0368-6326B91E97AD}"/>
          </ac:spMkLst>
        </pc:spChg>
      </pc:sldChg>
      <pc:sldChg chg="modSp mod">
        <pc:chgData name="Allie Pfleger" userId="7701ca9aa713607d" providerId="LiveId" clId="{2E10D560-BA2C-4A8F-A766-6070C0F714AC}" dt="2022-10-02T20:57:48.174" v="1250" actId="1076"/>
        <pc:sldMkLst>
          <pc:docMk/>
          <pc:sldMk cId="1158324148" sldId="312"/>
        </pc:sldMkLst>
        <pc:spChg chg="mod">
          <ac:chgData name="Allie Pfleger" userId="7701ca9aa713607d" providerId="LiveId" clId="{2E10D560-BA2C-4A8F-A766-6070C0F714AC}" dt="2022-10-02T20:57:39.525" v="1248"/>
          <ac:spMkLst>
            <pc:docMk/>
            <pc:sldMk cId="1158324148" sldId="312"/>
            <ac:spMk id="5" creationId="{BDFE6857-4560-CA62-99DE-E937CD583776}"/>
          </ac:spMkLst>
        </pc:spChg>
        <pc:spChg chg="mod">
          <ac:chgData name="Allie Pfleger" userId="7701ca9aa713607d" providerId="LiveId" clId="{2E10D560-BA2C-4A8F-A766-6070C0F714AC}" dt="2022-10-02T20:57:48.174" v="1250" actId="1076"/>
          <ac:spMkLst>
            <pc:docMk/>
            <pc:sldMk cId="1158324148" sldId="312"/>
            <ac:spMk id="6" creationId="{7083C816-45B3-EAA6-09CD-7B55A2312706}"/>
          </ac:spMkLst>
        </pc:spChg>
      </pc:sldChg>
      <pc:sldChg chg="modSp mod">
        <pc:chgData name="Allie Pfleger" userId="7701ca9aa713607d" providerId="LiveId" clId="{2E10D560-BA2C-4A8F-A766-6070C0F714AC}" dt="2022-09-29T02:56:33.316" v="603" actId="115"/>
        <pc:sldMkLst>
          <pc:docMk/>
          <pc:sldMk cId="373537532" sldId="313"/>
        </pc:sldMkLst>
        <pc:spChg chg="mod">
          <ac:chgData name="Allie Pfleger" userId="7701ca9aa713607d" providerId="LiveId" clId="{2E10D560-BA2C-4A8F-A766-6070C0F714AC}" dt="2022-09-29T02:56:33.316" v="603" actId="115"/>
          <ac:spMkLst>
            <pc:docMk/>
            <pc:sldMk cId="373537532" sldId="313"/>
            <ac:spMk id="5" creationId="{BDFE6857-4560-CA62-99DE-E937CD583776}"/>
          </ac:spMkLst>
        </pc:spChg>
      </pc:sldChg>
      <pc:sldChg chg="addSp modSp mod">
        <pc:chgData name="Allie Pfleger" userId="7701ca9aa713607d" providerId="LiveId" clId="{2E10D560-BA2C-4A8F-A766-6070C0F714AC}" dt="2022-10-02T20:58:42.667" v="1258" actId="1076"/>
        <pc:sldMkLst>
          <pc:docMk/>
          <pc:sldMk cId="2039830849" sldId="316"/>
        </pc:sldMkLst>
        <pc:spChg chg="add mod">
          <ac:chgData name="Allie Pfleger" userId="7701ca9aa713607d" providerId="LiveId" clId="{2E10D560-BA2C-4A8F-A766-6070C0F714AC}" dt="2022-10-02T20:58:42.667" v="1258" actId="1076"/>
          <ac:spMkLst>
            <pc:docMk/>
            <pc:sldMk cId="2039830849" sldId="316"/>
            <ac:spMk id="5" creationId="{29B86F8B-E3CF-E196-80AC-E0B6E08EE425}"/>
          </ac:spMkLst>
        </pc:spChg>
      </pc:sldChg>
      <pc:sldChg chg="modSp mod">
        <pc:chgData name="Allie Pfleger" userId="7701ca9aa713607d" providerId="LiveId" clId="{2E10D560-BA2C-4A8F-A766-6070C0F714AC}" dt="2022-09-29T02:22:03.420" v="1" actId="1076"/>
        <pc:sldMkLst>
          <pc:docMk/>
          <pc:sldMk cId="3334827261" sldId="325"/>
        </pc:sldMkLst>
        <pc:spChg chg="mod">
          <ac:chgData name="Allie Pfleger" userId="7701ca9aa713607d" providerId="LiveId" clId="{2E10D560-BA2C-4A8F-A766-6070C0F714AC}" dt="2022-09-29T02:22:03.420" v="1" actId="1076"/>
          <ac:spMkLst>
            <pc:docMk/>
            <pc:sldMk cId="3334827261" sldId="325"/>
            <ac:spMk id="7" creationId="{4AB93F5A-87D3-DE07-5142-EE9A2DA273F3}"/>
          </ac:spMkLst>
        </pc:spChg>
      </pc:sldChg>
      <pc:sldChg chg="modSp add mod">
        <pc:chgData name="Allie Pfleger" userId="7701ca9aa713607d" providerId="LiveId" clId="{2E10D560-BA2C-4A8F-A766-6070C0F714AC}" dt="2022-09-29T03:00:47.338" v="945" actId="207"/>
        <pc:sldMkLst>
          <pc:docMk/>
          <pc:sldMk cId="2290627644" sldId="327"/>
        </pc:sldMkLst>
        <pc:spChg chg="mod">
          <ac:chgData name="Allie Pfleger" userId="7701ca9aa713607d" providerId="LiveId" clId="{2E10D560-BA2C-4A8F-A766-6070C0F714AC}" dt="2022-09-29T02:34:58.473" v="18" actId="20577"/>
          <ac:spMkLst>
            <pc:docMk/>
            <pc:sldMk cId="2290627644" sldId="327"/>
            <ac:spMk id="3" creationId="{DABDF82E-2FEF-ECEE-5EB7-A9C88DFFD3A2}"/>
          </ac:spMkLst>
        </pc:spChg>
        <pc:spChg chg="mod">
          <ac:chgData name="Allie Pfleger" userId="7701ca9aa713607d" providerId="LiveId" clId="{2E10D560-BA2C-4A8F-A766-6070C0F714AC}" dt="2022-09-29T03:00:47.338" v="945" actId="207"/>
          <ac:spMkLst>
            <pc:docMk/>
            <pc:sldMk cId="2290627644" sldId="327"/>
            <ac:spMk id="4" creationId="{EB60333F-FBC6-7A8F-37A9-DAB818C7B403}"/>
          </ac:spMkLst>
        </pc:spChg>
      </pc:sldChg>
      <pc:sldChg chg="modSp add del mod">
        <pc:chgData name="Allie Pfleger" userId="7701ca9aa713607d" providerId="LiveId" clId="{2E10D560-BA2C-4A8F-A766-6070C0F714AC}" dt="2022-09-29T02:35:47.710" v="77" actId="47"/>
        <pc:sldMkLst>
          <pc:docMk/>
          <pc:sldMk cId="1865871516" sldId="328"/>
        </pc:sldMkLst>
        <pc:spChg chg="mod">
          <ac:chgData name="Allie Pfleger" userId="7701ca9aa713607d" providerId="LiveId" clId="{2E10D560-BA2C-4A8F-A766-6070C0F714AC}" dt="2022-09-29T02:35:33.353" v="76" actId="20577"/>
          <ac:spMkLst>
            <pc:docMk/>
            <pc:sldMk cId="1865871516" sldId="328"/>
            <ac:spMk id="3" creationId="{DABDF82E-2FEF-ECEE-5EB7-A9C88DFFD3A2}"/>
          </ac:spMkLst>
        </pc:spChg>
      </pc:sldChg>
      <pc:sldChg chg="modSp add mod">
        <pc:chgData name="Allie Pfleger" userId="7701ca9aa713607d" providerId="LiveId" clId="{2E10D560-BA2C-4A8F-A766-6070C0F714AC}" dt="2022-09-29T03:06:37.904" v="1242" actId="113"/>
        <pc:sldMkLst>
          <pc:docMk/>
          <pc:sldMk cId="3659718714" sldId="328"/>
        </pc:sldMkLst>
        <pc:spChg chg="mod">
          <ac:chgData name="Allie Pfleger" userId="7701ca9aa713607d" providerId="LiveId" clId="{2E10D560-BA2C-4A8F-A766-6070C0F714AC}" dt="2022-09-29T03:01:00.444" v="970" actId="20577"/>
          <ac:spMkLst>
            <pc:docMk/>
            <pc:sldMk cId="3659718714" sldId="328"/>
            <ac:spMk id="3" creationId="{DABDF82E-2FEF-ECEE-5EB7-A9C88DFFD3A2}"/>
          </ac:spMkLst>
        </pc:spChg>
        <pc:spChg chg="mod">
          <ac:chgData name="Allie Pfleger" userId="7701ca9aa713607d" providerId="LiveId" clId="{2E10D560-BA2C-4A8F-A766-6070C0F714AC}" dt="2022-09-29T03:06:37.904" v="1242" actId="113"/>
          <ac:spMkLst>
            <pc:docMk/>
            <pc:sldMk cId="3659718714" sldId="328"/>
            <ac:spMk id="4" creationId="{EB60333F-FBC6-7A8F-37A9-DAB818C7B403}"/>
          </ac:spMkLst>
        </pc:spChg>
      </pc:sldChg>
      <pc:sldChg chg="addSp modSp mod">
        <pc:chgData name="Allie Pfleger" userId="7701ca9aa713607d" providerId="LiveId" clId="{2E10D560-BA2C-4A8F-A766-6070C0F714AC}" dt="2022-10-02T20:58:18.536" v="1252" actId="20577"/>
        <pc:sldMkLst>
          <pc:docMk/>
          <pc:sldMk cId="128399849" sldId="329"/>
        </pc:sldMkLst>
        <pc:spChg chg="add mod">
          <ac:chgData name="Allie Pfleger" userId="7701ca9aa713607d" providerId="LiveId" clId="{2E10D560-BA2C-4A8F-A766-6070C0F714AC}" dt="2022-10-02T20:58:18.536" v="1252" actId="20577"/>
          <ac:spMkLst>
            <pc:docMk/>
            <pc:sldMk cId="128399849" sldId="329"/>
            <ac:spMk id="3" creationId="{399DAAE1-D0FE-B85F-FC68-1B019B80CD56}"/>
          </ac:spMkLst>
        </pc:spChg>
        <pc:spChg chg="mod">
          <ac:chgData name="Allie Pfleger" userId="7701ca9aa713607d" providerId="LiveId" clId="{2E10D560-BA2C-4A8F-A766-6070C0F714AC}" dt="2022-10-02T20:57:34.745" v="1245"/>
          <ac:spMkLst>
            <pc:docMk/>
            <pc:sldMk cId="128399849" sldId="329"/>
            <ac:spMk id="5" creationId="{BDFE6857-4560-CA62-99DE-E937CD583776}"/>
          </ac:spMkLst>
        </pc:spChg>
      </pc:sldChg>
    </pc:docChg>
  </pc:docChgLst>
  <pc:docChgLst>
    <pc:chgData name="Allie Pfleger" userId="7701ca9aa713607d" providerId="LiveId" clId="{4A0195D2-17C7-4FF0-8C43-9A9582B19BB4}"/>
    <pc:docChg chg="undo redo custSel addSld delSld modSld sldOrd delMainMaster addSection modSection">
      <pc:chgData name="Allie Pfleger" userId="7701ca9aa713607d" providerId="LiveId" clId="{4A0195D2-17C7-4FF0-8C43-9A9582B19BB4}" dt="2022-09-29T17:20:04.816" v="1400" actId="478"/>
      <pc:docMkLst>
        <pc:docMk/>
      </pc:docMkLst>
      <pc:sldChg chg="addSp delSp modSp mod modClrScheme chgLayout modNotes">
        <pc:chgData name="Allie Pfleger" userId="7701ca9aa713607d" providerId="LiveId" clId="{4A0195D2-17C7-4FF0-8C43-9A9582B19BB4}" dt="2022-09-26T16:05:08.858" v="167" actId="20577"/>
        <pc:sldMkLst>
          <pc:docMk/>
          <pc:sldMk cId="0" sldId="256"/>
        </pc:sldMkLst>
        <pc:spChg chg="add del mod ord">
          <ac:chgData name="Allie Pfleger" userId="7701ca9aa713607d" providerId="LiveId" clId="{4A0195D2-17C7-4FF0-8C43-9A9582B19BB4}" dt="2022-09-26T16:03:31.648" v="116" actId="478"/>
          <ac:spMkLst>
            <pc:docMk/>
            <pc:sldMk cId="0" sldId="256"/>
            <ac:spMk id="2" creationId="{7B7ACEAD-563F-5023-2FBB-720B5174E570}"/>
          </ac:spMkLst>
        </pc:spChg>
        <pc:spChg chg="add del mod ord">
          <ac:chgData name="Allie Pfleger" userId="7701ca9aa713607d" providerId="LiveId" clId="{4A0195D2-17C7-4FF0-8C43-9A9582B19BB4}" dt="2022-09-26T16:03:17.701" v="112" actId="478"/>
          <ac:spMkLst>
            <pc:docMk/>
            <pc:sldMk cId="0" sldId="256"/>
            <ac:spMk id="3" creationId="{B79F1C66-C7E4-540C-1973-1676E0A571F6}"/>
          </ac:spMkLst>
        </pc:spChg>
        <pc:spChg chg="add del mod">
          <ac:chgData name="Allie Pfleger" userId="7701ca9aa713607d" providerId="LiveId" clId="{4A0195D2-17C7-4FF0-8C43-9A9582B19BB4}" dt="2022-09-26T16:03:26.777" v="115" actId="478"/>
          <ac:spMkLst>
            <pc:docMk/>
            <pc:sldMk cId="0" sldId="256"/>
            <ac:spMk id="5" creationId="{AD950FE6-288A-4462-6BDF-C9A09F2F4B48}"/>
          </ac:spMkLst>
        </pc:spChg>
        <pc:spChg chg="add del mod ord">
          <ac:chgData name="Allie Pfleger" userId="7701ca9aa713607d" providerId="LiveId" clId="{4A0195D2-17C7-4FF0-8C43-9A9582B19BB4}" dt="2022-09-26T16:03:36.743" v="117" actId="700"/>
          <ac:spMkLst>
            <pc:docMk/>
            <pc:sldMk cId="0" sldId="256"/>
            <ac:spMk id="7" creationId="{DABBB57B-A4D1-3206-1D4C-88D89F11AA61}"/>
          </ac:spMkLst>
        </pc:spChg>
        <pc:spChg chg="add del mod ord">
          <ac:chgData name="Allie Pfleger" userId="7701ca9aa713607d" providerId="LiveId" clId="{4A0195D2-17C7-4FF0-8C43-9A9582B19BB4}" dt="2022-09-26T16:03:41.645" v="118" actId="700"/>
          <ac:spMkLst>
            <pc:docMk/>
            <pc:sldMk cId="0" sldId="256"/>
            <ac:spMk id="8" creationId="{C7B95C10-6DF7-99AF-8A5D-A98F61E39318}"/>
          </ac:spMkLst>
        </pc:spChg>
        <pc:spChg chg="add del mod ord">
          <ac:chgData name="Allie Pfleger" userId="7701ca9aa713607d" providerId="LiveId" clId="{4A0195D2-17C7-4FF0-8C43-9A9582B19BB4}" dt="2022-09-26T16:03:41.645" v="118" actId="700"/>
          <ac:spMkLst>
            <pc:docMk/>
            <pc:sldMk cId="0" sldId="256"/>
            <ac:spMk id="9" creationId="{BE4E7C34-6E19-A145-BCB1-E203B9872A94}"/>
          </ac:spMkLst>
        </pc:spChg>
        <pc:spChg chg="add mod ord">
          <ac:chgData name="Allie Pfleger" userId="7701ca9aa713607d" providerId="LiveId" clId="{4A0195D2-17C7-4FF0-8C43-9A9582B19BB4}" dt="2022-09-26T16:03:55.270" v="147" actId="20577"/>
          <ac:spMkLst>
            <pc:docMk/>
            <pc:sldMk cId="0" sldId="256"/>
            <ac:spMk id="10" creationId="{0C7CAE74-E604-5FBC-9B8B-6F130B705171}"/>
          </ac:spMkLst>
        </pc:spChg>
        <pc:spChg chg="add mod ord">
          <ac:chgData name="Allie Pfleger" userId="7701ca9aa713607d" providerId="LiveId" clId="{4A0195D2-17C7-4FF0-8C43-9A9582B19BB4}" dt="2022-09-26T16:05:08.858" v="167" actId="20577"/>
          <ac:spMkLst>
            <pc:docMk/>
            <pc:sldMk cId="0" sldId="256"/>
            <ac:spMk id="11" creationId="{A47D2BBD-16AF-190D-D60F-F25B6FB85F84}"/>
          </ac:spMkLst>
        </pc:spChg>
        <pc:spChg chg="del mod">
          <ac:chgData name="Allie Pfleger" userId="7701ca9aa713607d" providerId="LiveId" clId="{4A0195D2-17C7-4FF0-8C43-9A9582B19BB4}" dt="2022-09-26T16:03:58.454" v="148" actId="478"/>
          <ac:spMkLst>
            <pc:docMk/>
            <pc:sldMk cId="0" sldId="256"/>
            <ac:spMk id="105" creationId="{00000000-0000-0000-0000-000000000000}"/>
          </ac:spMkLst>
        </pc:spChg>
        <pc:spChg chg="del mod">
          <ac:chgData name="Allie Pfleger" userId="7701ca9aa713607d" providerId="LiveId" clId="{4A0195D2-17C7-4FF0-8C43-9A9582B19BB4}" dt="2022-09-26T16:03:23.382" v="114" actId="478"/>
          <ac:spMkLst>
            <pc:docMk/>
            <pc:sldMk cId="0" sldId="256"/>
            <ac:spMk id="106" creationId="{00000000-0000-0000-0000-000000000000}"/>
          </ac:spMkLst>
        </pc:spChg>
      </pc:sldChg>
      <pc:sldChg chg="addSp delSp modSp mod ord modClrScheme chgLayout modNotes">
        <pc:chgData name="Allie Pfleger" userId="7701ca9aa713607d" providerId="LiveId" clId="{4A0195D2-17C7-4FF0-8C43-9A9582B19BB4}" dt="2022-09-26T22:36:08.208" v="1141"/>
        <pc:sldMkLst>
          <pc:docMk/>
          <pc:sldMk cId="0" sldId="257"/>
        </pc:sldMkLst>
        <pc:spChg chg="add del mod ord">
          <ac:chgData name="Allie Pfleger" userId="7701ca9aa713607d" providerId="LiveId" clId="{4A0195D2-17C7-4FF0-8C43-9A9582B19BB4}" dt="2022-09-26T16:07:11.019" v="206" actId="700"/>
          <ac:spMkLst>
            <pc:docMk/>
            <pc:sldMk cId="0" sldId="257"/>
            <ac:spMk id="2" creationId="{3055C45B-34A0-2B32-F1B6-723A3B1FB24D}"/>
          </ac:spMkLst>
        </pc:spChg>
        <pc:spChg chg="mod ord">
          <ac:chgData name="Allie Pfleger" userId="7701ca9aa713607d" providerId="LiveId" clId="{4A0195D2-17C7-4FF0-8C43-9A9582B19BB4}" dt="2022-09-26T16:07:11.019" v="206" actId="700"/>
          <ac:spMkLst>
            <pc:docMk/>
            <pc:sldMk cId="0" sldId="257"/>
            <ac:spMk id="111" creationId="{00000000-0000-0000-0000-000000000000}"/>
          </ac:spMkLst>
        </pc:spChg>
      </pc:sldChg>
      <pc:sldChg chg="modSp del mod chgLayout modNotes">
        <pc:chgData name="Allie Pfleger" userId="7701ca9aa713607d" providerId="LiveId" clId="{4A0195D2-17C7-4FF0-8C43-9A9582B19BB4}" dt="2022-09-26T15:44:53.966" v="59" actId="47"/>
        <pc:sldMkLst>
          <pc:docMk/>
          <pc:sldMk cId="0" sldId="258"/>
        </pc:sldMkLst>
        <pc:spChg chg="mod ord">
          <ac:chgData name="Allie Pfleger" userId="7701ca9aa713607d" providerId="LiveId" clId="{4A0195D2-17C7-4FF0-8C43-9A9582B19BB4}" dt="2022-09-26T15:44:03.665" v="4" actId="700"/>
          <ac:spMkLst>
            <pc:docMk/>
            <pc:sldMk cId="0" sldId="258"/>
            <ac:spMk id="116" creationId="{00000000-0000-0000-0000-000000000000}"/>
          </ac:spMkLst>
        </pc:spChg>
        <pc:spChg chg="mod ord">
          <ac:chgData name="Allie Pfleger" userId="7701ca9aa713607d" providerId="LiveId" clId="{4A0195D2-17C7-4FF0-8C43-9A9582B19BB4}" dt="2022-09-26T15:44:03.665" v="4" actId="700"/>
          <ac:spMkLst>
            <pc:docMk/>
            <pc:sldMk cId="0" sldId="258"/>
            <ac:spMk id="117" creationId="{00000000-0000-0000-0000-000000000000}"/>
          </ac:spMkLst>
        </pc:spChg>
      </pc:sldChg>
      <pc:sldChg chg="addSp delSp modSp del mod modClrScheme chgLayout">
        <pc:chgData name="Allie Pfleger" userId="7701ca9aa713607d" providerId="LiveId" clId="{4A0195D2-17C7-4FF0-8C43-9A9582B19BB4}" dt="2022-09-26T15:46:22.706" v="85" actId="47"/>
        <pc:sldMkLst>
          <pc:docMk/>
          <pc:sldMk cId="0" sldId="259"/>
        </pc:sldMkLst>
        <pc:spChg chg="mod ord">
          <ac:chgData name="Allie Pfleger" userId="7701ca9aa713607d" providerId="LiveId" clId="{4A0195D2-17C7-4FF0-8C43-9A9582B19BB4}" dt="2022-09-26T15:45:17.360" v="65" actId="26606"/>
          <ac:spMkLst>
            <pc:docMk/>
            <pc:sldMk cId="0" sldId="259"/>
            <ac:spMk id="122" creationId="{00000000-0000-0000-0000-000000000000}"/>
          </ac:spMkLst>
        </pc:spChg>
        <pc:spChg chg="mod ord">
          <ac:chgData name="Allie Pfleger" userId="7701ca9aa713607d" providerId="LiveId" clId="{4A0195D2-17C7-4FF0-8C43-9A9582B19BB4}" dt="2022-09-26T15:45:17.360" v="65" actId="26606"/>
          <ac:spMkLst>
            <pc:docMk/>
            <pc:sldMk cId="0" sldId="259"/>
            <ac:spMk id="123" creationId="{00000000-0000-0000-0000-000000000000}"/>
          </ac:spMkLst>
        </pc:spChg>
        <pc:spChg chg="add del mod">
          <ac:chgData name="Allie Pfleger" userId="7701ca9aa713607d" providerId="LiveId" clId="{4A0195D2-17C7-4FF0-8C43-9A9582B19BB4}" dt="2022-09-26T15:45:17.350" v="64" actId="26606"/>
          <ac:spMkLst>
            <pc:docMk/>
            <pc:sldMk cId="0" sldId="259"/>
            <ac:spMk id="128" creationId="{64DDCC7F-588D-1392-FB12-FA3635B69684}"/>
          </ac:spMkLst>
        </pc:spChg>
      </pc:sldChg>
      <pc:sldChg chg="modSp del mod chgLayout">
        <pc:chgData name="Allie Pfleger" userId="7701ca9aa713607d" providerId="LiveId" clId="{4A0195D2-17C7-4FF0-8C43-9A9582B19BB4}" dt="2022-09-26T16:06:52.508" v="204" actId="47"/>
        <pc:sldMkLst>
          <pc:docMk/>
          <pc:sldMk cId="0" sldId="260"/>
        </pc:sldMkLst>
        <pc:spChg chg="mod ord">
          <ac:chgData name="Allie Pfleger" userId="7701ca9aa713607d" providerId="LiveId" clId="{4A0195D2-17C7-4FF0-8C43-9A9582B19BB4}" dt="2022-09-26T16:05:54.207" v="169" actId="700"/>
          <ac:spMkLst>
            <pc:docMk/>
            <pc:sldMk cId="0" sldId="260"/>
            <ac:spMk id="128" creationId="{00000000-0000-0000-0000-000000000000}"/>
          </ac:spMkLst>
        </pc:spChg>
        <pc:spChg chg="mod ord">
          <ac:chgData name="Allie Pfleger" userId="7701ca9aa713607d" providerId="LiveId" clId="{4A0195D2-17C7-4FF0-8C43-9A9582B19BB4}" dt="2022-09-26T16:05:54.207" v="169" actId="700"/>
          <ac:spMkLst>
            <pc:docMk/>
            <pc:sldMk cId="0" sldId="260"/>
            <ac:spMk id="129" creationId="{00000000-0000-0000-0000-000000000000}"/>
          </ac:spMkLst>
        </pc:spChg>
      </pc:sldChg>
      <pc:sldChg chg="modSp del mod modClrScheme chgLayout">
        <pc:chgData name="Allie Pfleger" userId="7701ca9aa713607d" providerId="LiveId" clId="{4A0195D2-17C7-4FF0-8C43-9A9582B19BB4}" dt="2022-09-26T16:07:33.881" v="220" actId="47"/>
        <pc:sldMkLst>
          <pc:docMk/>
          <pc:sldMk cId="0" sldId="261"/>
        </pc:sldMkLst>
        <pc:spChg chg="mod ord">
          <ac:chgData name="Allie Pfleger" userId="7701ca9aa713607d" providerId="LiveId" clId="{4A0195D2-17C7-4FF0-8C43-9A9582B19BB4}" dt="2022-09-26T16:07:01.759" v="205" actId="700"/>
          <ac:spMkLst>
            <pc:docMk/>
            <pc:sldMk cId="0" sldId="261"/>
            <ac:spMk id="134" creationId="{00000000-0000-0000-0000-000000000000}"/>
          </ac:spMkLst>
        </pc:spChg>
      </pc:sldChg>
      <pc:sldChg chg="modSp del mod">
        <pc:chgData name="Allie Pfleger" userId="7701ca9aa713607d" providerId="LiveId" clId="{4A0195D2-17C7-4FF0-8C43-9A9582B19BB4}" dt="2022-09-26T16:08:47.814" v="267" actId="47"/>
        <pc:sldMkLst>
          <pc:docMk/>
          <pc:sldMk cId="0" sldId="262"/>
        </pc:sldMkLst>
        <pc:spChg chg="mod">
          <ac:chgData name="Allie Pfleger" userId="7701ca9aa713607d" providerId="LiveId" clId="{4A0195D2-17C7-4FF0-8C43-9A9582B19BB4}" dt="2022-09-26T16:07:53.130" v="225" actId="368"/>
          <ac:spMkLst>
            <pc:docMk/>
            <pc:sldMk cId="0" sldId="262"/>
            <ac:spMk id="140" creationId="{00000000-0000-0000-0000-000000000000}"/>
          </ac:spMkLst>
        </pc:spChg>
      </pc:sldChg>
      <pc:sldChg chg="add del">
        <pc:chgData name="Allie Pfleger" userId="7701ca9aa713607d" providerId="LiveId" clId="{4A0195D2-17C7-4FF0-8C43-9A9582B19BB4}" dt="2022-09-26T16:13:31.420" v="328" actId="47"/>
        <pc:sldMkLst>
          <pc:docMk/>
          <pc:sldMk cId="0" sldId="263"/>
        </pc:sldMkLst>
      </pc:sldChg>
      <pc:sldChg chg="addSp delSp modSp add del mod">
        <pc:chgData name="Allie Pfleger" userId="7701ca9aa713607d" providerId="LiveId" clId="{4A0195D2-17C7-4FF0-8C43-9A9582B19BB4}" dt="2022-09-26T16:19:58.908" v="426" actId="47"/>
        <pc:sldMkLst>
          <pc:docMk/>
          <pc:sldMk cId="0" sldId="264"/>
        </pc:sldMkLst>
        <pc:spChg chg="add del mod">
          <ac:chgData name="Allie Pfleger" userId="7701ca9aa713607d" providerId="LiveId" clId="{4A0195D2-17C7-4FF0-8C43-9A9582B19BB4}" dt="2022-09-26T16:19:00.648" v="408" actId="20577"/>
          <ac:spMkLst>
            <pc:docMk/>
            <pc:sldMk cId="0" sldId="264"/>
            <ac:spMk id="153" creationId="{00000000-0000-0000-0000-000000000000}"/>
          </ac:spMkLst>
        </pc:spChg>
      </pc:sldChg>
      <pc:sldChg chg="del">
        <pc:chgData name="Allie Pfleger" userId="7701ca9aa713607d" providerId="LiveId" clId="{4A0195D2-17C7-4FF0-8C43-9A9582B19BB4}" dt="2022-09-26T16:22:15.722" v="457" actId="47"/>
        <pc:sldMkLst>
          <pc:docMk/>
          <pc:sldMk cId="0" sldId="265"/>
        </pc:sldMkLst>
      </pc:sldChg>
      <pc:sldChg chg="addSp delSp modSp del mod">
        <pc:chgData name="Allie Pfleger" userId="7701ca9aa713607d" providerId="LiveId" clId="{4A0195D2-17C7-4FF0-8C43-9A9582B19BB4}" dt="2022-09-26T16:22:57.426" v="464" actId="47"/>
        <pc:sldMkLst>
          <pc:docMk/>
          <pc:sldMk cId="0" sldId="266"/>
        </pc:sldMkLst>
        <pc:spChg chg="add del mod">
          <ac:chgData name="Allie Pfleger" userId="7701ca9aa713607d" providerId="LiveId" clId="{4A0195D2-17C7-4FF0-8C43-9A9582B19BB4}" dt="2022-09-26T16:22:51.322" v="462"/>
          <ac:spMkLst>
            <pc:docMk/>
            <pc:sldMk cId="0" sldId="266"/>
            <ac:spMk id="2" creationId="{7A35D223-7B21-9F40-A4D5-D30F586326E5}"/>
          </ac:spMkLst>
        </pc:spChg>
        <pc:spChg chg="del mod">
          <ac:chgData name="Allie Pfleger" userId="7701ca9aa713607d" providerId="LiveId" clId="{4A0195D2-17C7-4FF0-8C43-9A9582B19BB4}" dt="2022-09-26T16:22:49.187" v="460" actId="478"/>
          <ac:spMkLst>
            <pc:docMk/>
            <pc:sldMk cId="0" sldId="266"/>
            <ac:spMk id="166" creationId="{00000000-0000-0000-0000-000000000000}"/>
          </ac:spMkLst>
        </pc:spChg>
      </pc:sldChg>
      <pc:sldChg chg="del">
        <pc:chgData name="Allie Pfleger" userId="7701ca9aa713607d" providerId="LiveId" clId="{4A0195D2-17C7-4FF0-8C43-9A9582B19BB4}" dt="2022-09-26T16:24:57.839" v="486" actId="47"/>
        <pc:sldMkLst>
          <pc:docMk/>
          <pc:sldMk cId="0" sldId="267"/>
        </pc:sldMkLst>
      </pc:sldChg>
      <pc:sldChg chg="del">
        <pc:chgData name="Allie Pfleger" userId="7701ca9aa713607d" providerId="LiveId" clId="{4A0195D2-17C7-4FF0-8C43-9A9582B19BB4}" dt="2022-09-26T16:25:16.340" v="493" actId="47"/>
        <pc:sldMkLst>
          <pc:docMk/>
          <pc:sldMk cId="0" sldId="268"/>
        </pc:sldMkLst>
      </pc:sldChg>
      <pc:sldChg chg="del">
        <pc:chgData name="Allie Pfleger" userId="7701ca9aa713607d" providerId="LiveId" clId="{4A0195D2-17C7-4FF0-8C43-9A9582B19BB4}" dt="2022-09-26T16:25:32.850" v="498" actId="47"/>
        <pc:sldMkLst>
          <pc:docMk/>
          <pc:sldMk cId="0" sldId="269"/>
        </pc:sldMkLst>
      </pc:sldChg>
      <pc:sldChg chg="del">
        <pc:chgData name="Allie Pfleger" userId="7701ca9aa713607d" providerId="LiveId" clId="{4A0195D2-17C7-4FF0-8C43-9A9582B19BB4}" dt="2022-09-26T16:27:41.491" v="509" actId="47"/>
        <pc:sldMkLst>
          <pc:docMk/>
          <pc:sldMk cId="0" sldId="270"/>
        </pc:sldMkLst>
      </pc:sldChg>
      <pc:sldChg chg="add del">
        <pc:chgData name="Allie Pfleger" userId="7701ca9aa713607d" providerId="LiveId" clId="{4A0195D2-17C7-4FF0-8C43-9A9582B19BB4}" dt="2022-09-26T16:28:23.081" v="516" actId="47"/>
        <pc:sldMkLst>
          <pc:docMk/>
          <pc:sldMk cId="0" sldId="271"/>
        </pc:sldMkLst>
      </pc:sldChg>
      <pc:sldChg chg="del">
        <pc:chgData name="Allie Pfleger" userId="7701ca9aa713607d" providerId="LiveId" clId="{4A0195D2-17C7-4FF0-8C43-9A9582B19BB4}" dt="2022-09-26T16:29:04.667" v="530" actId="47"/>
        <pc:sldMkLst>
          <pc:docMk/>
          <pc:sldMk cId="0" sldId="272"/>
        </pc:sldMkLst>
      </pc:sldChg>
      <pc:sldChg chg="del">
        <pc:chgData name="Allie Pfleger" userId="7701ca9aa713607d" providerId="LiveId" clId="{4A0195D2-17C7-4FF0-8C43-9A9582B19BB4}" dt="2022-09-26T16:29:32.605" v="532" actId="47"/>
        <pc:sldMkLst>
          <pc:docMk/>
          <pc:sldMk cId="0" sldId="273"/>
        </pc:sldMkLst>
      </pc:sldChg>
      <pc:sldChg chg="del">
        <pc:chgData name="Allie Pfleger" userId="7701ca9aa713607d" providerId="LiveId" clId="{4A0195D2-17C7-4FF0-8C43-9A9582B19BB4}" dt="2022-09-26T16:35:28.888" v="604" actId="47"/>
        <pc:sldMkLst>
          <pc:docMk/>
          <pc:sldMk cId="0" sldId="274"/>
        </pc:sldMkLst>
      </pc:sldChg>
      <pc:sldChg chg="del">
        <pc:chgData name="Allie Pfleger" userId="7701ca9aa713607d" providerId="LiveId" clId="{4A0195D2-17C7-4FF0-8C43-9A9582B19BB4}" dt="2022-09-26T16:34:33.485" v="585" actId="47"/>
        <pc:sldMkLst>
          <pc:docMk/>
          <pc:sldMk cId="0" sldId="275"/>
        </pc:sldMkLst>
      </pc:sldChg>
      <pc:sldChg chg="del">
        <pc:chgData name="Allie Pfleger" userId="7701ca9aa713607d" providerId="LiveId" clId="{4A0195D2-17C7-4FF0-8C43-9A9582B19BB4}" dt="2022-09-26T16:35:10.577" v="603" actId="47"/>
        <pc:sldMkLst>
          <pc:docMk/>
          <pc:sldMk cId="0" sldId="276"/>
        </pc:sldMkLst>
      </pc:sldChg>
      <pc:sldChg chg="add del">
        <pc:chgData name="Allie Pfleger" userId="7701ca9aa713607d" providerId="LiveId" clId="{4A0195D2-17C7-4FF0-8C43-9A9582B19BB4}" dt="2022-09-26T17:24:04.841" v="689" actId="47"/>
        <pc:sldMkLst>
          <pc:docMk/>
          <pc:sldMk cId="0" sldId="277"/>
        </pc:sldMkLst>
      </pc:sldChg>
      <pc:sldChg chg="del">
        <pc:chgData name="Allie Pfleger" userId="7701ca9aa713607d" providerId="LiveId" clId="{4A0195D2-17C7-4FF0-8C43-9A9582B19BB4}" dt="2022-09-26T17:28:48.019" v="719" actId="47"/>
        <pc:sldMkLst>
          <pc:docMk/>
          <pc:sldMk cId="0" sldId="278"/>
        </pc:sldMkLst>
      </pc:sldChg>
      <pc:sldChg chg="del ord">
        <pc:chgData name="Allie Pfleger" userId="7701ca9aa713607d" providerId="LiveId" clId="{4A0195D2-17C7-4FF0-8C43-9A9582B19BB4}" dt="2022-09-26T17:32:45.305" v="750" actId="47"/>
        <pc:sldMkLst>
          <pc:docMk/>
          <pc:sldMk cId="0" sldId="279"/>
        </pc:sldMkLst>
      </pc:sldChg>
      <pc:sldChg chg="del">
        <pc:chgData name="Allie Pfleger" userId="7701ca9aa713607d" providerId="LiveId" clId="{4A0195D2-17C7-4FF0-8C43-9A9582B19BB4}" dt="2022-09-26T17:33:02.524" v="774" actId="47"/>
        <pc:sldMkLst>
          <pc:docMk/>
          <pc:sldMk cId="0" sldId="280"/>
        </pc:sldMkLst>
      </pc:sldChg>
      <pc:sldChg chg="del">
        <pc:chgData name="Allie Pfleger" userId="7701ca9aa713607d" providerId="LiveId" clId="{4A0195D2-17C7-4FF0-8C43-9A9582B19BB4}" dt="2022-09-26T17:39:51.445" v="987" actId="47"/>
        <pc:sldMkLst>
          <pc:docMk/>
          <pc:sldMk cId="0" sldId="281"/>
        </pc:sldMkLst>
      </pc:sldChg>
      <pc:sldChg chg="del">
        <pc:chgData name="Allie Pfleger" userId="7701ca9aa713607d" providerId="LiveId" clId="{4A0195D2-17C7-4FF0-8C43-9A9582B19BB4}" dt="2022-09-26T17:49:06.978" v="1004" actId="47"/>
        <pc:sldMkLst>
          <pc:docMk/>
          <pc:sldMk cId="0" sldId="282"/>
        </pc:sldMkLst>
      </pc:sldChg>
      <pc:sldChg chg="del">
        <pc:chgData name="Allie Pfleger" userId="7701ca9aa713607d" providerId="LiveId" clId="{4A0195D2-17C7-4FF0-8C43-9A9582B19BB4}" dt="2022-09-26T17:49:28.086" v="1008" actId="47"/>
        <pc:sldMkLst>
          <pc:docMk/>
          <pc:sldMk cId="0" sldId="283"/>
        </pc:sldMkLst>
      </pc:sldChg>
      <pc:sldChg chg="del">
        <pc:chgData name="Allie Pfleger" userId="7701ca9aa713607d" providerId="LiveId" clId="{4A0195D2-17C7-4FF0-8C43-9A9582B19BB4}" dt="2022-09-26T17:50:22.593" v="1014" actId="47"/>
        <pc:sldMkLst>
          <pc:docMk/>
          <pc:sldMk cId="0" sldId="284"/>
        </pc:sldMkLst>
      </pc:sldChg>
      <pc:sldChg chg="del">
        <pc:chgData name="Allie Pfleger" userId="7701ca9aa713607d" providerId="LiveId" clId="{4A0195D2-17C7-4FF0-8C43-9A9582B19BB4}" dt="2022-09-26T17:50:31.636" v="1016" actId="47"/>
        <pc:sldMkLst>
          <pc:docMk/>
          <pc:sldMk cId="0" sldId="285"/>
        </pc:sldMkLst>
      </pc:sldChg>
      <pc:sldChg chg="del">
        <pc:chgData name="Allie Pfleger" userId="7701ca9aa713607d" providerId="LiveId" clId="{4A0195D2-17C7-4FF0-8C43-9A9582B19BB4}" dt="2022-09-26T17:50:51.304" v="1019" actId="47"/>
        <pc:sldMkLst>
          <pc:docMk/>
          <pc:sldMk cId="0" sldId="286"/>
        </pc:sldMkLst>
      </pc:sldChg>
      <pc:sldChg chg="del">
        <pc:chgData name="Allie Pfleger" userId="7701ca9aa713607d" providerId="LiveId" clId="{4A0195D2-17C7-4FF0-8C43-9A9582B19BB4}" dt="2022-09-26T17:51:20.559" v="1022" actId="47"/>
        <pc:sldMkLst>
          <pc:docMk/>
          <pc:sldMk cId="0" sldId="287"/>
        </pc:sldMkLst>
      </pc:sldChg>
      <pc:sldChg chg="del">
        <pc:chgData name="Allie Pfleger" userId="7701ca9aa713607d" providerId="LiveId" clId="{4A0195D2-17C7-4FF0-8C43-9A9582B19BB4}" dt="2022-09-26T17:52:09.214" v="1029" actId="47"/>
        <pc:sldMkLst>
          <pc:docMk/>
          <pc:sldMk cId="0" sldId="288"/>
        </pc:sldMkLst>
      </pc:sldChg>
      <pc:sldChg chg="del">
        <pc:chgData name="Allie Pfleger" userId="7701ca9aa713607d" providerId="LiveId" clId="{4A0195D2-17C7-4FF0-8C43-9A9582B19BB4}" dt="2022-09-26T17:52:24.489" v="1032" actId="47"/>
        <pc:sldMkLst>
          <pc:docMk/>
          <pc:sldMk cId="0" sldId="289"/>
        </pc:sldMkLst>
      </pc:sldChg>
      <pc:sldChg chg="del">
        <pc:chgData name="Allie Pfleger" userId="7701ca9aa713607d" providerId="LiveId" clId="{4A0195D2-17C7-4FF0-8C43-9A9582B19BB4}" dt="2022-09-26T17:52:54.523" v="1035" actId="47"/>
        <pc:sldMkLst>
          <pc:docMk/>
          <pc:sldMk cId="0" sldId="290"/>
        </pc:sldMkLst>
      </pc:sldChg>
      <pc:sldChg chg="del">
        <pc:chgData name="Allie Pfleger" userId="7701ca9aa713607d" providerId="LiveId" clId="{4A0195D2-17C7-4FF0-8C43-9A9582B19BB4}" dt="2022-09-26T17:53:42.258" v="1129" actId="47"/>
        <pc:sldMkLst>
          <pc:docMk/>
          <pc:sldMk cId="0" sldId="291"/>
        </pc:sldMkLst>
      </pc:sldChg>
      <pc:sldChg chg="addSp delSp modSp new mod ord modClrScheme chgLayout">
        <pc:chgData name="Allie Pfleger" userId="7701ca9aa713607d" providerId="LiveId" clId="{4A0195D2-17C7-4FF0-8C43-9A9582B19BB4}" dt="2022-09-29T16:26:16.940" v="1398" actId="2711"/>
        <pc:sldMkLst>
          <pc:docMk/>
          <pc:sldMk cId="2496863882" sldId="292"/>
        </pc:sldMkLst>
        <pc:spChg chg="del mod ord">
          <ac:chgData name="Allie Pfleger" userId="7701ca9aa713607d" providerId="LiveId" clId="{4A0195D2-17C7-4FF0-8C43-9A9582B19BB4}" dt="2022-09-26T15:44:18.491" v="6" actId="700"/>
          <ac:spMkLst>
            <pc:docMk/>
            <pc:sldMk cId="2496863882" sldId="292"/>
            <ac:spMk id="2" creationId="{D37A83B8-979F-CFE9-15E2-A6D2FCE8F0BE}"/>
          </ac:spMkLst>
        </pc:spChg>
        <pc:spChg chg="add mod ord">
          <ac:chgData name="Allie Pfleger" userId="7701ca9aa713607d" providerId="LiveId" clId="{4A0195D2-17C7-4FF0-8C43-9A9582B19BB4}" dt="2022-09-26T15:44:27.067" v="27" actId="20577"/>
          <ac:spMkLst>
            <pc:docMk/>
            <pc:sldMk cId="2496863882" sldId="292"/>
            <ac:spMk id="3" creationId="{05B12370-BF45-9755-59D0-C9D7FADA694A}"/>
          </ac:spMkLst>
        </pc:spChg>
        <pc:spChg chg="add mod ord">
          <ac:chgData name="Allie Pfleger" userId="7701ca9aa713607d" providerId="LiveId" clId="{4A0195D2-17C7-4FF0-8C43-9A9582B19BB4}" dt="2022-09-29T16:26:16.940" v="1398" actId="2711"/>
          <ac:spMkLst>
            <pc:docMk/>
            <pc:sldMk cId="2496863882" sldId="292"/>
            <ac:spMk id="4" creationId="{15AA6353-77D8-1E66-DFDD-9519D715965D}"/>
          </ac:spMkLst>
        </pc:spChg>
        <pc:spChg chg="add del">
          <ac:chgData name="Allie Pfleger" userId="7701ca9aa713607d" providerId="LiveId" clId="{4A0195D2-17C7-4FF0-8C43-9A9582B19BB4}" dt="2022-09-29T16:22:41.826" v="1182" actId="22"/>
          <ac:spMkLst>
            <pc:docMk/>
            <pc:sldMk cId="2496863882" sldId="292"/>
            <ac:spMk id="5" creationId="{D14581AE-47DA-C075-6ECD-9E8237F8EF65}"/>
          </ac:spMkLst>
        </pc:spChg>
      </pc:sldChg>
      <pc:sldChg chg="modSp new mod ord">
        <pc:chgData name="Allie Pfleger" userId="7701ca9aa713607d" providerId="LiveId" clId="{4A0195D2-17C7-4FF0-8C43-9A9582B19BB4}" dt="2022-09-26T22:36:08.208" v="1141"/>
        <pc:sldMkLst>
          <pc:docMk/>
          <pc:sldMk cId="723593726" sldId="293"/>
        </pc:sldMkLst>
        <pc:spChg chg="mod">
          <ac:chgData name="Allie Pfleger" userId="7701ca9aa713607d" providerId="LiveId" clId="{4A0195D2-17C7-4FF0-8C43-9A9582B19BB4}" dt="2022-09-26T15:45:31.307" v="75" actId="20577"/>
          <ac:spMkLst>
            <pc:docMk/>
            <pc:sldMk cId="723593726" sldId="293"/>
            <ac:spMk id="2" creationId="{96C81851-1B92-8E8E-AA3F-EB624F60253D}"/>
          </ac:spMkLst>
        </pc:spChg>
        <pc:spChg chg="mod">
          <ac:chgData name="Allie Pfleger" userId="7701ca9aa713607d" providerId="LiveId" clId="{4A0195D2-17C7-4FF0-8C43-9A9582B19BB4}" dt="2022-09-26T16:01:19.148" v="90" actId="12"/>
          <ac:spMkLst>
            <pc:docMk/>
            <pc:sldMk cId="723593726" sldId="293"/>
            <ac:spMk id="3" creationId="{1A61AC26-3351-5A70-0EED-576215545511}"/>
          </ac:spMkLst>
        </pc:spChg>
      </pc:sldChg>
      <pc:sldChg chg="modSp new mod ord">
        <pc:chgData name="Allie Pfleger" userId="7701ca9aa713607d" providerId="LiveId" clId="{4A0195D2-17C7-4FF0-8C43-9A9582B19BB4}" dt="2022-09-26T22:36:08.208" v="1141"/>
        <pc:sldMkLst>
          <pc:docMk/>
          <pc:sldMk cId="2235408715" sldId="294"/>
        </pc:sldMkLst>
        <pc:spChg chg="mod">
          <ac:chgData name="Allie Pfleger" userId="7701ca9aa713607d" providerId="LiveId" clId="{4A0195D2-17C7-4FF0-8C43-9A9582B19BB4}" dt="2022-09-26T16:06:21.513" v="198" actId="20577"/>
          <ac:spMkLst>
            <pc:docMk/>
            <pc:sldMk cId="2235408715" sldId="294"/>
            <ac:spMk id="2" creationId="{73A14FE6-A5DA-94F7-0C52-75C507DEF2A2}"/>
          </ac:spMkLst>
        </pc:spChg>
        <pc:spChg chg="mod">
          <ac:chgData name="Allie Pfleger" userId="7701ca9aa713607d" providerId="LiveId" clId="{4A0195D2-17C7-4FF0-8C43-9A9582B19BB4}" dt="2022-09-26T16:06:43.401" v="203" actId="207"/>
          <ac:spMkLst>
            <pc:docMk/>
            <pc:sldMk cId="2235408715" sldId="294"/>
            <ac:spMk id="3" creationId="{40357285-116C-D9E9-8114-1A4EC2B59A7E}"/>
          </ac:spMkLst>
        </pc:spChg>
      </pc:sldChg>
      <pc:sldChg chg="addSp delSp modSp new mod ord modClrScheme chgLayout">
        <pc:chgData name="Allie Pfleger" userId="7701ca9aa713607d" providerId="LiveId" clId="{4A0195D2-17C7-4FF0-8C43-9A9582B19BB4}" dt="2022-09-26T22:36:08.208" v="1141"/>
        <pc:sldMkLst>
          <pc:docMk/>
          <pc:sldMk cId="3485205610" sldId="295"/>
        </pc:sldMkLst>
        <pc:spChg chg="del mod ord">
          <ac:chgData name="Allie Pfleger" userId="7701ca9aa713607d" providerId="LiveId" clId="{4A0195D2-17C7-4FF0-8C43-9A9582B19BB4}" dt="2022-09-26T16:07:26.789" v="208" actId="700"/>
          <ac:spMkLst>
            <pc:docMk/>
            <pc:sldMk cId="3485205610" sldId="295"/>
            <ac:spMk id="2" creationId="{4CBC3AD6-3AED-FF9C-EAF8-5702984D2B56}"/>
          </ac:spMkLst>
        </pc:spChg>
        <pc:spChg chg="del">
          <ac:chgData name="Allie Pfleger" userId="7701ca9aa713607d" providerId="LiveId" clId="{4A0195D2-17C7-4FF0-8C43-9A9582B19BB4}" dt="2022-09-26T16:07:26.789" v="208" actId="700"/>
          <ac:spMkLst>
            <pc:docMk/>
            <pc:sldMk cId="3485205610" sldId="295"/>
            <ac:spMk id="3" creationId="{E5EA7AF1-C79F-5628-D585-645EB6F92BE9}"/>
          </ac:spMkLst>
        </pc:spChg>
        <pc:spChg chg="add mod ord">
          <ac:chgData name="Allie Pfleger" userId="7701ca9aa713607d" providerId="LiveId" clId="{4A0195D2-17C7-4FF0-8C43-9A9582B19BB4}" dt="2022-09-26T16:07:31.505" v="219" actId="20577"/>
          <ac:spMkLst>
            <pc:docMk/>
            <pc:sldMk cId="3485205610" sldId="295"/>
            <ac:spMk id="4" creationId="{FE50BBBC-9312-A04F-B298-28EF8380290C}"/>
          </ac:spMkLst>
        </pc:spChg>
      </pc:sldChg>
      <pc:sldChg chg="addSp delSp modSp new mod ord modClrScheme chgLayout">
        <pc:chgData name="Allie Pfleger" userId="7701ca9aa713607d" providerId="LiveId" clId="{4A0195D2-17C7-4FF0-8C43-9A9582B19BB4}" dt="2022-09-26T22:36:08.208" v="1141"/>
        <pc:sldMkLst>
          <pc:docMk/>
          <pc:sldMk cId="3083502141" sldId="296"/>
        </pc:sldMkLst>
        <pc:spChg chg="del mod ord">
          <ac:chgData name="Allie Pfleger" userId="7701ca9aa713607d" providerId="LiveId" clId="{4A0195D2-17C7-4FF0-8C43-9A9582B19BB4}" dt="2022-09-26T16:07:44.821" v="222" actId="700"/>
          <ac:spMkLst>
            <pc:docMk/>
            <pc:sldMk cId="3083502141" sldId="296"/>
            <ac:spMk id="2" creationId="{600FC28E-636C-2BA4-4F98-955C05F7A66C}"/>
          </ac:spMkLst>
        </pc:spChg>
        <pc:spChg chg="add mod ord">
          <ac:chgData name="Allie Pfleger" userId="7701ca9aa713607d" providerId="LiveId" clId="{4A0195D2-17C7-4FF0-8C43-9A9582B19BB4}" dt="2022-09-26T16:07:58.404" v="234" actId="20577"/>
          <ac:spMkLst>
            <pc:docMk/>
            <pc:sldMk cId="3083502141" sldId="296"/>
            <ac:spMk id="3" creationId="{941FCB01-53C6-E50A-567A-BAF2970EA2A3}"/>
          </ac:spMkLst>
        </pc:spChg>
        <pc:spChg chg="add mod ord">
          <ac:chgData name="Allie Pfleger" userId="7701ca9aa713607d" providerId="LiveId" clId="{4A0195D2-17C7-4FF0-8C43-9A9582B19BB4}" dt="2022-09-26T16:08:43.740" v="266" actId="20577"/>
          <ac:spMkLst>
            <pc:docMk/>
            <pc:sldMk cId="3083502141" sldId="296"/>
            <ac:spMk id="4" creationId="{8877AD4C-974B-3470-830F-04D5CF99B05D}"/>
          </ac:spMkLst>
        </pc:spChg>
      </pc:sldChg>
      <pc:sldChg chg="addSp modSp new mod ord">
        <pc:chgData name="Allie Pfleger" userId="7701ca9aa713607d" providerId="LiveId" clId="{4A0195D2-17C7-4FF0-8C43-9A9582B19BB4}" dt="2022-09-26T22:36:08.208" v="1141"/>
        <pc:sldMkLst>
          <pc:docMk/>
          <pc:sldMk cId="3032254711" sldId="297"/>
        </pc:sldMkLst>
        <pc:spChg chg="mod">
          <ac:chgData name="Allie Pfleger" userId="7701ca9aa713607d" providerId="LiveId" clId="{4A0195D2-17C7-4FF0-8C43-9A9582B19BB4}" dt="2022-09-26T16:09:58.854" v="273"/>
          <ac:spMkLst>
            <pc:docMk/>
            <pc:sldMk cId="3032254711" sldId="297"/>
            <ac:spMk id="2" creationId="{6A491155-224A-BECE-21BE-E50EB40ED800}"/>
          </ac:spMkLst>
        </pc:spChg>
        <pc:spChg chg="mod">
          <ac:chgData name="Allie Pfleger" userId="7701ca9aa713607d" providerId="LiveId" clId="{4A0195D2-17C7-4FF0-8C43-9A9582B19BB4}" dt="2022-09-26T16:13:09.240" v="324" actId="114"/>
          <ac:spMkLst>
            <pc:docMk/>
            <pc:sldMk cId="3032254711" sldId="297"/>
            <ac:spMk id="3" creationId="{0417D5D2-C1F7-5FA5-0368-6326B91E97AD}"/>
          </ac:spMkLst>
        </pc:spChg>
        <pc:picChg chg="add mod">
          <ac:chgData name="Allie Pfleger" userId="7701ca9aa713607d" providerId="LiveId" clId="{4A0195D2-17C7-4FF0-8C43-9A9582B19BB4}" dt="2022-09-26T16:11:32.950" v="304" actId="1076"/>
          <ac:picMkLst>
            <pc:docMk/>
            <pc:sldMk cId="3032254711" sldId="297"/>
            <ac:picMk id="4" creationId="{35ACA064-3AA9-696F-0C5D-9ECDEBBD5031}"/>
          </ac:picMkLst>
        </pc:picChg>
      </pc:sldChg>
      <pc:sldChg chg="add del">
        <pc:chgData name="Allie Pfleger" userId="7701ca9aa713607d" providerId="LiveId" clId="{4A0195D2-17C7-4FF0-8C43-9A9582B19BB4}" dt="2022-09-26T16:13:20.983" v="326"/>
        <pc:sldMkLst>
          <pc:docMk/>
          <pc:sldMk cId="1655690495" sldId="298"/>
        </pc:sldMkLst>
      </pc:sldChg>
      <pc:sldChg chg="delSp modSp add mod ord">
        <pc:chgData name="Allie Pfleger" userId="7701ca9aa713607d" providerId="LiveId" clId="{4A0195D2-17C7-4FF0-8C43-9A9582B19BB4}" dt="2022-09-26T22:36:08.208" v="1141"/>
        <pc:sldMkLst>
          <pc:docMk/>
          <pc:sldMk cId="1880349108" sldId="298"/>
        </pc:sldMkLst>
        <pc:spChg chg="mod">
          <ac:chgData name="Allie Pfleger" userId="7701ca9aa713607d" providerId="LiveId" clId="{4A0195D2-17C7-4FF0-8C43-9A9582B19BB4}" dt="2022-09-26T16:19:39.292" v="425" actId="27636"/>
          <ac:spMkLst>
            <pc:docMk/>
            <pc:sldMk cId="1880349108" sldId="298"/>
            <ac:spMk id="3" creationId="{0417D5D2-C1F7-5FA5-0368-6326B91E97AD}"/>
          </ac:spMkLst>
        </pc:spChg>
        <pc:picChg chg="del">
          <ac:chgData name="Allie Pfleger" userId="7701ca9aa713607d" providerId="LiveId" clId="{4A0195D2-17C7-4FF0-8C43-9A9582B19BB4}" dt="2022-09-26T16:13:49.432" v="329" actId="478"/>
          <ac:picMkLst>
            <pc:docMk/>
            <pc:sldMk cId="1880349108" sldId="298"/>
            <ac:picMk id="4" creationId="{35ACA064-3AA9-696F-0C5D-9ECDEBBD5031}"/>
          </ac:picMkLst>
        </pc:picChg>
      </pc:sldChg>
      <pc:sldChg chg="addSp delSp modSp add mod ord">
        <pc:chgData name="Allie Pfleger" userId="7701ca9aa713607d" providerId="LiveId" clId="{4A0195D2-17C7-4FF0-8C43-9A9582B19BB4}" dt="2022-09-26T22:36:08.208" v="1141"/>
        <pc:sldMkLst>
          <pc:docMk/>
          <pc:sldMk cId="705529731" sldId="299"/>
        </pc:sldMkLst>
        <pc:spChg chg="del mod">
          <ac:chgData name="Allie Pfleger" userId="7701ca9aa713607d" providerId="LiveId" clId="{4A0195D2-17C7-4FF0-8C43-9A9582B19BB4}" dt="2022-09-26T16:20:46.235" v="434" actId="478"/>
          <ac:spMkLst>
            <pc:docMk/>
            <pc:sldMk cId="705529731" sldId="299"/>
            <ac:spMk id="3" creationId="{0417D5D2-C1F7-5FA5-0368-6326B91E97AD}"/>
          </ac:spMkLst>
        </pc:spChg>
        <pc:spChg chg="add mod">
          <ac:chgData name="Allie Pfleger" userId="7701ca9aa713607d" providerId="LiveId" clId="{4A0195D2-17C7-4FF0-8C43-9A9582B19BB4}" dt="2022-09-26T16:27:11.377" v="508" actId="11"/>
          <ac:spMkLst>
            <pc:docMk/>
            <pc:sldMk cId="705529731" sldId="299"/>
            <ac:spMk id="5" creationId="{D457CB86-B894-26FD-7788-FA806722E745}"/>
          </ac:spMkLst>
        </pc:spChg>
        <pc:spChg chg="add mod">
          <ac:chgData name="Allie Pfleger" userId="7701ca9aa713607d" providerId="LiveId" clId="{4A0195D2-17C7-4FF0-8C43-9A9582B19BB4}" dt="2022-09-26T16:21:54.573" v="454"/>
          <ac:spMkLst>
            <pc:docMk/>
            <pc:sldMk cId="705529731" sldId="299"/>
            <ac:spMk id="6" creationId="{B6BEE2A3-9B22-D84C-2294-3FD7CAAB3FFC}"/>
          </ac:spMkLst>
        </pc:spChg>
      </pc:sldChg>
      <pc:sldChg chg="add del">
        <pc:chgData name="Allie Pfleger" userId="7701ca9aa713607d" providerId="LiveId" clId="{4A0195D2-17C7-4FF0-8C43-9A9582B19BB4}" dt="2022-09-26T16:18:44.424" v="402"/>
        <pc:sldMkLst>
          <pc:docMk/>
          <pc:sldMk cId="2878323015" sldId="299"/>
        </pc:sldMkLst>
      </pc:sldChg>
      <pc:sldChg chg="delSp modSp add mod ord">
        <pc:chgData name="Allie Pfleger" userId="7701ca9aa713607d" providerId="LiveId" clId="{4A0195D2-17C7-4FF0-8C43-9A9582B19BB4}" dt="2022-09-26T22:36:08.208" v="1141"/>
        <pc:sldMkLst>
          <pc:docMk/>
          <pc:sldMk cId="586283347" sldId="300"/>
        </pc:sldMkLst>
        <pc:spChg chg="mod">
          <ac:chgData name="Allie Pfleger" userId="7701ca9aa713607d" providerId="LiveId" clId="{4A0195D2-17C7-4FF0-8C43-9A9582B19BB4}" dt="2022-09-26T16:27:05.482" v="507" actId="11"/>
          <ac:spMkLst>
            <pc:docMk/>
            <pc:sldMk cId="586283347" sldId="300"/>
            <ac:spMk id="5" creationId="{D457CB86-B894-26FD-7788-FA806722E745}"/>
          </ac:spMkLst>
        </pc:spChg>
        <pc:spChg chg="del">
          <ac:chgData name="Allie Pfleger" userId="7701ca9aa713607d" providerId="LiveId" clId="{4A0195D2-17C7-4FF0-8C43-9A9582B19BB4}" dt="2022-09-26T16:23:04.888" v="466" actId="478"/>
          <ac:spMkLst>
            <pc:docMk/>
            <pc:sldMk cId="586283347" sldId="300"/>
            <ac:spMk id="6" creationId="{B6BEE2A3-9B22-D84C-2294-3FD7CAAB3FFC}"/>
          </ac:spMkLst>
        </pc:spChg>
      </pc:sldChg>
      <pc:sldChg chg="addSp modSp add mod ord">
        <pc:chgData name="Allie Pfleger" userId="7701ca9aa713607d" providerId="LiveId" clId="{4A0195D2-17C7-4FF0-8C43-9A9582B19BB4}" dt="2022-09-26T22:36:08.208" v="1141"/>
        <pc:sldMkLst>
          <pc:docMk/>
          <pc:sldMk cId="50788904" sldId="301"/>
        </pc:sldMkLst>
        <pc:spChg chg="add mod">
          <ac:chgData name="Allie Pfleger" userId="7701ca9aa713607d" providerId="LiveId" clId="{4A0195D2-17C7-4FF0-8C43-9A9582B19BB4}" dt="2022-09-26T16:24:46.319" v="483" actId="255"/>
          <ac:spMkLst>
            <pc:docMk/>
            <pc:sldMk cId="50788904" sldId="301"/>
            <ac:spMk id="4" creationId="{24061683-B6F4-16AC-89BD-AC2D35827500}"/>
          </ac:spMkLst>
        </pc:spChg>
        <pc:spChg chg="mod">
          <ac:chgData name="Allie Pfleger" userId="7701ca9aa713607d" providerId="LiveId" clId="{4A0195D2-17C7-4FF0-8C43-9A9582B19BB4}" dt="2022-09-26T16:26:58.873" v="506" actId="11"/>
          <ac:spMkLst>
            <pc:docMk/>
            <pc:sldMk cId="50788904" sldId="301"/>
            <ac:spMk id="5" creationId="{D457CB86-B894-26FD-7788-FA806722E745}"/>
          </ac:spMkLst>
        </pc:spChg>
      </pc:sldChg>
      <pc:sldChg chg="modSp add mod ord">
        <pc:chgData name="Allie Pfleger" userId="7701ca9aa713607d" providerId="LiveId" clId="{4A0195D2-17C7-4FF0-8C43-9A9582B19BB4}" dt="2022-09-26T22:36:08.208" v="1141"/>
        <pc:sldMkLst>
          <pc:docMk/>
          <pc:sldMk cId="3662125605" sldId="302"/>
        </pc:sldMkLst>
        <pc:spChg chg="mod">
          <ac:chgData name="Allie Pfleger" userId="7701ca9aa713607d" providerId="LiveId" clId="{4A0195D2-17C7-4FF0-8C43-9A9582B19BB4}" dt="2022-09-26T16:25:07.432" v="489"/>
          <ac:spMkLst>
            <pc:docMk/>
            <pc:sldMk cId="3662125605" sldId="302"/>
            <ac:spMk id="4" creationId="{24061683-B6F4-16AC-89BD-AC2D35827500}"/>
          </ac:spMkLst>
        </pc:spChg>
        <pc:spChg chg="mod">
          <ac:chgData name="Allie Pfleger" userId="7701ca9aa713607d" providerId="LiveId" clId="{4A0195D2-17C7-4FF0-8C43-9A9582B19BB4}" dt="2022-09-26T16:26:53.424" v="505" actId="11"/>
          <ac:spMkLst>
            <pc:docMk/>
            <pc:sldMk cId="3662125605" sldId="302"/>
            <ac:spMk id="5" creationId="{D457CB86-B894-26FD-7788-FA806722E745}"/>
          </ac:spMkLst>
        </pc:spChg>
      </pc:sldChg>
      <pc:sldChg chg="modSp add mod ord">
        <pc:chgData name="Allie Pfleger" userId="7701ca9aa713607d" providerId="LiveId" clId="{4A0195D2-17C7-4FF0-8C43-9A9582B19BB4}" dt="2022-09-26T22:36:08.208" v="1141"/>
        <pc:sldMkLst>
          <pc:docMk/>
          <pc:sldMk cId="2312906981" sldId="303"/>
        </pc:sldMkLst>
        <pc:spChg chg="mod">
          <ac:chgData name="Allie Pfleger" userId="7701ca9aa713607d" providerId="LiveId" clId="{4A0195D2-17C7-4FF0-8C43-9A9582B19BB4}" dt="2022-09-26T16:25:28.445" v="497" actId="20577"/>
          <ac:spMkLst>
            <pc:docMk/>
            <pc:sldMk cId="2312906981" sldId="303"/>
            <ac:spMk id="4" creationId="{24061683-B6F4-16AC-89BD-AC2D35827500}"/>
          </ac:spMkLst>
        </pc:spChg>
        <pc:spChg chg="mod">
          <ac:chgData name="Allie Pfleger" userId="7701ca9aa713607d" providerId="LiveId" clId="{4A0195D2-17C7-4FF0-8C43-9A9582B19BB4}" dt="2022-09-26T16:26:45.263" v="504" actId="11"/>
          <ac:spMkLst>
            <pc:docMk/>
            <pc:sldMk cId="2312906981" sldId="303"/>
            <ac:spMk id="5" creationId="{D457CB86-B894-26FD-7788-FA806722E745}"/>
          </ac:spMkLst>
        </pc:spChg>
      </pc:sldChg>
      <pc:sldChg chg="delSp modSp add mod ord">
        <pc:chgData name="Allie Pfleger" userId="7701ca9aa713607d" providerId="LiveId" clId="{4A0195D2-17C7-4FF0-8C43-9A9582B19BB4}" dt="2022-09-26T22:36:08.208" v="1141"/>
        <pc:sldMkLst>
          <pc:docMk/>
          <pc:sldMk cId="2545225623" sldId="304"/>
        </pc:sldMkLst>
        <pc:spChg chg="mod">
          <ac:chgData name="Allie Pfleger" userId="7701ca9aa713607d" providerId="LiveId" clId="{4A0195D2-17C7-4FF0-8C43-9A9582B19BB4}" dt="2022-09-26T16:26:37.050" v="503" actId="11"/>
          <ac:spMkLst>
            <pc:docMk/>
            <pc:sldMk cId="2545225623" sldId="304"/>
            <ac:spMk id="5" creationId="{D457CB86-B894-26FD-7788-FA806722E745}"/>
          </ac:spMkLst>
        </pc:spChg>
        <pc:spChg chg="del">
          <ac:chgData name="Allie Pfleger" userId="7701ca9aa713607d" providerId="LiveId" clId="{4A0195D2-17C7-4FF0-8C43-9A9582B19BB4}" dt="2022-09-26T16:26:05.152" v="502" actId="478"/>
          <ac:spMkLst>
            <pc:docMk/>
            <pc:sldMk cId="2545225623" sldId="304"/>
            <ac:spMk id="6" creationId="{B6BEE2A3-9B22-D84C-2294-3FD7CAAB3FFC}"/>
          </ac:spMkLst>
        </pc:spChg>
      </pc:sldChg>
      <pc:sldChg chg="addSp delSp modSp add mod ord">
        <pc:chgData name="Allie Pfleger" userId="7701ca9aa713607d" providerId="LiveId" clId="{4A0195D2-17C7-4FF0-8C43-9A9582B19BB4}" dt="2022-09-26T22:36:08.208" v="1141"/>
        <pc:sldMkLst>
          <pc:docMk/>
          <pc:sldMk cId="2152061787" sldId="305"/>
        </pc:sldMkLst>
        <pc:spChg chg="add del mod">
          <ac:chgData name="Allie Pfleger" userId="7701ca9aa713607d" providerId="LiveId" clId="{4A0195D2-17C7-4FF0-8C43-9A9582B19BB4}" dt="2022-09-26T16:28:52.878" v="525" actId="478"/>
          <ac:spMkLst>
            <pc:docMk/>
            <pc:sldMk cId="2152061787" sldId="305"/>
            <ac:spMk id="3" creationId="{04C2CAFC-C701-F8B0-BCF7-11AE99BB8E8F}"/>
          </ac:spMkLst>
        </pc:spChg>
        <pc:spChg chg="add mod">
          <ac:chgData name="Allie Pfleger" userId="7701ca9aa713607d" providerId="LiveId" clId="{4A0195D2-17C7-4FF0-8C43-9A9582B19BB4}" dt="2022-09-26T16:29:00.330" v="529" actId="20577"/>
          <ac:spMkLst>
            <pc:docMk/>
            <pc:sldMk cId="2152061787" sldId="305"/>
            <ac:spMk id="4" creationId="{B0D14E38-CB41-D66D-C1A5-5E8F0D0706A9}"/>
          </ac:spMkLst>
        </pc:spChg>
      </pc:sldChg>
      <pc:sldChg chg="modSp add mod ord">
        <pc:chgData name="Allie Pfleger" userId="7701ca9aa713607d" providerId="LiveId" clId="{4A0195D2-17C7-4FF0-8C43-9A9582B19BB4}" dt="2022-09-26T22:36:08.208" v="1141"/>
        <pc:sldMkLst>
          <pc:docMk/>
          <pc:sldMk cId="633255238" sldId="306"/>
        </pc:sldMkLst>
        <pc:spChg chg="mod">
          <ac:chgData name="Allie Pfleger" userId="7701ca9aa713607d" providerId="LiveId" clId="{4A0195D2-17C7-4FF0-8C43-9A9582B19BB4}" dt="2022-09-26T16:28:39.948" v="523" actId="1076"/>
          <ac:spMkLst>
            <pc:docMk/>
            <pc:sldMk cId="633255238" sldId="306"/>
            <ac:spMk id="3" creationId="{04C2CAFC-C701-F8B0-BCF7-11AE99BB8E8F}"/>
          </ac:spMkLst>
        </pc:spChg>
      </pc:sldChg>
      <pc:sldChg chg="addSp delSp modSp add mod ord">
        <pc:chgData name="Allie Pfleger" userId="7701ca9aa713607d" providerId="LiveId" clId="{4A0195D2-17C7-4FF0-8C43-9A9582B19BB4}" dt="2022-09-26T22:36:08.208" v="1141"/>
        <pc:sldMkLst>
          <pc:docMk/>
          <pc:sldMk cId="903904302" sldId="307"/>
        </pc:sldMkLst>
        <pc:spChg chg="add mod">
          <ac:chgData name="Allie Pfleger" userId="7701ca9aa713607d" providerId="LiveId" clId="{4A0195D2-17C7-4FF0-8C43-9A9582B19BB4}" dt="2022-09-26T16:31:36.321" v="556" actId="115"/>
          <ac:spMkLst>
            <pc:docMk/>
            <pc:sldMk cId="903904302" sldId="307"/>
            <ac:spMk id="3" creationId="{A4B50799-94EB-7665-33BE-1FC95A43EA16}"/>
          </ac:spMkLst>
        </pc:spChg>
        <pc:spChg chg="mod">
          <ac:chgData name="Allie Pfleger" userId="7701ca9aa713607d" providerId="LiveId" clId="{4A0195D2-17C7-4FF0-8C43-9A9582B19BB4}" dt="2022-09-26T16:30:31.917" v="544" actId="1076"/>
          <ac:spMkLst>
            <pc:docMk/>
            <pc:sldMk cId="903904302" sldId="307"/>
            <ac:spMk id="5" creationId="{D457CB86-B894-26FD-7788-FA806722E745}"/>
          </ac:spMkLst>
        </pc:spChg>
        <pc:spChg chg="del">
          <ac:chgData name="Allie Pfleger" userId="7701ca9aa713607d" providerId="LiveId" clId="{4A0195D2-17C7-4FF0-8C43-9A9582B19BB4}" dt="2022-09-26T16:29:48.782" v="535" actId="478"/>
          <ac:spMkLst>
            <pc:docMk/>
            <pc:sldMk cId="903904302" sldId="307"/>
            <ac:spMk id="6" creationId="{B6BEE2A3-9B22-D84C-2294-3FD7CAAB3FFC}"/>
          </ac:spMkLst>
        </pc:spChg>
      </pc:sldChg>
      <pc:sldChg chg="delSp add mod ord">
        <pc:chgData name="Allie Pfleger" userId="7701ca9aa713607d" providerId="LiveId" clId="{4A0195D2-17C7-4FF0-8C43-9A9582B19BB4}" dt="2022-09-26T22:36:08.208" v="1141"/>
        <pc:sldMkLst>
          <pc:docMk/>
          <pc:sldMk cId="1922498196" sldId="308"/>
        </pc:sldMkLst>
        <pc:spChg chg="del">
          <ac:chgData name="Allie Pfleger" userId="7701ca9aa713607d" providerId="LiveId" clId="{4A0195D2-17C7-4FF0-8C43-9A9582B19BB4}" dt="2022-09-26T16:31:26.583" v="554" actId="478"/>
          <ac:spMkLst>
            <pc:docMk/>
            <pc:sldMk cId="1922498196" sldId="308"/>
            <ac:spMk id="3" creationId="{A4B50799-94EB-7665-33BE-1FC95A43EA16}"/>
          </ac:spMkLst>
        </pc:spChg>
      </pc:sldChg>
      <pc:sldChg chg="add del">
        <pc:chgData name="Allie Pfleger" userId="7701ca9aa713607d" providerId="LiveId" clId="{4A0195D2-17C7-4FF0-8C43-9A9582B19BB4}" dt="2022-09-26T16:34:15.001" v="558"/>
        <pc:sldMkLst>
          <pc:docMk/>
          <pc:sldMk cId="32452680" sldId="309"/>
        </pc:sldMkLst>
      </pc:sldChg>
      <pc:sldChg chg="addSp delSp modSp new mod ord modClrScheme chgLayout">
        <pc:chgData name="Allie Pfleger" userId="7701ca9aa713607d" providerId="LiveId" clId="{4A0195D2-17C7-4FF0-8C43-9A9582B19BB4}" dt="2022-09-26T22:36:08.208" v="1141"/>
        <pc:sldMkLst>
          <pc:docMk/>
          <pc:sldMk cId="2395616183" sldId="309"/>
        </pc:sldMkLst>
        <pc:spChg chg="del mod ord">
          <ac:chgData name="Allie Pfleger" userId="7701ca9aa713607d" providerId="LiveId" clId="{4A0195D2-17C7-4FF0-8C43-9A9582B19BB4}" dt="2022-09-26T16:34:22.347" v="560" actId="700"/>
          <ac:spMkLst>
            <pc:docMk/>
            <pc:sldMk cId="2395616183" sldId="309"/>
            <ac:spMk id="2" creationId="{F6863790-F13F-88DD-9F7C-BCBA47F0E616}"/>
          </ac:spMkLst>
        </pc:spChg>
        <pc:spChg chg="del">
          <ac:chgData name="Allie Pfleger" userId="7701ca9aa713607d" providerId="LiveId" clId="{4A0195D2-17C7-4FF0-8C43-9A9582B19BB4}" dt="2022-09-26T16:34:22.347" v="560" actId="700"/>
          <ac:spMkLst>
            <pc:docMk/>
            <pc:sldMk cId="2395616183" sldId="309"/>
            <ac:spMk id="3" creationId="{F448A0C0-062C-07FA-ABEC-DA258ED1875B}"/>
          </ac:spMkLst>
        </pc:spChg>
        <pc:spChg chg="add mod ord">
          <ac:chgData name="Allie Pfleger" userId="7701ca9aa713607d" providerId="LiveId" clId="{4A0195D2-17C7-4FF0-8C43-9A9582B19BB4}" dt="2022-09-26T16:34:30.506" v="584" actId="20577"/>
          <ac:spMkLst>
            <pc:docMk/>
            <pc:sldMk cId="2395616183" sldId="309"/>
            <ac:spMk id="4" creationId="{315F4CA3-DB6C-BFA6-19D5-ACC568E00247}"/>
          </ac:spMkLst>
        </pc:spChg>
      </pc:sldChg>
      <pc:sldChg chg="addSp delSp modSp new mod ord modClrScheme chgLayout">
        <pc:chgData name="Allie Pfleger" userId="7701ca9aa713607d" providerId="LiveId" clId="{4A0195D2-17C7-4FF0-8C43-9A9582B19BB4}" dt="2022-09-26T22:36:08.208" v="1141"/>
        <pc:sldMkLst>
          <pc:docMk/>
          <pc:sldMk cId="3888197254" sldId="310"/>
        </pc:sldMkLst>
        <pc:spChg chg="del mod ord">
          <ac:chgData name="Allie Pfleger" userId="7701ca9aa713607d" providerId="LiveId" clId="{4A0195D2-17C7-4FF0-8C43-9A9582B19BB4}" dt="2022-09-26T16:34:43.207" v="587" actId="700"/>
          <ac:spMkLst>
            <pc:docMk/>
            <pc:sldMk cId="3888197254" sldId="310"/>
            <ac:spMk id="2" creationId="{4EF58ABE-4187-3973-B0B0-4222A6CE3CCE}"/>
          </ac:spMkLst>
        </pc:spChg>
        <pc:spChg chg="add mod ord">
          <ac:chgData name="Allie Pfleger" userId="7701ca9aa713607d" providerId="LiveId" clId="{4A0195D2-17C7-4FF0-8C43-9A9582B19BB4}" dt="2022-09-26T16:34:52.925" v="601" actId="20577"/>
          <ac:spMkLst>
            <pc:docMk/>
            <pc:sldMk cId="3888197254" sldId="310"/>
            <ac:spMk id="3" creationId="{DABDF82E-2FEF-ECEE-5EB7-A9C88DFFD3A2}"/>
          </ac:spMkLst>
        </pc:spChg>
        <pc:spChg chg="add mod ord">
          <ac:chgData name="Allie Pfleger" userId="7701ca9aa713607d" providerId="LiveId" clId="{4A0195D2-17C7-4FF0-8C43-9A9582B19BB4}" dt="2022-09-26T16:35:02.935" v="602"/>
          <ac:spMkLst>
            <pc:docMk/>
            <pc:sldMk cId="3888197254" sldId="310"/>
            <ac:spMk id="4" creationId="{EB60333F-FBC6-7A8F-37A9-DAB818C7B403}"/>
          </ac:spMkLst>
        </pc:spChg>
      </pc:sldChg>
      <pc:sldChg chg="delSp modSp add mod ord">
        <pc:chgData name="Allie Pfleger" userId="7701ca9aa713607d" providerId="LiveId" clId="{4A0195D2-17C7-4FF0-8C43-9A9582B19BB4}" dt="2022-09-26T22:36:08.208" v="1141"/>
        <pc:sldMkLst>
          <pc:docMk/>
          <pc:sldMk cId="2090809555" sldId="311"/>
        </pc:sldMkLst>
        <pc:spChg chg="mod">
          <ac:chgData name="Allie Pfleger" userId="7701ca9aa713607d" providerId="LiveId" clId="{4A0195D2-17C7-4FF0-8C43-9A9582B19BB4}" dt="2022-09-26T16:35:59.478" v="608" actId="20577"/>
          <ac:spMkLst>
            <pc:docMk/>
            <pc:sldMk cId="2090809555" sldId="311"/>
            <ac:spMk id="2" creationId="{6A491155-224A-BECE-21BE-E50EB40ED800}"/>
          </ac:spMkLst>
        </pc:spChg>
        <pc:spChg chg="mod">
          <ac:chgData name="Allie Pfleger" userId="7701ca9aa713607d" providerId="LiveId" clId="{4A0195D2-17C7-4FF0-8C43-9A9582B19BB4}" dt="2022-09-26T17:32:02.813" v="746" actId="113"/>
          <ac:spMkLst>
            <pc:docMk/>
            <pc:sldMk cId="2090809555" sldId="311"/>
            <ac:spMk id="3" creationId="{0417D5D2-C1F7-5FA5-0368-6326B91E97AD}"/>
          </ac:spMkLst>
        </pc:spChg>
        <pc:picChg chg="del">
          <ac:chgData name="Allie Pfleger" userId="7701ca9aa713607d" providerId="LiveId" clId="{4A0195D2-17C7-4FF0-8C43-9A9582B19BB4}" dt="2022-09-26T16:36:07.825" v="609" actId="478"/>
          <ac:picMkLst>
            <pc:docMk/>
            <pc:sldMk cId="2090809555" sldId="311"/>
            <ac:picMk id="4" creationId="{35ACA064-3AA9-696F-0C5D-9ECDEBBD5031}"/>
          </ac:picMkLst>
        </pc:picChg>
      </pc:sldChg>
      <pc:sldChg chg="addSp delSp modSp add mod ord">
        <pc:chgData name="Allie Pfleger" userId="7701ca9aa713607d" providerId="LiveId" clId="{4A0195D2-17C7-4FF0-8C43-9A9582B19BB4}" dt="2022-09-26T22:36:08.208" v="1141"/>
        <pc:sldMkLst>
          <pc:docMk/>
          <pc:sldMk cId="1158324148" sldId="312"/>
        </pc:sldMkLst>
        <pc:spChg chg="del">
          <ac:chgData name="Allie Pfleger" userId="7701ca9aa713607d" providerId="LiveId" clId="{4A0195D2-17C7-4FF0-8C43-9A9582B19BB4}" dt="2022-09-26T17:24:40.527" v="691" actId="478"/>
          <ac:spMkLst>
            <pc:docMk/>
            <pc:sldMk cId="1158324148" sldId="312"/>
            <ac:spMk id="3" creationId="{0417D5D2-C1F7-5FA5-0368-6326B91E97AD}"/>
          </ac:spMkLst>
        </pc:spChg>
        <pc:spChg chg="add mod">
          <ac:chgData name="Allie Pfleger" userId="7701ca9aa713607d" providerId="LiveId" clId="{4A0195D2-17C7-4FF0-8C43-9A9582B19BB4}" dt="2022-09-26T17:30:05.124" v="743" actId="114"/>
          <ac:spMkLst>
            <pc:docMk/>
            <pc:sldMk cId="1158324148" sldId="312"/>
            <ac:spMk id="5" creationId="{BDFE6857-4560-CA62-99DE-E937CD583776}"/>
          </ac:spMkLst>
        </pc:spChg>
        <pc:spChg chg="add mod">
          <ac:chgData name="Allie Pfleger" userId="7701ca9aa713607d" providerId="LiveId" clId="{4A0195D2-17C7-4FF0-8C43-9A9582B19BB4}" dt="2022-09-26T17:32:27.491" v="749" actId="255"/>
          <ac:spMkLst>
            <pc:docMk/>
            <pc:sldMk cId="1158324148" sldId="312"/>
            <ac:spMk id="6" creationId="{7083C816-45B3-EAA6-09CD-7B55A2312706}"/>
          </ac:spMkLst>
        </pc:spChg>
      </pc:sldChg>
      <pc:sldChg chg="add ord">
        <pc:chgData name="Allie Pfleger" userId="7701ca9aa713607d" providerId="LiveId" clId="{4A0195D2-17C7-4FF0-8C43-9A9582B19BB4}" dt="2022-09-26T22:36:08.208" v="1141"/>
        <pc:sldMkLst>
          <pc:docMk/>
          <pc:sldMk cId="373537532" sldId="313"/>
        </pc:sldMkLst>
      </pc:sldChg>
      <pc:sldChg chg="modSp add mod ord">
        <pc:chgData name="Allie Pfleger" userId="7701ca9aa713607d" providerId="LiveId" clId="{4A0195D2-17C7-4FF0-8C43-9A9582B19BB4}" dt="2022-09-26T22:36:08.208" v="1141"/>
        <pc:sldMkLst>
          <pc:docMk/>
          <pc:sldMk cId="2462515801" sldId="314"/>
        </pc:sldMkLst>
        <pc:spChg chg="mod">
          <ac:chgData name="Allie Pfleger" userId="7701ca9aa713607d" providerId="LiveId" clId="{4A0195D2-17C7-4FF0-8C43-9A9582B19BB4}" dt="2022-09-26T17:33:00.231" v="773" actId="20577"/>
          <ac:spMkLst>
            <pc:docMk/>
            <pc:sldMk cId="2462515801" sldId="314"/>
            <ac:spMk id="4" creationId="{315F4CA3-DB6C-BFA6-19D5-ACC568E00247}"/>
          </ac:spMkLst>
        </pc:spChg>
      </pc:sldChg>
      <pc:sldChg chg="addSp delSp modSp new mod ord modClrScheme chgLayout">
        <pc:chgData name="Allie Pfleger" userId="7701ca9aa713607d" providerId="LiveId" clId="{4A0195D2-17C7-4FF0-8C43-9A9582B19BB4}" dt="2022-09-26T22:38:29.043" v="1160" actId="113"/>
        <pc:sldMkLst>
          <pc:docMk/>
          <pc:sldMk cId="86246416" sldId="315"/>
        </pc:sldMkLst>
        <pc:spChg chg="del mod ord">
          <ac:chgData name="Allie Pfleger" userId="7701ca9aa713607d" providerId="LiveId" clId="{4A0195D2-17C7-4FF0-8C43-9A9582B19BB4}" dt="2022-09-26T17:33:23.872" v="776" actId="700"/>
          <ac:spMkLst>
            <pc:docMk/>
            <pc:sldMk cId="86246416" sldId="315"/>
            <ac:spMk id="2" creationId="{7EF70EA3-061F-1312-1C05-A06DC3C69823}"/>
          </ac:spMkLst>
        </pc:spChg>
        <pc:spChg chg="add mod">
          <ac:chgData name="Allie Pfleger" userId="7701ca9aa713607d" providerId="LiveId" clId="{4A0195D2-17C7-4FF0-8C43-9A9582B19BB4}" dt="2022-09-26T22:38:29.043" v="1160" actId="113"/>
          <ac:spMkLst>
            <pc:docMk/>
            <pc:sldMk cId="86246416" sldId="315"/>
            <ac:spMk id="2" creationId="{AFA839A6-2A92-88E4-9BE6-5153B2C4E7F9}"/>
          </ac:spMkLst>
        </pc:spChg>
        <pc:spChg chg="add mod ord">
          <ac:chgData name="Allie Pfleger" userId="7701ca9aa713607d" providerId="LiveId" clId="{4A0195D2-17C7-4FF0-8C43-9A9582B19BB4}" dt="2022-09-26T17:33:51.273" v="808" actId="20577"/>
          <ac:spMkLst>
            <pc:docMk/>
            <pc:sldMk cId="86246416" sldId="315"/>
            <ac:spMk id="3" creationId="{BD45EF02-EA7A-5ECD-4F18-2090AC5F6146}"/>
          </ac:spMkLst>
        </pc:spChg>
        <pc:spChg chg="add mod ord">
          <ac:chgData name="Allie Pfleger" userId="7701ca9aa713607d" providerId="LiveId" clId="{4A0195D2-17C7-4FF0-8C43-9A9582B19BB4}" dt="2022-09-26T17:44:38.824" v="994" actId="6549"/>
          <ac:spMkLst>
            <pc:docMk/>
            <pc:sldMk cId="86246416" sldId="315"/>
            <ac:spMk id="4" creationId="{78295390-0499-F152-2C81-54B532885C3E}"/>
          </ac:spMkLst>
        </pc:spChg>
        <pc:spChg chg="add del mod">
          <ac:chgData name="Allie Pfleger" userId="7701ca9aa713607d" providerId="LiveId" clId="{4A0195D2-17C7-4FF0-8C43-9A9582B19BB4}" dt="2022-09-26T17:57:57" v="1136" actId="478"/>
          <ac:spMkLst>
            <pc:docMk/>
            <pc:sldMk cId="86246416" sldId="315"/>
            <ac:spMk id="6" creationId="{F75569D7-AB2C-A8CD-B647-C24C1DDECAE7}"/>
          </ac:spMkLst>
        </pc:spChg>
      </pc:sldChg>
      <pc:sldChg chg="addSp delSp modSp add mod ord">
        <pc:chgData name="Allie Pfleger" userId="7701ca9aa713607d" providerId="LiveId" clId="{4A0195D2-17C7-4FF0-8C43-9A9582B19BB4}" dt="2022-09-26T22:38:35.489" v="1162"/>
        <pc:sldMkLst>
          <pc:docMk/>
          <pc:sldMk cId="2039830849" sldId="316"/>
        </pc:sldMkLst>
        <pc:spChg chg="add mod">
          <ac:chgData name="Allie Pfleger" userId="7701ca9aa713607d" providerId="LiveId" clId="{4A0195D2-17C7-4FF0-8C43-9A9582B19BB4}" dt="2022-09-26T22:38:35.489" v="1162"/>
          <ac:spMkLst>
            <pc:docMk/>
            <pc:sldMk cId="2039830849" sldId="316"/>
            <ac:spMk id="2" creationId="{639A6D7D-D886-5797-CAA3-195C457367F8}"/>
          </ac:spMkLst>
        </pc:spChg>
        <pc:spChg chg="mod">
          <ac:chgData name="Allie Pfleger" userId="7701ca9aa713607d" providerId="LiveId" clId="{4A0195D2-17C7-4FF0-8C43-9A9582B19BB4}" dt="2022-09-26T17:48:52.465" v="1002" actId="11"/>
          <ac:spMkLst>
            <pc:docMk/>
            <pc:sldMk cId="2039830849" sldId="316"/>
            <ac:spMk id="4" creationId="{78295390-0499-F152-2C81-54B532885C3E}"/>
          </ac:spMkLst>
        </pc:spChg>
        <pc:spChg chg="del mod">
          <ac:chgData name="Allie Pfleger" userId="7701ca9aa713607d" providerId="LiveId" clId="{4A0195D2-17C7-4FF0-8C43-9A9582B19BB4}" dt="2022-09-26T22:38:35.162" v="1161" actId="478"/>
          <ac:spMkLst>
            <pc:docMk/>
            <pc:sldMk cId="2039830849" sldId="316"/>
            <ac:spMk id="6" creationId="{F75569D7-AB2C-A8CD-B647-C24C1DDECAE7}"/>
          </ac:spMkLst>
        </pc:spChg>
      </pc:sldChg>
      <pc:sldChg chg="addSp delSp modSp add mod ord">
        <pc:chgData name="Allie Pfleger" userId="7701ca9aa713607d" providerId="LiveId" clId="{4A0195D2-17C7-4FF0-8C43-9A9582B19BB4}" dt="2022-09-26T22:38:41.001" v="1164"/>
        <pc:sldMkLst>
          <pc:docMk/>
          <pc:sldMk cId="1405485801" sldId="317"/>
        </pc:sldMkLst>
        <pc:spChg chg="add mod">
          <ac:chgData name="Allie Pfleger" userId="7701ca9aa713607d" providerId="LiveId" clId="{4A0195D2-17C7-4FF0-8C43-9A9582B19BB4}" dt="2022-09-26T17:49:25.634" v="1007" actId="1076"/>
          <ac:spMkLst>
            <pc:docMk/>
            <pc:sldMk cId="1405485801" sldId="317"/>
            <ac:spMk id="2" creationId="{D5CC4D02-CB98-4CAE-F95A-8513DDF6E9C1}"/>
          </ac:spMkLst>
        </pc:spChg>
        <pc:spChg chg="add mod">
          <ac:chgData name="Allie Pfleger" userId="7701ca9aa713607d" providerId="LiveId" clId="{4A0195D2-17C7-4FF0-8C43-9A9582B19BB4}" dt="2022-09-26T22:38:41.001" v="1164"/>
          <ac:spMkLst>
            <pc:docMk/>
            <pc:sldMk cId="1405485801" sldId="317"/>
            <ac:spMk id="5" creationId="{37267182-C853-2CC1-01C6-F1078D157F3D}"/>
          </ac:spMkLst>
        </pc:spChg>
        <pc:spChg chg="del">
          <ac:chgData name="Allie Pfleger" userId="7701ca9aa713607d" providerId="LiveId" clId="{4A0195D2-17C7-4FF0-8C43-9A9582B19BB4}" dt="2022-09-26T22:38:40.476" v="1163" actId="478"/>
          <ac:spMkLst>
            <pc:docMk/>
            <pc:sldMk cId="1405485801" sldId="317"/>
            <ac:spMk id="6" creationId="{F75569D7-AB2C-A8CD-B647-C24C1DDECAE7}"/>
          </ac:spMkLst>
        </pc:spChg>
      </pc:sldChg>
      <pc:sldChg chg="addSp delSp modSp add mod ord">
        <pc:chgData name="Allie Pfleger" userId="7701ca9aa713607d" providerId="LiveId" clId="{4A0195D2-17C7-4FF0-8C43-9A9582B19BB4}" dt="2022-09-26T22:38:48.135" v="1166"/>
        <pc:sldMkLst>
          <pc:docMk/>
          <pc:sldMk cId="3243318658" sldId="318"/>
        </pc:sldMkLst>
        <pc:spChg chg="mod">
          <ac:chgData name="Allie Pfleger" userId="7701ca9aa713607d" providerId="LiveId" clId="{4A0195D2-17C7-4FF0-8C43-9A9582B19BB4}" dt="2022-09-26T17:49:49.965" v="1012"/>
          <ac:spMkLst>
            <pc:docMk/>
            <pc:sldMk cId="3243318658" sldId="318"/>
            <ac:spMk id="2" creationId="{D5CC4D02-CB98-4CAE-F95A-8513DDF6E9C1}"/>
          </ac:spMkLst>
        </pc:spChg>
        <pc:spChg chg="add mod">
          <ac:chgData name="Allie Pfleger" userId="7701ca9aa713607d" providerId="LiveId" clId="{4A0195D2-17C7-4FF0-8C43-9A9582B19BB4}" dt="2022-09-26T22:38:48.135" v="1166"/>
          <ac:spMkLst>
            <pc:docMk/>
            <pc:sldMk cId="3243318658" sldId="318"/>
            <ac:spMk id="5" creationId="{538FFABC-83AC-1FBE-FBED-FD2F6E9BB650}"/>
          </ac:spMkLst>
        </pc:spChg>
        <pc:spChg chg="del">
          <ac:chgData name="Allie Pfleger" userId="7701ca9aa713607d" providerId="LiveId" clId="{4A0195D2-17C7-4FF0-8C43-9A9582B19BB4}" dt="2022-09-26T22:38:46.327" v="1165" actId="478"/>
          <ac:spMkLst>
            <pc:docMk/>
            <pc:sldMk cId="3243318658" sldId="318"/>
            <ac:spMk id="6" creationId="{F75569D7-AB2C-A8CD-B647-C24C1DDECAE7}"/>
          </ac:spMkLst>
        </pc:spChg>
        <pc:spChg chg="add del">
          <ac:chgData name="Allie Pfleger" userId="7701ca9aa713607d" providerId="LiveId" clId="{4A0195D2-17C7-4FF0-8C43-9A9582B19BB4}" dt="2022-09-26T17:49:48.048" v="1011" actId="22"/>
          <ac:spMkLst>
            <pc:docMk/>
            <pc:sldMk cId="3243318658" sldId="318"/>
            <ac:spMk id="7" creationId="{69DEEC44-92EE-20CC-D7A1-6E7F8B6F5109}"/>
          </ac:spMkLst>
        </pc:spChg>
      </pc:sldChg>
      <pc:sldChg chg="addSp delSp modSp add mod ord">
        <pc:chgData name="Allie Pfleger" userId="7701ca9aa713607d" providerId="LiveId" clId="{4A0195D2-17C7-4FF0-8C43-9A9582B19BB4}" dt="2022-09-26T22:39:00.428" v="1168"/>
        <pc:sldMkLst>
          <pc:docMk/>
          <pc:sldMk cId="4080086726" sldId="319"/>
        </pc:sldMkLst>
        <pc:spChg chg="mod">
          <ac:chgData name="Allie Pfleger" userId="7701ca9aa713607d" providerId="LiveId" clId="{4A0195D2-17C7-4FF0-8C43-9A9582B19BB4}" dt="2022-09-26T17:50:28.683" v="1015"/>
          <ac:spMkLst>
            <pc:docMk/>
            <pc:sldMk cId="4080086726" sldId="319"/>
            <ac:spMk id="2" creationId="{D5CC4D02-CB98-4CAE-F95A-8513DDF6E9C1}"/>
          </ac:spMkLst>
        </pc:spChg>
        <pc:spChg chg="add mod">
          <ac:chgData name="Allie Pfleger" userId="7701ca9aa713607d" providerId="LiveId" clId="{4A0195D2-17C7-4FF0-8C43-9A9582B19BB4}" dt="2022-09-26T22:39:00.428" v="1168"/>
          <ac:spMkLst>
            <pc:docMk/>
            <pc:sldMk cId="4080086726" sldId="319"/>
            <ac:spMk id="5" creationId="{CFD57DAC-F07E-753D-53A0-EE240E5E97CD}"/>
          </ac:spMkLst>
        </pc:spChg>
        <pc:spChg chg="del">
          <ac:chgData name="Allie Pfleger" userId="7701ca9aa713607d" providerId="LiveId" clId="{4A0195D2-17C7-4FF0-8C43-9A9582B19BB4}" dt="2022-09-26T22:38:58.069" v="1167" actId="478"/>
          <ac:spMkLst>
            <pc:docMk/>
            <pc:sldMk cId="4080086726" sldId="319"/>
            <ac:spMk id="6" creationId="{F75569D7-AB2C-A8CD-B647-C24C1DDECAE7}"/>
          </ac:spMkLst>
        </pc:spChg>
      </pc:sldChg>
      <pc:sldChg chg="addSp delSp modSp add mod ord">
        <pc:chgData name="Allie Pfleger" userId="7701ca9aa713607d" providerId="LiveId" clId="{4A0195D2-17C7-4FF0-8C43-9A9582B19BB4}" dt="2022-09-26T22:39:06.380" v="1170"/>
        <pc:sldMkLst>
          <pc:docMk/>
          <pc:sldMk cId="2684109569" sldId="320"/>
        </pc:sldMkLst>
        <pc:spChg chg="mod">
          <ac:chgData name="Allie Pfleger" userId="7701ca9aa713607d" providerId="LiveId" clId="{4A0195D2-17C7-4FF0-8C43-9A9582B19BB4}" dt="2022-09-26T17:50:46.807" v="1018"/>
          <ac:spMkLst>
            <pc:docMk/>
            <pc:sldMk cId="2684109569" sldId="320"/>
            <ac:spMk id="2" creationId="{D5CC4D02-CB98-4CAE-F95A-8513DDF6E9C1}"/>
          </ac:spMkLst>
        </pc:spChg>
        <pc:spChg chg="add mod">
          <ac:chgData name="Allie Pfleger" userId="7701ca9aa713607d" providerId="LiveId" clId="{4A0195D2-17C7-4FF0-8C43-9A9582B19BB4}" dt="2022-09-26T22:39:06.380" v="1170"/>
          <ac:spMkLst>
            <pc:docMk/>
            <pc:sldMk cId="2684109569" sldId="320"/>
            <ac:spMk id="5" creationId="{29B95650-58C4-3F09-FA8D-6121A628823C}"/>
          </ac:spMkLst>
        </pc:spChg>
        <pc:spChg chg="del">
          <ac:chgData name="Allie Pfleger" userId="7701ca9aa713607d" providerId="LiveId" clId="{4A0195D2-17C7-4FF0-8C43-9A9582B19BB4}" dt="2022-09-26T22:39:05.475" v="1169" actId="478"/>
          <ac:spMkLst>
            <pc:docMk/>
            <pc:sldMk cId="2684109569" sldId="320"/>
            <ac:spMk id="6" creationId="{F75569D7-AB2C-A8CD-B647-C24C1DDECAE7}"/>
          </ac:spMkLst>
        </pc:spChg>
      </pc:sldChg>
      <pc:sldChg chg="addSp delSp modSp add mod ord">
        <pc:chgData name="Allie Pfleger" userId="7701ca9aa713607d" providerId="LiveId" clId="{4A0195D2-17C7-4FF0-8C43-9A9582B19BB4}" dt="2022-09-26T22:39:14.466" v="1172"/>
        <pc:sldMkLst>
          <pc:docMk/>
          <pc:sldMk cId="483137830" sldId="321"/>
        </pc:sldMkLst>
        <pc:spChg chg="mod">
          <ac:chgData name="Allie Pfleger" userId="7701ca9aa713607d" providerId="LiveId" clId="{4A0195D2-17C7-4FF0-8C43-9A9582B19BB4}" dt="2022-09-26T17:51:17.731" v="1021"/>
          <ac:spMkLst>
            <pc:docMk/>
            <pc:sldMk cId="483137830" sldId="321"/>
            <ac:spMk id="2" creationId="{D5CC4D02-CB98-4CAE-F95A-8513DDF6E9C1}"/>
          </ac:spMkLst>
        </pc:spChg>
        <pc:spChg chg="add mod">
          <ac:chgData name="Allie Pfleger" userId="7701ca9aa713607d" providerId="LiveId" clId="{4A0195D2-17C7-4FF0-8C43-9A9582B19BB4}" dt="2022-09-26T22:39:14.466" v="1172"/>
          <ac:spMkLst>
            <pc:docMk/>
            <pc:sldMk cId="483137830" sldId="321"/>
            <ac:spMk id="5" creationId="{BF4269B0-4F09-70E4-F815-85C720D0B2A7}"/>
          </ac:spMkLst>
        </pc:spChg>
        <pc:spChg chg="del">
          <ac:chgData name="Allie Pfleger" userId="7701ca9aa713607d" providerId="LiveId" clId="{4A0195D2-17C7-4FF0-8C43-9A9582B19BB4}" dt="2022-09-26T22:39:14.056" v="1171" actId="478"/>
          <ac:spMkLst>
            <pc:docMk/>
            <pc:sldMk cId="483137830" sldId="321"/>
            <ac:spMk id="6" creationId="{F75569D7-AB2C-A8CD-B647-C24C1DDECAE7}"/>
          </ac:spMkLst>
        </pc:spChg>
      </pc:sldChg>
      <pc:sldChg chg="addSp delSp modSp add mod ord">
        <pc:chgData name="Allie Pfleger" userId="7701ca9aa713607d" providerId="LiveId" clId="{4A0195D2-17C7-4FF0-8C43-9A9582B19BB4}" dt="2022-09-26T22:39:19.057" v="1174"/>
        <pc:sldMkLst>
          <pc:docMk/>
          <pc:sldMk cId="4263961598" sldId="322"/>
        </pc:sldMkLst>
        <pc:spChg chg="mod">
          <ac:chgData name="Allie Pfleger" userId="7701ca9aa713607d" providerId="LiveId" clId="{4A0195D2-17C7-4FF0-8C43-9A9582B19BB4}" dt="2022-09-26T17:51:59.647" v="1027" actId="14100"/>
          <ac:spMkLst>
            <pc:docMk/>
            <pc:sldMk cId="4263961598" sldId="322"/>
            <ac:spMk id="2" creationId="{D5CC4D02-CB98-4CAE-F95A-8513DDF6E9C1}"/>
          </ac:spMkLst>
        </pc:spChg>
        <pc:spChg chg="add mod">
          <ac:chgData name="Allie Pfleger" userId="7701ca9aa713607d" providerId="LiveId" clId="{4A0195D2-17C7-4FF0-8C43-9A9582B19BB4}" dt="2022-09-26T22:39:19.057" v="1174"/>
          <ac:spMkLst>
            <pc:docMk/>
            <pc:sldMk cId="4263961598" sldId="322"/>
            <ac:spMk id="5" creationId="{AB1BF318-633B-6D0E-4ABE-B92DF70DC0E3}"/>
          </ac:spMkLst>
        </pc:spChg>
        <pc:spChg chg="del">
          <ac:chgData name="Allie Pfleger" userId="7701ca9aa713607d" providerId="LiveId" clId="{4A0195D2-17C7-4FF0-8C43-9A9582B19BB4}" dt="2022-09-26T22:39:18.659" v="1173" actId="478"/>
          <ac:spMkLst>
            <pc:docMk/>
            <pc:sldMk cId="4263961598" sldId="322"/>
            <ac:spMk id="6" creationId="{F75569D7-AB2C-A8CD-B647-C24C1DDECAE7}"/>
          </ac:spMkLst>
        </pc:spChg>
      </pc:sldChg>
      <pc:sldChg chg="add del">
        <pc:chgData name="Allie Pfleger" userId="7701ca9aa713607d" providerId="LiveId" clId="{4A0195D2-17C7-4FF0-8C43-9A9582B19BB4}" dt="2022-09-26T17:51:41.854" v="1025"/>
        <pc:sldMkLst>
          <pc:docMk/>
          <pc:sldMk cId="2932090949" sldId="323"/>
        </pc:sldMkLst>
      </pc:sldChg>
      <pc:sldChg chg="addSp delSp modSp add mod ord">
        <pc:chgData name="Allie Pfleger" userId="7701ca9aa713607d" providerId="LiveId" clId="{4A0195D2-17C7-4FF0-8C43-9A9582B19BB4}" dt="2022-09-26T22:39:23.128" v="1176"/>
        <pc:sldMkLst>
          <pc:docMk/>
          <pc:sldMk cId="3036359254" sldId="323"/>
        </pc:sldMkLst>
        <pc:spChg chg="mod">
          <ac:chgData name="Allie Pfleger" userId="7701ca9aa713607d" providerId="LiveId" clId="{4A0195D2-17C7-4FF0-8C43-9A9582B19BB4}" dt="2022-09-26T17:52:14.835" v="1030"/>
          <ac:spMkLst>
            <pc:docMk/>
            <pc:sldMk cId="3036359254" sldId="323"/>
            <ac:spMk id="2" creationId="{D5CC4D02-CB98-4CAE-F95A-8513DDF6E9C1}"/>
          </ac:spMkLst>
        </pc:spChg>
        <pc:spChg chg="add mod">
          <ac:chgData name="Allie Pfleger" userId="7701ca9aa713607d" providerId="LiveId" clId="{4A0195D2-17C7-4FF0-8C43-9A9582B19BB4}" dt="2022-09-26T22:39:23.128" v="1176"/>
          <ac:spMkLst>
            <pc:docMk/>
            <pc:sldMk cId="3036359254" sldId="323"/>
            <ac:spMk id="5" creationId="{399448EE-A4BF-1568-DBAB-79D5E8AFE446}"/>
          </ac:spMkLst>
        </pc:spChg>
        <pc:spChg chg="del">
          <ac:chgData name="Allie Pfleger" userId="7701ca9aa713607d" providerId="LiveId" clId="{4A0195D2-17C7-4FF0-8C43-9A9582B19BB4}" dt="2022-09-26T22:39:22.740" v="1175" actId="478"/>
          <ac:spMkLst>
            <pc:docMk/>
            <pc:sldMk cId="3036359254" sldId="323"/>
            <ac:spMk id="6" creationId="{F75569D7-AB2C-A8CD-B647-C24C1DDECAE7}"/>
          </ac:spMkLst>
        </pc:spChg>
      </pc:sldChg>
      <pc:sldChg chg="addSp delSp modSp add mod ord">
        <pc:chgData name="Allie Pfleger" userId="7701ca9aa713607d" providerId="LiveId" clId="{4A0195D2-17C7-4FF0-8C43-9A9582B19BB4}" dt="2022-09-26T22:39:27.936" v="1178"/>
        <pc:sldMkLst>
          <pc:docMk/>
          <pc:sldMk cId="2215748474" sldId="324"/>
        </pc:sldMkLst>
        <pc:spChg chg="mod">
          <ac:chgData name="Allie Pfleger" userId="7701ca9aa713607d" providerId="LiveId" clId="{4A0195D2-17C7-4FF0-8C43-9A9582B19BB4}" dt="2022-09-26T17:52:35.403" v="1033"/>
          <ac:spMkLst>
            <pc:docMk/>
            <pc:sldMk cId="2215748474" sldId="324"/>
            <ac:spMk id="2" creationId="{D5CC4D02-CB98-4CAE-F95A-8513DDF6E9C1}"/>
          </ac:spMkLst>
        </pc:spChg>
        <pc:spChg chg="add mod">
          <ac:chgData name="Allie Pfleger" userId="7701ca9aa713607d" providerId="LiveId" clId="{4A0195D2-17C7-4FF0-8C43-9A9582B19BB4}" dt="2022-09-26T22:39:27.936" v="1178"/>
          <ac:spMkLst>
            <pc:docMk/>
            <pc:sldMk cId="2215748474" sldId="324"/>
            <ac:spMk id="5" creationId="{9331E8BA-1523-9E48-D0EA-B6CFE7269F84}"/>
          </ac:spMkLst>
        </pc:spChg>
        <pc:spChg chg="del">
          <ac:chgData name="Allie Pfleger" userId="7701ca9aa713607d" providerId="LiveId" clId="{4A0195D2-17C7-4FF0-8C43-9A9582B19BB4}" dt="2022-09-26T22:39:27.550" v="1177" actId="478"/>
          <ac:spMkLst>
            <pc:docMk/>
            <pc:sldMk cId="2215748474" sldId="324"/>
            <ac:spMk id="6" creationId="{F75569D7-AB2C-A8CD-B647-C24C1DDECAE7}"/>
          </ac:spMkLst>
        </pc:spChg>
      </pc:sldChg>
      <pc:sldChg chg="addSp delSp modSp add mod ord">
        <pc:chgData name="Allie Pfleger" userId="7701ca9aa713607d" providerId="LiveId" clId="{4A0195D2-17C7-4FF0-8C43-9A9582B19BB4}" dt="2022-09-26T22:39:34.916" v="1180"/>
        <pc:sldMkLst>
          <pc:docMk/>
          <pc:sldMk cId="3334827261" sldId="325"/>
        </pc:sldMkLst>
        <pc:spChg chg="mod">
          <ac:chgData name="Allie Pfleger" userId="7701ca9aa713607d" providerId="LiveId" clId="{4A0195D2-17C7-4FF0-8C43-9A9582B19BB4}" dt="2022-09-26T17:53:59.784" v="1130" actId="20577"/>
          <ac:spMkLst>
            <pc:docMk/>
            <pc:sldMk cId="3334827261" sldId="325"/>
            <ac:spMk id="2" creationId="{D5CC4D02-CB98-4CAE-F95A-8513DDF6E9C1}"/>
          </ac:spMkLst>
        </pc:spChg>
        <pc:spChg chg="add mod">
          <ac:chgData name="Allie Pfleger" userId="7701ca9aa713607d" providerId="LiveId" clId="{4A0195D2-17C7-4FF0-8C43-9A9582B19BB4}" dt="2022-09-26T22:39:34.916" v="1180"/>
          <ac:spMkLst>
            <pc:docMk/>
            <pc:sldMk cId="3334827261" sldId="325"/>
            <ac:spMk id="5" creationId="{01A6648B-5A83-8597-51D5-CD776BFEB46C}"/>
          </ac:spMkLst>
        </pc:spChg>
        <pc:spChg chg="del">
          <ac:chgData name="Allie Pfleger" userId="7701ca9aa713607d" providerId="LiveId" clId="{4A0195D2-17C7-4FF0-8C43-9A9582B19BB4}" dt="2022-09-26T22:39:34.510" v="1179" actId="478"/>
          <ac:spMkLst>
            <pc:docMk/>
            <pc:sldMk cId="3334827261" sldId="325"/>
            <ac:spMk id="6" creationId="{F75569D7-AB2C-A8CD-B647-C24C1DDECAE7}"/>
          </ac:spMkLst>
        </pc:spChg>
        <pc:spChg chg="add mod">
          <ac:chgData name="Allie Pfleger" userId="7701ca9aa713607d" providerId="LiveId" clId="{4A0195D2-17C7-4FF0-8C43-9A9582B19BB4}" dt="2022-09-26T17:54:18.852" v="1135" actId="1076"/>
          <ac:spMkLst>
            <pc:docMk/>
            <pc:sldMk cId="3334827261" sldId="325"/>
            <ac:spMk id="7" creationId="{4AB93F5A-87D3-DE07-5142-EE9A2DA273F3}"/>
          </ac:spMkLst>
        </pc:spChg>
      </pc:sldChg>
      <pc:sldChg chg="addSp delSp modSp new mod ord modClrScheme chgLayout">
        <pc:chgData name="Allie Pfleger" userId="7701ca9aa713607d" providerId="LiveId" clId="{4A0195D2-17C7-4FF0-8C43-9A9582B19BB4}" dt="2022-09-26T22:36:08.208" v="1141"/>
        <pc:sldMkLst>
          <pc:docMk/>
          <pc:sldMk cId="1401049635" sldId="326"/>
        </pc:sldMkLst>
        <pc:spChg chg="del mod ord">
          <ac:chgData name="Allie Pfleger" userId="7701ca9aa713607d" providerId="LiveId" clId="{4A0195D2-17C7-4FF0-8C43-9A9582B19BB4}" dt="2022-09-26T17:53:15.259" v="1037" actId="700"/>
          <ac:spMkLst>
            <pc:docMk/>
            <pc:sldMk cId="1401049635" sldId="326"/>
            <ac:spMk id="2" creationId="{F6ADA47E-1F9F-9C5A-EA34-EAC40CE213A9}"/>
          </ac:spMkLst>
        </pc:spChg>
        <pc:spChg chg="del mod ord">
          <ac:chgData name="Allie Pfleger" userId="7701ca9aa713607d" providerId="LiveId" clId="{4A0195D2-17C7-4FF0-8C43-9A9582B19BB4}" dt="2022-09-26T17:53:15.259" v="1037" actId="700"/>
          <ac:spMkLst>
            <pc:docMk/>
            <pc:sldMk cId="1401049635" sldId="326"/>
            <ac:spMk id="3" creationId="{619E16D5-8163-6568-3C18-D5C4CC1F958A}"/>
          </ac:spMkLst>
        </pc:spChg>
        <pc:spChg chg="add mod ord">
          <ac:chgData name="Allie Pfleger" userId="7701ca9aa713607d" providerId="LiveId" clId="{4A0195D2-17C7-4FF0-8C43-9A9582B19BB4}" dt="2022-09-26T17:53:24.034" v="1064" actId="20577"/>
          <ac:spMkLst>
            <pc:docMk/>
            <pc:sldMk cId="1401049635" sldId="326"/>
            <ac:spMk id="4" creationId="{9EA1F0DE-8AB1-9B69-6F11-BAABCEBB2FD9}"/>
          </ac:spMkLst>
        </pc:spChg>
        <pc:spChg chg="add mod ord">
          <ac:chgData name="Allie Pfleger" userId="7701ca9aa713607d" providerId="LiveId" clId="{4A0195D2-17C7-4FF0-8C43-9A9582B19BB4}" dt="2022-09-26T17:53:38.509" v="1128" actId="20577"/>
          <ac:spMkLst>
            <pc:docMk/>
            <pc:sldMk cId="1401049635" sldId="326"/>
            <ac:spMk id="5" creationId="{B384785B-5887-7344-DECC-76A47DB2E1F3}"/>
          </ac:spMkLst>
        </pc:spChg>
      </pc:sldChg>
      <pc:sldChg chg="delSp add mod">
        <pc:chgData name="Allie Pfleger" userId="7701ca9aa713607d" providerId="LiveId" clId="{4A0195D2-17C7-4FF0-8C43-9A9582B19BB4}" dt="2022-09-29T17:20:04.816" v="1400" actId="478"/>
        <pc:sldMkLst>
          <pc:docMk/>
          <pc:sldMk cId="128399849" sldId="329"/>
        </pc:sldMkLst>
        <pc:spChg chg="del">
          <ac:chgData name="Allie Pfleger" userId="7701ca9aa713607d" providerId="LiveId" clId="{4A0195D2-17C7-4FF0-8C43-9A9582B19BB4}" dt="2022-09-29T17:20:04.816" v="1400" actId="478"/>
          <ac:spMkLst>
            <pc:docMk/>
            <pc:sldMk cId="128399849" sldId="329"/>
            <ac:spMk id="6" creationId="{7083C816-45B3-EAA6-09CD-7B55A2312706}"/>
          </ac:spMkLst>
        </pc:spChg>
      </pc:sldChg>
      <pc:sldMasterChg chg="del delSldLayout">
        <pc:chgData name="Allie Pfleger" userId="7701ca9aa713607d" providerId="LiveId" clId="{4A0195D2-17C7-4FF0-8C43-9A9582B19BB4}" dt="2022-09-26T17:53:42.258" v="1129" actId="47"/>
        <pc:sldMasterMkLst>
          <pc:docMk/>
          <pc:sldMasterMk cId="0" sldId="2147483672"/>
        </pc:sldMasterMkLst>
        <pc:sldLayoutChg chg="del">
          <pc:chgData name="Allie Pfleger" userId="7701ca9aa713607d" providerId="LiveId" clId="{4A0195D2-17C7-4FF0-8C43-9A9582B19BB4}" dt="2022-09-26T17:53:42.258" v="1129" actId="47"/>
          <pc:sldLayoutMkLst>
            <pc:docMk/>
            <pc:sldMasterMk cId="0" sldId="2147483672"/>
            <pc:sldLayoutMk cId="0" sldId="2147483659"/>
          </pc:sldLayoutMkLst>
        </pc:sldLayoutChg>
        <pc:sldLayoutChg chg="del">
          <pc:chgData name="Allie Pfleger" userId="7701ca9aa713607d" providerId="LiveId" clId="{4A0195D2-17C7-4FF0-8C43-9A9582B19BB4}" dt="2022-09-26T16:06:52.508" v="204" actId="47"/>
          <pc:sldLayoutMkLst>
            <pc:docMk/>
            <pc:sldMasterMk cId="0" sldId="2147483672"/>
            <pc:sldLayoutMk cId="0" sldId="2147483660"/>
          </pc:sldLayoutMkLst>
        </pc:sldLayoutChg>
        <pc:sldLayoutChg chg="del">
          <pc:chgData name="Allie Pfleger" userId="7701ca9aa713607d" providerId="LiveId" clId="{4A0195D2-17C7-4FF0-8C43-9A9582B19BB4}" dt="2022-09-26T17:53:42.258" v="1129" actId="47"/>
          <pc:sldLayoutMkLst>
            <pc:docMk/>
            <pc:sldMasterMk cId="0" sldId="2147483672"/>
            <pc:sldLayoutMk cId="0" sldId="2147483661"/>
          </pc:sldLayoutMkLst>
        </pc:sldLayoutChg>
        <pc:sldLayoutChg chg="del">
          <pc:chgData name="Allie Pfleger" userId="7701ca9aa713607d" providerId="LiveId" clId="{4A0195D2-17C7-4FF0-8C43-9A9582B19BB4}" dt="2022-09-26T17:53:42.258" v="1129" actId="47"/>
          <pc:sldLayoutMkLst>
            <pc:docMk/>
            <pc:sldMasterMk cId="0" sldId="2147483672"/>
            <pc:sldLayoutMk cId="0" sldId="2147483662"/>
          </pc:sldLayoutMkLst>
        </pc:sldLayoutChg>
        <pc:sldLayoutChg chg="del">
          <pc:chgData name="Allie Pfleger" userId="7701ca9aa713607d" providerId="LiveId" clId="{4A0195D2-17C7-4FF0-8C43-9A9582B19BB4}" dt="2022-09-26T17:53:42.258" v="1129" actId="47"/>
          <pc:sldLayoutMkLst>
            <pc:docMk/>
            <pc:sldMasterMk cId="0" sldId="2147483672"/>
            <pc:sldLayoutMk cId="0" sldId="2147483663"/>
          </pc:sldLayoutMkLst>
        </pc:sldLayoutChg>
        <pc:sldLayoutChg chg="del">
          <pc:chgData name="Allie Pfleger" userId="7701ca9aa713607d" providerId="LiveId" clId="{4A0195D2-17C7-4FF0-8C43-9A9582B19BB4}" dt="2022-09-26T17:53:42.258" v="1129" actId="47"/>
          <pc:sldLayoutMkLst>
            <pc:docMk/>
            <pc:sldMasterMk cId="0" sldId="2147483672"/>
            <pc:sldLayoutMk cId="0" sldId="2147483664"/>
          </pc:sldLayoutMkLst>
        </pc:sldLayoutChg>
        <pc:sldLayoutChg chg="del">
          <pc:chgData name="Allie Pfleger" userId="7701ca9aa713607d" providerId="LiveId" clId="{4A0195D2-17C7-4FF0-8C43-9A9582B19BB4}" dt="2022-09-26T17:53:42.258" v="1129" actId="47"/>
          <pc:sldLayoutMkLst>
            <pc:docMk/>
            <pc:sldMasterMk cId="0" sldId="2147483672"/>
            <pc:sldLayoutMk cId="0" sldId="2147483665"/>
          </pc:sldLayoutMkLst>
        </pc:sldLayoutChg>
        <pc:sldLayoutChg chg="del">
          <pc:chgData name="Allie Pfleger" userId="7701ca9aa713607d" providerId="LiveId" clId="{4A0195D2-17C7-4FF0-8C43-9A9582B19BB4}" dt="2022-09-26T17:53:42.258" v="1129" actId="47"/>
          <pc:sldLayoutMkLst>
            <pc:docMk/>
            <pc:sldMasterMk cId="0" sldId="2147483672"/>
            <pc:sldLayoutMk cId="0" sldId="2147483666"/>
          </pc:sldLayoutMkLst>
        </pc:sldLayoutChg>
        <pc:sldLayoutChg chg="del">
          <pc:chgData name="Allie Pfleger" userId="7701ca9aa713607d" providerId="LiveId" clId="{4A0195D2-17C7-4FF0-8C43-9A9582B19BB4}" dt="2022-09-26T17:53:42.258" v="1129" actId="47"/>
          <pc:sldLayoutMkLst>
            <pc:docMk/>
            <pc:sldMasterMk cId="0" sldId="2147483672"/>
            <pc:sldLayoutMk cId="0" sldId="2147483667"/>
          </pc:sldLayoutMkLst>
        </pc:sldLayoutChg>
        <pc:sldLayoutChg chg="del">
          <pc:chgData name="Allie Pfleger" userId="7701ca9aa713607d" providerId="LiveId" clId="{4A0195D2-17C7-4FF0-8C43-9A9582B19BB4}" dt="2022-09-26T17:53:42.258" v="1129" actId="47"/>
          <pc:sldLayoutMkLst>
            <pc:docMk/>
            <pc:sldMasterMk cId="0" sldId="2147483672"/>
            <pc:sldLayoutMk cId="0" sldId="2147483668"/>
          </pc:sldLayoutMkLst>
        </pc:sldLayoutChg>
        <pc:sldLayoutChg chg="del">
          <pc:chgData name="Allie Pfleger" userId="7701ca9aa713607d" providerId="LiveId" clId="{4A0195D2-17C7-4FF0-8C43-9A9582B19BB4}" dt="2022-09-26T17:53:42.258" v="1129" actId="47"/>
          <pc:sldLayoutMkLst>
            <pc:docMk/>
            <pc:sldMasterMk cId="0" sldId="2147483672"/>
            <pc:sldLayoutMk cId="0" sldId="2147483669"/>
          </pc:sldLayoutMkLst>
        </pc:sldLayoutChg>
        <pc:sldLayoutChg chg="del">
          <pc:chgData name="Allie Pfleger" userId="7701ca9aa713607d" providerId="LiveId" clId="{4A0195D2-17C7-4FF0-8C43-9A9582B19BB4}" dt="2022-09-26T17:52:54.523" v="1035" actId="47"/>
          <pc:sldLayoutMkLst>
            <pc:docMk/>
            <pc:sldMasterMk cId="0" sldId="2147483672"/>
            <pc:sldLayoutMk cId="0" sldId="214748367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23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37" tIns="96637" rIns="96637" bIns="96637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7be2e0b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137be2e0bd6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65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5445D-E6F5-B608-1917-6203152C0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04317-7FDA-BECA-5876-B66C72C48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D7BA81-C366-F8DF-B726-8B1B3E058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32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485875" y="426720"/>
            <a:ext cx="8183700" cy="116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485875" y="3083888"/>
            <a:ext cx="81837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153910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80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485875" y="3083888"/>
            <a:ext cx="81837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1738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574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800"/>
              <a:buChar char="●"/>
              <a:defRPr>
                <a:solidFill>
                  <a:schemeClr val="tx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Google Shape;23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225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>
  <p:cSld name="1_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3" name="Google Shape;22;p18">
            <a:extLst>
              <a:ext uri="{FF2B5EF4-FFF2-40B4-BE49-F238E27FC236}">
                <a16:creationId xmlns:a16="http://schemas.microsoft.com/office/drawing/2014/main" id="{041592D7-81D6-1AA4-D3E1-697EB4BB86F1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311699" y="1152475"/>
            <a:ext cx="417321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800"/>
              <a:buChar char="●"/>
              <a:defRPr>
                <a:solidFill>
                  <a:schemeClr val="tx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Google Shape;22;p18">
            <a:extLst>
              <a:ext uri="{FF2B5EF4-FFF2-40B4-BE49-F238E27FC236}">
                <a16:creationId xmlns:a16="http://schemas.microsoft.com/office/drawing/2014/main" id="{BDD46E82-00E6-2209-E938-0F4A74AB8B5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659087" y="1152475"/>
            <a:ext cx="417321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800"/>
              <a:buChar char="●"/>
              <a:defRPr>
                <a:solidFill>
                  <a:schemeClr val="tx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24841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None/>
              <a:defRPr b="1">
                <a:solidFill>
                  <a:schemeClr val="accent3"/>
                </a:solidFill>
                <a:latin typeface="Source Code Pro" panose="020B0509030403020204" pitchFamily="49" charset="0"/>
                <a:ea typeface="Source Code Pro" panose="020B0509030403020204" pitchFamily="49" charset="0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847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>
  <p:cSld name="1_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" name="Google Shape;22;p18">
            <a:extLst>
              <a:ext uri="{FF2B5EF4-FFF2-40B4-BE49-F238E27FC236}">
                <a16:creationId xmlns:a16="http://schemas.microsoft.com/office/drawing/2014/main" id="{041592D7-81D6-1AA4-D3E1-697EB4BB86F1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311699" y="1152475"/>
            <a:ext cx="417321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None/>
              <a:defRPr b="1">
                <a:solidFill>
                  <a:schemeClr val="accent3"/>
                </a:solidFill>
                <a:latin typeface="Source Code Pro" panose="020B0509030403020204" pitchFamily="49" charset="0"/>
                <a:ea typeface="Source Code Pro" panose="020B0509030403020204" pitchFamily="49" charset="0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Google Shape;22;p18">
            <a:extLst>
              <a:ext uri="{FF2B5EF4-FFF2-40B4-BE49-F238E27FC236}">
                <a16:creationId xmlns:a16="http://schemas.microsoft.com/office/drawing/2014/main" id="{BDD46E82-00E6-2209-E938-0F4A74AB8B5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659087" y="1152475"/>
            <a:ext cx="417321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800"/>
              <a:buChar char="●"/>
              <a:defRPr>
                <a:solidFill>
                  <a:schemeClr val="tx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7848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9315F7-CA91-04E6-19F6-41A92EC56C5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CDAB10E-F124-265F-8BF3-43078CD2A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142306"/>
              </p:ext>
            </p:extLst>
          </p:nvPr>
        </p:nvGraphicFramePr>
        <p:xfrm>
          <a:off x="312557" y="1863905"/>
          <a:ext cx="3999044" cy="1993540"/>
        </p:xfrm>
        <a:graphic>
          <a:graphicData uri="http://schemas.openxmlformats.org/drawingml/2006/table">
            <a:tbl>
              <a:tblPr firstRow="1"/>
              <a:tblGrid>
                <a:gridCol w="999761">
                  <a:extLst>
                    <a:ext uri="{9D8B030D-6E8A-4147-A177-3AD203B41FA5}">
                      <a16:colId xmlns:a16="http://schemas.microsoft.com/office/drawing/2014/main" val="78087362"/>
                    </a:ext>
                  </a:extLst>
                </a:gridCol>
                <a:gridCol w="999761">
                  <a:extLst>
                    <a:ext uri="{9D8B030D-6E8A-4147-A177-3AD203B41FA5}">
                      <a16:colId xmlns:a16="http://schemas.microsoft.com/office/drawing/2014/main" val="3122919584"/>
                    </a:ext>
                  </a:extLst>
                </a:gridCol>
                <a:gridCol w="999761">
                  <a:extLst>
                    <a:ext uri="{9D8B030D-6E8A-4147-A177-3AD203B41FA5}">
                      <a16:colId xmlns:a16="http://schemas.microsoft.com/office/drawing/2014/main" val="3074147335"/>
                    </a:ext>
                  </a:extLst>
                </a:gridCol>
                <a:gridCol w="999761">
                  <a:extLst>
                    <a:ext uri="{9D8B030D-6E8A-4147-A177-3AD203B41FA5}">
                      <a16:colId xmlns:a16="http://schemas.microsoft.com/office/drawing/2014/main" val="2906008278"/>
                    </a:ext>
                  </a:extLst>
                </a:gridCol>
              </a:tblGrid>
              <a:tr h="498385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085639"/>
                  </a:ext>
                </a:extLst>
              </a:tr>
              <a:tr h="49838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457945"/>
                  </a:ext>
                </a:extLst>
              </a:tr>
              <a:tr h="49838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653565"/>
                  </a:ext>
                </a:extLst>
              </a:tr>
              <a:tr h="49838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225758"/>
                  </a:ext>
                </a:extLst>
              </a:tr>
            </a:tbl>
          </a:graphicData>
        </a:graphic>
      </p:graphicFrame>
      <p:sp>
        <p:nvSpPr>
          <p:cNvPr id="6" name="Google Shape;21;p18">
            <a:extLst>
              <a:ext uri="{FF2B5EF4-FFF2-40B4-BE49-F238E27FC236}">
                <a16:creationId xmlns:a16="http://schemas.microsoft.com/office/drawing/2014/main" id="{6A4678DB-24FE-AF7D-CB86-CAD7A9EA48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Google Shape;22;p18">
            <a:extLst>
              <a:ext uri="{FF2B5EF4-FFF2-40B4-BE49-F238E27FC236}">
                <a16:creationId xmlns:a16="http://schemas.microsoft.com/office/drawing/2014/main" id="{867381C4-A322-02C9-1DA1-D62843A5A40C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659087" y="1152475"/>
            <a:ext cx="417321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800"/>
              <a:buChar char="●"/>
              <a:defRPr>
                <a:solidFill>
                  <a:schemeClr val="tx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961086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950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D0359-C26F-8303-FC3E-E85746C3E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A90C4-5061-D204-A1E3-66AC67CC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B5255-7E8C-8982-FA06-315ACC32D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0" r:id="rId6"/>
    <p:sldLayoutId id="2147483681" r:id="rId7"/>
    <p:sldLayoutId id="2147483682" r:id="rId8"/>
    <p:sldLayoutId id="2147483684" r:id="rId9"/>
    <p:sldLayoutId id="2147483685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Raleway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lang="en-US" sz="1800" kern="1200" dirty="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600" kern="12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600" kern="12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C7CAE74-E604-5FBC-9B8B-6F130B705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421 Section 1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A47D2BBD-16AF-190D-D60F-F25B6FB85F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Stable Matchings and Proofs Workshop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45EF02-EA7A-5ECD-4F18-2090AC5F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1 – Gale–Shapley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8295390-0499-F152-2C81-54B532885C3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068425"/>
                <a:ext cx="8520600" cy="1045297"/>
              </a:xfrm>
            </p:spPr>
            <p:txBody>
              <a:bodyPr>
                <a:noAutofit/>
              </a:bodyPr>
              <a:lstStyle/>
              <a:p>
                <a:pPr>
                  <a:buSzPct val="100000"/>
                  <a:buFont typeface="+mj-lt"/>
                  <a:buAutoNum type="alphaLcParenR"/>
                </a:pPr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Run the Gale–Shapley algorithm on the instance shown. </a:t>
                </a:r>
                <a:r>
                  <a:rPr lang="en-US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When multiple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are free to propose, choose the one with the </a:t>
                </a:r>
                <a:r>
                  <a:rPr lang="en" b="1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smallest</a:t>
                </a:r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index (e.g., if </a:t>
                </a:r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en" i="1" baseline="-25000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and </a:t>
                </a:r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en" i="1" baseline="-25000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are both free, have </a:t>
                </a:r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en" i="1" baseline="-25000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propose).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8295390-0499-F152-2C81-54B532885C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068425"/>
                <a:ext cx="8520600" cy="1045297"/>
              </a:xfrm>
              <a:blipFill>
                <a:blip r:embed="rId2"/>
                <a:stretch>
                  <a:fillRect r="-446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333;p60">
                <a:extLst>
                  <a:ext uri="{FF2B5EF4-FFF2-40B4-BE49-F238E27FC236}">
                    <a16:creationId xmlns:a16="http://schemas.microsoft.com/office/drawing/2014/main" id="{D5CC4D02-CB98-4CAE-F95A-8513DDF6E9C1}"/>
                  </a:ext>
                </a:extLst>
              </p:cNvPr>
              <p:cNvSpPr txBox="1"/>
              <p:nvPr/>
            </p:nvSpPr>
            <p:spPr>
              <a:xfrm>
                <a:off x="3107634" y="2547706"/>
                <a:ext cx="6093755" cy="18466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chooses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strike="sngStrike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chooses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 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chooses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 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strike="sngStrike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chooses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 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 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 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3   </m:t>
                    </m:r>
                  </m:oMath>
                </a14:m>
                <a:r>
                  <a:rPr lang="pt-BR" sz="1800" baseline="-250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18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</m:ctrlPr>
                      </m:dPr>
                      <m:e>
                        <m:r>
                          <a:rPr lang="pt-BR" sz="18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𝑝</m:t>
                        </m:r>
                        <m:r>
                          <a:rPr lang="pt-BR" sz="1800" i="1" baseline="-250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1</m:t>
                        </m:r>
                        <m:r>
                          <a:rPr lang="pt-BR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, </m:t>
                        </m:r>
                        <m:r>
                          <a:rPr lang="pt-BR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𝑟</m:t>
                        </m:r>
                        <m:r>
                          <a:rPr lang="pt-BR" sz="1800" i="1" baseline="-250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3</m:t>
                        </m:r>
                      </m:e>
                    </m:d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d>
                      <m:dPr>
                        <m:ctrlPr>
                          <a:rPr lang="pt-BR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</m:ctrlPr>
                      </m:dPr>
                      <m:e>
                        <m:r>
                          <a:rPr lang="pt-BR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𝑝</m:t>
                        </m:r>
                        <m:r>
                          <a:rPr lang="pt-BR" sz="1800" i="1" baseline="-250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2</m:t>
                        </m:r>
                        <m:r>
                          <a:rPr lang="pt-BR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, </m:t>
                        </m:r>
                        <m:r>
                          <a:rPr lang="pt-BR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𝑟</m:t>
                        </m:r>
                        <m:r>
                          <a:rPr lang="pt-BR" sz="1800" i="1" baseline="-250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1</m:t>
                        </m:r>
                      </m:e>
                    </m:d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d>
                      <m:dPr>
                        <m:ctrlPr>
                          <a:rPr lang="pt-BR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</m:ctrlPr>
                      </m:dPr>
                      <m:e>
                        <m:r>
                          <a:rPr lang="pt-BR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𝑝</m:t>
                        </m:r>
                        <m:r>
                          <a:rPr lang="pt-BR" sz="1800" i="1" baseline="-250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3</m:t>
                        </m:r>
                        <m:r>
                          <a:rPr lang="pt-BR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, </m:t>
                        </m:r>
                        <m:r>
                          <a:rPr lang="pt-BR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𝑟</m:t>
                        </m:r>
                        <m:r>
                          <a:rPr lang="pt-BR" sz="1800" i="1" baseline="-250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2</m:t>
                        </m:r>
                      </m:e>
                    </m:d>
                    <m:r>
                      <a:rPr lang="en-US" sz="18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r>
                  <a:rPr lang="pt-BR" sz="1800" dirty="0">
                    <a:solidFill>
                      <a:schemeClr val="tx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fails</a:t>
                </a:r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chooses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4  </m:t>
                    </m:r>
                  </m:oMath>
                </a14:m>
                <a:r>
                  <a:rPr lang="pt-BR" sz="1800" baseline="-250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 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 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 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 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mc:Choice>
        <mc:Fallback xmlns="">
          <p:sp>
            <p:nvSpPr>
              <p:cNvPr id="2" name="Google Shape;333;p60">
                <a:extLst>
                  <a:ext uri="{FF2B5EF4-FFF2-40B4-BE49-F238E27FC236}">
                    <a16:creationId xmlns:a16="http://schemas.microsoft.com/office/drawing/2014/main" id="{D5CC4D02-CB98-4CAE-F95A-8513DDF6E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634" y="2547706"/>
                <a:ext cx="6093755" cy="1846629"/>
              </a:xfrm>
              <a:prstGeom prst="rect">
                <a:avLst/>
              </a:prstGeom>
              <a:blipFill>
                <a:blip r:embed="rId3"/>
                <a:stretch>
                  <a:fillRect b="-13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AB62D8-BAA3-F1E4-33AA-284443BC1559}"/>
              </a:ext>
            </a:extLst>
          </p:cNvPr>
          <p:cNvCxnSpPr>
            <a:cxnSpLocks/>
          </p:cNvCxnSpPr>
          <p:nvPr/>
        </p:nvCxnSpPr>
        <p:spPr>
          <a:xfrm>
            <a:off x="5776824" y="3347002"/>
            <a:ext cx="7023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B122829-9210-0891-40E8-2654F8890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52" y="2382716"/>
            <a:ext cx="2006620" cy="2454907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C15A59-5A8B-FB37-2A0B-1EB353509530}"/>
              </a:ext>
            </a:extLst>
          </p:cNvPr>
          <p:cNvSpPr txBox="1"/>
          <p:nvPr/>
        </p:nvSpPr>
        <p:spPr>
          <a:xfrm>
            <a:off x="8003944" y="75693"/>
            <a:ext cx="1050288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333482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6DEDDFA-A0D9-BE59-99D1-C47EC5588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A7B367-6CD1-1FFB-0E44-935EB7D39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1 – Gale–Shapley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264F718-6CC4-94EF-2F59-EB96D27E3B7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4942" y="3129568"/>
                <a:ext cx="5465496" cy="1428406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  <a:buSzPct val="100000"/>
                  <a:buFont typeface="+mj-lt"/>
                  <a:buAutoNum type="alphaLcParenR" startAt="2"/>
                </a:pPr>
                <a:r>
                  <a:rPr lang="en-US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What if you default to </a:t>
                </a:r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the one with the </a:t>
                </a:r>
                <a:r>
                  <a:rPr lang="en" b="1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largest</a:t>
                </a:r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index? </a:t>
                </a:r>
                <a:r>
                  <a:rPr lang="en-US" dirty="0">
                    <a:latin typeface="Source Sans Pro"/>
                    <a:ea typeface="Source Sans Pro"/>
                    <a:sym typeface="Source Sans Pro"/>
                  </a:rPr>
                  <a:t>Does the answer change?</a:t>
                </a:r>
              </a:p>
              <a:p>
                <a:pPr>
                  <a:spcAft>
                    <a:spcPts val="600"/>
                  </a:spcAft>
                  <a:buSzPct val="100000"/>
                  <a:buFont typeface="+mj-lt"/>
                  <a:buAutoNum type="alphaLcParenR" startAt="2"/>
                </a:pPr>
                <a:r>
                  <a:rPr lang="en-US" dirty="0">
                    <a:latin typeface="Source Sans Pro"/>
                    <a:ea typeface="Source Sans Pro"/>
                    <a:sym typeface="Source Sans Pro"/>
                  </a:rPr>
                  <a:t>What if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𝑟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Source Sans Pro"/>
                    <a:ea typeface="Source Sans Pro"/>
                    <a:sym typeface="Source Sans Pro"/>
                  </a:rPr>
                  <a:t> propose instead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Source Sans Pro"/>
                    <a:ea typeface="Source Sans Pro"/>
                    <a:sym typeface="Source Sans Pro"/>
                  </a:rPr>
                  <a:t>? Does the answer change?</a:t>
                </a:r>
                <a:endParaRPr lang="en" dirty="0">
                  <a:latin typeface="Source Sans Pro"/>
                  <a:ea typeface="Source Sans Pro"/>
                  <a:sym typeface="Source Sans Pro"/>
                </a:endParaRP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264F718-6CC4-94EF-2F59-EB96D27E3B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4942" y="3129568"/>
                <a:ext cx="5465496" cy="1428406"/>
              </a:xfr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6C0310D-1447-AD56-C1E8-0E65762DC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52" y="1476519"/>
            <a:ext cx="2006620" cy="2454907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49F1BDEA-100B-0E37-78D3-3EF4F90582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9717" y="1190775"/>
                <a:ext cx="5465495" cy="1816443"/>
              </a:xfrm>
              <a:prstGeom prst="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txBody>
              <a:bodyPr spcFirstLastPara="1" vert="horz" wrap="square" lIns="91425" tIns="91425" rIns="91425" bIns="91425" rtlCol="0" anchor="t" anchorCtr="0">
                <a:noAutofit/>
              </a:bodyPr>
              <a:lstStyle>
                <a:lvl1pPr marL="457200" lvl="0" indent="-3429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ts val="1800"/>
                  <a:buFont typeface="Arial" panose="020B0604020202020204" pitchFamily="34" charset="0"/>
                  <a:buChar char="●"/>
                  <a:defRPr lang="en-US" sz="1800" kern="1200">
                    <a:solidFill>
                      <a:schemeClr val="tx2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1pPr>
                <a:lvl2pPr marL="914400" lvl="1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Courier New" panose="02070309020205020404" pitchFamily="49" charset="0"/>
                  <a:buChar char="○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2pPr>
                <a:lvl3pPr marL="1371600" lvl="2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■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3pPr>
                <a:lvl4pPr marL="1828800" lvl="3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Courier New" panose="02070309020205020404" pitchFamily="49" charset="0"/>
                  <a:buChar char="●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4pPr>
                <a:lvl5pPr marL="2286000" lvl="4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○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5pPr>
                <a:lvl6pPr marL="2743200" lvl="5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lvl="6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●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lvl="7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○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lvl="8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100000"/>
                  <a:buFont typeface="+mj-lt"/>
                  <a:buAutoNum type="arabicPeriod"/>
                </a:pPr>
                <a:r>
                  <a:rPr lang="en-US" sz="1200" dirty="0"/>
                  <a:t>Initialize the status of all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and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to free.</a:t>
                </a:r>
              </a:p>
              <a:p>
                <a:pPr>
                  <a:buSzPct val="100000"/>
                  <a:buFont typeface="+mj-lt"/>
                  <a:buAutoNum type="arabicPeriod"/>
                </a:pPr>
                <a:r>
                  <a:rPr lang="en-US" sz="1200" dirty="0"/>
                  <a:t>While there is a free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1200" dirty="0"/>
                  <a:t>,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be the highest person on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’s list that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has not yet proposed to.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is free,</a:t>
                </a:r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Match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Otherwise, if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prefers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over their current match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,</a:t>
                </a:r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Unmatch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.</a:t>
                </a:r>
                <a:endParaRPr lang="en-US" sz="1200" dirty="0"/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Match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49F1BDEA-100B-0E37-78D3-3EF4F9058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717" y="1190775"/>
                <a:ext cx="5465495" cy="1816443"/>
              </a:xfrm>
              <a:prstGeom prst="rect">
                <a:avLst/>
              </a:prstGeom>
              <a:blipFill>
                <a:blip r:embed="rId5"/>
                <a:stretch>
                  <a:fillRect b="-1379"/>
                </a:stretch>
              </a:blipFill>
              <a:ln w="19050"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198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35735-C5D2-98F2-D98D-01965FCEE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691EF8-1655-170E-94F7-6EFAB2D93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1 – Gale–Shapley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58E2890-3153-A8F8-DF70-49786EAE3A8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4942" y="3129568"/>
                <a:ext cx="5465496" cy="1428406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  <a:buSzPct val="100000"/>
                  <a:buFont typeface="+mj-lt"/>
                  <a:buAutoNum type="alphaLcParenR" startAt="2"/>
                </a:pPr>
                <a:r>
                  <a:rPr lang="en-US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What if you default to </a:t>
                </a:r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the one with the </a:t>
                </a:r>
                <a:r>
                  <a:rPr lang="en" b="1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largest</a:t>
                </a:r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index? </a:t>
                </a:r>
                <a:r>
                  <a:rPr lang="en-US" dirty="0">
                    <a:latin typeface="Source Sans Pro"/>
                    <a:ea typeface="Source Sans Pro"/>
                    <a:sym typeface="Source Sans Pro"/>
                  </a:rPr>
                  <a:t>Does the answer change?</a:t>
                </a:r>
              </a:p>
              <a:p>
                <a:pPr>
                  <a:spcAft>
                    <a:spcPts val="600"/>
                  </a:spcAft>
                  <a:buSzPct val="100000"/>
                  <a:buFont typeface="+mj-lt"/>
                  <a:buAutoNum type="alphaLcParenR" startAt="2"/>
                </a:pPr>
                <a:r>
                  <a:rPr lang="en-US" dirty="0">
                    <a:latin typeface="Source Sans Pro"/>
                    <a:ea typeface="Source Sans Pro"/>
                    <a:sym typeface="Source Sans Pro"/>
                  </a:rPr>
                  <a:t>What if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𝑟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Source Sans Pro"/>
                    <a:ea typeface="Source Sans Pro"/>
                    <a:sym typeface="Source Sans Pro"/>
                  </a:rPr>
                  <a:t> propose instead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Source Sans Pro"/>
                    <a:ea typeface="Source Sans Pro"/>
                    <a:sym typeface="Source Sans Pro"/>
                  </a:rPr>
                  <a:t>? Does the answer change?</a:t>
                </a:r>
                <a:endParaRPr lang="en" dirty="0">
                  <a:latin typeface="Source Sans Pro"/>
                  <a:ea typeface="Source Sans Pro"/>
                  <a:sym typeface="Source Sans Pro"/>
                </a:endParaRP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58E2890-3153-A8F8-DF70-49786EAE3A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4942" y="3129568"/>
                <a:ext cx="5465496" cy="1428406"/>
              </a:xfr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EBB1BB5-ECC5-1B92-DAB7-E90CB9AD8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52" y="1476519"/>
            <a:ext cx="2006620" cy="2454907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EE8F9CC6-35C8-5234-C170-F7C6FFF9F3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9717" y="1190775"/>
                <a:ext cx="5465495" cy="1816443"/>
              </a:xfrm>
              <a:prstGeom prst="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txBody>
              <a:bodyPr spcFirstLastPara="1" vert="horz" wrap="square" lIns="91425" tIns="91425" rIns="91425" bIns="91425" rtlCol="0" anchor="t" anchorCtr="0">
                <a:noAutofit/>
              </a:bodyPr>
              <a:lstStyle>
                <a:lvl1pPr marL="457200" lvl="0" indent="-3429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ts val="1800"/>
                  <a:buFont typeface="Arial" panose="020B0604020202020204" pitchFamily="34" charset="0"/>
                  <a:buChar char="●"/>
                  <a:defRPr lang="en-US" sz="1800" kern="1200">
                    <a:solidFill>
                      <a:schemeClr val="tx2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1pPr>
                <a:lvl2pPr marL="914400" lvl="1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Courier New" panose="02070309020205020404" pitchFamily="49" charset="0"/>
                  <a:buChar char="○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2pPr>
                <a:lvl3pPr marL="1371600" lvl="2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■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3pPr>
                <a:lvl4pPr marL="1828800" lvl="3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Courier New" panose="02070309020205020404" pitchFamily="49" charset="0"/>
                  <a:buChar char="●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4pPr>
                <a:lvl5pPr marL="2286000" lvl="4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○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5pPr>
                <a:lvl6pPr marL="2743200" lvl="5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lvl="6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●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lvl="7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○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lvl="8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100000"/>
                  <a:buFont typeface="+mj-lt"/>
                  <a:buAutoNum type="arabicPeriod"/>
                </a:pPr>
                <a:r>
                  <a:rPr lang="en-US" sz="1200" dirty="0"/>
                  <a:t>Initialize the status of all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and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to free.</a:t>
                </a:r>
              </a:p>
              <a:p>
                <a:pPr>
                  <a:buSzPct val="100000"/>
                  <a:buFont typeface="+mj-lt"/>
                  <a:buAutoNum type="arabicPeriod"/>
                </a:pPr>
                <a:r>
                  <a:rPr lang="en-US" sz="1200" dirty="0"/>
                  <a:t>While there is a free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1200" dirty="0"/>
                  <a:t>,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be the highest person on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’s list that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has not yet proposed to.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is free,</a:t>
                </a:r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Match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Otherwise, if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prefers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over their current match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,</a:t>
                </a:r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Unmatch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.</a:t>
                </a:r>
                <a:endParaRPr lang="en-US" sz="1200" dirty="0"/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Match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EE8F9CC6-35C8-5234-C170-F7C6FFF9F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717" y="1190775"/>
                <a:ext cx="5465495" cy="1816443"/>
              </a:xfrm>
              <a:prstGeom prst="rect">
                <a:avLst/>
              </a:prstGeom>
              <a:blipFill>
                <a:blip r:embed="rId5"/>
                <a:stretch>
                  <a:fillRect b="-1379"/>
                </a:stretch>
              </a:blipFill>
              <a:ln w="19050"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5F75F43-1CE6-3B16-B7EC-2677E8DEB443}"/>
              </a:ext>
            </a:extLst>
          </p:cNvPr>
          <p:cNvSpPr txBox="1"/>
          <p:nvPr/>
        </p:nvSpPr>
        <p:spPr>
          <a:xfrm>
            <a:off x="8003944" y="75693"/>
            <a:ext cx="1050288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3070A3-684C-3793-5B49-7CA818724C91}"/>
              </a:ext>
            </a:extLst>
          </p:cNvPr>
          <p:cNvSpPr txBox="1"/>
          <p:nvPr/>
        </p:nvSpPr>
        <p:spPr>
          <a:xfrm>
            <a:off x="7673009" y="3562094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 change!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43F74-34EE-7632-1990-6C9683C3843E}"/>
              </a:ext>
            </a:extLst>
          </p:cNvPr>
          <p:cNvSpPr txBox="1"/>
          <p:nvPr/>
        </p:nvSpPr>
        <p:spPr>
          <a:xfrm>
            <a:off x="7253021" y="4287170"/>
            <a:ext cx="16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 result!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68C6D-9EF8-42C1-0384-66807E29E8F9}"/>
              </a:ext>
            </a:extLst>
          </p:cNvPr>
          <p:cNvSpPr txBox="1"/>
          <p:nvPr/>
        </p:nvSpPr>
        <p:spPr>
          <a:xfrm>
            <a:off x="1518118" y="4669996"/>
            <a:ext cx="627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Turns out, (b) is always true! (You saw this in lecture yesterday).</a:t>
            </a:r>
          </a:p>
        </p:txBody>
      </p:sp>
    </p:spTree>
    <p:extLst>
      <p:ext uri="{BB962C8B-B14F-4D97-AF65-F5344CB8AC3E}">
        <p14:creationId xmlns:p14="http://schemas.microsoft.com/office/powerpoint/2010/main" val="3362050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22F253F-DE34-7F0B-7BB7-0C2C8371F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C7E538-AA34-AE84-3039-712B9F426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1 – Gale–Shapley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74CE291-C94F-ED3A-2584-0A235377DC1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068425"/>
                <a:ext cx="8520600" cy="1045297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  <a:buSzPct val="100000"/>
                  <a:buFont typeface="+mj-lt"/>
                  <a:buAutoNum type="alphaLcParenR" startAt="3"/>
                </a:pPr>
                <a:r>
                  <a:rPr lang="en-US" dirty="0">
                    <a:latin typeface="Source Sans Pro"/>
                    <a:ea typeface="Source Sans Pro"/>
                    <a:sym typeface="Source Sans Pro"/>
                  </a:rPr>
                  <a:t>What if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𝑟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Source Sans Pro"/>
                    <a:ea typeface="Source Sans Pro"/>
                    <a:sym typeface="Source Sans Pro"/>
                  </a:rPr>
                  <a:t> propose instead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Source Sans Pro"/>
                            <a:sym typeface="Source Sans Pro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Source Sans Pro"/>
                    <a:ea typeface="Source Sans Pro"/>
                    <a:sym typeface="Source Sans Pro"/>
                  </a:rPr>
                  <a:t>? Does the answer change?</a:t>
                </a:r>
                <a:endParaRPr lang="en" dirty="0">
                  <a:latin typeface="Source Sans Pro"/>
                  <a:ea typeface="Source Sans Pro"/>
                  <a:sym typeface="Source Sans Pro"/>
                </a:endParaRP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74CE291-C94F-ED3A-2584-0A235377D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068425"/>
                <a:ext cx="8520600" cy="104529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333;p60">
                <a:extLst>
                  <a:ext uri="{FF2B5EF4-FFF2-40B4-BE49-F238E27FC236}">
                    <a16:creationId xmlns:a16="http://schemas.microsoft.com/office/drawing/2014/main" id="{CFAAF919-246B-7F73-4966-84BB66E8D61C}"/>
                  </a:ext>
                </a:extLst>
              </p:cNvPr>
              <p:cNvSpPr txBox="1"/>
              <p:nvPr/>
            </p:nvSpPr>
            <p:spPr>
              <a:xfrm>
                <a:off x="3107634" y="2547706"/>
                <a:ext cx="6093755" cy="2123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 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r>
                  <a:rPr lang="pt-BR" sz="1800" dirty="0">
                    <a:solidFill>
                      <a:schemeClr val="tx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fails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 </m:t>
                    </m:r>
                  </m:oMath>
                </a14:m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 </m:t>
                    </m:r>
                  </m:oMath>
                </a14:m>
                <a:r>
                  <a:rPr lang="pt-BR" sz="1800" dirty="0">
                    <a:solidFill>
                      <a:schemeClr val="tx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fails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mc:Choice>
        <mc:Fallback xmlns="">
          <p:sp>
            <p:nvSpPr>
              <p:cNvPr id="2" name="Google Shape;333;p60">
                <a:extLst>
                  <a:ext uri="{FF2B5EF4-FFF2-40B4-BE49-F238E27FC236}">
                    <a16:creationId xmlns:a16="http://schemas.microsoft.com/office/drawing/2014/main" id="{CFAAF919-246B-7F73-4966-84BB66E8D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634" y="2547706"/>
                <a:ext cx="6093755" cy="2123628"/>
              </a:xfrm>
              <a:prstGeom prst="rect">
                <a:avLst/>
              </a:prstGeom>
              <a:blipFill>
                <a:blip r:embed="rId3"/>
                <a:stretch>
                  <a:fillRect b="-23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171C92-B418-8045-5252-C75737389500}"/>
              </a:ext>
            </a:extLst>
          </p:cNvPr>
          <p:cNvCxnSpPr>
            <a:cxnSpLocks/>
          </p:cNvCxnSpPr>
          <p:nvPr/>
        </p:nvCxnSpPr>
        <p:spPr>
          <a:xfrm>
            <a:off x="5776824" y="3347002"/>
            <a:ext cx="7023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2F9EA5F-DD4D-842B-BAF3-EE0F9310D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52" y="2382716"/>
            <a:ext cx="2006620" cy="2454907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D96B02-2BCD-6B8D-41CE-1A5BDBFA3513}"/>
              </a:ext>
            </a:extLst>
          </p:cNvPr>
          <p:cNvSpPr txBox="1"/>
          <p:nvPr/>
        </p:nvSpPr>
        <p:spPr>
          <a:xfrm>
            <a:off x="8003944" y="75693"/>
            <a:ext cx="1050288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910215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51AA54E-B542-3048-3AAC-7471301F6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21FDE5-BA9C-59B3-0197-1977E719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1 – Gale–Shapley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FB834-A3CD-BA29-8DA1-F6DBC5CB5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68425"/>
            <a:ext cx="8520600" cy="104529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SzPct val="100000"/>
              <a:buFont typeface="+mj-lt"/>
              <a:buAutoNum type="alphaLcParenR" startAt="2"/>
            </a:pP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What if you default to </a:t>
            </a:r>
            <a:r>
              <a:rPr lang="en" dirty="0">
                <a:latin typeface="Source Sans Pro"/>
                <a:ea typeface="Source Sans Pro"/>
                <a:cs typeface="Source Sans Pro"/>
                <a:sym typeface="Source Sans Pro"/>
              </a:rPr>
              <a:t>the one with the </a:t>
            </a:r>
            <a:r>
              <a:rPr lang="en" b="1" dirty="0">
                <a:latin typeface="Source Sans Pro"/>
                <a:ea typeface="Source Sans Pro"/>
                <a:cs typeface="Source Sans Pro"/>
                <a:sym typeface="Source Sans Pro"/>
              </a:rPr>
              <a:t>largest</a:t>
            </a:r>
            <a:r>
              <a:rPr lang="en" dirty="0">
                <a:latin typeface="Source Sans Pro"/>
                <a:ea typeface="Source Sans Pro"/>
                <a:cs typeface="Source Sans Pro"/>
                <a:sym typeface="Source Sans Pro"/>
              </a:rPr>
              <a:t> index? </a:t>
            </a:r>
            <a:r>
              <a:rPr lang="en-US" dirty="0">
                <a:latin typeface="Source Sans Pro"/>
                <a:ea typeface="Source Sans Pro"/>
                <a:sym typeface="Source Sans Pro"/>
              </a:rPr>
              <a:t>Does the answer change?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333;p60">
                <a:extLst>
                  <a:ext uri="{FF2B5EF4-FFF2-40B4-BE49-F238E27FC236}">
                    <a16:creationId xmlns:a16="http://schemas.microsoft.com/office/drawing/2014/main" id="{9574AD6B-5C05-C7EF-3839-AEA9EB670986}"/>
                  </a:ext>
                </a:extLst>
              </p:cNvPr>
              <p:cNvSpPr txBox="1"/>
              <p:nvPr/>
            </p:nvSpPr>
            <p:spPr>
              <a:xfrm>
                <a:off x="3107634" y="2547706"/>
                <a:ext cx="6093755" cy="18466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 </m:t>
                    </m:r>
                  </m:oMath>
                </a14:m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r>
                  <a:rPr lang="pt-BR" sz="1800" dirty="0">
                    <a:solidFill>
                      <a:schemeClr val="tx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fails </a:t>
                </a: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lvl="0">
                  <a:buSzPts val="1800"/>
                </a:pP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 </m:t>
                    </m:r>
                  </m:oMath>
                </a14:m>
                <a:r>
                  <a:rPr lang="pt-BR" sz="1800" dirty="0" err="1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chooses</a:t>
                </a:r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</m:oMath>
                </a14:m>
                <a:r>
                  <a:rPr lang="pt-BR" sz="1800" dirty="0">
                    <a:solidFill>
                      <a:schemeClr val="accen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 	</a:t>
                </a:r>
                <a14:m>
                  <m:oMath xmlns:m="http://schemas.openxmlformats.org/officeDocument/2006/math"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(</m:t>
                    </m:r>
                    <m:r>
                      <a:rPr lang="pt-B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3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),(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, 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𝑟</m:t>
                    </m:r>
                    <m:r>
                      <a:rPr lang="pt-BR" sz="180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4</m:t>
                    </m:r>
                    <m:r>
                      <a:rPr lang="pt-BR" sz="1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)</m:t>
                    </m:r>
                  </m:oMath>
                </a14:m>
                <a:endParaRPr lang="pt-BR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mc:Choice>
        <mc:Fallback xmlns="">
          <p:sp>
            <p:nvSpPr>
              <p:cNvPr id="2" name="Google Shape;333;p60">
                <a:extLst>
                  <a:ext uri="{FF2B5EF4-FFF2-40B4-BE49-F238E27FC236}">
                    <a16:creationId xmlns:a16="http://schemas.microsoft.com/office/drawing/2014/main" id="{9574AD6B-5C05-C7EF-3839-AEA9EB670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634" y="2547706"/>
                <a:ext cx="6093755" cy="1846629"/>
              </a:xfrm>
              <a:prstGeom prst="rect">
                <a:avLst/>
              </a:prstGeom>
              <a:blipFill>
                <a:blip r:embed="rId2"/>
                <a:stretch>
                  <a:fillRect b="-13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BB0135-D1C7-CE8A-FA43-F3B6660B92B1}"/>
              </a:ext>
            </a:extLst>
          </p:cNvPr>
          <p:cNvCxnSpPr>
            <a:cxnSpLocks/>
          </p:cNvCxnSpPr>
          <p:nvPr/>
        </p:nvCxnSpPr>
        <p:spPr>
          <a:xfrm>
            <a:off x="7314076" y="3896967"/>
            <a:ext cx="7023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C4F4A4D-3DE1-56FC-69C3-DC1B13CFE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52" y="2382716"/>
            <a:ext cx="2006620" cy="2454907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FBDB8E-B11A-751F-AF3D-05AC27F6B77E}"/>
              </a:ext>
            </a:extLst>
          </p:cNvPr>
          <p:cNvSpPr txBox="1"/>
          <p:nvPr/>
        </p:nvSpPr>
        <p:spPr>
          <a:xfrm>
            <a:off x="8003944" y="75693"/>
            <a:ext cx="1050288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4134085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A442-9B2F-CD66-3C4B-C976B0E1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Problem 2 – Number of stable matchings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4205-A7C7-4045-B821-01105FA563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We saw an instance of stable matching with two stable matchings.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Is there an instance with more than two? Give example (if yes) or proof (if no).</a:t>
            </a:r>
          </a:p>
          <a:p>
            <a:pPr marL="114300" indent="0">
              <a:buNone/>
            </a:pPr>
            <a:endParaRPr lang="en-US" dirty="0"/>
          </a:p>
          <a:p>
            <a:pPr marL="114300" indent="0" algn="ctr">
              <a:buNone/>
            </a:pPr>
            <a:r>
              <a:rPr lang="en-US" dirty="0">
                <a:solidFill>
                  <a:srgbClr val="9900FF"/>
                </a:solidFill>
              </a:rPr>
              <a:t>Take 3 minutes to brainstorm with the people around you, then we’ll discuss.</a:t>
            </a:r>
          </a:p>
        </p:txBody>
      </p:sp>
    </p:spTree>
    <p:extLst>
      <p:ext uri="{BB962C8B-B14F-4D97-AF65-F5344CB8AC3E}">
        <p14:creationId xmlns:p14="http://schemas.microsoft.com/office/powerpoint/2010/main" val="4119027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9C455-9AB6-EB02-0C59-35B01A572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0B9A-C9F0-682D-5FF8-7A22830A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Problem 2 – Number of stable matchings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6C2EB-B012-A6DC-0F77-1BFD50855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1236556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/>
              <a:t>Is there an instance with more than two? Give example (if yes) or proof (if no).</a:t>
            </a:r>
          </a:p>
          <a:p>
            <a:pPr marL="114300" indent="0">
              <a:buNone/>
            </a:pPr>
            <a:endParaRPr lang="en-US" dirty="0"/>
          </a:p>
          <a:p>
            <a:pPr marL="114300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Try smaller examples. </a:t>
            </a:r>
            <a:r>
              <a:rPr lang="en-US" dirty="0">
                <a:solidFill>
                  <a:schemeClr val="accent1"/>
                </a:solidFill>
              </a:rPr>
              <a:t>What’s an easy instance with two stable matchings?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CE6BF0-E5BE-E7E4-8535-DDCF3BEC2F9B}"/>
              </a:ext>
            </a:extLst>
          </p:cNvPr>
          <p:cNvGrpSpPr/>
          <p:nvPr/>
        </p:nvGrpSpPr>
        <p:grpSpPr>
          <a:xfrm>
            <a:off x="2659670" y="2484411"/>
            <a:ext cx="2340705" cy="1545095"/>
            <a:chOff x="5968930" y="2484411"/>
            <a:chExt cx="2340705" cy="154509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D68095-366B-4B85-8FCD-003D40D71207}"/>
                </a:ext>
              </a:extLst>
            </p:cNvPr>
            <p:cNvSpPr txBox="1"/>
            <p:nvPr/>
          </p:nvSpPr>
          <p:spPr>
            <a:xfrm>
              <a:off x="7310632" y="320668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599A52-D5C6-5714-D5DF-E40DC5DC4308}"/>
                </a:ext>
              </a:extLst>
            </p:cNvPr>
            <p:cNvSpPr txBox="1"/>
            <p:nvPr/>
          </p:nvSpPr>
          <p:spPr>
            <a:xfrm>
              <a:off x="7310632" y="3660174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49BEDD-2073-4351-17B2-2B2CDC64D766}"/>
                </a:ext>
              </a:extLst>
            </p:cNvPr>
            <p:cNvSpPr txBox="1"/>
            <p:nvPr/>
          </p:nvSpPr>
          <p:spPr>
            <a:xfrm>
              <a:off x="8003944" y="320668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BEE680-D796-2EE5-B52F-48EA0D84BF14}"/>
                </a:ext>
              </a:extLst>
            </p:cNvPr>
            <p:cNvSpPr txBox="1"/>
            <p:nvPr/>
          </p:nvSpPr>
          <p:spPr>
            <a:xfrm>
              <a:off x="8003944" y="366017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D8D576-5BDF-8FA8-7FE2-50203B8E9766}"/>
                </a:ext>
              </a:extLst>
            </p:cNvPr>
            <p:cNvSpPr txBox="1"/>
            <p:nvPr/>
          </p:nvSpPr>
          <p:spPr>
            <a:xfrm>
              <a:off x="5975391" y="320668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5E03CD-7D36-36A8-C056-FDFE5F28B682}"/>
                </a:ext>
              </a:extLst>
            </p:cNvPr>
            <p:cNvSpPr txBox="1"/>
            <p:nvPr/>
          </p:nvSpPr>
          <p:spPr>
            <a:xfrm>
              <a:off x="5975391" y="3660174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7CEDD2-D5F6-35A5-EE03-557A6DC6A1A6}"/>
                </a:ext>
              </a:extLst>
            </p:cNvPr>
            <p:cNvSpPr txBox="1"/>
            <p:nvPr/>
          </p:nvSpPr>
          <p:spPr>
            <a:xfrm>
              <a:off x="6668703" y="320668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9763D1-DC8D-67E8-B11E-2085A09D3D09}"/>
                </a:ext>
              </a:extLst>
            </p:cNvPr>
            <p:cNvSpPr txBox="1"/>
            <p:nvPr/>
          </p:nvSpPr>
          <p:spPr>
            <a:xfrm>
              <a:off x="6668703" y="366017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71EA84A-1C19-CDD3-C416-BB0C351BB410}"/>
                </a:ext>
              </a:extLst>
            </p:cNvPr>
            <p:cNvCxnSpPr>
              <a:stCxn id="34" idx="3"/>
              <a:endCxn id="36" idx="1"/>
            </p:cNvCxnSpPr>
            <p:nvPr/>
          </p:nvCxnSpPr>
          <p:spPr>
            <a:xfrm>
              <a:off x="6285091" y="3391349"/>
              <a:ext cx="383612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17D266B-C6A6-798E-16FC-1C23964F31E9}"/>
                </a:ext>
              </a:extLst>
            </p:cNvPr>
            <p:cNvCxnSpPr>
              <a:stCxn id="37" idx="1"/>
              <a:endCxn id="35" idx="3"/>
            </p:cNvCxnSpPr>
            <p:nvPr/>
          </p:nvCxnSpPr>
          <p:spPr>
            <a:xfrm flipH="1">
              <a:off x="6296313" y="3844840"/>
              <a:ext cx="372390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DF15246-A317-81D9-F2D1-9782C19FDE59}"/>
                </a:ext>
              </a:extLst>
            </p:cNvPr>
            <p:cNvCxnSpPr>
              <a:stCxn id="22" idx="3"/>
              <a:endCxn id="25" idx="1"/>
            </p:cNvCxnSpPr>
            <p:nvPr/>
          </p:nvCxnSpPr>
          <p:spPr>
            <a:xfrm>
              <a:off x="7620332" y="3391349"/>
              <a:ext cx="383612" cy="45349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640F246-E551-94E2-F779-2832DC2D4D32}"/>
                </a:ext>
              </a:extLst>
            </p:cNvPr>
            <p:cNvCxnSpPr>
              <a:stCxn id="23" idx="3"/>
              <a:endCxn id="24" idx="1"/>
            </p:cNvCxnSpPr>
            <p:nvPr/>
          </p:nvCxnSpPr>
          <p:spPr>
            <a:xfrm flipV="1">
              <a:off x="7631554" y="3391349"/>
              <a:ext cx="372390" cy="45349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35AF3F5-7707-8AF2-255B-0422B0C17E8E}"/>
                </a:ext>
              </a:extLst>
            </p:cNvPr>
            <p:cNvSpPr txBox="1"/>
            <p:nvPr/>
          </p:nvSpPr>
          <p:spPr>
            <a:xfrm>
              <a:off x="5968930" y="2484411"/>
              <a:ext cx="2340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both matchings stable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BAEFAC3-8892-2C7C-9F0D-D81A176C0433}"/>
              </a:ext>
            </a:extLst>
          </p:cNvPr>
          <p:cNvSpPr txBox="1"/>
          <p:nvPr/>
        </p:nvSpPr>
        <p:spPr>
          <a:xfrm>
            <a:off x="8003944" y="75693"/>
            <a:ext cx="1050288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929697-3E19-6C18-E71B-6EBFEFE22C82}"/>
                  </a:ext>
                </a:extLst>
              </p:cNvPr>
              <p:cNvSpPr txBox="1"/>
              <p:nvPr/>
            </p:nvSpPr>
            <p:spPr>
              <a:xfrm>
                <a:off x="678144" y="2526330"/>
                <a:ext cx="1193147" cy="1477328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:1&gt;2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:2&gt;1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1: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2: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929697-3E19-6C18-E71B-6EBFEFE22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44" y="2526330"/>
                <a:ext cx="1193147" cy="14773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94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C4E26-A81E-A904-2560-908FD8E05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2592-3A11-6BCB-3E29-B9717E78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Problem 2 – Number of stable matchings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2A834-EDC7-A2E2-7408-B8747B344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1236556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/>
              <a:t>Is there an instance with more than two? Give example (if yes) or proof (if no).</a:t>
            </a:r>
          </a:p>
          <a:p>
            <a:pPr marL="114300" indent="0">
              <a:buNone/>
            </a:pPr>
            <a:endParaRPr lang="en-US" dirty="0"/>
          </a:p>
          <a:p>
            <a:pPr marL="114300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Now generalize to three. </a:t>
            </a:r>
            <a:r>
              <a:rPr lang="en-US" dirty="0">
                <a:solidFill>
                  <a:schemeClr val="accent1"/>
                </a:solidFill>
              </a:rPr>
              <a:t>One possible solution: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C455EA5-6F98-3CD7-E57D-64C8EE50FD20}"/>
              </a:ext>
            </a:extLst>
          </p:cNvPr>
          <p:cNvGrpSpPr/>
          <p:nvPr/>
        </p:nvGrpSpPr>
        <p:grpSpPr>
          <a:xfrm>
            <a:off x="2731453" y="2517662"/>
            <a:ext cx="2363595" cy="2191889"/>
            <a:chOff x="5975391" y="2517662"/>
            <a:chExt cx="2363595" cy="219188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FAC960-579D-AC78-599D-0F88EA455AB8}"/>
                </a:ext>
              </a:extLst>
            </p:cNvPr>
            <p:cNvSpPr txBox="1"/>
            <p:nvPr/>
          </p:nvSpPr>
          <p:spPr>
            <a:xfrm>
              <a:off x="5975391" y="2517662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64DFA3-D459-7E3E-CE73-B64398584BCC}"/>
                </a:ext>
              </a:extLst>
            </p:cNvPr>
            <p:cNvSpPr txBox="1"/>
            <p:nvPr/>
          </p:nvSpPr>
          <p:spPr>
            <a:xfrm>
              <a:off x="5975391" y="2848810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1C54338-1400-4A6A-5032-7B665D2FDF36}"/>
                </a:ext>
              </a:extLst>
            </p:cNvPr>
            <p:cNvSpPr txBox="1"/>
            <p:nvPr/>
          </p:nvSpPr>
          <p:spPr>
            <a:xfrm>
              <a:off x="6668703" y="251766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53B6B3-5CFE-7AFA-5ED1-0BBC8DA4F99E}"/>
                </a:ext>
              </a:extLst>
            </p:cNvPr>
            <p:cNvSpPr txBox="1"/>
            <p:nvPr/>
          </p:nvSpPr>
          <p:spPr>
            <a:xfrm>
              <a:off x="6668703" y="284881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879FF89-A7B0-9799-A908-4F024365F6EF}"/>
                </a:ext>
              </a:extLst>
            </p:cNvPr>
            <p:cNvCxnSpPr>
              <a:stCxn id="34" idx="3"/>
              <a:endCxn id="36" idx="1"/>
            </p:cNvCxnSpPr>
            <p:nvPr/>
          </p:nvCxnSpPr>
          <p:spPr>
            <a:xfrm>
              <a:off x="6285091" y="2702328"/>
              <a:ext cx="383612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B78A876-B488-AE1A-6AB1-4B859748B19E}"/>
                </a:ext>
              </a:extLst>
            </p:cNvPr>
            <p:cNvCxnSpPr>
              <a:stCxn id="37" idx="1"/>
              <a:endCxn id="35" idx="3"/>
            </p:cNvCxnSpPr>
            <p:nvPr/>
          </p:nvCxnSpPr>
          <p:spPr>
            <a:xfrm flipH="1">
              <a:off x="6296313" y="3033476"/>
              <a:ext cx="372390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0D70D1F-B4ED-FBEF-614D-2DD726D54BBB}"/>
                </a:ext>
              </a:extLst>
            </p:cNvPr>
            <p:cNvSpPr txBox="1"/>
            <p:nvPr/>
          </p:nvSpPr>
          <p:spPr>
            <a:xfrm>
              <a:off x="5979212" y="3179959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91B332D-136F-4E16-6EEF-FE35D30B6E8B}"/>
                </a:ext>
              </a:extLst>
            </p:cNvPr>
            <p:cNvSpPr txBox="1"/>
            <p:nvPr/>
          </p:nvSpPr>
          <p:spPr>
            <a:xfrm>
              <a:off x="6672524" y="31799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0A158C5-F55B-7451-537B-290722F0457E}"/>
                </a:ext>
              </a:extLst>
            </p:cNvPr>
            <p:cNvCxnSpPr>
              <a:stCxn id="53" idx="1"/>
              <a:endCxn id="52" idx="3"/>
            </p:cNvCxnSpPr>
            <p:nvPr/>
          </p:nvCxnSpPr>
          <p:spPr>
            <a:xfrm flipH="1">
              <a:off x="6295324" y="3364625"/>
              <a:ext cx="377200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73AA58A-0876-396F-6859-F50EAFC52B12}"/>
                </a:ext>
              </a:extLst>
            </p:cNvPr>
            <p:cNvSpPr txBox="1"/>
            <p:nvPr/>
          </p:nvSpPr>
          <p:spPr>
            <a:xfrm>
              <a:off x="7341771" y="2517662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02D136-0BFF-0B4F-E7E2-11E8A2B3A66D}"/>
                </a:ext>
              </a:extLst>
            </p:cNvPr>
            <p:cNvSpPr txBox="1"/>
            <p:nvPr/>
          </p:nvSpPr>
          <p:spPr>
            <a:xfrm>
              <a:off x="7341771" y="2848810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5736221-D973-681F-CB53-FD3586B4105A}"/>
                </a:ext>
              </a:extLst>
            </p:cNvPr>
            <p:cNvSpPr txBox="1"/>
            <p:nvPr/>
          </p:nvSpPr>
          <p:spPr>
            <a:xfrm>
              <a:off x="8035083" y="251766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E780F0D-6BD2-BBEA-9CB9-00B6D2E41D75}"/>
                </a:ext>
              </a:extLst>
            </p:cNvPr>
            <p:cNvSpPr txBox="1"/>
            <p:nvPr/>
          </p:nvSpPr>
          <p:spPr>
            <a:xfrm>
              <a:off x="8035083" y="284881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EEA39EE-DA03-E115-5567-E3582F77F39D}"/>
                </a:ext>
              </a:extLst>
            </p:cNvPr>
            <p:cNvSpPr txBox="1"/>
            <p:nvPr/>
          </p:nvSpPr>
          <p:spPr>
            <a:xfrm>
              <a:off x="7345592" y="3179959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1BD3F7B-746C-6154-335C-B985C7DE9623}"/>
                </a:ext>
              </a:extLst>
            </p:cNvPr>
            <p:cNvSpPr txBox="1"/>
            <p:nvPr/>
          </p:nvSpPr>
          <p:spPr>
            <a:xfrm>
              <a:off x="8038904" y="31799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B2B7DED-8F3A-F9DC-6170-A907E99ED404}"/>
                </a:ext>
              </a:extLst>
            </p:cNvPr>
            <p:cNvSpPr txBox="1"/>
            <p:nvPr/>
          </p:nvSpPr>
          <p:spPr>
            <a:xfrm>
              <a:off x="6674646" y="3677922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E5D4DD9-8CF6-41BB-B4D0-DEE5AB59ED83}"/>
                </a:ext>
              </a:extLst>
            </p:cNvPr>
            <p:cNvSpPr txBox="1"/>
            <p:nvPr/>
          </p:nvSpPr>
          <p:spPr>
            <a:xfrm>
              <a:off x="6674646" y="4009070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CFD451C-08D4-ACA1-948F-5393958F170F}"/>
                </a:ext>
              </a:extLst>
            </p:cNvPr>
            <p:cNvSpPr txBox="1"/>
            <p:nvPr/>
          </p:nvSpPr>
          <p:spPr>
            <a:xfrm>
              <a:off x="7367958" y="367792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7279640-00DA-D01A-F37D-F8D1229EA584}"/>
                </a:ext>
              </a:extLst>
            </p:cNvPr>
            <p:cNvSpPr txBox="1"/>
            <p:nvPr/>
          </p:nvSpPr>
          <p:spPr>
            <a:xfrm>
              <a:off x="7367958" y="40090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D8F3874-939C-4E27-61B2-FFF4ED4076B1}"/>
                </a:ext>
              </a:extLst>
            </p:cNvPr>
            <p:cNvSpPr txBox="1"/>
            <p:nvPr/>
          </p:nvSpPr>
          <p:spPr>
            <a:xfrm>
              <a:off x="6678467" y="4340219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8B8699C-9FFB-9862-3475-B6E77FB652FA}"/>
                </a:ext>
              </a:extLst>
            </p:cNvPr>
            <p:cNvSpPr txBox="1"/>
            <p:nvPr/>
          </p:nvSpPr>
          <p:spPr>
            <a:xfrm>
              <a:off x="7371779" y="434021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35387BD-2020-66D7-7AAD-3547CBB93A9F}"/>
                </a:ext>
              </a:extLst>
            </p:cNvPr>
            <p:cNvCxnSpPr>
              <a:stCxn id="57" idx="1"/>
              <a:endCxn id="56" idx="3"/>
            </p:cNvCxnSpPr>
            <p:nvPr/>
          </p:nvCxnSpPr>
          <p:spPr>
            <a:xfrm flipH="1">
              <a:off x="7662693" y="2702328"/>
              <a:ext cx="372390" cy="33114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070F98B-082B-29EC-49BE-C862D28BA7FF}"/>
                </a:ext>
              </a:extLst>
            </p:cNvPr>
            <p:cNvCxnSpPr>
              <a:stCxn id="58" idx="1"/>
              <a:endCxn id="61" idx="3"/>
            </p:cNvCxnSpPr>
            <p:nvPr/>
          </p:nvCxnSpPr>
          <p:spPr>
            <a:xfrm flipH="1">
              <a:off x="7661704" y="3033476"/>
              <a:ext cx="373379" cy="33114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2630E88-D7F4-DC7C-3A7A-626DA6DC29D9}"/>
                </a:ext>
              </a:extLst>
            </p:cNvPr>
            <p:cNvCxnSpPr>
              <a:stCxn id="62" idx="1"/>
              <a:endCxn id="55" idx="3"/>
            </p:cNvCxnSpPr>
            <p:nvPr/>
          </p:nvCxnSpPr>
          <p:spPr>
            <a:xfrm flipH="1" flipV="1">
              <a:off x="7651471" y="2702328"/>
              <a:ext cx="387433" cy="6622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5CFDD61-3679-B1B3-A33A-59834DD1A62D}"/>
                </a:ext>
              </a:extLst>
            </p:cNvPr>
            <p:cNvCxnSpPr>
              <a:stCxn id="64" idx="3"/>
              <a:endCxn id="67" idx="1"/>
            </p:cNvCxnSpPr>
            <p:nvPr/>
          </p:nvCxnSpPr>
          <p:spPr>
            <a:xfrm>
              <a:off x="6984346" y="3862588"/>
              <a:ext cx="383612" cy="33114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9A0B0DB-25B6-19C3-B5EF-5700DCF37FC1}"/>
                </a:ext>
              </a:extLst>
            </p:cNvPr>
            <p:cNvCxnSpPr>
              <a:stCxn id="65" idx="3"/>
              <a:endCxn id="71" idx="1"/>
            </p:cNvCxnSpPr>
            <p:nvPr/>
          </p:nvCxnSpPr>
          <p:spPr>
            <a:xfrm>
              <a:off x="6995568" y="4193736"/>
              <a:ext cx="376211" cy="33114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1AD83FD-26CB-9DFC-2054-C7EEA8ADD888}"/>
                </a:ext>
              </a:extLst>
            </p:cNvPr>
            <p:cNvCxnSpPr>
              <a:stCxn id="70" idx="3"/>
              <a:endCxn id="66" idx="1"/>
            </p:cNvCxnSpPr>
            <p:nvPr/>
          </p:nvCxnSpPr>
          <p:spPr>
            <a:xfrm flipV="1">
              <a:off x="6994579" y="3862588"/>
              <a:ext cx="373379" cy="6622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A647B3F4-210B-4C47-6BCA-0A510C51B6C8}"/>
              </a:ext>
            </a:extLst>
          </p:cNvPr>
          <p:cNvSpPr txBox="1"/>
          <p:nvPr/>
        </p:nvSpPr>
        <p:spPr>
          <a:xfrm>
            <a:off x="8003944" y="75693"/>
            <a:ext cx="1050288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CF378A-BCF6-6A06-71D9-0FCE28AD8F85}"/>
                  </a:ext>
                </a:extLst>
              </p:cNvPr>
              <p:cNvSpPr txBox="1"/>
              <p:nvPr/>
            </p:nvSpPr>
            <p:spPr>
              <a:xfrm>
                <a:off x="571495" y="2533628"/>
                <a:ext cx="1656672" cy="2031325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:1&gt;2&gt;3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:2&gt;3&gt;1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:3&gt;1&gt;2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1: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2: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3: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𝐶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CF378A-BCF6-6A06-71D9-0FCE28AD8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5" y="2533628"/>
                <a:ext cx="1656672" cy="20313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064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A57ED-2099-0A1F-F80F-686F95257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12B83-40AA-7C4C-2F4C-E8F9C4BA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Problem 2 – Number of stable matchings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FE04B-77B2-024C-BDFF-13A7CE5E5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1236556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/>
              <a:t>Is there an instance with more than two? Give example (if yes) or proof (if no).</a:t>
            </a:r>
          </a:p>
          <a:p>
            <a:pPr marL="114300" indent="0">
              <a:buNone/>
            </a:pPr>
            <a:endParaRPr lang="en-US" dirty="0"/>
          </a:p>
          <a:p>
            <a:pPr marL="114300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Now generalize to four. </a:t>
            </a:r>
            <a:r>
              <a:rPr lang="en-US" dirty="0">
                <a:solidFill>
                  <a:schemeClr val="accent1"/>
                </a:solidFill>
              </a:rPr>
              <a:t>One possible solution: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95DA99-DDD9-6D38-985C-3917A470BD3D}"/>
              </a:ext>
            </a:extLst>
          </p:cNvPr>
          <p:cNvSpPr txBox="1"/>
          <p:nvPr/>
        </p:nvSpPr>
        <p:spPr>
          <a:xfrm>
            <a:off x="2731453" y="251766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3211DB-F57D-AE8D-8815-9CE7AB328702}"/>
              </a:ext>
            </a:extLst>
          </p:cNvPr>
          <p:cNvSpPr txBox="1"/>
          <p:nvPr/>
        </p:nvSpPr>
        <p:spPr>
          <a:xfrm>
            <a:off x="2731453" y="284881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7C3B64-ECE1-2FCE-FC12-2FEAFCCE9999}"/>
              </a:ext>
            </a:extLst>
          </p:cNvPr>
          <p:cNvSpPr txBox="1"/>
          <p:nvPr/>
        </p:nvSpPr>
        <p:spPr>
          <a:xfrm>
            <a:off x="3424765" y="251766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5E35A3-F907-E6E0-2655-0BA89418DF52}"/>
              </a:ext>
            </a:extLst>
          </p:cNvPr>
          <p:cNvSpPr txBox="1"/>
          <p:nvPr/>
        </p:nvSpPr>
        <p:spPr>
          <a:xfrm>
            <a:off x="3424765" y="28488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8F134A-E853-C3E2-DE40-C95FE5288BAB}"/>
              </a:ext>
            </a:extLst>
          </p:cNvPr>
          <p:cNvCxnSpPr>
            <a:stCxn id="34" idx="3"/>
            <a:endCxn id="36" idx="1"/>
          </p:cNvCxnSpPr>
          <p:nvPr/>
        </p:nvCxnSpPr>
        <p:spPr>
          <a:xfrm>
            <a:off x="3041153" y="2702328"/>
            <a:ext cx="383612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C67B889-962F-8E75-C527-A1F1772A9E00}"/>
              </a:ext>
            </a:extLst>
          </p:cNvPr>
          <p:cNvCxnSpPr>
            <a:stCxn id="37" idx="1"/>
            <a:endCxn id="35" idx="3"/>
          </p:cNvCxnSpPr>
          <p:nvPr/>
        </p:nvCxnSpPr>
        <p:spPr>
          <a:xfrm flipH="1">
            <a:off x="3052375" y="3033476"/>
            <a:ext cx="372390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5D7B75B-063C-D195-11EB-8D9928925CC9}"/>
              </a:ext>
            </a:extLst>
          </p:cNvPr>
          <p:cNvSpPr txBox="1"/>
          <p:nvPr/>
        </p:nvSpPr>
        <p:spPr>
          <a:xfrm>
            <a:off x="2735274" y="3179959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56EB6B9-B9B4-D7E2-B756-F39C6C38767C}"/>
              </a:ext>
            </a:extLst>
          </p:cNvPr>
          <p:cNvSpPr txBox="1"/>
          <p:nvPr/>
        </p:nvSpPr>
        <p:spPr>
          <a:xfrm>
            <a:off x="3428586" y="31799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2B7B244-CBE7-49A3-5601-634C654CE1C3}"/>
              </a:ext>
            </a:extLst>
          </p:cNvPr>
          <p:cNvCxnSpPr>
            <a:stCxn id="53" idx="1"/>
            <a:endCxn id="52" idx="3"/>
          </p:cNvCxnSpPr>
          <p:nvPr/>
        </p:nvCxnSpPr>
        <p:spPr>
          <a:xfrm flipH="1">
            <a:off x="3051386" y="3364625"/>
            <a:ext cx="377200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3C012020-FBF8-097F-BFA7-4C658399033A}"/>
              </a:ext>
            </a:extLst>
          </p:cNvPr>
          <p:cNvSpPr txBox="1"/>
          <p:nvPr/>
        </p:nvSpPr>
        <p:spPr>
          <a:xfrm>
            <a:off x="6740294" y="75693"/>
            <a:ext cx="2241319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Alternative 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5E326A-5891-46A5-AE55-9FB1E82989AA}"/>
                  </a:ext>
                </a:extLst>
              </p:cNvPr>
              <p:cNvSpPr txBox="1"/>
              <p:nvPr/>
            </p:nvSpPr>
            <p:spPr>
              <a:xfrm>
                <a:off x="334428" y="2256629"/>
                <a:ext cx="2205219" cy="2585323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:1&gt;2&gt;3&gt;4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:2&gt;1&gt;3&gt;4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:3&gt;4&gt;1&gt;2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𝐷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:4&gt;3&gt;1&gt;2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1: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𝐷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2: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𝐷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3: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𝐷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4: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𝐷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&gt;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𝐵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5E326A-5891-46A5-AE55-9FB1E8298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28" y="2256629"/>
                <a:ext cx="2205219" cy="25853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E70C51B-0120-46F2-5E08-D9CE2A354E9C}"/>
              </a:ext>
            </a:extLst>
          </p:cNvPr>
          <p:cNvSpPr txBox="1"/>
          <p:nvPr/>
        </p:nvSpPr>
        <p:spPr>
          <a:xfrm>
            <a:off x="2734881" y="351427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A1258-73AF-8675-0B47-4EAC8BB8A778}"/>
              </a:ext>
            </a:extLst>
          </p:cNvPr>
          <p:cNvSpPr txBox="1"/>
          <p:nvPr/>
        </p:nvSpPr>
        <p:spPr>
          <a:xfrm>
            <a:off x="3428193" y="35142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6B9FBA-52E8-1AAB-E3B0-8ECF03516B85}"/>
              </a:ext>
            </a:extLst>
          </p:cNvPr>
          <p:cNvCxnSpPr>
            <a:stCxn id="5" idx="1"/>
            <a:endCxn id="4" idx="3"/>
          </p:cNvCxnSpPr>
          <p:nvPr/>
        </p:nvCxnSpPr>
        <p:spPr>
          <a:xfrm flipH="1">
            <a:off x="3062215" y="3698942"/>
            <a:ext cx="365978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6E79FFE-7EEC-AE42-1C9D-3FB1B732829F}"/>
              </a:ext>
            </a:extLst>
          </p:cNvPr>
          <p:cNvSpPr txBox="1"/>
          <p:nvPr/>
        </p:nvSpPr>
        <p:spPr>
          <a:xfrm>
            <a:off x="4344013" y="251766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D4A41-E9F5-5729-E2A3-E96077483DFB}"/>
              </a:ext>
            </a:extLst>
          </p:cNvPr>
          <p:cNvSpPr txBox="1"/>
          <p:nvPr/>
        </p:nvSpPr>
        <p:spPr>
          <a:xfrm>
            <a:off x="4344013" y="284881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D467D-3014-58E4-043E-218CB7ED790B}"/>
              </a:ext>
            </a:extLst>
          </p:cNvPr>
          <p:cNvSpPr txBox="1"/>
          <p:nvPr/>
        </p:nvSpPr>
        <p:spPr>
          <a:xfrm>
            <a:off x="5037325" y="251766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360AE-5164-6741-B300-5DC4E7007294}"/>
              </a:ext>
            </a:extLst>
          </p:cNvPr>
          <p:cNvSpPr txBox="1"/>
          <p:nvPr/>
        </p:nvSpPr>
        <p:spPr>
          <a:xfrm>
            <a:off x="5037325" y="28488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F33ACF3-85A6-286A-5569-8166A2CAC336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4653713" y="2702328"/>
            <a:ext cx="383612" cy="331148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4771B5-8065-47D3-09B4-F7B382E2AA9D}"/>
              </a:ext>
            </a:extLst>
          </p:cNvPr>
          <p:cNvCxnSpPr>
            <a:cxnSpLocks/>
            <a:stCxn id="9" idx="1"/>
            <a:endCxn id="8" idx="3"/>
          </p:cNvCxnSpPr>
          <p:nvPr/>
        </p:nvCxnSpPr>
        <p:spPr>
          <a:xfrm flipH="1">
            <a:off x="4664935" y="2702328"/>
            <a:ext cx="372390" cy="331148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4C37A7-6BDE-5F47-1615-98B29A488EED}"/>
              </a:ext>
            </a:extLst>
          </p:cNvPr>
          <p:cNvSpPr txBox="1"/>
          <p:nvPr/>
        </p:nvSpPr>
        <p:spPr>
          <a:xfrm>
            <a:off x="4347834" y="3179959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09298-89A5-C1FC-613C-52B5B6441C6A}"/>
              </a:ext>
            </a:extLst>
          </p:cNvPr>
          <p:cNvSpPr txBox="1"/>
          <p:nvPr/>
        </p:nvSpPr>
        <p:spPr>
          <a:xfrm>
            <a:off x="5041146" y="31799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80516A-93D4-508F-01AE-4CBCF966BF2B}"/>
              </a:ext>
            </a:extLst>
          </p:cNvPr>
          <p:cNvCxnSpPr>
            <a:stCxn id="15" idx="1"/>
            <a:endCxn id="14" idx="3"/>
          </p:cNvCxnSpPr>
          <p:nvPr/>
        </p:nvCxnSpPr>
        <p:spPr>
          <a:xfrm flipH="1">
            <a:off x="4663946" y="3364625"/>
            <a:ext cx="377200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7C305A-7AC3-D9D3-8860-6E0AEF9B7BF9}"/>
              </a:ext>
            </a:extLst>
          </p:cNvPr>
          <p:cNvSpPr txBox="1"/>
          <p:nvPr/>
        </p:nvSpPr>
        <p:spPr>
          <a:xfrm>
            <a:off x="4347441" y="351427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D572BE-3A6D-B0BA-E9C1-A97EFB2E5029}"/>
              </a:ext>
            </a:extLst>
          </p:cNvPr>
          <p:cNvSpPr txBox="1"/>
          <p:nvPr/>
        </p:nvSpPr>
        <p:spPr>
          <a:xfrm>
            <a:off x="5040753" y="35142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3EE6DE-AD5B-DD8A-02AE-06FD08F67384}"/>
              </a:ext>
            </a:extLst>
          </p:cNvPr>
          <p:cNvCxnSpPr>
            <a:stCxn id="18" idx="1"/>
            <a:endCxn id="17" idx="3"/>
          </p:cNvCxnSpPr>
          <p:nvPr/>
        </p:nvCxnSpPr>
        <p:spPr>
          <a:xfrm flipH="1">
            <a:off x="4674775" y="3698942"/>
            <a:ext cx="365978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8810C83-6EED-4114-AF38-5E104405E329}"/>
              </a:ext>
            </a:extLst>
          </p:cNvPr>
          <p:cNvSpPr txBox="1"/>
          <p:nvPr/>
        </p:nvSpPr>
        <p:spPr>
          <a:xfrm>
            <a:off x="5739548" y="247947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53A852-BFC5-9819-84F0-5C97E6850D4F}"/>
              </a:ext>
            </a:extLst>
          </p:cNvPr>
          <p:cNvSpPr txBox="1"/>
          <p:nvPr/>
        </p:nvSpPr>
        <p:spPr>
          <a:xfrm>
            <a:off x="5739548" y="2810626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1998F-B2E6-E17A-C26D-1EEFE71366E0}"/>
              </a:ext>
            </a:extLst>
          </p:cNvPr>
          <p:cNvSpPr txBox="1"/>
          <p:nvPr/>
        </p:nvSpPr>
        <p:spPr>
          <a:xfrm>
            <a:off x="6432860" y="24794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E5ED14-3F23-D689-EC11-327DC0B5B876}"/>
              </a:ext>
            </a:extLst>
          </p:cNvPr>
          <p:cNvSpPr txBox="1"/>
          <p:nvPr/>
        </p:nvSpPr>
        <p:spPr>
          <a:xfrm>
            <a:off x="6432860" y="281062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ADDF023-555B-2AE8-EFEF-1782227EC37F}"/>
              </a:ext>
            </a:extLst>
          </p:cNvPr>
          <p:cNvCxnSpPr>
            <a:stCxn id="22" idx="3"/>
            <a:endCxn id="24" idx="1"/>
          </p:cNvCxnSpPr>
          <p:nvPr/>
        </p:nvCxnSpPr>
        <p:spPr>
          <a:xfrm>
            <a:off x="6049248" y="2664144"/>
            <a:ext cx="383612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7CC994-8CBF-4E5D-8AD8-32E42A5EBC60}"/>
              </a:ext>
            </a:extLst>
          </p:cNvPr>
          <p:cNvCxnSpPr>
            <a:stCxn id="25" idx="1"/>
            <a:endCxn id="23" idx="3"/>
          </p:cNvCxnSpPr>
          <p:nvPr/>
        </p:nvCxnSpPr>
        <p:spPr>
          <a:xfrm flipH="1">
            <a:off x="6060470" y="2995292"/>
            <a:ext cx="372390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5C466F2-1658-D430-0688-6D215594C333}"/>
              </a:ext>
            </a:extLst>
          </p:cNvPr>
          <p:cNvSpPr txBox="1"/>
          <p:nvPr/>
        </p:nvSpPr>
        <p:spPr>
          <a:xfrm>
            <a:off x="5743369" y="314177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6894CE-261E-8208-84D7-D8B5E5DDB3FA}"/>
              </a:ext>
            </a:extLst>
          </p:cNvPr>
          <p:cNvSpPr txBox="1"/>
          <p:nvPr/>
        </p:nvSpPr>
        <p:spPr>
          <a:xfrm>
            <a:off x="6436681" y="31417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CEC12A9-D45A-A4C3-8567-28A18B7892B1}"/>
              </a:ext>
            </a:extLst>
          </p:cNvPr>
          <p:cNvCxnSpPr>
            <a:cxnSpLocks/>
            <a:stCxn id="32" idx="1"/>
            <a:endCxn id="28" idx="3"/>
          </p:cNvCxnSpPr>
          <p:nvPr/>
        </p:nvCxnSpPr>
        <p:spPr>
          <a:xfrm flipH="1" flipV="1">
            <a:off x="6059481" y="3326441"/>
            <a:ext cx="376807" cy="334317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8FB6A8B-298A-F90A-5FD6-548AA5618064}"/>
              </a:ext>
            </a:extLst>
          </p:cNvPr>
          <p:cNvSpPr txBox="1"/>
          <p:nvPr/>
        </p:nvSpPr>
        <p:spPr>
          <a:xfrm>
            <a:off x="5742976" y="3476092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25E7BC-9BEF-3F20-BD2F-BCF0BE1A0EB3}"/>
              </a:ext>
            </a:extLst>
          </p:cNvPr>
          <p:cNvSpPr txBox="1"/>
          <p:nvPr/>
        </p:nvSpPr>
        <p:spPr>
          <a:xfrm>
            <a:off x="6436288" y="34760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A61D93-F6CB-B167-0ADA-3CF2ACF21DB0}"/>
              </a:ext>
            </a:extLst>
          </p:cNvPr>
          <p:cNvCxnSpPr>
            <a:cxnSpLocks/>
            <a:stCxn id="29" idx="1"/>
            <a:endCxn id="31" idx="3"/>
          </p:cNvCxnSpPr>
          <p:nvPr/>
        </p:nvCxnSpPr>
        <p:spPr>
          <a:xfrm flipH="1">
            <a:off x="6070310" y="3326441"/>
            <a:ext cx="366371" cy="334317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1186EB2-F49F-FE76-B3AA-8CDBEDC02813}"/>
              </a:ext>
            </a:extLst>
          </p:cNvPr>
          <p:cNvSpPr txBox="1"/>
          <p:nvPr/>
        </p:nvSpPr>
        <p:spPr>
          <a:xfrm>
            <a:off x="7156874" y="247947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C8E8F9-69A5-A50E-81AC-03E05F2F4BFE}"/>
              </a:ext>
            </a:extLst>
          </p:cNvPr>
          <p:cNvSpPr txBox="1"/>
          <p:nvPr/>
        </p:nvSpPr>
        <p:spPr>
          <a:xfrm>
            <a:off x="7156874" y="2810626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7465B5-DDEB-269C-6D5B-73A2036BF814}"/>
              </a:ext>
            </a:extLst>
          </p:cNvPr>
          <p:cNvSpPr txBox="1"/>
          <p:nvPr/>
        </p:nvSpPr>
        <p:spPr>
          <a:xfrm>
            <a:off x="7850186" y="24794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E40CC9-E895-70CC-5942-7629A1B59DBF}"/>
              </a:ext>
            </a:extLst>
          </p:cNvPr>
          <p:cNvSpPr txBox="1"/>
          <p:nvPr/>
        </p:nvSpPr>
        <p:spPr>
          <a:xfrm>
            <a:off x="7850186" y="281062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9B83FD-83E5-695F-31DE-3B11F8D2CB43}"/>
              </a:ext>
            </a:extLst>
          </p:cNvPr>
          <p:cNvCxnSpPr>
            <a:cxnSpLocks/>
            <a:stCxn id="42" idx="3"/>
            <a:endCxn id="45" idx="1"/>
          </p:cNvCxnSpPr>
          <p:nvPr/>
        </p:nvCxnSpPr>
        <p:spPr>
          <a:xfrm>
            <a:off x="7466574" y="2664144"/>
            <a:ext cx="383612" cy="331148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D564794-F5FC-2188-E60B-9C720DD7E755}"/>
              </a:ext>
            </a:extLst>
          </p:cNvPr>
          <p:cNvCxnSpPr>
            <a:cxnSpLocks/>
            <a:stCxn id="44" idx="1"/>
            <a:endCxn id="43" idx="3"/>
          </p:cNvCxnSpPr>
          <p:nvPr/>
        </p:nvCxnSpPr>
        <p:spPr>
          <a:xfrm flipH="1">
            <a:off x="7477796" y="2664144"/>
            <a:ext cx="372390" cy="331148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BBCE0E1-3A6D-E654-0474-512794E94FA5}"/>
              </a:ext>
            </a:extLst>
          </p:cNvPr>
          <p:cNvSpPr txBox="1"/>
          <p:nvPr/>
        </p:nvSpPr>
        <p:spPr>
          <a:xfrm>
            <a:off x="7160695" y="314177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F953BB-A50D-096B-A52B-A5F5B27D3703}"/>
              </a:ext>
            </a:extLst>
          </p:cNvPr>
          <p:cNvSpPr txBox="1"/>
          <p:nvPr/>
        </p:nvSpPr>
        <p:spPr>
          <a:xfrm>
            <a:off x="7854007" y="31417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3297CEF-AFB2-11EC-73E3-CC74F3D2763E}"/>
              </a:ext>
            </a:extLst>
          </p:cNvPr>
          <p:cNvCxnSpPr>
            <a:cxnSpLocks/>
            <a:stCxn id="59" idx="1"/>
            <a:endCxn id="48" idx="3"/>
          </p:cNvCxnSpPr>
          <p:nvPr/>
        </p:nvCxnSpPr>
        <p:spPr>
          <a:xfrm flipH="1" flipV="1">
            <a:off x="7476807" y="3326441"/>
            <a:ext cx="376807" cy="334317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885DF2D-59A1-6952-8761-74302FFC9E89}"/>
              </a:ext>
            </a:extLst>
          </p:cNvPr>
          <p:cNvSpPr txBox="1"/>
          <p:nvPr/>
        </p:nvSpPr>
        <p:spPr>
          <a:xfrm>
            <a:off x="7160302" y="3476092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97E8FF6-23E5-0B47-5AD1-C128834F2E41}"/>
              </a:ext>
            </a:extLst>
          </p:cNvPr>
          <p:cNvSpPr txBox="1"/>
          <p:nvPr/>
        </p:nvSpPr>
        <p:spPr>
          <a:xfrm>
            <a:off x="7853614" y="34760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940CA74-92D4-0AA5-40C3-AB3CED470720}"/>
              </a:ext>
            </a:extLst>
          </p:cNvPr>
          <p:cNvCxnSpPr>
            <a:cxnSpLocks/>
            <a:stCxn id="49" idx="1"/>
            <a:endCxn id="51" idx="3"/>
          </p:cNvCxnSpPr>
          <p:nvPr/>
        </p:nvCxnSpPr>
        <p:spPr>
          <a:xfrm flipH="1">
            <a:off x="7487636" y="3326441"/>
            <a:ext cx="366371" cy="334317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86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50BBBC-9312-A04F-B298-28EF83802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Proof-writing workshop</a:t>
            </a:r>
          </a:p>
        </p:txBody>
      </p:sp>
    </p:spTree>
    <p:extLst>
      <p:ext uri="{BB962C8B-B14F-4D97-AF65-F5344CB8AC3E}">
        <p14:creationId xmlns:p14="http://schemas.microsoft.com/office/powerpoint/2010/main" val="348520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D2972-9395-EE66-9AEA-48CE2D4A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Administrivia and introductions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74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31315-6A7D-2B79-7E75-624ABCF4D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Graph theory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A76C20A-89C0-D5E6-9BCB-73F48F8804B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bg2"/>
                    </a:solidFill>
                  </a:rPr>
                  <a:t>degree:</a:t>
                </a:r>
                <a:r>
                  <a:rPr lang="en-US" dirty="0">
                    <a:solidFill>
                      <a:schemeClr val="tx1"/>
                    </a:solidFill>
                  </a:rPr>
                  <a:t> number of edges connected to a vertex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bg2"/>
                    </a:solidFill>
                  </a:rPr>
                  <a:t>path</a:t>
                </a:r>
                <a:r>
                  <a:rPr lang="en-US" dirty="0"/>
                  <a:t> (walk): list of vertices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such that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is an edge</a:t>
                </a:r>
              </a:p>
              <a:p>
                <a:pPr lvl="1"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</a:rPr>
                  <a:t>for directed graphs,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bg2"/>
                    </a:solidFill>
                  </a:rPr>
                  <a:t>cycle</a:t>
                </a:r>
                <a:r>
                  <a:rPr lang="en-US" dirty="0"/>
                  <a:t> (closed walk): path with same first and last vertex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bg2"/>
                    </a:solidFill>
                  </a:rPr>
                  <a:t>simple path </a:t>
                </a:r>
                <a:r>
                  <a:rPr lang="en-US" dirty="0"/>
                  <a:t>(path): path with all distinct vertices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bg2"/>
                    </a:solidFill>
                  </a:rPr>
                  <a:t>simple cycle </a:t>
                </a:r>
                <a:r>
                  <a:rPr lang="en-US" dirty="0"/>
                  <a:t>(cycle): cycle with all distinct vertices, except first/last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bg2"/>
                    </a:solidFill>
                  </a:rPr>
                  <a:t>connected: </a:t>
                </a:r>
                <a:r>
                  <a:rPr lang="en-US" dirty="0">
                    <a:solidFill>
                      <a:schemeClr val="tx1"/>
                    </a:solidFill>
                  </a:rPr>
                  <a:t>there is a path between any two vertices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bg2"/>
                    </a:solidFill>
                  </a:rPr>
                  <a:t>tree: </a:t>
                </a:r>
                <a:r>
                  <a:rPr lang="en-US" dirty="0">
                    <a:solidFill>
                      <a:schemeClr val="tx1"/>
                    </a:solidFill>
                  </a:rPr>
                  <a:t>connected acyclic (no cycles) graph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bg2"/>
                    </a:solidFill>
                  </a:rPr>
                  <a:t>rooted tree: </a:t>
                </a:r>
                <a:r>
                  <a:rPr lang="en-US" dirty="0">
                    <a:solidFill>
                      <a:schemeClr val="tx1"/>
                    </a:solidFill>
                  </a:rPr>
                  <a:t>tree with a designated vertex called the root</a:t>
                </a:r>
              </a:p>
              <a:p>
                <a:pPr lvl="1"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</a:rPr>
                  <a:t>Note that “parent” and “child” are not defined unless the tree is rooted!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A76C20A-89C0-D5E6-9BCB-73F48F8804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070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F8419-4FBA-3116-0CDB-F9C2D7C1C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55BB36-C331-380B-6AB0-714AE64F6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3 – Proof-writing workshop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7A025-6F1F-1497-A75B-E7D393384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68425"/>
            <a:ext cx="8520600" cy="350045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In this problem, you will </a:t>
            </a:r>
            <a:r>
              <a:rPr lang="en-US" b="1" dirty="0">
                <a:solidFill>
                  <a:schemeClr val="bg2"/>
                </a:solidFill>
              </a:rPr>
              <a:t>read many proofs </a:t>
            </a:r>
            <a:r>
              <a:rPr lang="en-US" dirty="0"/>
              <a:t>of the following claim: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Claim. </a:t>
            </a:r>
            <a:r>
              <a:rPr lang="en-US" dirty="0"/>
              <a:t>Every tree with at least 2 vertices has at least 2 vertices of degree 1.</a:t>
            </a:r>
          </a:p>
          <a:p>
            <a:pPr marL="11430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r>
              <a:rPr lang="en-US" sz="1800" dirty="0">
                <a:solidFill>
                  <a:srgbClr val="9900FF"/>
                </a:solidFill>
              </a:rPr>
              <a:t>a) First, take </a:t>
            </a:r>
            <a:r>
              <a:rPr lang="en-US" dirty="0">
                <a:solidFill>
                  <a:srgbClr val="9900FF"/>
                </a:solidFill>
              </a:rPr>
              <a:t>3 minutes to think about the problem yourself. How would you prove it?</a:t>
            </a:r>
            <a:endParaRPr lang="en-US" sz="1800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05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353F-A2AD-8EB2-9628-82D03F105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Problem 3 – Proof-writing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EE685-1990-6456-02DB-D68BE25CB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489581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en-US" b="1" dirty="0"/>
              <a:t>Qualities of a good proof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3E921A-2591-40E9-D611-E73476326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394690"/>
              </p:ext>
            </p:extLst>
          </p:nvPr>
        </p:nvGraphicFramePr>
        <p:xfrm>
          <a:off x="311700" y="1726106"/>
          <a:ext cx="8520600" cy="1559560"/>
        </p:xfrm>
        <a:graphic>
          <a:graphicData uri="http://schemas.openxmlformats.org/drawingml/2006/table">
            <a:tbl>
              <a:tblPr firstRow="1" bandRow="1">
                <a:tableStyleId>{BBF50375-AE86-4BE0-96B2-37B4133806C9}</a:tableStyleId>
              </a:tblPr>
              <a:tblGrid>
                <a:gridCol w="2130150">
                  <a:extLst>
                    <a:ext uri="{9D8B030D-6E8A-4147-A177-3AD203B41FA5}">
                      <a16:colId xmlns:a16="http://schemas.microsoft.com/office/drawing/2014/main" val="1119868324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1616132647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1861344582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2675619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Correct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Complete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Concise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Clear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1072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false statements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Claims justified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Hypotheses used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Notation defined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excessive details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unnecessary notation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Main ideas are evident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Good stylistic choices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9483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D724470-299F-4D49-311C-4A962A7C9832}"/>
              </a:ext>
            </a:extLst>
          </p:cNvPr>
          <p:cNvSpPr txBox="1"/>
          <p:nvPr/>
        </p:nvSpPr>
        <p:spPr>
          <a:xfrm>
            <a:off x="1560598" y="3760631"/>
            <a:ext cx="6118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9900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b) Read Sample Solution 1. Discuss with people around you — </a:t>
            </a:r>
          </a:p>
          <a:p>
            <a:pPr algn="l"/>
            <a:r>
              <a:rPr lang="en-US" sz="1800" dirty="0">
                <a:solidFill>
                  <a:srgbClr val="9900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 it clear, complete, concise, clear? What would you change?</a:t>
            </a:r>
          </a:p>
        </p:txBody>
      </p:sp>
    </p:spTree>
    <p:extLst>
      <p:ext uri="{BB962C8B-B14F-4D97-AF65-F5344CB8AC3E}">
        <p14:creationId xmlns:p14="http://schemas.microsoft.com/office/powerpoint/2010/main" val="2469983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B8D6C-49DA-926D-BBC8-31723701B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2F871-E6C9-88D7-2F9D-08EB1A6D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Problem 3 – Proof-writing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E365F-7CB7-CB61-C5CF-66BD2EB88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489581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en-US" b="1" dirty="0"/>
              <a:t>Qualities of a good proof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A40CAF-BF9E-3AB1-BB4B-FF6A016DDF51}"/>
              </a:ext>
            </a:extLst>
          </p:cNvPr>
          <p:cNvGraphicFramePr>
            <a:graphicFrameLocks noGrp="1"/>
          </p:cNvGraphicFramePr>
          <p:nvPr/>
        </p:nvGraphicFramePr>
        <p:xfrm>
          <a:off x="311700" y="1726106"/>
          <a:ext cx="8520600" cy="1559560"/>
        </p:xfrm>
        <a:graphic>
          <a:graphicData uri="http://schemas.openxmlformats.org/drawingml/2006/table">
            <a:tbl>
              <a:tblPr firstRow="1" bandRow="1">
                <a:tableStyleId>{BBF50375-AE86-4BE0-96B2-37B4133806C9}</a:tableStyleId>
              </a:tblPr>
              <a:tblGrid>
                <a:gridCol w="2130150">
                  <a:extLst>
                    <a:ext uri="{9D8B030D-6E8A-4147-A177-3AD203B41FA5}">
                      <a16:colId xmlns:a16="http://schemas.microsoft.com/office/drawing/2014/main" val="1119868324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1616132647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1861344582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2675619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Correct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Complete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Concise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Clear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1072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false statements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Claims justified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Hypotheses used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Notation defined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excessive details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unnecessary notation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Main ideas are evident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Good stylistic choices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9483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5635DCB-C5ED-108A-B1A2-497C2741DF72}"/>
              </a:ext>
            </a:extLst>
          </p:cNvPr>
          <p:cNvSpPr txBox="1"/>
          <p:nvPr/>
        </p:nvSpPr>
        <p:spPr>
          <a:xfrm>
            <a:off x="1560598" y="3760631"/>
            <a:ext cx="6165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9900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b) Read Sample Solution 2. Discuss with people around you — </a:t>
            </a:r>
          </a:p>
          <a:p>
            <a:pPr algn="l"/>
            <a:r>
              <a:rPr lang="en-US" sz="1800" dirty="0">
                <a:solidFill>
                  <a:srgbClr val="9900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 it clear, complete, concise, clear? What would you change?</a:t>
            </a:r>
          </a:p>
        </p:txBody>
      </p:sp>
    </p:spTree>
    <p:extLst>
      <p:ext uri="{BB962C8B-B14F-4D97-AF65-F5344CB8AC3E}">
        <p14:creationId xmlns:p14="http://schemas.microsoft.com/office/powerpoint/2010/main" val="2616960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91AC8-3ADF-81C1-D110-7F1D15A20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31E76-7E1A-95E2-2E6E-3BBD95D6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Problem 3 – Proof-writing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742D9-4F56-03DC-2F18-8ED07E320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489581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en-US" b="1" dirty="0"/>
              <a:t>Qualities of a good proof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483C47B-4276-DDF5-4E48-E8C2ECC814F1}"/>
              </a:ext>
            </a:extLst>
          </p:cNvPr>
          <p:cNvGraphicFramePr>
            <a:graphicFrameLocks noGrp="1"/>
          </p:cNvGraphicFramePr>
          <p:nvPr/>
        </p:nvGraphicFramePr>
        <p:xfrm>
          <a:off x="311700" y="1726106"/>
          <a:ext cx="8520600" cy="1559560"/>
        </p:xfrm>
        <a:graphic>
          <a:graphicData uri="http://schemas.openxmlformats.org/drawingml/2006/table">
            <a:tbl>
              <a:tblPr firstRow="1" bandRow="1">
                <a:tableStyleId>{BBF50375-AE86-4BE0-96B2-37B4133806C9}</a:tableStyleId>
              </a:tblPr>
              <a:tblGrid>
                <a:gridCol w="2130150">
                  <a:extLst>
                    <a:ext uri="{9D8B030D-6E8A-4147-A177-3AD203B41FA5}">
                      <a16:colId xmlns:a16="http://schemas.microsoft.com/office/drawing/2014/main" val="1119868324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1616132647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1861344582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2675619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Correct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Complete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Concise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Clear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1072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false statements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Claims justified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Hypotheses used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Notation defined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excessive details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unnecessary notation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Main ideas are evident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Good stylistic choices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9483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709F92A-7583-31E8-9A1A-7227BE70A4BA}"/>
              </a:ext>
            </a:extLst>
          </p:cNvPr>
          <p:cNvSpPr txBox="1"/>
          <p:nvPr/>
        </p:nvSpPr>
        <p:spPr>
          <a:xfrm>
            <a:off x="1560598" y="3760631"/>
            <a:ext cx="6165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9900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b) Read Sample Solution 3. Discuss with people around you — </a:t>
            </a:r>
          </a:p>
          <a:p>
            <a:pPr algn="l"/>
            <a:r>
              <a:rPr lang="en-US" sz="1800" dirty="0">
                <a:solidFill>
                  <a:srgbClr val="9900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 it clear, complete, concise, clear? What would you change?</a:t>
            </a:r>
          </a:p>
        </p:txBody>
      </p:sp>
    </p:spTree>
    <p:extLst>
      <p:ext uri="{BB962C8B-B14F-4D97-AF65-F5344CB8AC3E}">
        <p14:creationId xmlns:p14="http://schemas.microsoft.com/office/powerpoint/2010/main" val="210505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03CE4-DD35-5EA9-155B-F5249C731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3B24-1C7A-12F4-B332-D2497938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Problem 3 – Proof-writing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8E355-46DB-2B9C-79F0-A8D51F90D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489581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en-US" b="1" dirty="0"/>
              <a:t>Qualities of a good proof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D018690-3BC0-4634-FE1B-2D42E310F92F}"/>
              </a:ext>
            </a:extLst>
          </p:cNvPr>
          <p:cNvGraphicFramePr>
            <a:graphicFrameLocks noGrp="1"/>
          </p:cNvGraphicFramePr>
          <p:nvPr/>
        </p:nvGraphicFramePr>
        <p:xfrm>
          <a:off x="311700" y="1726106"/>
          <a:ext cx="8520600" cy="1559560"/>
        </p:xfrm>
        <a:graphic>
          <a:graphicData uri="http://schemas.openxmlformats.org/drawingml/2006/table">
            <a:tbl>
              <a:tblPr firstRow="1" bandRow="1">
                <a:tableStyleId>{BBF50375-AE86-4BE0-96B2-37B4133806C9}</a:tableStyleId>
              </a:tblPr>
              <a:tblGrid>
                <a:gridCol w="2130150">
                  <a:extLst>
                    <a:ext uri="{9D8B030D-6E8A-4147-A177-3AD203B41FA5}">
                      <a16:colId xmlns:a16="http://schemas.microsoft.com/office/drawing/2014/main" val="1119868324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1616132647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1861344582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2675619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Correct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Complete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Concise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Clear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1072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false statements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Claims justified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Hypotheses used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Notation defined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excessive details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 unnecessary notation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Main ideas are evident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Good stylistic choices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9483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D1DA3F4-F004-727E-F03F-9772C8BAB8FE}"/>
              </a:ext>
            </a:extLst>
          </p:cNvPr>
          <p:cNvSpPr txBox="1"/>
          <p:nvPr/>
        </p:nvSpPr>
        <p:spPr>
          <a:xfrm>
            <a:off x="1560598" y="3760631"/>
            <a:ext cx="6165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9900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b) Read Sample Solution 4. Discuss with people around you — </a:t>
            </a:r>
          </a:p>
          <a:p>
            <a:pPr algn="l"/>
            <a:r>
              <a:rPr lang="en-US" sz="1800" dirty="0">
                <a:solidFill>
                  <a:srgbClr val="9900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 it clear, complete, concise, clear? What would you change?</a:t>
            </a:r>
          </a:p>
        </p:txBody>
      </p:sp>
    </p:spTree>
    <p:extLst>
      <p:ext uri="{BB962C8B-B14F-4D97-AF65-F5344CB8AC3E}">
        <p14:creationId xmlns:p14="http://schemas.microsoft.com/office/powerpoint/2010/main" val="558362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91947-688E-B8E8-45AA-184D31A0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ACED6-8953-54B1-0C09-8B01AB85F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stuck, look for </a:t>
            </a:r>
            <a:r>
              <a:rPr lang="en-US" b="1" dirty="0">
                <a:solidFill>
                  <a:schemeClr val="bg2"/>
                </a:solidFill>
              </a:rPr>
              <a:t>small examples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/>
              <a:t>When writing a proof, revise it to be </a:t>
            </a:r>
            <a:r>
              <a:rPr lang="en-US" b="1" dirty="0">
                <a:solidFill>
                  <a:schemeClr val="bg2"/>
                </a:solidFill>
              </a:rPr>
              <a:t>correct, complete, concise, and clear</a:t>
            </a:r>
            <a:r>
              <a:rPr lang="en-US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F428D1-51E0-561A-97DD-D54FA2FA2258}"/>
              </a:ext>
            </a:extLst>
          </p:cNvPr>
          <p:cNvSpPr/>
          <p:nvPr/>
        </p:nvSpPr>
        <p:spPr>
          <a:xfrm>
            <a:off x="90151" y="3638282"/>
            <a:ext cx="8950817" cy="1416676"/>
          </a:xfrm>
          <a:prstGeom prst="rect">
            <a:avLst/>
          </a:prstGeom>
          <a:solidFill>
            <a:srgbClr val="5E2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9DE88D1E-8B9C-9340-2E1D-72E11548FE55}"/>
              </a:ext>
            </a:extLst>
          </p:cNvPr>
          <p:cNvSpPr txBox="1">
            <a:spLocks/>
          </p:cNvSpPr>
          <p:nvPr/>
        </p:nvSpPr>
        <p:spPr>
          <a:xfrm>
            <a:off x="311700" y="4309321"/>
            <a:ext cx="8183700" cy="519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Arial" panose="020B0604020202020204" pitchFamily="34" charset="0"/>
              <a:buChar char="●"/>
              <a:defRPr lang="en-US" sz="18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914400" lvl="1" indent="-3175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urier New" panose="02070309020205020404" pitchFamily="49" charset="0"/>
              <a:buChar char="○"/>
              <a:defRPr sz="1600" kern="120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371600" lvl="2" indent="-3175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 panose="020B0604020202020204" pitchFamily="34" charset="0"/>
              <a:buChar char="■"/>
              <a:defRPr sz="1600" kern="120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828800" lvl="3" indent="-3175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urier New" panose="02070309020205020404" pitchFamily="49" charset="0"/>
              <a:buChar char="●"/>
              <a:defRPr sz="1600" kern="120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286000" lvl="4" indent="-3175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 panose="020B0604020202020204" pitchFamily="34" charset="0"/>
              <a:buChar char="○"/>
              <a:defRPr sz="1600" kern="120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743200" lvl="5" indent="-3175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b="1" dirty="0">
                <a:solidFill>
                  <a:schemeClr val="bg1"/>
                </a:solidFill>
              </a:rPr>
              <a:t>Thanks for coming to section this week!</a:t>
            </a:r>
          </a:p>
        </p:txBody>
      </p:sp>
    </p:spTree>
    <p:extLst>
      <p:ext uri="{BB962C8B-B14F-4D97-AF65-F5344CB8AC3E}">
        <p14:creationId xmlns:p14="http://schemas.microsoft.com/office/powerpoint/2010/main" val="3226769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5EB846-4758-9654-439E-408856277D4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11699" y="516577"/>
            <a:ext cx="4173215" cy="1401288"/>
          </a:xfrm>
        </p:spPr>
        <p:txBody>
          <a:bodyPr/>
          <a:lstStyle/>
          <a:p>
            <a:pPr marL="114300" indent="0" algn="ctr">
              <a:spcAft>
                <a:spcPts val="600"/>
              </a:spcAft>
              <a:buNone/>
            </a:pPr>
            <a:r>
              <a:rPr lang="en-US" sz="2000" b="1" dirty="0">
                <a:latin typeface="Raleway" panose="020F0502020204030204" pitchFamily="34" charset="0"/>
                <a:cs typeface="Raleway" panose="020F0502020204030204" pitchFamily="34" charset="0"/>
              </a:rPr>
              <a:t>Your Section TAs</a:t>
            </a:r>
          </a:p>
          <a:p>
            <a:r>
              <a:rPr lang="en-US" dirty="0"/>
              <a:t>Runs your section</a:t>
            </a:r>
          </a:p>
          <a:p>
            <a:r>
              <a:rPr lang="en-US" dirty="0"/>
              <a:t>Default TA for general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7ACE84-598A-76B9-5ECE-FEC3557CA44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59087" y="516577"/>
            <a:ext cx="4173215" cy="1401288"/>
          </a:xfrm>
        </p:spPr>
        <p:txBody>
          <a:bodyPr/>
          <a:lstStyle/>
          <a:p>
            <a:pPr marL="114300" indent="0" algn="ctr">
              <a:spcAft>
                <a:spcPts val="600"/>
              </a:spcAft>
              <a:buNone/>
            </a:pPr>
            <a:r>
              <a:rPr lang="en-US" sz="2000" b="1" dirty="0">
                <a:latin typeface="Raleway" panose="020F0502020204030204" pitchFamily="34" charset="0"/>
                <a:cs typeface="Raleway" panose="020F0502020204030204" pitchFamily="34" charset="0"/>
              </a:rPr>
              <a:t>All Course TAs</a:t>
            </a:r>
          </a:p>
          <a:p>
            <a:r>
              <a:rPr lang="en-US" dirty="0"/>
              <a:t>Homework/exam grading</a:t>
            </a:r>
          </a:p>
          <a:p>
            <a:r>
              <a:rPr lang="en-US" dirty="0"/>
              <a:t>Office hours and Ed questions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83C2E5-A88E-5F58-3948-55C684A51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86" y="2933381"/>
            <a:ext cx="707732" cy="69067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0019E30-54CF-DD82-3600-179FF0136EEB}"/>
              </a:ext>
            </a:extLst>
          </p:cNvPr>
          <p:cNvGrpSpPr/>
          <p:nvPr/>
        </p:nvGrpSpPr>
        <p:grpSpPr>
          <a:xfrm>
            <a:off x="5413065" y="1912667"/>
            <a:ext cx="909223" cy="984731"/>
            <a:chOff x="4716437" y="2150785"/>
            <a:chExt cx="909223" cy="9847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A490A1-B971-41FB-CDEB-FA24636C5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3309" y="2150785"/>
              <a:ext cx="675481" cy="7077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54B461-3ED4-B1A8-5FC6-2B920464C189}"/>
                </a:ext>
              </a:extLst>
            </p:cNvPr>
            <p:cNvSpPr txBox="1"/>
            <p:nvPr/>
          </p:nvSpPr>
          <p:spPr>
            <a:xfrm>
              <a:off x="4716437" y="2858517"/>
              <a:ext cx="90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Ajay </a:t>
              </a:r>
              <a:r>
                <a:rPr lang="en-US" sz="12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Harilal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761D4D-B5E5-19DA-2DA4-D08AF9478D8A}"/>
              </a:ext>
            </a:extLst>
          </p:cNvPr>
          <p:cNvGrpSpPr/>
          <p:nvPr/>
        </p:nvGrpSpPr>
        <p:grpSpPr>
          <a:xfrm>
            <a:off x="6227458" y="1912667"/>
            <a:ext cx="933269" cy="984730"/>
            <a:chOff x="5530830" y="2150785"/>
            <a:chExt cx="933269" cy="9847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D3AE2C-C8F7-D87D-3C25-7220481C7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6838" y="2150785"/>
              <a:ext cx="702260" cy="7077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3CAFE92-002A-3F80-4A06-29835D5308BC}"/>
                </a:ext>
              </a:extLst>
            </p:cNvPr>
            <p:cNvSpPr txBox="1"/>
            <p:nvPr/>
          </p:nvSpPr>
          <p:spPr>
            <a:xfrm>
              <a:off x="5530830" y="2858516"/>
              <a:ext cx="9332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Edward Qin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0C15BE-9AE6-0851-428C-7D62FEF3D03F}"/>
              </a:ext>
            </a:extLst>
          </p:cNvPr>
          <p:cNvGrpSpPr/>
          <p:nvPr/>
        </p:nvGrpSpPr>
        <p:grpSpPr>
          <a:xfrm>
            <a:off x="7046829" y="1912667"/>
            <a:ext cx="845104" cy="980951"/>
            <a:chOff x="6969022" y="2016793"/>
            <a:chExt cx="845104" cy="9809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2474B2-89B7-7CAB-31E0-2ABB22858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7708" y="2016793"/>
              <a:ext cx="707732" cy="7077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2828A9-2D43-0EF5-42E5-31089EFD874C}"/>
                </a:ext>
              </a:extLst>
            </p:cNvPr>
            <p:cNvSpPr txBox="1"/>
            <p:nvPr/>
          </p:nvSpPr>
          <p:spPr>
            <a:xfrm>
              <a:off x="6969022" y="2720745"/>
              <a:ext cx="8451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Glenn Sun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F43BB5E-717B-AC0E-53F8-B4848590BDD3}"/>
              </a:ext>
            </a:extLst>
          </p:cNvPr>
          <p:cNvSpPr txBox="1"/>
          <p:nvPr/>
        </p:nvSpPr>
        <p:spPr>
          <a:xfrm>
            <a:off x="5320969" y="3624059"/>
            <a:ext cx="1091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Owen </a:t>
            </a: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Boseley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43699B-6EC1-01AE-88D2-42139CD728E5}"/>
              </a:ext>
            </a:extLst>
          </p:cNvPr>
          <p:cNvGrpSpPr/>
          <p:nvPr/>
        </p:nvGrpSpPr>
        <p:grpSpPr>
          <a:xfrm>
            <a:off x="7913036" y="1912667"/>
            <a:ext cx="763351" cy="984731"/>
            <a:chOff x="7271620" y="3386444"/>
            <a:chExt cx="763351" cy="9847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71A515-4386-3B7B-B028-D34713EC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99430" y="3386444"/>
              <a:ext cx="707732" cy="7077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1A1F3B-109D-C1E0-C4C0-AA44AA62E8F2}"/>
                </a:ext>
              </a:extLst>
            </p:cNvPr>
            <p:cNvSpPr txBox="1"/>
            <p:nvPr/>
          </p:nvSpPr>
          <p:spPr>
            <a:xfrm>
              <a:off x="7271620" y="4094176"/>
              <a:ext cx="763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Paul Han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A69484B-2537-EB67-8DA0-8A79BECAC0A3}"/>
              </a:ext>
            </a:extLst>
          </p:cNvPr>
          <p:cNvSpPr/>
          <p:nvPr/>
        </p:nvSpPr>
        <p:spPr>
          <a:xfrm>
            <a:off x="446924" y="1990752"/>
            <a:ext cx="1371600" cy="1371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TA1 photo 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A0A97A-034F-851F-3EC3-359108E8D6C9}"/>
              </a:ext>
            </a:extLst>
          </p:cNvPr>
          <p:cNvSpPr txBox="1"/>
          <p:nvPr/>
        </p:nvSpPr>
        <p:spPr>
          <a:xfrm>
            <a:off x="-10831" y="3290655"/>
            <a:ext cx="2803603" cy="13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TA1 name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[TA1 Email]@cs.washington.edu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OH: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[time/day/location]</a:t>
            </a:r>
          </a:p>
          <a:p>
            <a:pPr>
              <a:lnSpc>
                <a:spcPct val="150000"/>
              </a:lnSpc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8716C7-EB47-78F0-BE0B-10C39E36B5CF}"/>
              </a:ext>
            </a:extLst>
          </p:cNvPr>
          <p:cNvSpPr/>
          <p:nvPr/>
        </p:nvSpPr>
        <p:spPr>
          <a:xfrm>
            <a:off x="3070246" y="1990153"/>
            <a:ext cx="1371600" cy="1371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TA2 photo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CF136-4507-758E-867B-B1EEA31F579F}"/>
              </a:ext>
            </a:extLst>
          </p:cNvPr>
          <p:cNvSpPr txBox="1"/>
          <p:nvPr/>
        </p:nvSpPr>
        <p:spPr>
          <a:xfrm>
            <a:off x="2612491" y="3290056"/>
            <a:ext cx="2803603" cy="13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TA2 name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[TA2 Email]@cs.washington.edu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OH: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[time/day/location]</a:t>
            </a:r>
          </a:p>
          <a:p>
            <a:pPr>
              <a:lnSpc>
                <a:spcPct val="150000"/>
              </a:lnSpc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9FBDE1-85B9-63C8-1B4D-23BB526EBEF1}"/>
              </a:ext>
            </a:extLst>
          </p:cNvPr>
          <p:cNvGrpSpPr/>
          <p:nvPr/>
        </p:nvGrpSpPr>
        <p:grpSpPr>
          <a:xfrm>
            <a:off x="6366523" y="2933381"/>
            <a:ext cx="978153" cy="967676"/>
            <a:chOff x="6404623" y="2933381"/>
            <a:chExt cx="978153" cy="9676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EB4592-F47E-E101-8CC4-0259B7268952}"/>
                </a:ext>
              </a:extLst>
            </p:cNvPr>
            <p:cNvSpPr txBox="1"/>
            <p:nvPr/>
          </p:nvSpPr>
          <p:spPr>
            <a:xfrm>
              <a:off x="6404623" y="3624058"/>
              <a:ext cx="978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Jonathan Ly</a:t>
              </a:r>
            </a:p>
          </p:txBody>
        </p:sp>
        <p:pic>
          <p:nvPicPr>
            <p:cNvPr id="37" name="Picture 36" descr="A person smiling for a picture&#10;&#10;Description automatically generated">
              <a:extLst>
                <a:ext uri="{FF2B5EF4-FFF2-40B4-BE49-F238E27FC236}">
                  <a16:creationId xmlns:a16="http://schemas.microsoft.com/office/drawing/2014/main" id="{9597CF8E-5998-51C9-CCDE-040C81D89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47349" y="2933381"/>
              <a:ext cx="692703" cy="692703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1AC207B-4F33-44C7-7828-F4B95E57408A}"/>
              </a:ext>
            </a:extLst>
          </p:cNvPr>
          <p:cNvGrpSpPr/>
          <p:nvPr/>
        </p:nvGrpSpPr>
        <p:grpSpPr>
          <a:xfrm>
            <a:off x="7398068" y="2939564"/>
            <a:ext cx="1085555" cy="969702"/>
            <a:chOff x="7436168" y="2931354"/>
            <a:chExt cx="1085555" cy="96970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F1349E-81C1-8129-097C-AC23292E0FAA}"/>
                </a:ext>
              </a:extLst>
            </p:cNvPr>
            <p:cNvSpPr txBox="1"/>
            <p:nvPr/>
          </p:nvSpPr>
          <p:spPr>
            <a:xfrm>
              <a:off x="7436168" y="3624057"/>
              <a:ext cx="10855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Grant </a:t>
              </a:r>
              <a:r>
                <a:rPr lang="en-US" sz="12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Tannert</a:t>
              </a:r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40" name="Picture 39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8B6209DD-3F9A-C94F-C147-8C22DBF3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7545259" y="2931354"/>
              <a:ext cx="922013" cy="6927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D2CAA4F-C651-D2BA-51E4-A72A21F29C2F}"/>
              </a:ext>
            </a:extLst>
          </p:cNvPr>
          <p:cNvGrpSpPr/>
          <p:nvPr/>
        </p:nvGrpSpPr>
        <p:grpSpPr>
          <a:xfrm>
            <a:off x="5537394" y="3958062"/>
            <a:ext cx="801105" cy="973953"/>
            <a:chOff x="5518702" y="3966260"/>
            <a:chExt cx="801105" cy="9739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7F5A0A-E4F2-B629-4460-6F1CCEB65451}"/>
                </a:ext>
              </a:extLst>
            </p:cNvPr>
            <p:cNvSpPr txBox="1"/>
            <p:nvPr/>
          </p:nvSpPr>
          <p:spPr>
            <a:xfrm>
              <a:off x="5525781" y="4663214"/>
              <a:ext cx="7585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Weizi</a:t>
              </a:r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Wu</a:t>
              </a:r>
            </a:p>
          </p:txBody>
        </p:sp>
        <p:pic>
          <p:nvPicPr>
            <p:cNvPr id="43" name="Picture 42" descr="A person standing next to a dog&#10;&#10;Description automatically generated">
              <a:extLst>
                <a:ext uri="{FF2B5EF4-FFF2-40B4-BE49-F238E27FC236}">
                  <a16:creationId xmlns:a16="http://schemas.microsoft.com/office/drawing/2014/main" id="{07BC30BD-019C-DA99-6255-E3336F02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366" t="37341" r="11753" b="8580"/>
            <a:stretch/>
          </p:blipFill>
          <p:spPr>
            <a:xfrm>
              <a:off x="5518702" y="3966260"/>
              <a:ext cx="801105" cy="69695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0E4F95-96B5-101E-25D7-78A1DCF83A8F}"/>
              </a:ext>
            </a:extLst>
          </p:cNvPr>
          <p:cNvGrpSpPr/>
          <p:nvPr/>
        </p:nvGrpSpPr>
        <p:grpSpPr>
          <a:xfrm>
            <a:off x="6454359" y="3957331"/>
            <a:ext cx="1015022" cy="974684"/>
            <a:chOff x="6384429" y="3965529"/>
            <a:chExt cx="1015022" cy="97468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63C3942-FDA5-AD28-BEB3-65834E06520A}"/>
                </a:ext>
              </a:extLst>
            </p:cNvPr>
            <p:cNvSpPr txBox="1"/>
            <p:nvPr/>
          </p:nvSpPr>
          <p:spPr>
            <a:xfrm>
              <a:off x="6384429" y="4663214"/>
              <a:ext cx="1015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Atri Banerjee</a:t>
              </a:r>
            </a:p>
          </p:txBody>
        </p:sp>
        <p:pic>
          <p:nvPicPr>
            <p:cNvPr id="46" name="Picture 45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2FEB5350-0838-5C1B-0123-FD65D0A5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43829" y="3965529"/>
              <a:ext cx="696223" cy="69622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612858-61E3-9306-859C-314BEE6726FA}"/>
              </a:ext>
            </a:extLst>
          </p:cNvPr>
          <p:cNvGrpSpPr/>
          <p:nvPr/>
        </p:nvGrpSpPr>
        <p:grpSpPr>
          <a:xfrm>
            <a:off x="7420868" y="3956623"/>
            <a:ext cx="1160895" cy="975392"/>
            <a:chOff x="4563867" y="4041728"/>
            <a:chExt cx="1160895" cy="975392"/>
          </a:xfrm>
        </p:grpSpPr>
        <p:pic>
          <p:nvPicPr>
            <p:cNvPr id="49" name="Picture 48" descr="A person wearing glasses and smiling&#10;&#10;Description automatically generated">
              <a:extLst>
                <a:ext uri="{FF2B5EF4-FFF2-40B4-BE49-F238E27FC236}">
                  <a16:creationId xmlns:a16="http://schemas.microsoft.com/office/drawing/2014/main" id="{B8BB456C-A35D-8D74-1F69-D1E3C2077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96204" y="4041728"/>
              <a:ext cx="696223" cy="69622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73F3E35-C449-642A-E1A7-F6639BE35B7E}"/>
                </a:ext>
              </a:extLst>
            </p:cNvPr>
            <p:cNvSpPr txBox="1"/>
            <p:nvPr/>
          </p:nvSpPr>
          <p:spPr>
            <a:xfrm>
              <a:off x="4563867" y="4740121"/>
              <a:ext cx="11608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Robert Stevens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86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14FE6-A5DA-94F7-0C52-75C507DE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Announcements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57285-116C-D9E9-8114-1A4EC2B5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68425"/>
            <a:ext cx="8520600" cy="3500450"/>
          </a:xfrm>
        </p:spPr>
        <p:txBody>
          <a:bodyPr>
            <a:normAutofit/>
          </a:bodyPr>
          <a:lstStyle/>
          <a:p>
            <a:r>
              <a:rPr lang="en-US" b="1" dirty="0"/>
              <a:t>Section materials</a:t>
            </a:r>
          </a:p>
          <a:p>
            <a:pPr lvl="1">
              <a:buClr>
                <a:schemeClr val="tx2"/>
              </a:buClr>
            </a:pPr>
            <a:r>
              <a:rPr lang="en-US" sz="1800" dirty="0">
                <a:solidFill>
                  <a:schemeClr val="tx2"/>
                </a:solidFill>
              </a:rPr>
              <a:t>Handouts will be provided in each section</a:t>
            </a:r>
          </a:p>
          <a:p>
            <a:pPr lvl="1">
              <a:buClr>
                <a:schemeClr val="tx2"/>
              </a:buClr>
            </a:pPr>
            <a:r>
              <a:rPr lang="en-US" sz="1800" dirty="0">
                <a:solidFill>
                  <a:schemeClr val="tx2"/>
                </a:solidFill>
              </a:rPr>
              <a:t>Solutions and slides on course webpage the evening after section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b="1" dirty="0"/>
              <a:t>HW1</a:t>
            </a:r>
            <a:endParaRPr lang="en-US" sz="1800" dirty="0">
              <a:solidFill>
                <a:schemeClr val="tx2"/>
              </a:solidFill>
            </a:endParaRPr>
          </a:p>
          <a:p>
            <a:pPr lvl="1">
              <a:buClr>
                <a:schemeClr val="tx2"/>
              </a:buClr>
            </a:pPr>
            <a:r>
              <a:rPr lang="en-US" sz="1800" dirty="0">
                <a:solidFill>
                  <a:schemeClr val="tx2"/>
                </a:solidFill>
              </a:rPr>
              <a:t>Due Wednesday, 1/15 @ 11:59pm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0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81851-1B92-8E8E-AA3F-EB624F60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Homework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F31DFE-2D20-BB97-9C88-009CAA4A5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644480"/>
              </p:ext>
            </p:extLst>
          </p:nvPr>
        </p:nvGraphicFramePr>
        <p:xfrm>
          <a:off x="311700" y="1248127"/>
          <a:ext cx="8520600" cy="1285240"/>
        </p:xfrm>
        <a:graphic>
          <a:graphicData uri="http://schemas.openxmlformats.org/drawingml/2006/table">
            <a:tbl>
              <a:tblPr firstRow="1" bandRow="1">
                <a:tableStyleId>{BBF50375-AE86-4BE0-96B2-37B4133806C9}</a:tableStyleId>
              </a:tblPr>
              <a:tblGrid>
                <a:gridCol w="2840200">
                  <a:extLst>
                    <a:ext uri="{9D8B030D-6E8A-4147-A177-3AD203B41FA5}">
                      <a16:colId xmlns:a16="http://schemas.microsoft.com/office/drawing/2014/main" val="1119868324"/>
                    </a:ext>
                  </a:extLst>
                </a:gridCol>
                <a:gridCol w="2840200">
                  <a:extLst>
                    <a:ext uri="{9D8B030D-6E8A-4147-A177-3AD203B41FA5}">
                      <a16:colId xmlns:a16="http://schemas.microsoft.com/office/drawing/2014/main" val="1861344582"/>
                    </a:ext>
                  </a:extLst>
                </a:gridCol>
                <a:gridCol w="2840200">
                  <a:extLst>
                    <a:ext uri="{9D8B030D-6E8A-4147-A177-3AD203B41FA5}">
                      <a16:colId xmlns:a16="http://schemas.microsoft.com/office/drawing/2014/main" val="2675619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19D0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LaTeX (preferred)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Google Docs/Word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Handwritten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1072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overleaf.com</a:t>
                      </a:r>
                      <a:endParaRPr lang="en-US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Template available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Ask us for syntax help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Use equation editor for math and variables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Write neatly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Great for diagrams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Use B/W scanning app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94830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29D1A5E-A692-537B-9826-5B18F8AF7BA4}"/>
              </a:ext>
            </a:extLst>
          </p:cNvPr>
          <p:cNvSpPr txBox="1"/>
          <p:nvPr/>
        </p:nvSpPr>
        <p:spPr>
          <a:xfrm>
            <a:off x="311700" y="3067683"/>
            <a:ext cx="8520600" cy="1859483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kern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matter what format…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Turn in via </a:t>
            </a:r>
            <a:r>
              <a:rPr lang="en-US" sz="1800" kern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Gradescope</a:t>
            </a:r>
            <a:endParaRPr lang="en-US" sz="1800" kern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Due Wednesdays at 11:59pm (except midterm day)</a:t>
            </a:r>
          </a:p>
          <a:p>
            <a:endParaRPr lang="en-US" sz="1800" b="1" kern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 sz="1800" b="1" kern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800" b="1" kern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Late problems </a:t>
            </a:r>
            <a:r>
              <a:rPr lang="en-US" sz="1800" kern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policy (NOT assignments)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Up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10 total problem late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 up to </a:t>
            </a:r>
            <a:r>
              <a:rPr lang="en-US" sz="1800" b="1" kern="1200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 late days per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Each part of a late day counts as a day</a:t>
            </a:r>
          </a:p>
        </p:txBody>
      </p:sp>
    </p:spTree>
    <p:extLst>
      <p:ext uri="{BB962C8B-B14F-4D97-AF65-F5344CB8AC3E}">
        <p14:creationId xmlns:p14="http://schemas.microsoft.com/office/powerpoint/2010/main" val="72359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F4CA3-DB6C-BFA6-19D5-ACC568E0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matchings</a:t>
            </a:r>
          </a:p>
        </p:txBody>
      </p:sp>
    </p:spTree>
    <p:extLst>
      <p:ext uri="{BB962C8B-B14F-4D97-AF65-F5344CB8AC3E}">
        <p14:creationId xmlns:p14="http://schemas.microsoft.com/office/powerpoint/2010/main" val="2462515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BDF82E-2FEF-ECEE-5EB7-A9C88DFFD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Stable matching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B60333F-FBC6-7A8F-37A9-DAB818C7B40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068426"/>
                <a:ext cx="8520600" cy="1803564"/>
              </a:xfrm>
            </p:spPr>
            <p:txBody>
              <a:bodyPr>
                <a:noAutofit/>
              </a:bodyPr>
              <a:lstStyle/>
              <a:p>
                <a:pPr marL="114300" indent="0">
                  <a:buNone/>
                </a:pPr>
                <a:r>
                  <a:rPr lang="en-US" b="1" dirty="0"/>
                  <a:t>Input: </a:t>
                </a:r>
                <a:r>
                  <a:rPr lang="en-US" dirty="0"/>
                  <a:t>Two sets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people each</a:t>
                </a:r>
                <a:r>
                  <a:rPr lang="en-US" dirty="0">
                    <a:solidFill>
                      <a:srgbClr val="333333"/>
                    </a:solidFill>
                  </a:rPr>
                  <a:t>, </a:t>
                </a:r>
                <a:r>
                  <a:rPr lang="en-US" dirty="0"/>
                  <a:t>with each person having a preference list for members of the other group</a:t>
                </a:r>
              </a:p>
              <a:p>
                <a:pPr marL="114300" indent="0">
                  <a:buNone/>
                </a:pPr>
                <a:r>
                  <a:rPr lang="en-US" b="1" dirty="0"/>
                  <a:t>Output: </a:t>
                </a:r>
                <a:r>
                  <a:rPr lang="en-US" dirty="0"/>
                  <a:t>A stable matching between the two groups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b="1" dirty="0">
                    <a:solidFill>
                      <a:schemeClr val="bg2"/>
                    </a:solidFill>
                  </a:rPr>
                  <a:t>Stable matching:</a:t>
                </a:r>
                <a:r>
                  <a:rPr lang="en-US" dirty="0"/>
                  <a:t> perfect matching with no unstable pairs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B60333F-FBC6-7A8F-37A9-DAB818C7B4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068426"/>
                <a:ext cx="8520600" cy="180356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EBB0C5A-1080-9B28-35AB-5955DA2E9188}"/>
              </a:ext>
            </a:extLst>
          </p:cNvPr>
          <p:cNvSpPr txBox="1"/>
          <p:nvPr/>
        </p:nvSpPr>
        <p:spPr>
          <a:xfrm>
            <a:off x="1287887" y="3290552"/>
            <a:ext cx="2981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everyone matched to exactly one person from other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7861F-FCCA-2B48-3846-F37053F3AC87}"/>
              </a:ext>
            </a:extLst>
          </p:cNvPr>
          <p:cNvSpPr txBox="1"/>
          <p:nvPr/>
        </p:nvSpPr>
        <p:spPr>
          <a:xfrm>
            <a:off x="4679324" y="3290552"/>
            <a:ext cx="306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two people who prefer each other to their current matches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878750-7FEA-7D46-46E7-23A798A55049}"/>
              </a:ext>
            </a:extLst>
          </p:cNvPr>
          <p:cNvCxnSpPr>
            <a:stCxn id="2" idx="0"/>
          </p:cNvCxnSpPr>
          <p:nvPr/>
        </p:nvCxnSpPr>
        <p:spPr>
          <a:xfrm flipV="1">
            <a:off x="2778617" y="2768958"/>
            <a:ext cx="247918" cy="521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0B2EA1-000A-A8B0-2AB9-3A5E58BC25F5}"/>
              </a:ext>
            </a:extLst>
          </p:cNvPr>
          <p:cNvCxnSpPr>
            <a:stCxn id="5" idx="0"/>
          </p:cNvCxnSpPr>
          <p:nvPr/>
        </p:nvCxnSpPr>
        <p:spPr>
          <a:xfrm flipH="1" flipV="1">
            <a:off x="5486400" y="2749639"/>
            <a:ext cx="723364" cy="540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6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BDF82E-2FEF-ECEE-5EB7-A9C88DFFD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Gale–Shapley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B60333F-FBC6-7A8F-37A9-DAB818C7B40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068426"/>
                <a:ext cx="8520600" cy="3815208"/>
              </a:xfrm>
            </p:spPr>
            <p:txBody>
              <a:bodyPr>
                <a:normAutofit/>
              </a:bodyPr>
              <a:lstStyle/>
              <a:p>
                <a:pPr marL="114300" indent="0">
                  <a:buNone/>
                </a:pPr>
                <a:r>
                  <a:rPr lang="en-US" dirty="0"/>
                  <a:t>We call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the </a:t>
                </a:r>
                <a:r>
                  <a:rPr lang="en-US" b="1" dirty="0"/>
                  <a:t>proposers</a:t>
                </a:r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the </a:t>
                </a:r>
                <a:r>
                  <a:rPr lang="en-US" b="1" dirty="0"/>
                  <a:t>receivers</a:t>
                </a:r>
                <a:r>
                  <a:rPr lang="en-US" dirty="0"/>
                  <a:t>.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pPr>
                  <a:buFont typeface="+mj-lt"/>
                  <a:buAutoNum type="arabicPeriod"/>
                </a:pPr>
                <a:r>
                  <a:rPr lang="en-US" dirty="0"/>
                  <a:t>Initialize the status of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free.</a:t>
                </a:r>
              </a:p>
              <a:p>
                <a:pPr>
                  <a:buFont typeface="+mj-lt"/>
                  <a:buAutoNum type="arabicPeriod"/>
                </a:pPr>
                <a:r>
                  <a:rPr lang="en-US" dirty="0"/>
                  <a:t>While there is a free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be the highest person on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’s list that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has not yet proposed to.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is free,</a:t>
                </a:r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Match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Otherwise, if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prefers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over their current match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,</a:t>
                </a:r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Unmatch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Match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B60333F-FBC6-7A8F-37A9-DAB818C7B4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068426"/>
                <a:ext cx="8520600" cy="381520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9718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45EF02-EA7A-5ECD-4F18-2090AC5F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1 – Gale–Shapley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8295390-0499-F152-2C81-54B532885C3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4942" y="3129568"/>
                <a:ext cx="5465496" cy="1428406"/>
              </a:xfrm>
            </p:spPr>
            <p:txBody>
              <a:bodyPr>
                <a:noAutofit/>
              </a:bodyPr>
              <a:lstStyle/>
              <a:p>
                <a:pPr>
                  <a:buSzPct val="100000"/>
                  <a:buFont typeface="+mj-lt"/>
                  <a:buAutoNum type="alphaLcParenR"/>
                </a:pPr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Run the Gale–Shapley algorithm on the instance shown. </a:t>
                </a:r>
                <a:r>
                  <a:rPr lang="en-US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When multiple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/>
                            <a:cs typeface="Source Sans Pro"/>
                            <a:sym typeface="Source Sans Pro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are free to propose, choose the one with the </a:t>
                </a:r>
                <a:r>
                  <a:rPr lang="en" b="1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smallest</a:t>
                </a:r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index (e.g., if </a:t>
                </a:r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en" i="1" baseline="-25000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and </a:t>
                </a:r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en" i="1" baseline="-25000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2</m:t>
                    </m:r>
                  </m:oMath>
                </a14:m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are both free, have </a:t>
                </a:r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𝑝</m:t>
                    </m:r>
                    <m:r>
                      <a:rPr lang="en" i="1" baseline="-25000" dirty="0" smtClean="0">
                        <a:latin typeface="Cambria Math" panose="02040503050406030204" pitchFamily="18" charset="0"/>
                        <a:ea typeface="Source Sans Pro"/>
                        <a:cs typeface="Source Sans Pro"/>
                        <a:sym typeface="Source Sans Pro"/>
                      </a:rPr>
                      <m:t>1</m:t>
                    </m:r>
                  </m:oMath>
                </a14:m>
                <a:r>
                  <a:rPr lang="en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 propose).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8295390-0499-F152-2C81-54B532885C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4942" y="3129568"/>
                <a:ext cx="5465496" cy="1428406"/>
              </a:xfrm>
              <a:blipFill>
                <a:blip r:embed="rId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3">
                <a:extLst>
                  <a:ext uri="{FF2B5EF4-FFF2-40B4-BE49-F238E27FC236}">
                    <a16:creationId xmlns:a16="http://schemas.microsoft.com/office/drawing/2014/main" id="{AC7ADB24-AF5D-F2BA-6B90-F93FB674C6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9717" y="1190775"/>
                <a:ext cx="5465495" cy="1816443"/>
              </a:xfrm>
              <a:prstGeom prst="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txBody>
              <a:bodyPr spcFirstLastPara="1" vert="horz" wrap="square" lIns="91425" tIns="91425" rIns="91425" bIns="91425" rtlCol="0" anchor="t" anchorCtr="0">
                <a:noAutofit/>
              </a:bodyPr>
              <a:lstStyle>
                <a:lvl1pPr marL="457200" lvl="0" indent="-3429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ts val="1800"/>
                  <a:buFont typeface="Arial" panose="020B0604020202020204" pitchFamily="34" charset="0"/>
                  <a:buChar char="●"/>
                  <a:defRPr lang="en-US" sz="1800" kern="1200">
                    <a:solidFill>
                      <a:schemeClr val="tx2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1pPr>
                <a:lvl2pPr marL="914400" lvl="1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Courier New" panose="02070309020205020404" pitchFamily="49" charset="0"/>
                  <a:buChar char="○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2pPr>
                <a:lvl3pPr marL="1371600" lvl="2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■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3pPr>
                <a:lvl4pPr marL="1828800" lvl="3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Courier New" panose="02070309020205020404" pitchFamily="49" charset="0"/>
                  <a:buChar char="●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4pPr>
                <a:lvl5pPr marL="2286000" lvl="4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○"/>
                  <a:defRPr sz="1600" kern="120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lvl5pPr>
                <a:lvl6pPr marL="2743200" lvl="5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lvl="6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●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lvl="7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○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lvl="8" indent="-317500" algn="l" defTabSz="914400" rtl="0" eaLnBrk="1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100000"/>
                  <a:buFont typeface="+mj-lt"/>
                  <a:buAutoNum type="arabicPeriod"/>
                </a:pPr>
                <a:r>
                  <a:rPr lang="en-US" sz="1200" dirty="0"/>
                  <a:t>Initialize the status of all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and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to free.</a:t>
                </a:r>
              </a:p>
              <a:p>
                <a:pPr>
                  <a:buSzPct val="100000"/>
                  <a:buFont typeface="+mj-lt"/>
                  <a:buAutoNum type="arabicPeriod"/>
                </a:pPr>
                <a:r>
                  <a:rPr lang="en-US" sz="1200" dirty="0"/>
                  <a:t>While there is a free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1200" dirty="0"/>
                  <a:t>,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be the highest person on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’s list that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has not yet proposed to.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is free,</a:t>
                </a:r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Match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939800" lvl="1" indent="-342900">
                  <a:buClr>
                    <a:schemeClr val="tx1"/>
                  </a:buClr>
                  <a:buSzPct val="100000"/>
                  <a:buFont typeface="+mj-lt"/>
                  <a:buAutoNum type="alpha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Otherwise, if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prefers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over their current match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,</a:t>
                </a:r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Unmatch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1454150" lvl="2" indent="-400050">
                  <a:buClr>
                    <a:schemeClr val="tx1"/>
                  </a:buClr>
                  <a:buSzPct val="100000"/>
                  <a:buFont typeface="+mj-lt"/>
                  <a:buAutoNum type="romanL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Match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9" name="Text Placeholder 3">
                <a:extLst>
                  <a:ext uri="{FF2B5EF4-FFF2-40B4-BE49-F238E27FC236}">
                    <a16:creationId xmlns:a16="http://schemas.microsoft.com/office/drawing/2014/main" id="{AC7ADB24-AF5D-F2BA-6B90-F93FB674C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717" y="1190775"/>
                <a:ext cx="5465495" cy="1816443"/>
              </a:xfrm>
              <a:prstGeom prst="rect">
                <a:avLst/>
              </a:prstGeom>
              <a:blipFill>
                <a:blip r:embed="rId3"/>
                <a:stretch>
                  <a:fillRect b="-1379"/>
                </a:stretch>
              </a:blipFill>
              <a:ln w="19050"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7DC9286-6F2A-91F4-D6EB-2D044F24A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52" y="1476519"/>
            <a:ext cx="2006620" cy="2454907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7ABA2B-6F22-704F-DFD9-1877F090617B}"/>
              </a:ext>
            </a:extLst>
          </p:cNvPr>
          <p:cNvSpPr txBox="1"/>
          <p:nvPr/>
        </p:nvSpPr>
        <p:spPr>
          <a:xfrm>
            <a:off x="4691000" y="4617077"/>
            <a:ext cx="22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rgbClr val="9900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Taking 8 volunteers!</a:t>
            </a:r>
          </a:p>
        </p:txBody>
      </p:sp>
    </p:spTree>
    <p:extLst>
      <p:ext uri="{BB962C8B-B14F-4D97-AF65-F5344CB8AC3E}">
        <p14:creationId xmlns:p14="http://schemas.microsoft.com/office/powerpoint/2010/main" val="2039830849"/>
      </p:ext>
    </p:extLst>
  </p:cSld>
  <p:clrMapOvr>
    <a:masterClrMapping/>
  </p:clrMapOvr>
</p:sld>
</file>

<file path=ppt/theme/theme1.xml><?xml version="1.0" encoding="utf-8"?>
<a:theme xmlns:a="http://schemas.openxmlformats.org/drawingml/2006/main" name="uw-slides">
  <a:themeElements>
    <a:clrScheme name="Custom 6">
      <a:dk1>
        <a:srgbClr val="000000"/>
      </a:dk1>
      <a:lt1>
        <a:srgbClr val="FFFFFF"/>
      </a:lt1>
      <a:dk2>
        <a:srgbClr val="333333"/>
      </a:dk2>
      <a:lt2>
        <a:srgbClr val="154DBD"/>
      </a:lt2>
      <a:accent1>
        <a:srgbClr val="D50CEA"/>
      </a:accent1>
      <a:accent2>
        <a:srgbClr val="5E2B97"/>
      </a:accent2>
      <a:accent3>
        <a:srgbClr val="0B975E"/>
      </a:accent3>
      <a:accent4>
        <a:srgbClr val="BB5D23"/>
      </a:accent4>
      <a:accent5>
        <a:srgbClr val="EDC709"/>
      </a:accent5>
      <a:accent6>
        <a:srgbClr val="A3A3A3"/>
      </a:accent6>
      <a:hlink>
        <a:srgbClr val="D63236"/>
      </a:hlink>
      <a:folHlink>
        <a:srgbClr val="A3212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800" dirty="0" smtClean="0">
            <a:latin typeface="Source Sans Pro" panose="020B0503030403020204" pitchFamily="34" charset="0"/>
            <a:ea typeface="Source Sans Pro" panose="020B0503030403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w-slides" id="{0D97CF38-E52B-4851-A69D-7EE004AC6267}" vid="{68DEA4A6-4387-4F6D-8395-4017875E5F2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13120</TotalTime>
  <Words>2130</Words>
  <Application>Microsoft Office PowerPoint</Application>
  <PresentationFormat>On-screen Show (16:9)</PresentationFormat>
  <Paragraphs>325</Paragraphs>
  <Slides>26</Slides>
  <Notes>3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Cambria Math</vt:lpstr>
      <vt:lpstr>Courier New</vt:lpstr>
      <vt:lpstr>Raleway</vt:lpstr>
      <vt:lpstr>Source Sans Pro</vt:lpstr>
      <vt:lpstr>Source Code Pro</vt:lpstr>
      <vt:lpstr>Arial</vt:lpstr>
      <vt:lpstr>uw-slides</vt:lpstr>
      <vt:lpstr>CSE 421 Section 1</vt:lpstr>
      <vt:lpstr>Administrivia and introductions</vt:lpstr>
      <vt:lpstr>PowerPoint Presentation</vt:lpstr>
      <vt:lpstr>Announcements</vt:lpstr>
      <vt:lpstr>Homework</vt:lpstr>
      <vt:lpstr>Stable matchings</vt:lpstr>
      <vt:lpstr>Stable matching problem</vt:lpstr>
      <vt:lpstr>Gale–Shapley algorithm</vt:lpstr>
      <vt:lpstr>Problem 1 – Gale–Shapley review</vt:lpstr>
      <vt:lpstr>Problem 1 – Gale–Shapley review</vt:lpstr>
      <vt:lpstr>Problem 1 – Gale–Shapley review</vt:lpstr>
      <vt:lpstr>Problem 1 – Gale–Shapley review</vt:lpstr>
      <vt:lpstr>Problem 1 – Gale–Shapley review</vt:lpstr>
      <vt:lpstr>Problem 1 – Gale–Shapley review</vt:lpstr>
      <vt:lpstr>Problem 2 – Number of stable matchings</vt:lpstr>
      <vt:lpstr>Problem 2 – Number of stable matchings</vt:lpstr>
      <vt:lpstr>Problem 2 – Number of stable matchings</vt:lpstr>
      <vt:lpstr>Problem 2 – Number of stable matchings</vt:lpstr>
      <vt:lpstr>Proof-writing workshop</vt:lpstr>
      <vt:lpstr>Graph theory review</vt:lpstr>
      <vt:lpstr>Problem 3 – Proof-writing workshop</vt:lpstr>
      <vt:lpstr>Problem 3 – Proof-writing workshop</vt:lpstr>
      <vt:lpstr>Problem 3 – Proof-writing workshop</vt:lpstr>
      <vt:lpstr>Problem 3 – Proof-writing workshop</vt:lpstr>
      <vt:lpstr>Problem 3 – Proof-writing workshop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Beame</dc:creator>
  <cp:lastModifiedBy>Nathan Brunelle</cp:lastModifiedBy>
  <cp:revision>31</cp:revision>
  <cp:lastPrinted>2024-09-25T04:09:58Z</cp:lastPrinted>
  <dcterms:modified xsi:type="dcterms:W3CDTF">2025-01-08T17:21:50Z</dcterms:modified>
</cp:coreProperties>
</file>