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68"/>
  </p:notesMasterIdLst>
  <p:sldIdLst>
    <p:sldId id="314" r:id="rId2"/>
    <p:sldId id="315" r:id="rId3"/>
    <p:sldId id="316" r:id="rId4"/>
    <p:sldId id="317" r:id="rId5"/>
    <p:sldId id="447" r:id="rId6"/>
    <p:sldId id="383" r:id="rId7"/>
    <p:sldId id="470" r:id="rId8"/>
    <p:sldId id="398" r:id="rId9"/>
    <p:sldId id="384" r:id="rId10"/>
    <p:sldId id="404" r:id="rId11"/>
    <p:sldId id="455" r:id="rId12"/>
    <p:sldId id="454" r:id="rId13"/>
    <p:sldId id="453" r:id="rId14"/>
    <p:sldId id="428" r:id="rId15"/>
    <p:sldId id="385" r:id="rId16"/>
    <p:sldId id="388" r:id="rId17"/>
    <p:sldId id="406" r:id="rId18"/>
    <p:sldId id="415" r:id="rId19"/>
    <p:sldId id="405" r:id="rId20"/>
    <p:sldId id="387" r:id="rId21"/>
    <p:sldId id="441" r:id="rId22"/>
    <p:sldId id="483" r:id="rId23"/>
    <p:sldId id="456" r:id="rId24"/>
    <p:sldId id="452" r:id="rId25"/>
    <p:sldId id="457" r:id="rId26"/>
    <p:sldId id="451" r:id="rId27"/>
    <p:sldId id="458" r:id="rId28"/>
    <p:sldId id="450" r:id="rId29"/>
    <p:sldId id="459" r:id="rId30"/>
    <p:sldId id="471" r:id="rId31"/>
    <p:sldId id="389" r:id="rId32"/>
    <p:sldId id="460" r:id="rId33"/>
    <p:sldId id="464" r:id="rId34"/>
    <p:sldId id="463" r:id="rId35"/>
    <p:sldId id="462" r:id="rId36"/>
    <p:sldId id="461" r:id="rId37"/>
    <p:sldId id="395" r:id="rId38"/>
    <p:sldId id="419" r:id="rId39"/>
    <p:sldId id="465" r:id="rId40"/>
    <p:sldId id="476" r:id="rId41"/>
    <p:sldId id="469" r:id="rId42"/>
    <p:sldId id="477" r:id="rId43"/>
    <p:sldId id="468" r:id="rId44"/>
    <p:sldId id="478" r:id="rId45"/>
    <p:sldId id="467" r:id="rId46"/>
    <p:sldId id="479" r:id="rId47"/>
    <p:sldId id="466" r:id="rId48"/>
    <p:sldId id="472" r:id="rId49"/>
    <p:sldId id="480" r:id="rId50"/>
    <p:sldId id="473" r:id="rId51"/>
    <p:sldId id="481" r:id="rId52"/>
    <p:sldId id="474" r:id="rId53"/>
    <p:sldId id="482" r:id="rId54"/>
    <p:sldId id="475" r:id="rId55"/>
    <p:sldId id="485" r:id="rId56"/>
    <p:sldId id="484" r:id="rId57"/>
    <p:sldId id="487" r:id="rId58"/>
    <p:sldId id="486" r:id="rId59"/>
    <p:sldId id="490" r:id="rId60"/>
    <p:sldId id="488" r:id="rId61"/>
    <p:sldId id="491" r:id="rId62"/>
    <p:sldId id="489" r:id="rId63"/>
    <p:sldId id="493" r:id="rId64"/>
    <p:sldId id="494" r:id="rId65"/>
    <p:sldId id="495" r:id="rId66"/>
    <p:sldId id="379" r:id="rId67"/>
  </p:sldIdLst>
  <p:sldSz cx="9144000" cy="5143500" type="screen16x9"/>
  <p:notesSz cx="6858000" cy="9144000"/>
  <p:embeddedFontLst>
    <p:embeddedFont>
      <p:font typeface="Cambria Math" panose="02040503050406030204" pitchFamily="18" charset="0"/>
      <p:regular r:id="rId69"/>
    </p:embeddedFont>
    <p:embeddedFont>
      <p:font typeface="Quattrocento Sans" panose="02010600030101010101" charset="0"/>
      <p:regular r:id="rId70"/>
      <p:bold r:id="rId71"/>
      <p:italic r:id="rId72"/>
      <p:boldItalic r:id="rId73"/>
    </p:embeddedFont>
    <p:embeddedFont>
      <p:font typeface="Raleway" pitchFamily="2" charset="0"/>
      <p:regular r:id="rId74"/>
      <p:bold r:id="rId75"/>
      <p:italic r:id="rId76"/>
      <p:boldItalic r:id="rId77"/>
    </p:embeddedFont>
    <p:embeddedFont>
      <p:font typeface="Source Code Pro" panose="020B0509030403020204" pitchFamily="49" charset="0"/>
      <p:regular r:id="rId78"/>
      <p:bold r:id="rId79"/>
      <p:italic r:id="rId80"/>
      <p:boldItalic r:id="rId81"/>
    </p:embeddedFont>
    <p:embeddedFont>
      <p:font typeface="Source Sans Pro" panose="020B0503030403020204" pitchFamily="3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ldId id="315"/>
            <p14:sldId id="316"/>
          </p14:sldIdLst>
        </p14:section>
        <p14:section name="Writing an Algorithm" id="{1C7869E8-F8D6-48B7-AB08-B9215DB03AF3}">
          <p14:sldIdLst>
            <p14:sldId id="317"/>
            <p14:sldId id="447"/>
            <p14:sldId id="383"/>
            <p14:sldId id="470"/>
            <p14:sldId id="398"/>
          </p14:sldIdLst>
        </p14:section>
        <p14:section name="1" id="{0AA944EE-F025-4FE3-BFA3-63EEC3719952}">
          <p14:sldIdLst>
            <p14:sldId id="384"/>
            <p14:sldId id="404"/>
            <p14:sldId id="455"/>
            <p14:sldId id="454"/>
            <p14:sldId id="453"/>
            <p14:sldId id="428"/>
          </p14:sldIdLst>
        </p14:section>
        <p14:section name="2" id="{E2A7F627-35A8-44BA-87DB-FD54329CEB27}">
          <p14:sldIdLst>
            <p14:sldId id="385"/>
            <p14:sldId id="388"/>
            <p14:sldId id="406"/>
            <p14:sldId id="415"/>
            <p14:sldId id="405"/>
          </p14:sldIdLst>
        </p14:section>
        <p14:section name="3" id="{9158BF44-E19A-409F-A97C-5765B9434B06}">
          <p14:sldIdLst>
            <p14:sldId id="387"/>
            <p14:sldId id="441"/>
            <p14:sldId id="483"/>
            <p14:sldId id="456"/>
            <p14:sldId id="452"/>
            <p14:sldId id="457"/>
            <p14:sldId id="451"/>
            <p14:sldId id="458"/>
            <p14:sldId id="450"/>
            <p14:sldId id="459"/>
            <p14:sldId id="471"/>
          </p14:sldIdLst>
        </p14:section>
        <p14:section name="4" id="{A3F3A60C-1828-4191-AB89-C64128CA9265}">
          <p14:sldIdLst>
            <p14:sldId id="389"/>
            <p14:sldId id="460"/>
            <p14:sldId id="464"/>
            <p14:sldId id="463"/>
            <p14:sldId id="462"/>
            <p14:sldId id="461"/>
          </p14:sldIdLst>
        </p14:section>
        <p14:section name="Problem 2" id="{62D25A71-0777-41FF-A600-FE62A7C24AFC}">
          <p14:sldIdLst>
            <p14:sldId id="395"/>
            <p14:sldId id="419"/>
            <p14:sldId id="465"/>
            <p14:sldId id="476"/>
            <p14:sldId id="469"/>
            <p14:sldId id="477"/>
            <p14:sldId id="468"/>
            <p14:sldId id="478"/>
            <p14:sldId id="467"/>
            <p14:sldId id="479"/>
            <p14:sldId id="466"/>
            <p14:sldId id="472"/>
            <p14:sldId id="480"/>
            <p14:sldId id="473"/>
            <p14:sldId id="481"/>
            <p14:sldId id="474"/>
            <p14:sldId id="482"/>
            <p14:sldId id="475"/>
          </p14:sldIdLst>
        </p14:section>
        <p14:section name="Problem 3" id="{E5C67836-5AED-45AB-8D8C-33D9FA40D76A}">
          <p14:sldIdLst>
            <p14:sldId id="485"/>
            <p14:sldId id="484"/>
            <p14:sldId id="487"/>
            <p14:sldId id="486"/>
            <p14:sldId id="490"/>
            <p14:sldId id="488"/>
            <p14:sldId id="491"/>
            <p14:sldId id="489"/>
            <p14:sldId id="493"/>
            <p14:sldId id="494"/>
            <p14:sldId id="495"/>
          </p14:sldIdLst>
        </p14:section>
        <p14:section name="Outro" id="{330896F7-469A-4CE7-9D9A-D1928C68B4F2}">
          <p14:sldIdLst>
            <p14:sldId id="3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E9E09-5600-4206-917B-5BCD6AAF201C}" v="12" dt="2023-02-01T23:17:49.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0" d="100"/>
          <a:sy n="170" d="100"/>
        </p:scale>
        <p:origin x="61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e Pfleger" userId="7701ca9aa713607d" providerId="LiveId" clId="{C6C46FD4-EA33-4F9B-8046-A6655EBF66BC}"/>
    <pc:docChg chg="undo redo custSel addSld delSld modSld sldOrd delSection modSection">
      <pc:chgData name="Allie Pfleger" userId="7701ca9aa713607d" providerId="LiveId" clId="{C6C46FD4-EA33-4F9B-8046-A6655EBF66BC}" dt="2022-10-24T23:04:06.140" v="4167"/>
      <pc:docMkLst>
        <pc:docMk/>
      </pc:docMkLst>
      <pc:sldChg chg="modSp mod">
        <pc:chgData name="Allie Pfleger" userId="7701ca9aa713607d" providerId="LiveId" clId="{C6C46FD4-EA33-4F9B-8046-A6655EBF66BC}" dt="2022-10-20T22:22:39.178" v="104" actId="20577"/>
        <pc:sldMkLst>
          <pc:docMk/>
          <pc:sldMk cId="2084633147" sldId="314"/>
        </pc:sldMkLst>
        <pc:spChg chg="mod">
          <ac:chgData name="Allie Pfleger" userId="7701ca9aa713607d" providerId="LiveId" clId="{C6C46FD4-EA33-4F9B-8046-A6655EBF66BC}" dt="2022-10-20T22:22:39.178" v="104" actId="20577"/>
          <ac:spMkLst>
            <pc:docMk/>
            <pc:sldMk cId="2084633147" sldId="314"/>
            <ac:spMk id="4" creationId="{F195F0D5-F9BB-C05C-55B2-ADFAE05F08BB}"/>
          </ac:spMkLst>
        </pc:spChg>
        <pc:spChg chg="mod">
          <ac:chgData name="Allie Pfleger" userId="7701ca9aa713607d" providerId="LiveId" clId="{C6C46FD4-EA33-4F9B-8046-A6655EBF66BC}" dt="2022-10-20T22:19:20.537" v="18" actId="20577"/>
          <ac:spMkLst>
            <pc:docMk/>
            <pc:sldMk cId="2084633147" sldId="314"/>
            <ac:spMk id="5" creationId="{C419559E-BC6B-F314-EF98-FFEA019D0FD3}"/>
          </ac:spMkLst>
        </pc:spChg>
      </pc:sldChg>
      <pc:sldChg chg="addSp delSp modSp mod">
        <pc:chgData name="Allie Pfleger" userId="7701ca9aa713607d" providerId="LiveId" clId="{C6C46FD4-EA33-4F9B-8046-A6655EBF66BC}" dt="2022-10-24T22:58:32.202" v="3934" actId="478"/>
        <pc:sldMkLst>
          <pc:docMk/>
          <pc:sldMk cId="2235408715" sldId="316"/>
        </pc:sldMkLst>
        <pc:spChg chg="mod">
          <ac:chgData name="Allie Pfleger" userId="7701ca9aa713607d" providerId="LiveId" clId="{C6C46FD4-EA33-4F9B-8046-A6655EBF66BC}" dt="2022-10-24T18:41:55.744" v="109" actId="20577"/>
          <ac:spMkLst>
            <pc:docMk/>
            <pc:sldMk cId="2235408715" sldId="316"/>
            <ac:spMk id="3" creationId="{40357285-116C-D9E9-8114-1A4EC2B59A7E}"/>
          </ac:spMkLst>
        </pc:spChg>
        <pc:spChg chg="add del mod">
          <ac:chgData name="Allie Pfleger" userId="7701ca9aa713607d" providerId="LiveId" clId="{C6C46FD4-EA33-4F9B-8046-A6655EBF66BC}" dt="2022-10-24T22:58:32.202" v="3934" actId="478"/>
          <ac:spMkLst>
            <pc:docMk/>
            <pc:sldMk cId="2235408715" sldId="316"/>
            <ac:spMk id="5" creationId="{1C4CD788-4C06-C10D-E0F2-1967F32914D3}"/>
          </ac:spMkLst>
        </pc:spChg>
      </pc:sldChg>
      <pc:sldChg chg="modSp mod modNotesTx">
        <pc:chgData name="Allie Pfleger" userId="7701ca9aa713607d" providerId="LiveId" clId="{C6C46FD4-EA33-4F9B-8046-A6655EBF66BC}" dt="2022-10-24T20:16:06.542" v="1138" actId="20577"/>
        <pc:sldMkLst>
          <pc:docMk/>
          <pc:sldMk cId="1891048965" sldId="317"/>
        </pc:sldMkLst>
        <pc:spChg chg="mod">
          <ac:chgData name="Allie Pfleger" userId="7701ca9aa713607d" providerId="LiveId" clId="{C6C46FD4-EA33-4F9B-8046-A6655EBF66BC}" dt="2022-10-20T22:20:32.960" v="76" actId="20577"/>
          <ac:spMkLst>
            <pc:docMk/>
            <pc:sldMk cId="1891048965" sldId="317"/>
            <ac:spMk id="111" creationId="{00000000-0000-0000-0000-000000000000}"/>
          </ac:spMkLst>
        </pc:spChg>
      </pc:sldChg>
      <pc:sldChg chg="del">
        <pc:chgData name="Allie Pfleger" userId="7701ca9aa713607d" providerId="LiveId" clId="{C6C46FD4-EA33-4F9B-8046-A6655EBF66BC}" dt="2022-10-24T19:37:26.414" v="111" actId="47"/>
        <pc:sldMkLst>
          <pc:docMk/>
          <pc:sldMk cId="681783591" sldId="382"/>
        </pc:sldMkLst>
      </pc:sldChg>
      <pc:sldChg chg="modSp mod">
        <pc:chgData name="Allie Pfleger" userId="7701ca9aa713607d" providerId="LiveId" clId="{C6C46FD4-EA33-4F9B-8046-A6655EBF66BC}" dt="2022-10-24T20:15:03.230" v="1122" actId="20577"/>
        <pc:sldMkLst>
          <pc:docMk/>
          <pc:sldMk cId="1248814983" sldId="383"/>
        </pc:sldMkLst>
        <pc:spChg chg="mod">
          <ac:chgData name="Allie Pfleger" userId="7701ca9aa713607d" providerId="LiveId" clId="{C6C46FD4-EA33-4F9B-8046-A6655EBF66BC}" dt="2022-10-24T20:14:39.105" v="1065" actId="20577"/>
          <ac:spMkLst>
            <pc:docMk/>
            <pc:sldMk cId="1248814983" sldId="383"/>
            <ac:spMk id="2" creationId="{7966711D-1C07-ED95-BBB2-5F0139A0A7ED}"/>
          </ac:spMkLst>
        </pc:spChg>
        <pc:spChg chg="mod">
          <ac:chgData name="Allie Pfleger" userId="7701ca9aa713607d" providerId="LiveId" clId="{C6C46FD4-EA33-4F9B-8046-A6655EBF66BC}" dt="2022-10-24T20:15:03.230" v="1122" actId="20577"/>
          <ac:spMkLst>
            <pc:docMk/>
            <pc:sldMk cId="1248814983" sldId="383"/>
            <ac:spMk id="3" creationId="{815E63B7-CC55-BDB7-1332-D2479E1DA011}"/>
          </ac:spMkLst>
        </pc:spChg>
      </pc:sldChg>
      <pc:sldChg chg="modNotesTx">
        <pc:chgData name="Allie Pfleger" userId="7701ca9aa713607d" providerId="LiveId" clId="{C6C46FD4-EA33-4F9B-8046-A6655EBF66BC}" dt="2022-10-24T21:30:35.156" v="1600" actId="20577"/>
        <pc:sldMkLst>
          <pc:docMk/>
          <pc:sldMk cId="945326898" sldId="384"/>
        </pc:sldMkLst>
      </pc:sldChg>
      <pc:sldChg chg="modNotesTx">
        <pc:chgData name="Allie Pfleger" userId="7701ca9aa713607d" providerId="LiveId" clId="{C6C46FD4-EA33-4F9B-8046-A6655EBF66BC}" dt="2022-10-24T21:30:41.665" v="1609" actId="20577"/>
        <pc:sldMkLst>
          <pc:docMk/>
          <pc:sldMk cId="2965659528" sldId="385"/>
        </pc:sldMkLst>
      </pc:sldChg>
      <pc:sldChg chg="modSp mod modNotesTx">
        <pc:chgData name="Allie Pfleger" userId="7701ca9aa713607d" providerId="LiveId" clId="{C6C46FD4-EA33-4F9B-8046-A6655EBF66BC}" dt="2022-10-24T22:28:38.097" v="3058" actId="20577"/>
        <pc:sldMkLst>
          <pc:docMk/>
          <pc:sldMk cId="1710384449" sldId="387"/>
        </pc:sldMkLst>
        <pc:spChg chg="mod">
          <ac:chgData name="Allie Pfleger" userId="7701ca9aa713607d" providerId="LiveId" clId="{C6C46FD4-EA33-4F9B-8046-A6655EBF66BC}" dt="2022-10-24T20:17:10.714" v="1187" actId="20577"/>
          <ac:spMkLst>
            <pc:docMk/>
            <pc:sldMk cId="1710384449" sldId="387"/>
            <ac:spMk id="2" creationId="{E2B6235C-5B84-1F14-1B40-143720A2630B}"/>
          </ac:spMkLst>
        </pc:spChg>
      </pc:sldChg>
      <pc:sldChg chg="modSp mod">
        <pc:chgData name="Allie Pfleger" userId="7701ca9aa713607d" providerId="LiveId" clId="{C6C46FD4-EA33-4F9B-8046-A6655EBF66BC}" dt="2022-10-24T21:31:11.495" v="1686" actId="1076"/>
        <pc:sldMkLst>
          <pc:docMk/>
          <pc:sldMk cId="1327010097" sldId="388"/>
        </pc:sldMkLst>
        <pc:spChg chg="mod">
          <ac:chgData name="Allie Pfleger" userId="7701ca9aa713607d" providerId="LiveId" clId="{C6C46FD4-EA33-4F9B-8046-A6655EBF66BC}" dt="2022-10-24T21:30:57.611" v="1684" actId="20577"/>
          <ac:spMkLst>
            <pc:docMk/>
            <pc:sldMk cId="1327010097" sldId="388"/>
            <ac:spMk id="3" creationId="{83DC80AF-7605-F39C-C1B6-CFDF9DA97BFA}"/>
          </ac:spMkLst>
        </pc:spChg>
        <pc:spChg chg="mod">
          <ac:chgData name="Allie Pfleger" userId="7701ca9aa713607d" providerId="LiveId" clId="{C6C46FD4-EA33-4F9B-8046-A6655EBF66BC}" dt="2022-10-24T21:31:11.495" v="1686" actId="1076"/>
          <ac:spMkLst>
            <pc:docMk/>
            <pc:sldMk cId="1327010097" sldId="388"/>
            <ac:spMk id="4" creationId="{8AA90DDA-E375-8B74-5298-67717879B083}"/>
          </ac:spMkLst>
        </pc:spChg>
      </pc:sldChg>
      <pc:sldChg chg="modSp mod modNotesTx">
        <pc:chgData name="Allie Pfleger" userId="7701ca9aa713607d" providerId="LiveId" clId="{C6C46FD4-EA33-4F9B-8046-A6655EBF66BC}" dt="2022-10-24T22:46:15.839" v="3607" actId="20577"/>
        <pc:sldMkLst>
          <pc:docMk/>
          <pc:sldMk cId="3914323552" sldId="389"/>
        </pc:sldMkLst>
        <pc:spChg chg="mod">
          <ac:chgData name="Allie Pfleger" userId="7701ca9aa713607d" providerId="LiveId" clId="{C6C46FD4-EA33-4F9B-8046-A6655EBF66BC}" dt="2022-10-24T20:18:01.641" v="1215" actId="20577"/>
          <ac:spMkLst>
            <pc:docMk/>
            <pc:sldMk cId="3914323552" sldId="389"/>
            <ac:spMk id="2" creationId="{F4CC96CF-D91B-BB0E-FE1C-502450AAA998}"/>
          </ac:spMkLst>
        </pc:spChg>
      </pc:sldChg>
      <pc:sldChg chg="del">
        <pc:chgData name="Allie Pfleger" userId="7701ca9aa713607d" providerId="LiveId" clId="{C6C46FD4-EA33-4F9B-8046-A6655EBF66BC}" dt="2022-10-24T21:33:15.442" v="1691" actId="47"/>
        <pc:sldMkLst>
          <pc:docMk/>
          <pc:sldMk cId="1033413711" sldId="390"/>
        </pc:sldMkLst>
      </pc:sldChg>
      <pc:sldChg chg="del">
        <pc:chgData name="Allie Pfleger" userId="7701ca9aa713607d" providerId="LiveId" clId="{C6C46FD4-EA33-4F9B-8046-A6655EBF66BC}" dt="2022-10-24T21:38:53.726" v="2028" actId="47"/>
        <pc:sldMkLst>
          <pc:docMk/>
          <pc:sldMk cId="1112226768" sldId="391"/>
        </pc:sldMkLst>
      </pc:sldChg>
      <pc:sldChg chg="del">
        <pc:chgData name="Allie Pfleger" userId="7701ca9aa713607d" providerId="LiveId" clId="{C6C46FD4-EA33-4F9B-8046-A6655EBF66BC}" dt="2022-10-24T21:37:51.121" v="2024" actId="47"/>
        <pc:sldMkLst>
          <pc:docMk/>
          <pc:sldMk cId="1434768389" sldId="392"/>
        </pc:sldMkLst>
      </pc:sldChg>
      <pc:sldChg chg="del">
        <pc:chgData name="Allie Pfleger" userId="7701ca9aa713607d" providerId="LiveId" clId="{C6C46FD4-EA33-4F9B-8046-A6655EBF66BC}" dt="2022-10-24T21:38:58.816" v="2033" actId="47"/>
        <pc:sldMkLst>
          <pc:docMk/>
          <pc:sldMk cId="1322811871" sldId="393"/>
        </pc:sldMkLst>
      </pc:sldChg>
      <pc:sldChg chg="del">
        <pc:chgData name="Allie Pfleger" userId="7701ca9aa713607d" providerId="LiveId" clId="{C6C46FD4-EA33-4F9B-8046-A6655EBF66BC}" dt="2022-10-24T21:38:54.991" v="2029" actId="47"/>
        <pc:sldMkLst>
          <pc:docMk/>
          <pc:sldMk cId="390062140" sldId="394"/>
        </pc:sldMkLst>
      </pc:sldChg>
      <pc:sldChg chg="modSp mod modNotesTx">
        <pc:chgData name="Allie Pfleger" userId="7701ca9aa713607d" providerId="LiveId" clId="{C6C46FD4-EA33-4F9B-8046-A6655EBF66BC}" dt="2022-10-24T22:51:39.385" v="3767" actId="20577"/>
        <pc:sldMkLst>
          <pc:docMk/>
          <pc:sldMk cId="1060962691" sldId="395"/>
        </pc:sldMkLst>
        <pc:spChg chg="mod">
          <ac:chgData name="Allie Pfleger" userId="7701ca9aa713607d" providerId="LiveId" clId="{C6C46FD4-EA33-4F9B-8046-A6655EBF66BC}" dt="2022-10-24T22:51:39.385" v="3767" actId="20577"/>
          <ac:spMkLst>
            <pc:docMk/>
            <pc:sldMk cId="1060962691" sldId="395"/>
            <ac:spMk id="2" creationId="{3671BDF7-15CF-0476-5978-8298A5D40498}"/>
          </ac:spMkLst>
        </pc:spChg>
      </pc:sldChg>
      <pc:sldChg chg="modSp mod">
        <pc:chgData name="Allie Pfleger" userId="7701ca9aa713607d" providerId="LiveId" clId="{C6C46FD4-EA33-4F9B-8046-A6655EBF66BC}" dt="2022-10-24T23:01:33.996" v="4146" actId="20577"/>
        <pc:sldMkLst>
          <pc:docMk/>
          <pc:sldMk cId="3856435500" sldId="398"/>
        </pc:sldMkLst>
        <pc:spChg chg="mod">
          <ac:chgData name="Allie Pfleger" userId="7701ca9aa713607d" providerId="LiveId" clId="{C6C46FD4-EA33-4F9B-8046-A6655EBF66BC}" dt="2022-10-24T19:38:37.346" v="196" actId="255"/>
          <ac:spMkLst>
            <pc:docMk/>
            <pc:sldMk cId="3856435500" sldId="398"/>
            <ac:spMk id="2" creationId="{645646C8-7FA2-3B4D-D7A9-8583D091B473}"/>
          </ac:spMkLst>
        </pc:spChg>
        <pc:spChg chg="mod">
          <ac:chgData name="Allie Pfleger" userId="7701ca9aa713607d" providerId="LiveId" clId="{C6C46FD4-EA33-4F9B-8046-A6655EBF66BC}" dt="2022-10-24T23:01:33.996" v="4146" actId="20577"/>
          <ac:spMkLst>
            <pc:docMk/>
            <pc:sldMk cId="3856435500" sldId="398"/>
            <ac:spMk id="3" creationId="{714E8F8E-0237-C91D-E4B9-D4BB69AFA996}"/>
          </ac:spMkLst>
        </pc:spChg>
      </pc:sldChg>
      <pc:sldChg chg="addSp delSp modSp del mod">
        <pc:chgData name="Allie Pfleger" userId="7701ca9aa713607d" providerId="LiveId" clId="{C6C46FD4-EA33-4F9B-8046-A6655EBF66BC}" dt="2022-10-24T23:01:58.618" v="4147" actId="47"/>
        <pc:sldMkLst>
          <pc:docMk/>
          <pc:sldMk cId="503375607" sldId="399"/>
        </pc:sldMkLst>
        <pc:spChg chg="mod">
          <ac:chgData name="Allie Pfleger" userId="7701ca9aa713607d" providerId="LiveId" clId="{C6C46FD4-EA33-4F9B-8046-A6655EBF66BC}" dt="2022-10-24T20:19:00.447" v="1224" actId="20577"/>
          <ac:spMkLst>
            <pc:docMk/>
            <pc:sldMk cId="503375607" sldId="399"/>
            <ac:spMk id="2" creationId="{B260AD5D-74B1-F015-52C7-15890FB09A2C}"/>
          </ac:spMkLst>
        </pc:spChg>
        <pc:spChg chg="add del">
          <ac:chgData name="Allie Pfleger" userId="7701ca9aa713607d" providerId="LiveId" clId="{C6C46FD4-EA33-4F9B-8046-A6655EBF66BC}" dt="2022-10-24T19:41:24.825" v="255" actId="478"/>
          <ac:spMkLst>
            <pc:docMk/>
            <pc:sldMk cId="503375607" sldId="399"/>
            <ac:spMk id="3" creationId="{E47B7597-98B9-8B54-D390-A26CBCB4B5E5}"/>
          </ac:spMkLst>
        </pc:spChg>
        <pc:spChg chg="add del mod">
          <ac:chgData name="Allie Pfleger" userId="7701ca9aa713607d" providerId="LiveId" clId="{C6C46FD4-EA33-4F9B-8046-A6655EBF66BC}" dt="2022-10-24T20:19:22.579" v="1229" actId="255"/>
          <ac:spMkLst>
            <pc:docMk/>
            <pc:sldMk cId="503375607" sldId="399"/>
            <ac:spMk id="5" creationId="{5952335D-DBE6-4623-C5A2-8D7700CF9BF3}"/>
          </ac:spMkLst>
        </pc:spChg>
        <pc:spChg chg="add del mod">
          <ac:chgData name="Allie Pfleger" userId="7701ca9aa713607d" providerId="LiveId" clId="{C6C46FD4-EA33-4F9B-8046-A6655EBF66BC}" dt="2022-10-24T19:41:12.681" v="250"/>
          <ac:spMkLst>
            <pc:docMk/>
            <pc:sldMk cId="503375607" sldId="399"/>
            <ac:spMk id="6" creationId="{E4A187D4-9510-0209-B27B-1AEF64CFD203}"/>
          </ac:spMkLst>
        </pc:spChg>
      </pc:sldChg>
      <pc:sldChg chg="modSp mod modNotesTx">
        <pc:chgData name="Allie Pfleger" userId="7701ca9aa713607d" providerId="LiveId" clId="{C6C46FD4-EA33-4F9B-8046-A6655EBF66BC}" dt="2022-10-24T23:02:45.363" v="4160" actId="20577"/>
        <pc:sldMkLst>
          <pc:docMk/>
          <pc:sldMk cId="2714155616" sldId="404"/>
        </pc:sldMkLst>
        <pc:spChg chg="mod">
          <ac:chgData name="Allie Pfleger" userId="7701ca9aa713607d" providerId="LiveId" clId="{C6C46FD4-EA33-4F9B-8046-A6655EBF66BC}" dt="2022-10-24T20:10:06.799" v="1006" actId="20577"/>
          <ac:spMkLst>
            <pc:docMk/>
            <pc:sldMk cId="2714155616" sldId="404"/>
            <ac:spMk id="2" creationId="{645646C8-7FA2-3B4D-D7A9-8583D091B473}"/>
          </ac:spMkLst>
        </pc:spChg>
        <pc:spChg chg="mod">
          <ac:chgData name="Allie Pfleger" userId="7701ca9aa713607d" providerId="LiveId" clId="{C6C46FD4-EA33-4F9B-8046-A6655EBF66BC}" dt="2022-10-24T23:02:20.582" v="4148"/>
          <ac:spMkLst>
            <pc:docMk/>
            <pc:sldMk cId="2714155616" sldId="404"/>
            <ac:spMk id="3" creationId="{714E8F8E-0237-C91D-E4B9-D4BB69AFA996}"/>
          </ac:spMkLst>
        </pc:spChg>
        <pc:spChg chg="mod">
          <ac:chgData name="Allie Pfleger" userId="7701ca9aa713607d" providerId="LiveId" clId="{C6C46FD4-EA33-4F9B-8046-A6655EBF66BC}" dt="2022-10-24T20:18:21.150" v="1216" actId="20577"/>
          <ac:spMkLst>
            <pc:docMk/>
            <pc:sldMk cId="2714155616" sldId="404"/>
            <ac:spMk id="8" creationId="{36C83BD8-087A-63EA-0AF9-D1253C9873B4}"/>
          </ac:spMkLst>
        </pc:spChg>
      </pc:sldChg>
      <pc:sldChg chg="modSp mod">
        <pc:chgData name="Allie Pfleger" userId="7701ca9aa713607d" providerId="LiveId" clId="{C6C46FD4-EA33-4F9B-8046-A6655EBF66BC}" dt="2022-10-24T22:40:00.428" v="3561" actId="1036"/>
        <pc:sldMkLst>
          <pc:docMk/>
          <pc:sldMk cId="144325026" sldId="405"/>
        </pc:sldMkLst>
        <pc:spChg chg="mod">
          <ac:chgData name="Allie Pfleger" userId="7701ca9aa713607d" providerId="LiveId" clId="{C6C46FD4-EA33-4F9B-8046-A6655EBF66BC}" dt="2022-10-24T21:31:56.343" v="1689"/>
          <ac:spMkLst>
            <pc:docMk/>
            <pc:sldMk cId="144325026" sldId="405"/>
            <ac:spMk id="2" creationId="{645646C8-7FA2-3B4D-D7A9-8583D091B473}"/>
          </ac:spMkLst>
        </pc:spChg>
        <pc:spChg chg="mod">
          <ac:chgData name="Allie Pfleger" userId="7701ca9aa713607d" providerId="LiveId" clId="{C6C46FD4-EA33-4F9B-8046-A6655EBF66BC}" dt="2022-10-24T22:40:00.428" v="3561" actId="1036"/>
          <ac:spMkLst>
            <pc:docMk/>
            <pc:sldMk cId="144325026" sldId="405"/>
            <ac:spMk id="7" creationId="{9C2347F0-3970-F27F-C81D-1CE6A85D846C}"/>
          </ac:spMkLst>
        </pc:spChg>
      </pc:sldChg>
      <pc:sldChg chg="modSp mod modNotesTx">
        <pc:chgData name="Allie Pfleger" userId="7701ca9aa713607d" providerId="LiveId" clId="{C6C46FD4-EA33-4F9B-8046-A6655EBF66BC}" dt="2022-10-24T21:32:07.298" v="1690" actId="20577"/>
        <pc:sldMkLst>
          <pc:docMk/>
          <pc:sldMk cId="371594700" sldId="406"/>
        </pc:sldMkLst>
        <pc:spChg chg="mod">
          <ac:chgData name="Allie Pfleger" userId="7701ca9aa713607d" providerId="LiveId" clId="{C6C46FD4-EA33-4F9B-8046-A6655EBF66BC}" dt="2022-10-24T21:31:40.925" v="1687"/>
          <ac:spMkLst>
            <pc:docMk/>
            <pc:sldMk cId="371594700" sldId="406"/>
            <ac:spMk id="2" creationId="{645646C8-7FA2-3B4D-D7A9-8583D091B473}"/>
          </ac:spMkLst>
        </pc:spChg>
      </pc:sldChg>
      <pc:sldChg chg="addSp delSp modSp del mod">
        <pc:chgData name="Allie Pfleger" userId="7701ca9aa713607d" providerId="LiveId" clId="{C6C46FD4-EA33-4F9B-8046-A6655EBF66BC}" dt="2022-10-24T22:45:44.091" v="3594" actId="47"/>
        <pc:sldMkLst>
          <pc:docMk/>
          <pc:sldMk cId="1496003062" sldId="408"/>
        </pc:sldMkLst>
        <pc:spChg chg="mod">
          <ac:chgData name="Allie Pfleger" userId="7701ca9aa713607d" providerId="LiveId" clId="{C6C46FD4-EA33-4F9B-8046-A6655EBF66BC}" dt="2022-10-24T21:39:22.691" v="2049" actId="20577"/>
          <ac:spMkLst>
            <pc:docMk/>
            <pc:sldMk cId="1496003062" sldId="408"/>
            <ac:spMk id="2" creationId="{645646C8-7FA2-3B4D-D7A9-8583D091B473}"/>
          </ac:spMkLst>
        </pc:spChg>
        <pc:spChg chg="add del mod">
          <ac:chgData name="Allie Pfleger" userId="7701ca9aa713607d" providerId="LiveId" clId="{C6C46FD4-EA33-4F9B-8046-A6655EBF66BC}" dt="2022-10-24T21:39:19.246" v="2038"/>
          <ac:spMkLst>
            <pc:docMk/>
            <pc:sldMk cId="1496003062" sldId="408"/>
            <ac:spMk id="5" creationId="{7BCDB992-0BB3-D61C-F71D-5E05C81B0C38}"/>
          </ac:spMkLst>
        </pc:spChg>
      </pc:sldChg>
      <pc:sldChg chg="delSp del mod">
        <pc:chgData name="Allie Pfleger" userId="7701ca9aa713607d" providerId="LiveId" clId="{C6C46FD4-EA33-4F9B-8046-A6655EBF66BC}" dt="2022-10-24T21:38:56.723" v="2032" actId="47"/>
        <pc:sldMkLst>
          <pc:docMk/>
          <pc:sldMk cId="1541903935" sldId="412"/>
        </pc:sldMkLst>
        <pc:inkChg chg="del">
          <ac:chgData name="Allie Pfleger" userId="7701ca9aa713607d" providerId="LiveId" clId="{C6C46FD4-EA33-4F9B-8046-A6655EBF66BC}" dt="2022-10-24T19:25:39.290" v="110" actId="478"/>
          <ac:inkMkLst>
            <pc:docMk/>
            <pc:sldMk cId="1541903935" sldId="412"/>
            <ac:inkMk id="3" creationId="{369DC89F-B22F-B875-F965-0F8F219823B2}"/>
          </ac:inkMkLst>
        </pc:inkChg>
      </pc:sldChg>
      <pc:sldChg chg="del">
        <pc:chgData name="Allie Pfleger" userId="7701ca9aa713607d" providerId="LiveId" clId="{C6C46FD4-EA33-4F9B-8046-A6655EBF66BC}" dt="2022-10-24T21:39:46.779" v="2072" actId="47"/>
        <pc:sldMkLst>
          <pc:docMk/>
          <pc:sldMk cId="1252551200" sldId="413"/>
        </pc:sldMkLst>
      </pc:sldChg>
      <pc:sldChg chg="del">
        <pc:chgData name="Allie Pfleger" userId="7701ca9aa713607d" providerId="LiveId" clId="{C6C46FD4-EA33-4F9B-8046-A6655EBF66BC}" dt="2022-10-24T21:38:59.384" v="2034" actId="47"/>
        <pc:sldMkLst>
          <pc:docMk/>
          <pc:sldMk cId="2964501351" sldId="414"/>
        </pc:sldMkLst>
      </pc:sldChg>
      <pc:sldChg chg="modSp mod">
        <pc:chgData name="Allie Pfleger" userId="7701ca9aa713607d" providerId="LiveId" clId="{C6C46FD4-EA33-4F9B-8046-A6655EBF66BC}" dt="2022-10-24T21:31:51.687" v="1688"/>
        <pc:sldMkLst>
          <pc:docMk/>
          <pc:sldMk cId="3692210509" sldId="415"/>
        </pc:sldMkLst>
        <pc:spChg chg="mod">
          <ac:chgData name="Allie Pfleger" userId="7701ca9aa713607d" providerId="LiveId" clId="{C6C46FD4-EA33-4F9B-8046-A6655EBF66BC}" dt="2022-10-24T21:31:51.687" v="1688"/>
          <ac:spMkLst>
            <pc:docMk/>
            <pc:sldMk cId="3692210509" sldId="415"/>
            <ac:spMk id="2" creationId="{645646C8-7FA2-3B4D-D7A9-8583D091B473}"/>
          </ac:spMkLst>
        </pc:spChg>
      </pc:sldChg>
      <pc:sldChg chg="modSp mod ord">
        <pc:chgData name="Allie Pfleger" userId="7701ca9aa713607d" providerId="LiveId" clId="{C6C46FD4-EA33-4F9B-8046-A6655EBF66BC}" dt="2022-10-24T22:52:49.182" v="3815" actId="403"/>
        <pc:sldMkLst>
          <pc:docMk/>
          <pc:sldMk cId="2666383083" sldId="419"/>
        </pc:sldMkLst>
        <pc:spChg chg="mod">
          <ac:chgData name="Allie Pfleger" userId="7701ca9aa713607d" providerId="LiveId" clId="{C6C46FD4-EA33-4F9B-8046-A6655EBF66BC}" dt="2022-10-24T22:52:14.240" v="3801" actId="20577"/>
          <ac:spMkLst>
            <pc:docMk/>
            <pc:sldMk cId="2666383083" sldId="419"/>
            <ac:spMk id="2" creationId="{645646C8-7FA2-3B4D-D7A9-8583D091B473}"/>
          </ac:spMkLst>
        </pc:spChg>
        <pc:spChg chg="mod">
          <ac:chgData name="Allie Pfleger" userId="7701ca9aa713607d" providerId="LiveId" clId="{C6C46FD4-EA33-4F9B-8046-A6655EBF66BC}" dt="2022-10-24T22:52:49.182" v="3815" actId="403"/>
          <ac:spMkLst>
            <pc:docMk/>
            <pc:sldMk cId="2666383083" sldId="419"/>
            <ac:spMk id="3" creationId="{714E8F8E-0237-C91D-E4B9-D4BB69AFA996}"/>
          </ac:spMkLst>
        </pc:spChg>
      </pc:sldChg>
      <pc:sldChg chg="del">
        <pc:chgData name="Allie Pfleger" userId="7701ca9aa713607d" providerId="LiveId" clId="{C6C46FD4-EA33-4F9B-8046-A6655EBF66BC}" dt="2022-10-24T22:53:09.159" v="3860" actId="47"/>
        <pc:sldMkLst>
          <pc:docMk/>
          <pc:sldMk cId="57354065" sldId="426"/>
        </pc:sldMkLst>
      </pc:sldChg>
      <pc:sldChg chg="add del">
        <pc:chgData name="Allie Pfleger" userId="7701ca9aa713607d" providerId="LiveId" clId="{C6C46FD4-EA33-4F9B-8046-A6655EBF66BC}" dt="2022-10-24T20:09:53.066" v="975" actId="47"/>
        <pc:sldMkLst>
          <pc:docMk/>
          <pc:sldMk cId="2252287671" sldId="427"/>
        </pc:sldMkLst>
      </pc:sldChg>
      <pc:sldChg chg="addSp delSp modSp mod">
        <pc:chgData name="Allie Pfleger" userId="7701ca9aa713607d" providerId="LiveId" clId="{C6C46FD4-EA33-4F9B-8046-A6655EBF66BC}" dt="2022-10-24T22:40:05.438" v="3563"/>
        <pc:sldMkLst>
          <pc:docMk/>
          <pc:sldMk cId="34342111" sldId="428"/>
        </pc:sldMkLst>
        <pc:spChg chg="mod">
          <ac:chgData name="Allie Pfleger" userId="7701ca9aa713607d" providerId="LiveId" clId="{C6C46FD4-EA33-4F9B-8046-A6655EBF66BC}" dt="2022-10-24T22:40:05.438" v="3563"/>
          <ac:spMkLst>
            <pc:docMk/>
            <pc:sldMk cId="34342111" sldId="428"/>
            <ac:spMk id="2" creationId="{645646C8-7FA2-3B4D-D7A9-8583D091B473}"/>
          </ac:spMkLst>
        </pc:spChg>
        <pc:spChg chg="mod">
          <ac:chgData name="Allie Pfleger" userId="7701ca9aa713607d" providerId="LiveId" clId="{C6C46FD4-EA33-4F9B-8046-A6655EBF66BC}" dt="2022-10-24T21:00:44.346" v="1332" actId="20577"/>
          <ac:spMkLst>
            <pc:docMk/>
            <pc:sldMk cId="34342111" sldId="428"/>
            <ac:spMk id="3" creationId="{714E8F8E-0237-C91D-E4B9-D4BB69AFA996}"/>
          </ac:spMkLst>
        </pc:spChg>
        <pc:spChg chg="del mod">
          <ac:chgData name="Allie Pfleger" userId="7701ca9aa713607d" providerId="LiveId" clId="{C6C46FD4-EA33-4F9B-8046-A6655EBF66BC}" dt="2022-10-24T22:12:42.301" v="3022" actId="478"/>
          <ac:spMkLst>
            <pc:docMk/>
            <pc:sldMk cId="34342111" sldId="428"/>
            <ac:spMk id="4" creationId="{CE6E1D37-EF7A-BDC8-CC74-909B7A7A03FD}"/>
          </ac:spMkLst>
        </pc:spChg>
        <pc:spChg chg="mod">
          <ac:chgData name="Allie Pfleger" userId="7701ca9aa713607d" providerId="LiveId" clId="{C6C46FD4-EA33-4F9B-8046-A6655EBF66BC}" dt="2022-10-24T20:20:23.387" v="1248" actId="1076"/>
          <ac:spMkLst>
            <pc:docMk/>
            <pc:sldMk cId="34342111" sldId="428"/>
            <ac:spMk id="5" creationId="{BEC2CE3C-2D7C-0182-3A6F-9DFDC0FF67D4}"/>
          </ac:spMkLst>
        </pc:spChg>
        <pc:spChg chg="mod">
          <ac:chgData name="Allie Pfleger" userId="7701ca9aa713607d" providerId="LiveId" clId="{C6C46FD4-EA33-4F9B-8046-A6655EBF66BC}" dt="2022-10-24T21:08:34.633" v="1593" actId="20577"/>
          <ac:spMkLst>
            <pc:docMk/>
            <pc:sldMk cId="34342111" sldId="428"/>
            <ac:spMk id="6" creationId="{3B3598FA-FBDB-8F17-52C3-7A16ED249D46}"/>
          </ac:spMkLst>
        </pc:spChg>
        <pc:spChg chg="add mod">
          <ac:chgData name="Allie Pfleger" userId="7701ca9aa713607d" providerId="LiveId" clId="{C6C46FD4-EA33-4F9B-8046-A6655EBF66BC}" dt="2022-10-24T22:12:42.602" v="3023"/>
          <ac:spMkLst>
            <pc:docMk/>
            <pc:sldMk cId="34342111" sldId="428"/>
            <ac:spMk id="7" creationId="{EF1E462F-478C-D24A-4767-951FA1CC64FB}"/>
          </ac:spMkLst>
        </pc:spChg>
        <pc:spChg chg="del">
          <ac:chgData name="Allie Pfleger" userId="7701ca9aa713607d" providerId="LiveId" clId="{C6C46FD4-EA33-4F9B-8046-A6655EBF66BC}" dt="2022-10-24T20:20:03.590" v="1244" actId="478"/>
          <ac:spMkLst>
            <pc:docMk/>
            <pc:sldMk cId="34342111" sldId="428"/>
            <ac:spMk id="9" creationId="{FAB445B9-D070-BDD2-E052-2EDCB97604A0}"/>
          </ac:spMkLst>
        </pc:spChg>
        <pc:spChg chg="del mod">
          <ac:chgData name="Allie Pfleger" userId="7701ca9aa713607d" providerId="LiveId" clId="{C6C46FD4-EA33-4F9B-8046-A6655EBF66BC}" dt="2022-10-24T20:20:02.579" v="1243" actId="478"/>
          <ac:spMkLst>
            <pc:docMk/>
            <pc:sldMk cId="34342111" sldId="428"/>
            <ac:spMk id="10" creationId="{6423218C-DCC1-3542-02F4-B783EA2762E0}"/>
          </ac:spMkLst>
        </pc:spChg>
      </pc:sldChg>
      <pc:sldChg chg="del">
        <pc:chgData name="Allie Pfleger" userId="7701ca9aa713607d" providerId="LiveId" clId="{C6C46FD4-EA33-4F9B-8046-A6655EBF66BC}" dt="2022-10-24T20:10:20.546" v="1007" actId="47"/>
        <pc:sldMkLst>
          <pc:docMk/>
          <pc:sldMk cId="2801982659" sldId="429"/>
        </pc:sldMkLst>
      </pc:sldChg>
      <pc:sldChg chg="del">
        <pc:chgData name="Allie Pfleger" userId="7701ca9aa713607d" providerId="LiveId" clId="{C6C46FD4-EA33-4F9B-8046-A6655EBF66BC}" dt="2022-10-24T21:33:40.374" v="1832" actId="47"/>
        <pc:sldMkLst>
          <pc:docMk/>
          <pc:sldMk cId="1718940347" sldId="430"/>
        </pc:sldMkLst>
      </pc:sldChg>
      <pc:sldChg chg="del">
        <pc:chgData name="Allie Pfleger" userId="7701ca9aa713607d" providerId="LiveId" clId="{C6C46FD4-EA33-4F9B-8046-A6655EBF66BC}" dt="2022-10-24T21:33:45.519" v="1833" actId="47"/>
        <pc:sldMkLst>
          <pc:docMk/>
          <pc:sldMk cId="3021947339" sldId="431"/>
        </pc:sldMkLst>
      </pc:sldChg>
      <pc:sldChg chg="add del">
        <pc:chgData name="Allie Pfleger" userId="7701ca9aa713607d" providerId="LiveId" clId="{C6C46FD4-EA33-4F9B-8046-A6655EBF66BC}" dt="2022-10-24T20:12:27.440" v="1017" actId="47"/>
        <pc:sldMkLst>
          <pc:docMk/>
          <pc:sldMk cId="3085092006" sldId="432"/>
        </pc:sldMkLst>
      </pc:sldChg>
      <pc:sldChg chg="del">
        <pc:chgData name="Allie Pfleger" userId="7701ca9aa713607d" providerId="LiveId" clId="{C6C46FD4-EA33-4F9B-8046-A6655EBF66BC}" dt="2022-10-24T20:10:23.493" v="1010" actId="47"/>
        <pc:sldMkLst>
          <pc:docMk/>
          <pc:sldMk cId="1965166130" sldId="433"/>
        </pc:sldMkLst>
      </pc:sldChg>
      <pc:sldChg chg="del">
        <pc:chgData name="Allie Pfleger" userId="7701ca9aa713607d" providerId="LiveId" clId="{C6C46FD4-EA33-4F9B-8046-A6655EBF66BC}" dt="2022-10-24T20:10:22.735" v="1009" actId="47"/>
        <pc:sldMkLst>
          <pc:docMk/>
          <pc:sldMk cId="2376371677" sldId="434"/>
        </pc:sldMkLst>
      </pc:sldChg>
      <pc:sldChg chg="del">
        <pc:chgData name="Allie Pfleger" userId="7701ca9aa713607d" providerId="LiveId" clId="{C6C46FD4-EA33-4F9B-8046-A6655EBF66BC}" dt="2022-10-24T20:10:21.927" v="1008" actId="47"/>
        <pc:sldMkLst>
          <pc:docMk/>
          <pc:sldMk cId="903675898" sldId="435"/>
        </pc:sldMkLst>
      </pc:sldChg>
      <pc:sldChg chg="del">
        <pc:chgData name="Allie Pfleger" userId="7701ca9aa713607d" providerId="LiveId" clId="{C6C46FD4-EA33-4F9B-8046-A6655EBF66BC}" dt="2022-10-24T21:59:51.736" v="2728" actId="47"/>
        <pc:sldMkLst>
          <pc:docMk/>
          <pc:sldMk cId="2044828803" sldId="436"/>
        </pc:sldMkLst>
      </pc:sldChg>
      <pc:sldChg chg="del">
        <pc:chgData name="Allie Pfleger" userId="7701ca9aa713607d" providerId="LiveId" clId="{C6C46FD4-EA33-4F9B-8046-A6655EBF66BC}" dt="2022-10-24T21:33:51.844" v="1835" actId="47"/>
        <pc:sldMkLst>
          <pc:docMk/>
          <pc:sldMk cId="1029672387" sldId="437"/>
        </pc:sldMkLst>
      </pc:sldChg>
      <pc:sldChg chg="del">
        <pc:chgData name="Allie Pfleger" userId="7701ca9aa713607d" providerId="LiveId" clId="{C6C46FD4-EA33-4F9B-8046-A6655EBF66BC}" dt="2022-10-24T21:33:50.442" v="1834" actId="47"/>
        <pc:sldMkLst>
          <pc:docMk/>
          <pc:sldMk cId="3140954898" sldId="438"/>
        </pc:sldMkLst>
      </pc:sldChg>
      <pc:sldChg chg="del">
        <pc:chgData name="Allie Pfleger" userId="7701ca9aa713607d" providerId="LiveId" clId="{C6C46FD4-EA33-4F9B-8046-A6655EBF66BC}" dt="2022-10-24T21:39:00.118" v="2035" actId="47"/>
        <pc:sldMkLst>
          <pc:docMk/>
          <pc:sldMk cId="1500546697" sldId="439"/>
        </pc:sldMkLst>
      </pc:sldChg>
      <pc:sldChg chg="del">
        <pc:chgData name="Allie Pfleger" userId="7701ca9aa713607d" providerId="LiveId" clId="{C6C46FD4-EA33-4F9B-8046-A6655EBF66BC}" dt="2022-10-24T21:39:00.631" v="2036" actId="47"/>
        <pc:sldMkLst>
          <pc:docMk/>
          <pc:sldMk cId="3975055438" sldId="440"/>
        </pc:sldMkLst>
      </pc:sldChg>
      <pc:sldChg chg="addSp delSp modSp mod modNotesTx">
        <pc:chgData name="Allie Pfleger" userId="7701ca9aa713607d" providerId="LiveId" clId="{C6C46FD4-EA33-4F9B-8046-A6655EBF66BC}" dt="2022-10-24T22:29:40.732" v="3191" actId="20577"/>
        <pc:sldMkLst>
          <pc:docMk/>
          <pc:sldMk cId="3939426187" sldId="441"/>
        </pc:sldMkLst>
        <pc:spChg chg="mod">
          <ac:chgData name="Allie Pfleger" userId="7701ca9aa713607d" providerId="LiveId" clId="{C6C46FD4-EA33-4F9B-8046-A6655EBF66BC}" dt="2022-10-24T21:33:19.766" v="1692"/>
          <ac:spMkLst>
            <pc:docMk/>
            <pc:sldMk cId="3939426187" sldId="441"/>
            <ac:spMk id="2" creationId="{645646C8-7FA2-3B4D-D7A9-8583D091B473}"/>
          </ac:spMkLst>
        </pc:spChg>
        <pc:spChg chg="mod">
          <ac:chgData name="Allie Pfleger" userId="7701ca9aa713607d" providerId="LiveId" clId="{C6C46FD4-EA33-4F9B-8046-A6655EBF66BC}" dt="2022-10-24T21:37:43.045" v="2023" actId="207"/>
          <ac:spMkLst>
            <pc:docMk/>
            <pc:sldMk cId="3939426187" sldId="441"/>
            <ac:spMk id="3" creationId="{714E8F8E-0237-C91D-E4B9-D4BB69AFA996}"/>
          </ac:spMkLst>
        </pc:spChg>
        <pc:spChg chg="del">
          <ac:chgData name="Allie Pfleger" userId="7701ca9aa713607d" providerId="LiveId" clId="{C6C46FD4-EA33-4F9B-8046-A6655EBF66BC}" dt="2022-10-24T21:33:36.166" v="1831" actId="478"/>
          <ac:spMkLst>
            <pc:docMk/>
            <pc:sldMk cId="3939426187" sldId="441"/>
            <ac:spMk id="4" creationId="{361B0271-C6E9-46D7-33AB-AA5C12B020FC}"/>
          </ac:spMkLst>
        </pc:spChg>
        <pc:spChg chg="add mod">
          <ac:chgData name="Allie Pfleger" userId="7701ca9aa713607d" providerId="LiveId" clId="{C6C46FD4-EA33-4F9B-8046-A6655EBF66BC}" dt="2022-10-24T21:36:03.433" v="1940" actId="1076"/>
          <ac:spMkLst>
            <pc:docMk/>
            <pc:sldMk cId="3939426187" sldId="441"/>
            <ac:spMk id="5" creationId="{65BBF3DB-9355-EB04-5D82-4F0D17173A56}"/>
          </ac:spMkLst>
        </pc:spChg>
      </pc:sldChg>
      <pc:sldChg chg="del">
        <pc:chgData name="Allie Pfleger" userId="7701ca9aa713607d" providerId="LiveId" clId="{C6C46FD4-EA33-4F9B-8046-A6655EBF66BC}" dt="2022-10-24T21:39:49.107" v="2073" actId="47"/>
        <pc:sldMkLst>
          <pc:docMk/>
          <pc:sldMk cId="3800934377" sldId="442"/>
        </pc:sldMkLst>
      </pc:sldChg>
      <pc:sldChg chg="modSp del mod">
        <pc:chgData name="Allie Pfleger" userId="7701ca9aa713607d" providerId="LiveId" clId="{C6C46FD4-EA33-4F9B-8046-A6655EBF66BC}" dt="2022-10-24T22:50:21.281" v="3652" actId="47"/>
        <pc:sldMkLst>
          <pc:docMk/>
          <pc:sldMk cId="1889566674" sldId="443"/>
        </pc:sldMkLst>
        <pc:spChg chg="mod">
          <ac:chgData name="Allie Pfleger" userId="7701ca9aa713607d" providerId="LiveId" clId="{C6C46FD4-EA33-4F9B-8046-A6655EBF66BC}" dt="2022-10-24T21:39:40.888" v="2071" actId="20577"/>
          <ac:spMkLst>
            <pc:docMk/>
            <pc:sldMk cId="1889566674" sldId="443"/>
            <ac:spMk id="2" creationId="{645646C8-7FA2-3B4D-D7A9-8583D091B473}"/>
          </ac:spMkLst>
        </pc:spChg>
      </pc:sldChg>
      <pc:sldChg chg="modSp del mod">
        <pc:chgData name="Allie Pfleger" userId="7701ca9aa713607d" providerId="LiveId" clId="{C6C46FD4-EA33-4F9B-8046-A6655EBF66BC}" dt="2022-10-24T22:45:45.459" v="3595" actId="47"/>
        <pc:sldMkLst>
          <pc:docMk/>
          <pc:sldMk cId="434748634" sldId="444"/>
        </pc:sldMkLst>
        <pc:spChg chg="mod">
          <ac:chgData name="Allie Pfleger" userId="7701ca9aa713607d" providerId="LiveId" clId="{C6C46FD4-EA33-4F9B-8046-A6655EBF66BC}" dt="2022-10-24T21:39:32.014" v="2060" actId="20577"/>
          <ac:spMkLst>
            <pc:docMk/>
            <pc:sldMk cId="434748634" sldId="444"/>
            <ac:spMk id="2" creationId="{645646C8-7FA2-3B4D-D7A9-8583D091B473}"/>
          </ac:spMkLst>
        </pc:spChg>
      </pc:sldChg>
      <pc:sldChg chg="del">
        <pc:chgData name="Allie Pfleger" userId="7701ca9aa713607d" providerId="LiveId" clId="{C6C46FD4-EA33-4F9B-8046-A6655EBF66BC}" dt="2022-10-24T21:38:56.078" v="2031" actId="47"/>
        <pc:sldMkLst>
          <pc:docMk/>
          <pc:sldMk cId="2289972604" sldId="445"/>
        </pc:sldMkLst>
      </pc:sldChg>
      <pc:sldChg chg="del">
        <pc:chgData name="Allie Pfleger" userId="7701ca9aa713607d" providerId="LiveId" clId="{C6C46FD4-EA33-4F9B-8046-A6655EBF66BC}" dt="2022-10-24T21:38:55.609" v="2030" actId="47"/>
        <pc:sldMkLst>
          <pc:docMk/>
          <pc:sldMk cId="1270628806" sldId="446"/>
        </pc:sldMkLst>
      </pc:sldChg>
      <pc:sldChg chg="modSp new mod ord">
        <pc:chgData name="Allie Pfleger" userId="7701ca9aa713607d" providerId="LiveId" clId="{C6C46FD4-EA33-4F9B-8046-A6655EBF66BC}" dt="2022-10-24T20:09:34.822" v="974" actId="207"/>
        <pc:sldMkLst>
          <pc:docMk/>
          <pc:sldMk cId="2194305507" sldId="447"/>
        </pc:sldMkLst>
        <pc:spChg chg="mod">
          <ac:chgData name="Allie Pfleger" userId="7701ca9aa713607d" providerId="LiveId" clId="{C6C46FD4-EA33-4F9B-8046-A6655EBF66BC}" dt="2022-10-24T19:43:29.777" v="290" actId="20577"/>
          <ac:spMkLst>
            <pc:docMk/>
            <pc:sldMk cId="2194305507" sldId="447"/>
            <ac:spMk id="2" creationId="{827C3179-1CED-D6DF-465F-4749487F1704}"/>
          </ac:spMkLst>
        </pc:spChg>
        <pc:spChg chg="mod">
          <ac:chgData name="Allie Pfleger" userId="7701ca9aa713607d" providerId="LiveId" clId="{C6C46FD4-EA33-4F9B-8046-A6655EBF66BC}" dt="2022-10-24T20:09:34.822" v="974" actId="207"/>
          <ac:spMkLst>
            <pc:docMk/>
            <pc:sldMk cId="2194305507" sldId="447"/>
            <ac:spMk id="3" creationId="{8B4A796D-C3E2-16AA-2CFA-DD75AF1D8189}"/>
          </ac:spMkLst>
        </pc:spChg>
      </pc:sldChg>
      <pc:sldChg chg="modSp add del mod">
        <pc:chgData name="Allie Pfleger" userId="7701ca9aa713607d" providerId="LiveId" clId="{C6C46FD4-EA33-4F9B-8046-A6655EBF66BC}" dt="2022-10-24T21:43:42.725" v="2257" actId="47"/>
        <pc:sldMkLst>
          <pc:docMk/>
          <pc:sldMk cId="4180870847" sldId="448"/>
        </pc:sldMkLst>
        <pc:spChg chg="mod">
          <ac:chgData name="Allie Pfleger" userId="7701ca9aa713607d" providerId="LiveId" clId="{C6C46FD4-EA33-4F9B-8046-A6655EBF66BC}" dt="2022-10-24T20:16:44.116" v="1161" actId="20577"/>
          <ac:spMkLst>
            <pc:docMk/>
            <pc:sldMk cId="4180870847" sldId="448"/>
            <ac:spMk id="2" creationId="{645646C8-7FA2-3B4D-D7A9-8583D091B473}"/>
          </ac:spMkLst>
        </pc:spChg>
        <pc:spChg chg="mod">
          <ac:chgData name="Allie Pfleger" userId="7701ca9aa713607d" providerId="LiveId" clId="{C6C46FD4-EA33-4F9B-8046-A6655EBF66BC}" dt="2022-10-24T20:16:50.672" v="1162" actId="20577"/>
          <ac:spMkLst>
            <pc:docMk/>
            <pc:sldMk cId="4180870847" sldId="448"/>
            <ac:spMk id="3" creationId="{714E8F8E-0237-C91D-E4B9-D4BB69AFA996}"/>
          </ac:spMkLst>
        </pc:spChg>
      </pc:sldChg>
      <pc:sldChg chg="addSp delSp modSp add mod modNotesTx">
        <pc:chgData name="Allie Pfleger" userId="7701ca9aa713607d" providerId="LiveId" clId="{C6C46FD4-EA33-4F9B-8046-A6655EBF66BC}" dt="2022-10-24T22:31:37.545" v="3497" actId="20577"/>
        <pc:sldMkLst>
          <pc:docMk/>
          <pc:sldMk cId="390985512" sldId="449"/>
        </pc:sldMkLst>
        <pc:spChg chg="mod">
          <ac:chgData name="Allie Pfleger" userId="7701ca9aa713607d" providerId="LiveId" clId="{C6C46FD4-EA33-4F9B-8046-A6655EBF66BC}" dt="2022-10-24T21:40:56.066" v="2078" actId="11"/>
          <ac:spMkLst>
            <pc:docMk/>
            <pc:sldMk cId="390985512" sldId="449"/>
            <ac:spMk id="3" creationId="{714E8F8E-0237-C91D-E4B9-D4BB69AFA996}"/>
          </ac:spMkLst>
        </pc:spChg>
        <pc:spChg chg="add mod">
          <ac:chgData name="Allie Pfleger" userId="7701ca9aa713607d" providerId="LiveId" clId="{C6C46FD4-EA33-4F9B-8046-A6655EBF66BC}" dt="2022-10-24T22:02:52.323" v="2775"/>
          <ac:spMkLst>
            <pc:docMk/>
            <pc:sldMk cId="390985512" sldId="449"/>
            <ac:spMk id="4" creationId="{BA9AB7F2-C785-4940-EACA-D31A676FA986}"/>
          </ac:spMkLst>
        </pc:spChg>
        <pc:spChg chg="del">
          <ac:chgData name="Allie Pfleger" userId="7701ca9aa713607d" providerId="LiveId" clId="{C6C46FD4-EA33-4F9B-8046-A6655EBF66BC}" dt="2022-10-24T21:40:59.661" v="2079" actId="478"/>
          <ac:spMkLst>
            <pc:docMk/>
            <pc:sldMk cId="390985512" sldId="449"/>
            <ac:spMk id="5" creationId="{65BBF3DB-9355-EB04-5D82-4F0D17173A56}"/>
          </ac:spMkLst>
        </pc:spChg>
      </pc:sldChg>
      <pc:sldChg chg="addSp delSp modSp add mod modNotesTx">
        <pc:chgData name="Allie Pfleger" userId="7701ca9aa713607d" providerId="LiveId" clId="{C6C46FD4-EA33-4F9B-8046-A6655EBF66BC}" dt="2022-10-24T22:31:27.062" v="3495" actId="20577"/>
        <pc:sldMkLst>
          <pc:docMk/>
          <pc:sldMk cId="896379170" sldId="450"/>
        </pc:sldMkLst>
        <pc:spChg chg="mod">
          <ac:chgData name="Allie Pfleger" userId="7701ca9aa713607d" providerId="LiveId" clId="{C6C46FD4-EA33-4F9B-8046-A6655EBF66BC}" dt="2022-10-24T21:41:19.935" v="2085" actId="11"/>
          <ac:spMkLst>
            <pc:docMk/>
            <pc:sldMk cId="896379170" sldId="450"/>
            <ac:spMk id="3" creationId="{714E8F8E-0237-C91D-E4B9-D4BB69AFA996}"/>
          </ac:spMkLst>
        </pc:spChg>
        <pc:spChg chg="add del mod">
          <ac:chgData name="Allie Pfleger" userId="7701ca9aa713607d" providerId="LiveId" clId="{C6C46FD4-EA33-4F9B-8046-A6655EBF66BC}" dt="2022-10-24T21:59:41.478" v="2727" actId="20577"/>
          <ac:spMkLst>
            <pc:docMk/>
            <pc:sldMk cId="896379170" sldId="450"/>
            <ac:spMk id="4" creationId="{98241DDF-52F4-264A-3A49-41256FFF8410}"/>
          </ac:spMkLst>
        </pc:spChg>
        <pc:spChg chg="del">
          <ac:chgData name="Allie Pfleger" userId="7701ca9aa713607d" providerId="LiveId" clId="{C6C46FD4-EA33-4F9B-8046-A6655EBF66BC}" dt="2022-10-24T21:41:26.548" v="2086" actId="478"/>
          <ac:spMkLst>
            <pc:docMk/>
            <pc:sldMk cId="896379170" sldId="450"/>
            <ac:spMk id="5" creationId="{65BBF3DB-9355-EB04-5D82-4F0D17173A56}"/>
          </ac:spMkLst>
        </pc:spChg>
      </pc:sldChg>
      <pc:sldChg chg="addSp delSp modSp add mod modNotesTx">
        <pc:chgData name="Allie Pfleger" userId="7701ca9aa713607d" providerId="LiveId" clId="{C6C46FD4-EA33-4F9B-8046-A6655EBF66BC}" dt="2022-10-24T22:41:54.748" v="3573" actId="20577"/>
        <pc:sldMkLst>
          <pc:docMk/>
          <pc:sldMk cId="3381201507" sldId="451"/>
        </pc:sldMkLst>
        <pc:spChg chg="mod">
          <ac:chgData name="Allie Pfleger" userId="7701ca9aa713607d" providerId="LiveId" clId="{C6C46FD4-EA33-4F9B-8046-A6655EBF66BC}" dt="2022-10-24T21:41:51.445" v="2093" actId="11"/>
          <ac:spMkLst>
            <pc:docMk/>
            <pc:sldMk cId="3381201507" sldId="451"/>
            <ac:spMk id="3" creationId="{714E8F8E-0237-C91D-E4B9-D4BB69AFA996}"/>
          </ac:spMkLst>
        </pc:spChg>
        <pc:spChg chg="add mod">
          <ac:chgData name="Allie Pfleger" userId="7701ca9aa713607d" providerId="LiveId" clId="{C6C46FD4-EA33-4F9B-8046-A6655EBF66BC}" dt="2022-10-24T22:41:54.748" v="3573" actId="20577"/>
          <ac:spMkLst>
            <pc:docMk/>
            <pc:sldMk cId="3381201507" sldId="451"/>
            <ac:spMk id="4" creationId="{4C573422-7545-1DED-E95E-87D8BA489FFC}"/>
          </ac:spMkLst>
        </pc:spChg>
        <pc:spChg chg="del">
          <ac:chgData name="Allie Pfleger" userId="7701ca9aa713607d" providerId="LiveId" clId="{C6C46FD4-EA33-4F9B-8046-A6655EBF66BC}" dt="2022-10-24T21:41:36.332" v="2089" actId="478"/>
          <ac:spMkLst>
            <pc:docMk/>
            <pc:sldMk cId="3381201507" sldId="451"/>
            <ac:spMk id="5" creationId="{65BBF3DB-9355-EB04-5D82-4F0D17173A56}"/>
          </ac:spMkLst>
        </pc:spChg>
        <pc:spChg chg="add del mod">
          <ac:chgData name="Allie Pfleger" userId="7701ca9aa713607d" providerId="LiveId" clId="{C6C46FD4-EA33-4F9B-8046-A6655EBF66BC}" dt="2022-10-24T22:41:07.378" v="3570" actId="478"/>
          <ac:spMkLst>
            <pc:docMk/>
            <pc:sldMk cId="3381201507" sldId="451"/>
            <ac:spMk id="7" creationId="{810A6AEE-64BB-8DBF-77A6-C6D5829CB652}"/>
          </ac:spMkLst>
        </pc:spChg>
      </pc:sldChg>
      <pc:sldChg chg="addSp delSp modSp add mod modNotesTx">
        <pc:chgData name="Allie Pfleger" userId="7701ca9aa713607d" providerId="LiveId" clId="{C6C46FD4-EA33-4F9B-8046-A6655EBF66BC}" dt="2022-10-24T22:30:56.365" v="3397" actId="20577"/>
        <pc:sldMkLst>
          <pc:docMk/>
          <pc:sldMk cId="1820938566" sldId="452"/>
        </pc:sldMkLst>
        <pc:spChg chg="mod">
          <ac:chgData name="Allie Pfleger" userId="7701ca9aa713607d" providerId="LiveId" clId="{C6C46FD4-EA33-4F9B-8046-A6655EBF66BC}" dt="2022-10-24T21:44:10.642" v="2259" actId="14100"/>
          <ac:spMkLst>
            <pc:docMk/>
            <pc:sldMk cId="1820938566" sldId="452"/>
            <ac:spMk id="3" creationId="{714E8F8E-0237-C91D-E4B9-D4BB69AFA996}"/>
          </ac:spMkLst>
        </pc:spChg>
        <pc:spChg chg="add mod">
          <ac:chgData name="Allie Pfleger" userId="7701ca9aa713607d" providerId="LiveId" clId="{C6C46FD4-EA33-4F9B-8046-A6655EBF66BC}" dt="2022-10-24T21:47:37.492" v="2304"/>
          <ac:spMkLst>
            <pc:docMk/>
            <pc:sldMk cId="1820938566" sldId="452"/>
            <ac:spMk id="4" creationId="{603D9068-A621-333D-C210-89A22FD46DD4}"/>
          </ac:spMkLst>
        </pc:spChg>
        <pc:spChg chg="del">
          <ac:chgData name="Allie Pfleger" userId="7701ca9aa713607d" providerId="LiveId" clId="{C6C46FD4-EA33-4F9B-8046-A6655EBF66BC}" dt="2022-10-24T21:42:01.876" v="2096" actId="478"/>
          <ac:spMkLst>
            <pc:docMk/>
            <pc:sldMk cId="1820938566" sldId="452"/>
            <ac:spMk id="5" creationId="{65BBF3DB-9355-EB04-5D82-4F0D17173A56}"/>
          </ac:spMkLst>
        </pc:spChg>
        <pc:spChg chg="add mod">
          <ac:chgData name="Allie Pfleger" userId="7701ca9aa713607d" providerId="LiveId" clId="{C6C46FD4-EA33-4F9B-8046-A6655EBF66BC}" dt="2022-10-24T21:58:31.106" v="2685" actId="571"/>
          <ac:spMkLst>
            <pc:docMk/>
            <pc:sldMk cId="1820938566" sldId="452"/>
            <ac:spMk id="6" creationId="{5D0E6312-8028-A2C7-2274-A51F6512A101}"/>
          </ac:spMkLst>
        </pc:spChg>
      </pc:sldChg>
      <pc:sldChg chg="delSp modSp add mod">
        <pc:chgData name="Allie Pfleger" userId="7701ca9aa713607d" providerId="LiveId" clId="{C6C46FD4-EA33-4F9B-8046-A6655EBF66BC}" dt="2022-10-24T22:37:48.905" v="3555"/>
        <pc:sldMkLst>
          <pc:docMk/>
          <pc:sldMk cId="944918661" sldId="453"/>
        </pc:sldMkLst>
        <pc:spChg chg="mod">
          <ac:chgData name="Allie Pfleger" userId="7701ca9aa713607d" providerId="LiveId" clId="{C6C46FD4-EA33-4F9B-8046-A6655EBF66BC}" dt="2022-10-24T22:37:48.905" v="3555"/>
          <ac:spMkLst>
            <pc:docMk/>
            <pc:sldMk cId="944918661" sldId="453"/>
            <ac:spMk id="2" creationId="{645646C8-7FA2-3B4D-D7A9-8583D091B473}"/>
          </ac:spMkLst>
        </pc:spChg>
        <pc:spChg chg="mod">
          <ac:chgData name="Allie Pfleger" userId="7701ca9aa713607d" providerId="LiveId" clId="{C6C46FD4-EA33-4F9B-8046-A6655EBF66BC}" dt="2022-10-24T22:12:35.787" v="3021" actId="1076"/>
          <ac:spMkLst>
            <pc:docMk/>
            <pc:sldMk cId="944918661" sldId="453"/>
            <ac:spMk id="4" creationId="{CE6E1D37-EF7A-BDC8-CC74-909B7A7A03FD}"/>
          </ac:spMkLst>
        </pc:spChg>
        <pc:spChg chg="del">
          <ac:chgData name="Allie Pfleger" userId="7701ca9aa713607d" providerId="LiveId" clId="{C6C46FD4-EA33-4F9B-8046-A6655EBF66BC}" dt="2022-10-24T21:43:04.414" v="2248" actId="478"/>
          <ac:spMkLst>
            <pc:docMk/>
            <pc:sldMk cId="944918661" sldId="453"/>
            <ac:spMk id="6" creationId="{3B3598FA-FBDB-8F17-52C3-7A16ED249D46}"/>
          </ac:spMkLst>
        </pc:spChg>
      </pc:sldChg>
      <pc:sldChg chg="addSp delSp modSp add mod">
        <pc:chgData name="Allie Pfleger" userId="7701ca9aa713607d" providerId="LiveId" clId="{C6C46FD4-EA33-4F9B-8046-A6655EBF66BC}" dt="2022-10-24T22:37:44.786" v="3554"/>
        <pc:sldMkLst>
          <pc:docMk/>
          <pc:sldMk cId="883599321" sldId="454"/>
        </pc:sldMkLst>
        <pc:spChg chg="mod">
          <ac:chgData name="Allie Pfleger" userId="7701ca9aa713607d" providerId="LiveId" clId="{C6C46FD4-EA33-4F9B-8046-A6655EBF66BC}" dt="2022-10-24T22:37:44.786" v="3554"/>
          <ac:spMkLst>
            <pc:docMk/>
            <pc:sldMk cId="883599321" sldId="454"/>
            <ac:spMk id="2" creationId="{645646C8-7FA2-3B4D-D7A9-8583D091B473}"/>
          </ac:spMkLst>
        </pc:spChg>
        <pc:spChg chg="del">
          <ac:chgData name="Allie Pfleger" userId="7701ca9aa713607d" providerId="LiveId" clId="{C6C46FD4-EA33-4F9B-8046-A6655EBF66BC}" dt="2022-10-24T22:12:47.307" v="3024" actId="478"/>
          <ac:spMkLst>
            <pc:docMk/>
            <pc:sldMk cId="883599321" sldId="454"/>
            <ac:spMk id="4" creationId="{CE6E1D37-EF7A-BDC8-CC74-909B7A7A03FD}"/>
          </ac:spMkLst>
        </pc:spChg>
        <pc:spChg chg="del">
          <ac:chgData name="Allie Pfleger" userId="7701ca9aa713607d" providerId="LiveId" clId="{C6C46FD4-EA33-4F9B-8046-A6655EBF66BC}" dt="2022-10-24T21:43:12.180" v="2251" actId="478"/>
          <ac:spMkLst>
            <pc:docMk/>
            <pc:sldMk cId="883599321" sldId="454"/>
            <ac:spMk id="5" creationId="{BEC2CE3C-2D7C-0182-3A6F-9DFDC0FF67D4}"/>
          </ac:spMkLst>
        </pc:spChg>
        <pc:spChg chg="del">
          <ac:chgData name="Allie Pfleger" userId="7701ca9aa713607d" providerId="LiveId" clId="{C6C46FD4-EA33-4F9B-8046-A6655EBF66BC}" dt="2022-10-24T21:43:09.426" v="2250" actId="478"/>
          <ac:spMkLst>
            <pc:docMk/>
            <pc:sldMk cId="883599321" sldId="454"/>
            <ac:spMk id="6" creationId="{3B3598FA-FBDB-8F17-52C3-7A16ED249D46}"/>
          </ac:spMkLst>
        </pc:spChg>
        <pc:spChg chg="add mod">
          <ac:chgData name="Allie Pfleger" userId="7701ca9aa713607d" providerId="LiveId" clId="{C6C46FD4-EA33-4F9B-8046-A6655EBF66BC}" dt="2022-10-24T22:12:47.715" v="3025"/>
          <ac:spMkLst>
            <pc:docMk/>
            <pc:sldMk cId="883599321" sldId="454"/>
            <ac:spMk id="7" creationId="{BFE277C5-6E1D-6B28-68CB-9CD81EDB923E}"/>
          </ac:spMkLst>
        </pc:spChg>
      </pc:sldChg>
      <pc:sldChg chg="delSp modSp add mod">
        <pc:chgData name="Allie Pfleger" userId="7701ca9aa713607d" providerId="LiveId" clId="{C6C46FD4-EA33-4F9B-8046-A6655EBF66BC}" dt="2022-10-24T22:37:25.071" v="3553" actId="20577"/>
        <pc:sldMkLst>
          <pc:docMk/>
          <pc:sldMk cId="3654983370" sldId="455"/>
        </pc:sldMkLst>
        <pc:spChg chg="mod">
          <ac:chgData name="Allie Pfleger" userId="7701ca9aa713607d" providerId="LiveId" clId="{C6C46FD4-EA33-4F9B-8046-A6655EBF66BC}" dt="2022-10-24T22:37:25.071" v="3553" actId="20577"/>
          <ac:spMkLst>
            <pc:docMk/>
            <pc:sldMk cId="3654983370" sldId="455"/>
            <ac:spMk id="2" creationId="{645646C8-7FA2-3B4D-D7A9-8583D091B473}"/>
          </ac:spMkLst>
        </pc:spChg>
        <pc:spChg chg="del mod">
          <ac:chgData name="Allie Pfleger" userId="7701ca9aa713607d" providerId="LiveId" clId="{C6C46FD4-EA33-4F9B-8046-A6655EBF66BC}" dt="2022-10-24T21:43:19.845" v="2254" actId="478"/>
          <ac:spMkLst>
            <pc:docMk/>
            <pc:sldMk cId="3654983370" sldId="455"/>
            <ac:spMk id="4" creationId="{CE6E1D37-EF7A-BDC8-CC74-909B7A7A03FD}"/>
          </ac:spMkLst>
        </pc:spChg>
        <pc:spChg chg="del">
          <ac:chgData name="Allie Pfleger" userId="7701ca9aa713607d" providerId="LiveId" clId="{C6C46FD4-EA33-4F9B-8046-A6655EBF66BC}" dt="2022-10-24T21:43:22.039" v="2255" actId="478"/>
          <ac:spMkLst>
            <pc:docMk/>
            <pc:sldMk cId="3654983370" sldId="455"/>
            <ac:spMk id="5" creationId="{BEC2CE3C-2D7C-0182-3A6F-9DFDC0FF67D4}"/>
          </ac:spMkLst>
        </pc:spChg>
        <pc:spChg chg="del">
          <ac:chgData name="Allie Pfleger" userId="7701ca9aa713607d" providerId="LiveId" clId="{C6C46FD4-EA33-4F9B-8046-A6655EBF66BC}" dt="2022-10-24T21:43:24.251" v="2256" actId="478"/>
          <ac:spMkLst>
            <pc:docMk/>
            <pc:sldMk cId="3654983370" sldId="455"/>
            <ac:spMk id="6" creationId="{3B3598FA-FBDB-8F17-52C3-7A16ED249D46}"/>
          </ac:spMkLst>
        </pc:spChg>
      </pc:sldChg>
      <pc:sldChg chg="delSp add mod">
        <pc:chgData name="Allie Pfleger" userId="7701ca9aa713607d" providerId="LiveId" clId="{C6C46FD4-EA33-4F9B-8046-A6655EBF66BC}" dt="2022-10-24T21:47:58.700" v="2306" actId="478"/>
        <pc:sldMkLst>
          <pc:docMk/>
          <pc:sldMk cId="3569576289" sldId="456"/>
        </pc:sldMkLst>
        <pc:spChg chg="del">
          <ac:chgData name="Allie Pfleger" userId="7701ca9aa713607d" providerId="LiveId" clId="{C6C46FD4-EA33-4F9B-8046-A6655EBF66BC}" dt="2022-10-24T21:47:58.700" v="2306" actId="478"/>
          <ac:spMkLst>
            <pc:docMk/>
            <pc:sldMk cId="3569576289" sldId="456"/>
            <ac:spMk id="4" creationId="{603D9068-A621-333D-C210-89A22FD46DD4}"/>
          </ac:spMkLst>
        </pc:spChg>
      </pc:sldChg>
      <pc:sldChg chg="delSp add mod modNotesTx">
        <pc:chgData name="Allie Pfleger" userId="7701ca9aa713607d" providerId="LiveId" clId="{C6C46FD4-EA33-4F9B-8046-A6655EBF66BC}" dt="2022-10-24T22:31:13.602" v="3492" actId="20577"/>
        <pc:sldMkLst>
          <pc:docMk/>
          <pc:sldMk cId="125241494" sldId="457"/>
        </pc:sldMkLst>
        <pc:spChg chg="del">
          <ac:chgData name="Allie Pfleger" userId="7701ca9aa713607d" providerId="LiveId" clId="{C6C46FD4-EA33-4F9B-8046-A6655EBF66BC}" dt="2022-10-24T21:58:25.947" v="2683" actId="478"/>
          <ac:spMkLst>
            <pc:docMk/>
            <pc:sldMk cId="125241494" sldId="457"/>
            <ac:spMk id="4" creationId="{4C573422-7545-1DED-E95E-87D8BA489FFC}"/>
          </ac:spMkLst>
        </pc:spChg>
      </pc:sldChg>
      <pc:sldChg chg="delSp add mod modNotesTx">
        <pc:chgData name="Allie Pfleger" userId="7701ca9aa713607d" providerId="LiveId" clId="{C6C46FD4-EA33-4F9B-8046-A6655EBF66BC}" dt="2022-10-24T22:31:21.393" v="3494" actId="20577"/>
        <pc:sldMkLst>
          <pc:docMk/>
          <pc:sldMk cId="514409216" sldId="458"/>
        </pc:sldMkLst>
        <pc:spChg chg="del">
          <ac:chgData name="Allie Pfleger" userId="7701ca9aa713607d" providerId="LiveId" clId="{C6C46FD4-EA33-4F9B-8046-A6655EBF66BC}" dt="2022-10-24T22:00:00.480" v="2730" actId="478"/>
          <ac:spMkLst>
            <pc:docMk/>
            <pc:sldMk cId="514409216" sldId="458"/>
            <ac:spMk id="4" creationId="{98241DDF-52F4-264A-3A49-41256FFF8410}"/>
          </ac:spMkLst>
        </pc:spChg>
      </pc:sldChg>
      <pc:sldChg chg="delSp add mod modNotesTx">
        <pc:chgData name="Allie Pfleger" userId="7701ca9aa713607d" providerId="LiveId" clId="{C6C46FD4-EA33-4F9B-8046-A6655EBF66BC}" dt="2022-10-24T22:31:31.587" v="3496" actId="20577"/>
        <pc:sldMkLst>
          <pc:docMk/>
          <pc:sldMk cId="3585785123" sldId="459"/>
        </pc:sldMkLst>
        <pc:spChg chg="del">
          <ac:chgData name="Allie Pfleger" userId="7701ca9aa713607d" providerId="LiveId" clId="{C6C46FD4-EA33-4F9B-8046-A6655EBF66BC}" dt="2022-10-24T22:03:06.607" v="2777" actId="478"/>
          <ac:spMkLst>
            <pc:docMk/>
            <pc:sldMk cId="3585785123" sldId="459"/>
            <ac:spMk id="4" creationId="{BA9AB7F2-C785-4940-EACA-D31A676FA986}"/>
          </ac:spMkLst>
        </pc:spChg>
      </pc:sldChg>
      <pc:sldChg chg="modSp add mod modNotesTx">
        <pc:chgData name="Allie Pfleger" userId="7701ca9aa713607d" providerId="LiveId" clId="{C6C46FD4-EA33-4F9B-8046-A6655EBF66BC}" dt="2022-10-24T22:46:23.207" v="3612" actId="20577"/>
        <pc:sldMkLst>
          <pc:docMk/>
          <pc:sldMk cId="15683537" sldId="460"/>
        </pc:sldMkLst>
        <pc:spChg chg="mod">
          <ac:chgData name="Allie Pfleger" userId="7701ca9aa713607d" providerId="LiveId" clId="{C6C46FD4-EA33-4F9B-8046-A6655EBF66BC}" dt="2022-10-24T22:44:18.243" v="3575" actId="20577"/>
          <ac:spMkLst>
            <pc:docMk/>
            <pc:sldMk cId="15683537" sldId="460"/>
            <ac:spMk id="2" creationId="{645646C8-7FA2-3B4D-D7A9-8583D091B473}"/>
          </ac:spMkLst>
        </pc:spChg>
        <pc:spChg chg="mod">
          <ac:chgData name="Allie Pfleger" userId="7701ca9aa713607d" providerId="LiveId" clId="{C6C46FD4-EA33-4F9B-8046-A6655EBF66BC}" dt="2022-10-24T22:45:41.370" v="3593" actId="20577"/>
          <ac:spMkLst>
            <pc:docMk/>
            <pc:sldMk cId="15683537" sldId="460"/>
            <ac:spMk id="3" creationId="{714E8F8E-0237-C91D-E4B9-D4BB69AFA996}"/>
          </ac:spMkLst>
        </pc:spChg>
      </pc:sldChg>
      <pc:sldChg chg="addSp delSp modSp add mod modNotesTx">
        <pc:chgData name="Allie Pfleger" userId="7701ca9aa713607d" providerId="LiveId" clId="{C6C46FD4-EA33-4F9B-8046-A6655EBF66BC}" dt="2022-10-24T23:03:52.955" v="4165"/>
        <pc:sldMkLst>
          <pc:docMk/>
          <pc:sldMk cId="209952363" sldId="461"/>
        </pc:sldMkLst>
        <pc:spChg chg="add mod">
          <ac:chgData name="Allie Pfleger" userId="7701ca9aa713607d" providerId="LiveId" clId="{C6C46FD4-EA33-4F9B-8046-A6655EBF66BC}" dt="2022-10-24T23:03:52.955" v="4165"/>
          <ac:spMkLst>
            <pc:docMk/>
            <pc:sldMk cId="209952363" sldId="461"/>
            <ac:spMk id="4" creationId="{9C55A288-BD4F-253F-4EFD-12642D61D910}"/>
          </ac:spMkLst>
        </pc:spChg>
        <pc:spChg chg="del">
          <ac:chgData name="Allie Pfleger" userId="7701ca9aa713607d" providerId="LiveId" clId="{C6C46FD4-EA33-4F9B-8046-A6655EBF66BC}" dt="2022-10-24T22:45:53.261" v="3597" actId="478"/>
          <ac:spMkLst>
            <pc:docMk/>
            <pc:sldMk cId="209952363" sldId="461"/>
            <ac:spMk id="5" creationId="{65BBF3DB-9355-EB04-5D82-4F0D17173A56}"/>
          </ac:spMkLst>
        </pc:spChg>
        <pc:spChg chg="add mod">
          <ac:chgData name="Allie Pfleger" userId="7701ca9aa713607d" providerId="LiveId" clId="{C6C46FD4-EA33-4F9B-8046-A6655EBF66BC}" dt="2022-10-24T22:49:16.545" v="3645"/>
          <ac:spMkLst>
            <pc:docMk/>
            <pc:sldMk cId="209952363" sldId="461"/>
            <ac:spMk id="6" creationId="{6616E835-153B-EF06-B271-1F89C72CE922}"/>
          </ac:spMkLst>
        </pc:spChg>
        <pc:spChg chg="add mod">
          <ac:chgData name="Allie Pfleger" userId="7701ca9aa713607d" providerId="LiveId" clId="{C6C46FD4-EA33-4F9B-8046-A6655EBF66BC}" dt="2022-10-24T22:50:14.344" v="3651" actId="20577"/>
          <ac:spMkLst>
            <pc:docMk/>
            <pc:sldMk cId="209952363" sldId="461"/>
            <ac:spMk id="7" creationId="{AACDBFCD-387D-5798-3F4C-A70FA4A8D747}"/>
          </ac:spMkLst>
        </pc:spChg>
      </pc:sldChg>
      <pc:sldChg chg="delSp modSp add mod">
        <pc:chgData name="Allie Pfleger" userId="7701ca9aa713607d" providerId="LiveId" clId="{C6C46FD4-EA33-4F9B-8046-A6655EBF66BC}" dt="2022-10-24T23:04:01.782" v="4166"/>
        <pc:sldMkLst>
          <pc:docMk/>
          <pc:sldMk cId="1435053744" sldId="462"/>
        </pc:sldMkLst>
        <pc:spChg chg="mod">
          <ac:chgData name="Allie Pfleger" userId="7701ca9aa713607d" providerId="LiveId" clId="{C6C46FD4-EA33-4F9B-8046-A6655EBF66BC}" dt="2022-10-24T23:04:01.782" v="4166"/>
          <ac:spMkLst>
            <pc:docMk/>
            <pc:sldMk cId="1435053744" sldId="462"/>
            <ac:spMk id="4" creationId="{9C55A288-BD4F-253F-4EFD-12642D61D910}"/>
          </ac:spMkLst>
        </pc:spChg>
        <pc:spChg chg="del">
          <ac:chgData name="Allie Pfleger" userId="7701ca9aa713607d" providerId="LiveId" clId="{C6C46FD4-EA33-4F9B-8046-A6655EBF66BC}" dt="2022-10-24T22:50:30.212" v="3654" actId="478"/>
          <ac:spMkLst>
            <pc:docMk/>
            <pc:sldMk cId="1435053744" sldId="462"/>
            <ac:spMk id="7" creationId="{AACDBFCD-387D-5798-3F4C-A70FA4A8D747}"/>
          </ac:spMkLst>
        </pc:spChg>
      </pc:sldChg>
      <pc:sldChg chg="delSp modSp add mod">
        <pc:chgData name="Allie Pfleger" userId="7701ca9aa713607d" providerId="LiveId" clId="{C6C46FD4-EA33-4F9B-8046-A6655EBF66BC}" dt="2022-10-24T23:04:06.140" v="4167"/>
        <pc:sldMkLst>
          <pc:docMk/>
          <pc:sldMk cId="4134199104" sldId="463"/>
        </pc:sldMkLst>
        <pc:spChg chg="mod">
          <ac:chgData name="Allie Pfleger" userId="7701ca9aa713607d" providerId="LiveId" clId="{C6C46FD4-EA33-4F9B-8046-A6655EBF66BC}" dt="2022-10-24T23:04:06.140" v="4167"/>
          <ac:spMkLst>
            <pc:docMk/>
            <pc:sldMk cId="4134199104" sldId="463"/>
            <ac:spMk id="4" creationId="{9C55A288-BD4F-253F-4EFD-12642D61D910}"/>
          </ac:spMkLst>
        </pc:spChg>
        <pc:spChg chg="del">
          <ac:chgData name="Allie Pfleger" userId="7701ca9aa713607d" providerId="LiveId" clId="{C6C46FD4-EA33-4F9B-8046-A6655EBF66BC}" dt="2022-10-24T22:50:34.844" v="3656" actId="478"/>
          <ac:spMkLst>
            <pc:docMk/>
            <pc:sldMk cId="4134199104" sldId="463"/>
            <ac:spMk id="6" creationId="{6616E835-153B-EF06-B271-1F89C72CE922}"/>
          </ac:spMkLst>
        </pc:spChg>
        <pc:spChg chg="del">
          <ac:chgData name="Allie Pfleger" userId="7701ca9aa713607d" providerId="LiveId" clId="{C6C46FD4-EA33-4F9B-8046-A6655EBF66BC}" dt="2022-10-24T22:50:36.503" v="3657" actId="478"/>
          <ac:spMkLst>
            <pc:docMk/>
            <pc:sldMk cId="4134199104" sldId="463"/>
            <ac:spMk id="7" creationId="{AACDBFCD-387D-5798-3F4C-A70FA4A8D747}"/>
          </ac:spMkLst>
        </pc:spChg>
      </pc:sldChg>
      <pc:sldChg chg="delSp add mod">
        <pc:chgData name="Allie Pfleger" userId="7701ca9aa713607d" providerId="LiveId" clId="{C6C46FD4-EA33-4F9B-8046-A6655EBF66BC}" dt="2022-10-24T22:50:44.991" v="3661" actId="478"/>
        <pc:sldMkLst>
          <pc:docMk/>
          <pc:sldMk cId="112418469" sldId="464"/>
        </pc:sldMkLst>
        <pc:spChg chg="del">
          <ac:chgData name="Allie Pfleger" userId="7701ca9aa713607d" providerId="LiveId" clId="{C6C46FD4-EA33-4F9B-8046-A6655EBF66BC}" dt="2022-10-24T22:50:41.696" v="3659" actId="478"/>
          <ac:spMkLst>
            <pc:docMk/>
            <pc:sldMk cId="112418469" sldId="464"/>
            <ac:spMk id="4" creationId="{9C55A288-BD4F-253F-4EFD-12642D61D910}"/>
          </ac:spMkLst>
        </pc:spChg>
        <pc:spChg chg="del">
          <ac:chgData name="Allie Pfleger" userId="7701ca9aa713607d" providerId="LiveId" clId="{C6C46FD4-EA33-4F9B-8046-A6655EBF66BC}" dt="2022-10-24T22:50:43.540" v="3660" actId="478"/>
          <ac:spMkLst>
            <pc:docMk/>
            <pc:sldMk cId="112418469" sldId="464"/>
            <ac:spMk id="6" creationId="{6616E835-153B-EF06-B271-1F89C72CE922}"/>
          </ac:spMkLst>
        </pc:spChg>
        <pc:spChg chg="del">
          <ac:chgData name="Allie Pfleger" userId="7701ca9aa713607d" providerId="LiveId" clId="{C6C46FD4-EA33-4F9B-8046-A6655EBF66BC}" dt="2022-10-24T22:50:44.991" v="3661" actId="478"/>
          <ac:spMkLst>
            <pc:docMk/>
            <pc:sldMk cId="112418469" sldId="464"/>
            <ac:spMk id="7" creationId="{AACDBFCD-387D-5798-3F4C-A70FA4A8D747}"/>
          </ac:spMkLst>
        </pc:spChg>
      </pc:sldChg>
      <pc:sldChg chg="modSp add mod modNotesTx">
        <pc:chgData name="Allie Pfleger" userId="7701ca9aa713607d" providerId="LiveId" clId="{C6C46FD4-EA33-4F9B-8046-A6655EBF66BC}" dt="2022-10-24T22:55:55.973" v="3922" actId="20577"/>
        <pc:sldMkLst>
          <pc:docMk/>
          <pc:sldMk cId="4199189478" sldId="465"/>
        </pc:sldMkLst>
        <pc:spChg chg="mod">
          <ac:chgData name="Allie Pfleger" userId="7701ca9aa713607d" providerId="LiveId" clId="{C6C46FD4-EA33-4F9B-8046-A6655EBF66BC}" dt="2022-10-24T22:53:20.732" v="3885" actId="20577"/>
          <ac:spMkLst>
            <pc:docMk/>
            <pc:sldMk cId="4199189478" sldId="465"/>
            <ac:spMk id="2" creationId="{645646C8-7FA2-3B4D-D7A9-8583D091B473}"/>
          </ac:spMkLst>
        </pc:spChg>
        <pc:spChg chg="mod">
          <ac:chgData name="Allie Pfleger" userId="7701ca9aa713607d" providerId="LiveId" clId="{C6C46FD4-EA33-4F9B-8046-A6655EBF66BC}" dt="2022-10-24T22:54:10.559" v="3899" actId="20577"/>
          <ac:spMkLst>
            <pc:docMk/>
            <pc:sldMk cId="4199189478" sldId="465"/>
            <ac:spMk id="3" creationId="{714E8F8E-0237-C91D-E4B9-D4BB69AFA996}"/>
          </ac:spMkLst>
        </pc:spChg>
        <pc:spChg chg="mod">
          <ac:chgData name="Allie Pfleger" userId="7701ca9aa713607d" providerId="LiveId" clId="{C6C46FD4-EA33-4F9B-8046-A6655EBF66BC}" dt="2022-10-24T22:54:14.479" v="3900" actId="1076"/>
          <ac:spMkLst>
            <pc:docMk/>
            <pc:sldMk cId="4199189478" sldId="465"/>
            <ac:spMk id="5" creationId="{65BBF3DB-9355-EB04-5D82-4F0D17173A56}"/>
          </ac:spMkLst>
        </pc:spChg>
      </pc:sldChg>
      <pc:sldChg chg="delSp modSp add mod modNotesTx">
        <pc:chgData name="Allie Pfleger" userId="7701ca9aa713607d" providerId="LiveId" clId="{C6C46FD4-EA33-4F9B-8046-A6655EBF66BC}" dt="2022-10-24T22:55:46.033" v="3919" actId="20577"/>
        <pc:sldMkLst>
          <pc:docMk/>
          <pc:sldMk cId="2647029575" sldId="466"/>
        </pc:sldMkLst>
        <pc:spChg chg="mod">
          <ac:chgData name="Allie Pfleger" userId="7701ca9aa713607d" providerId="LiveId" clId="{C6C46FD4-EA33-4F9B-8046-A6655EBF66BC}" dt="2022-10-24T22:54:50.849" v="3904" actId="11"/>
          <ac:spMkLst>
            <pc:docMk/>
            <pc:sldMk cId="2647029575" sldId="466"/>
            <ac:spMk id="3" creationId="{714E8F8E-0237-C91D-E4B9-D4BB69AFA996}"/>
          </ac:spMkLst>
        </pc:spChg>
        <pc:spChg chg="del">
          <ac:chgData name="Allie Pfleger" userId="7701ca9aa713607d" providerId="LiveId" clId="{C6C46FD4-EA33-4F9B-8046-A6655EBF66BC}" dt="2022-10-24T22:54:29.297" v="3902" actId="478"/>
          <ac:spMkLst>
            <pc:docMk/>
            <pc:sldMk cId="2647029575" sldId="466"/>
            <ac:spMk id="5" creationId="{65BBF3DB-9355-EB04-5D82-4F0D17173A56}"/>
          </ac:spMkLst>
        </pc:spChg>
      </pc:sldChg>
      <pc:sldChg chg="delSp modSp add mod modNotesTx">
        <pc:chgData name="Allie Pfleger" userId="7701ca9aa713607d" providerId="LiveId" clId="{C6C46FD4-EA33-4F9B-8046-A6655EBF66BC}" dt="2022-10-24T22:55:42.788" v="3918" actId="20577"/>
        <pc:sldMkLst>
          <pc:docMk/>
          <pc:sldMk cId="1581938355" sldId="467"/>
        </pc:sldMkLst>
        <pc:spChg chg="mod">
          <ac:chgData name="Allie Pfleger" userId="7701ca9aa713607d" providerId="LiveId" clId="{C6C46FD4-EA33-4F9B-8046-A6655EBF66BC}" dt="2022-10-24T22:55:09.501" v="3908" actId="11"/>
          <ac:spMkLst>
            <pc:docMk/>
            <pc:sldMk cId="1581938355" sldId="467"/>
            <ac:spMk id="3" creationId="{714E8F8E-0237-C91D-E4B9-D4BB69AFA996}"/>
          </ac:spMkLst>
        </pc:spChg>
        <pc:spChg chg="del">
          <ac:chgData name="Allie Pfleger" userId="7701ca9aa713607d" providerId="LiveId" clId="{C6C46FD4-EA33-4F9B-8046-A6655EBF66BC}" dt="2022-10-24T22:55:40.621" v="3917" actId="478"/>
          <ac:spMkLst>
            <pc:docMk/>
            <pc:sldMk cId="1581938355" sldId="467"/>
            <ac:spMk id="5" creationId="{65BBF3DB-9355-EB04-5D82-4F0D17173A56}"/>
          </ac:spMkLst>
        </pc:spChg>
      </pc:sldChg>
      <pc:sldChg chg="delSp modSp add mod modNotesTx">
        <pc:chgData name="Allie Pfleger" userId="7701ca9aa713607d" providerId="LiveId" clId="{C6C46FD4-EA33-4F9B-8046-A6655EBF66BC}" dt="2022-10-24T22:55:48.599" v="3920" actId="20577"/>
        <pc:sldMkLst>
          <pc:docMk/>
          <pc:sldMk cId="1541955450" sldId="468"/>
        </pc:sldMkLst>
        <pc:spChg chg="mod">
          <ac:chgData name="Allie Pfleger" userId="7701ca9aa713607d" providerId="LiveId" clId="{C6C46FD4-EA33-4F9B-8046-A6655EBF66BC}" dt="2022-10-24T22:55:27.479" v="3912" actId="11"/>
          <ac:spMkLst>
            <pc:docMk/>
            <pc:sldMk cId="1541955450" sldId="468"/>
            <ac:spMk id="3" creationId="{714E8F8E-0237-C91D-E4B9-D4BB69AFA996}"/>
          </ac:spMkLst>
        </pc:spChg>
        <pc:spChg chg="del">
          <ac:chgData name="Allie Pfleger" userId="7701ca9aa713607d" providerId="LiveId" clId="{C6C46FD4-EA33-4F9B-8046-A6655EBF66BC}" dt="2022-10-24T22:55:37.786" v="3916" actId="478"/>
          <ac:spMkLst>
            <pc:docMk/>
            <pc:sldMk cId="1541955450" sldId="468"/>
            <ac:spMk id="5" creationId="{65BBF3DB-9355-EB04-5D82-4F0D17173A56}"/>
          </ac:spMkLst>
        </pc:spChg>
      </pc:sldChg>
      <pc:sldChg chg="delSp modSp add mod modNotesTx">
        <pc:chgData name="Allie Pfleger" userId="7701ca9aa713607d" providerId="LiveId" clId="{C6C46FD4-EA33-4F9B-8046-A6655EBF66BC}" dt="2022-10-24T22:55:51.503" v="3921" actId="20577"/>
        <pc:sldMkLst>
          <pc:docMk/>
          <pc:sldMk cId="1674846475" sldId="469"/>
        </pc:sldMkLst>
        <pc:spChg chg="mod">
          <ac:chgData name="Allie Pfleger" userId="7701ca9aa713607d" providerId="LiveId" clId="{C6C46FD4-EA33-4F9B-8046-A6655EBF66BC}" dt="2022-10-24T22:55:32.933" v="3914" actId="20577"/>
          <ac:spMkLst>
            <pc:docMk/>
            <pc:sldMk cId="1674846475" sldId="469"/>
            <ac:spMk id="3" creationId="{714E8F8E-0237-C91D-E4B9-D4BB69AFA996}"/>
          </ac:spMkLst>
        </pc:spChg>
        <pc:spChg chg="del">
          <ac:chgData name="Allie Pfleger" userId="7701ca9aa713607d" providerId="LiveId" clId="{C6C46FD4-EA33-4F9B-8046-A6655EBF66BC}" dt="2022-10-24T22:55:35.314" v="3915" actId="478"/>
          <ac:spMkLst>
            <pc:docMk/>
            <pc:sldMk cId="1674846475" sldId="469"/>
            <ac:spMk id="5" creationId="{65BBF3DB-9355-EB04-5D82-4F0D17173A56}"/>
          </ac:spMkLst>
        </pc:spChg>
      </pc:sldChg>
      <pc:sldChg chg="modSp add mod ord">
        <pc:chgData name="Allie Pfleger" userId="7701ca9aa713607d" providerId="LiveId" clId="{C6C46FD4-EA33-4F9B-8046-A6655EBF66BC}" dt="2022-10-24T23:01:23.470" v="4144" actId="20577"/>
        <pc:sldMkLst>
          <pc:docMk/>
          <pc:sldMk cId="1377287365" sldId="470"/>
        </pc:sldMkLst>
        <pc:spChg chg="mod">
          <ac:chgData name="Allie Pfleger" userId="7701ca9aa713607d" providerId="LiveId" clId="{C6C46FD4-EA33-4F9B-8046-A6655EBF66BC}" dt="2022-10-24T23:01:23.470" v="4144" actId="20577"/>
          <ac:spMkLst>
            <pc:docMk/>
            <pc:sldMk cId="1377287365" sldId="470"/>
            <ac:spMk id="2" creationId="{827C3179-1CED-D6DF-465F-4749487F1704}"/>
          </ac:spMkLst>
        </pc:spChg>
        <pc:spChg chg="mod">
          <ac:chgData name="Allie Pfleger" userId="7701ca9aa713607d" providerId="LiveId" clId="{C6C46FD4-EA33-4F9B-8046-A6655EBF66BC}" dt="2022-10-24T23:01:15.934" v="4129" actId="20577"/>
          <ac:spMkLst>
            <pc:docMk/>
            <pc:sldMk cId="1377287365" sldId="470"/>
            <ac:spMk id="3" creationId="{8B4A796D-C3E2-16AA-2CFA-DD75AF1D8189}"/>
          </ac:spMkLst>
        </pc:spChg>
      </pc:sldChg>
    </pc:docChg>
  </pc:docChgLst>
  <pc:docChgLst>
    <pc:chgData name="Allie Pfleger" userId="7701ca9aa713607d" providerId="LiveId" clId="{BF49C7F9-EEF6-4EDC-97D2-CC05D16D3611}"/>
    <pc:docChg chg="undo redo custSel addSld delSld modSld sldOrd modSection">
      <pc:chgData name="Allie Pfleger" userId="7701ca9aa713607d" providerId="LiveId" clId="{BF49C7F9-EEF6-4EDC-97D2-CC05D16D3611}" dt="2022-10-20T17:16:40.869" v="8408"/>
      <pc:docMkLst>
        <pc:docMk/>
      </pc:docMkLst>
      <pc:sldChg chg="modSp mod">
        <pc:chgData name="Allie Pfleger" userId="7701ca9aa713607d" providerId="LiveId" clId="{BF49C7F9-EEF6-4EDC-97D2-CC05D16D3611}" dt="2022-10-16T19:48:37.379" v="18" actId="20577"/>
        <pc:sldMkLst>
          <pc:docMk/>
          <pc:sldMk cId="2084633147" sldId="314"/>
        </pc:sldMkLst>
        <pc:spChg chg="mod">
          <ac:chgData name="Allie Pfleger" userId="7701ca9aa713607d" providerId="LiveId" clId="{BF49C7F9-EEF6-4EDC-97D2-CC05D16D3611}" dt="2022-10-16T19:48:30.693" v="0" actId="20577"/>
          <ac:spMkLst>
            <pc:docMk/>
            <pc:sldMk cId="2084633147" sldId="314"/>
            <ac:spMk id="4" creationId="{F195F0D5-F9BB-C05C-55B2-ADFAE05F08BB}"/>
          </ac:spMkLst>
        </pc:spChg>
        <pc:spChg chg="mod">
          <ac:chgData name="Allie Pfleger" userId="7701ca9aa713607d" providerId="LiveId" clId="{BF49C7F9-EEF6-4EDC-97D2-CC05D16D3611}" dt="2022-10-16T19:48:37.379" v="18" actId="20577"/>
          <ac:spMkLst>
            <pc:docMk/>
            <pc:sldMk cId="2084633147" sldId="314"/>
            <ac:spMk id="5" creationId="{C419559E-BC6B-F314-EF98-FFEA019D0FD3}"/>
          </ac:spMkLst>
        </pc:spChg>
      </pc:sldChg>
      <pc:sldChg chg="modSp mod">
        <pc:chgData name="Allie Pfleger" userId="7701ca9aa713607d" providerId="LiveId" clId="{BF49C7F9-EEF6-4EDC-97D2-CC05D16D3611}" dt="2022-10-17T22:44:14.358" v="8290" actId="20577"/>
        <pc:sldMkLst>
          <pc:docMk/>
          <pc:sldMk cId="2235408715" sldId="316"/>
        </pc:sldMkLst>
        <pc:spChg chg="mod">
          <ac:chgData name="Allie Pfleger" userId="7701ca9aa713607d" providerId="LiveId" clId="{BF49C7F9-EEF6-4EDC-97D2-CC05D16D3611}" dt="2022-10-17T22:44:14.358" v="8290" actId="20577"/>
          <ac:spMkLst>
            <pc:docMk/>
            <pc:sldMk cId="2235408715" sldId="316"/>
            <ac:spMk id="3" creationId="{40357285-116C-D9E9-8114-1A4EC2B59A7E}"/>
          </ac:spMkLst>
        </pc:spChg>
      </pc:sldChg>
      <pc:sldChg chg="modSp mod">
        <pc:chgData name="Allie Pfleger" userId="7701ca9aa713607d" providerId="LiveId" clId="{BF49C7F9-EEF6-4EDC-97D2-CC05D16D3611}" dt="2022-10-17T06:06:59.274" v="6029" actId="20577"/>
        <pc:sldMkLst>
          <pc:docMk/>
          <pc:sldMk cId="1891048965" sldId="317"/>
        </pc:sldMkLst>
        <pc:spChg chg="mod">
          <ac:chgData name="Allie Pfleger" userId="7701ca9aa713607d" providerId="LiveId" clId="{BF49C7F9-EEF6-4EDC-97D2-CC05D16D3611}" dt="2022-10-17T06:06:59.274" v="6029" actId="20577"/>
          <ac:spMkLst>
            <pc:docMk/>
            <pc:sldMk cId="1891048965" sldId="317"/>
            <ac:spMk id="111" creationId="{00000000-0000-0000-0000-000000000000}"/>
          </ac:spMkLst>
        </pc:spChg>
      </pc:sldChg>
      <pc:sldChg chg="modSp add del mod">
        <pc:chgData name="Allie Pfleger" userId="7701ca9aa713607d" providerId="LiveId" clId="{BF49C7F9-EEF6-4EDC-97D2-CC05D16D3611}" dt="2022-10-16T20:15:15.290" v="736" actId="207"/>
        <pc:sldMkLst>
          <pc:docMk/>
          <pc:sldMk cId="681783591" sldId="382"/>
        </pc:sldMkLst>
        <pc:spChg chg="mod">
          <ac:chgData name="Allie Pfleger" userId="7701ca9aa713607d" providerId="LiveId" clId="{BF49C7F9-EEF6-4EDC-97D2-CC05D16D3611}" dt="2022-10-16T20:05:52.686" v="198" actId="20577"/>
          <ac:spMkLst>
            <pc:docMk/>
            <pc:sldMk cId="681783591" sldId="382"/>
            <ac:spMk id="5" creationId="{BC933AF3-2C9D-E2D7-E802-2A8F14B0D2E2}"/>
          </ac:spMkLst>
        </pc:spChg>
        <pc:spChg chg="mod">
          <ac:chgData name="Allie Pfleger" userId="7701ca9aa713607d" providerId="LiveId" clId="{BF49C7F9-EEF6-4EDC-97D2-CC05D16D3611}" dt="2022-10-16T20:15:15.290" v="736" actId="207"/>
          <ac:spMkLst>
            <pc:docMk/>
            <pc:sldMk cId="681783591" sldId="382"/>
            <ac:spMk id="6" creationId="{BECDCE37-2355-B3F9-4538-8A8697D9ED4F}"/>
          </ac:spMkLst>
        </pc:spChg>
      </pc:sldChg>
      <pc:sldChg chg="modSp mod modNotesTx">
        <pc:chgData name="Allie Pfleger" userId="7701ca9aa713607d" providerId="LiveId" clId="{BF49C7F9-EEF6-4EDC-97D2-CC05D16D3611}" dt="2022-10-16T20:16:49.387" v="837" actId="20577"/>
        <pc:sldMkLst>
          <pc:docMk/>
          <pc:sldMk cId="1248814983" sldId="383"/>
        </pc:sldMkLst>
        <pc:spChg chg="mod">
          <ac:chgData name="Allie Pfleger" userId="7701ca9aa713607d" providerId="LiveId" clId="{BF49C7F9-EEF6-4EDC-97D2-CC05D16D3611}" dt="2022-10-16T20:16:49.387" v="837" actId="20577"/>
          <ac:spMkLst>
            <pc:docMk/>
            <pc:sldMk cId="1248814983" sldId="383"/>
            <ac:spMk id="2" creationId="{7966711D-1C07-ED95-BBB2-5F0139A0A7ED}"/>
          </ac:spMkLst>
        </pc:spChg>
      </pc:sldChg>
      <pc:sldChg chg="modNotesTx">
        <pc:chgData name="Allie Pfleger" userId="7701ca9aa713607d" providerId="LiveId" clId="{BF49C7F9-EEF6-4EDC-97D2-CC05D16D3611}" dt="2022-10-16T22:39:12.514" v="1766" actId="20577"/>
        <pc:sldMkLst>
          <pc:docMk/>
          <pc:sldMk cId="945326898" sldId="384"/>
        </pc:sldMkLst>
      </pc:sldChg>
      <pc:sldChg chg="modNotesTx">
        <pc:chgData name="Allie Pfleger" userId="7701ca9aa713607d" providerId="LiveId" clId="{BF49C7F9-EEF6-4EDC-97D2-CC05D16D3611}" dt="2022-10-17T01:03:52.126" v="3801" actId="20577"/>
        <pc:sldMkLst>
          <pc:docMk/>
          <pc:sldMk cId="2965659528" sldId="385"/>
        </pc:sldMkLst>
      </pc:sldChg>
      <pc:sldChg chg="del">
        <pc:chgData name="Allie Pfleger" userId="7701ca9aa713607d" providerId="LiveId" clId="{BF49C7F9-EEF6-4EDC-97D2-CC05D16D3611}" dt="2022-10-16T20:15:56.174" v="737" actId="47"/>
        <pc:sldMkLst>
          <pc:docMk/>
          <pc:sldMk cId="3654869473" sldId="386"/>
        </pc:sldMkLst>
      </pc:sldChg>
      <pc:sldChg chg="modNotesTx">
        <pc:chgData name="Allie Pfleger" userId="7701ca9aa713607d" providerId="LiveId" clId="{BF49C7F9-EEF6-4EDC-97D2-CC05D16D3611}" dt="2022-10-17T01:04:36.264" v="3997" actId="20577"/>
        <pc:sldMkLst>
          <pc:docMk/>
          <pc:sldMk cId="1710384449" sldId="387"/>
        </pc:sldMkLst>
      </pc:sldChg>
      <pc:sldChg chg="modSp mod modNotesTx">
        <pc:chgData name="Allie Pfleger" userId="7701ca9aa713607d" providerId="LiveId" clId="{BF49C7F9-EEF6-4EDC-97D2-CC05D16D3611}" dt="2022-10-17T06:08:51.558" v="6038" actId="20577"/>
        <pc:sldMkLst>
          <pc:docMk/>
          <pc:sldMk cId="1327010097" sldId="388"/>
        </pc:sldMkLst>
        <pc:spChg chg="mod">
          <ac:chgData name="Allie Pfleger" userId="7701ca9aa713607d" providerId="LiveId" clId="{BF49C7F9-EEF6-4EDC-97D2-CC05D16D3611}" dt="2022-10-16T22:56:22.257" v="1983" actId="20577"/>
          <ac:spMkLst>
            <pc:docMk/>
            <pc:sldMk cId="1327010097" sldId="388"/>
            <ac:spMk id="3" creationId="{83DC80AF-7605-F39C-C1B6-CFDF9DA97BFA}"/>
          </ac:spMkLst>
        </pc:spChg>
        <pc:spChg chg="mod">
          <ac:chgData name="Allie Pfleger" userId="7701ca9aa713607d" providerId="LiveId" clId="{BF49C7F9-EEF6-4EDC-97D2-CC05D16D3611}" dt="2022-10-17T06:08:51.558" v="6038" actId="20577"/>
          <ac:spMkLst>
            <pc:docMk/>
            <pc:sldMk cId="1327010097" sldId="388"/>
            <ac:spMk id="4" creationId="{8AA90DDA-E375-8B74-5298-67717879B083}"/>
          </ac:spMkLst>
        </pc:spChg>
      </pc:sldChg>
      <pc:sldChg chg="modNotesTx">
        <pc:chgData name="Allie Pfleger" userId="7701ca9aa713607d" providerId="LiveId" clId="{BF49C7F9-EEF6-4EDC-97D2-CC05D16D3611}" dt="2022-10-17T02:25:06.583" v="5302" actId="20577"/>
        <pc:sldMkLst>
          <pc:docMk/>
          <pc:sldMk cId="3914323552" sldId="389"/>
        </pc:sldMkLst>
      </pc:sldChg>
      <pc:sldChg chg="modSp mod">
        <pc:chgData name="Allie Pfleger" userId="7701ca9aa713607d" providerId="LiveId" clId="{BF49C7F9-EEF6-4EDC-97D2-CC05D16D3611}" dt="2022-10-17T06:12:58.956" v="6221" actId="27107"/>
        <pc:sldMkLst>
          <pc:docMk/>
          <pc:sldMk cId="1033413711" sldId="390"/>
        </pc:sldMkLst>
        <pc:spChg chg="mod">
          <ac:chgData name="Allie Pfleger" userId="7701ca9aa713607d" providerId="LiveId" clId="{BF49C7F9-EEF6-4EDC-97D2-CC05D16D3611}" dt="2022-10-17T01:40:48.139" v="4853" actId="20577"/>
          <ac:spMkLst>
            <pc:docMk/>
            <pc:sldMk cId="1033413711" sldId="390"/>
            <ac:spMk id="3" creationId="{9D3F4436-F7CF-AA52-0A9D-824F1F0335AD}"/>
          </ac:spMkLst>
        </pc:spChg>
        <pc:spChg chg="mod">
          <ac:chgData name="Allie Pfleger" userId="7701ca9aa713607d" providerId="LiveId" clId="{BF49C7F9-EEF6-4EDC-97D2-CC05D16D3611}" dt="2022-10-17T06:12:58.956" v="6221" actId="27107"/>
          <ac:spMkLst>
            <pc:docMk/>
            <pc:sldMk cId="1033413711" sldId="390"/>
            <ac:spMk id="4" creationId="{D80F2126-340C-5A8E-A90E-4F10914A5EED}"/>
          </ac:spMkLst>
        </pc:spChg>
      </pc:sldChg>
      <pc:sldChg chg="modNotesTx">
        <pc:chgData name="Allie Pfleger" userId="7701ca9aa713607d" providerId="LiveId" clId="{BF49C7F9-EEF6-4EDC-97D2-CC05D16D3611}" dt="2022-10-17T02:25:35.072" v="5515" actId="20577"/>
        <pc:sldMkLst>
          <pc:docMk/>
          <pc:sldMk cId="1112226768" sldId="391"/>
        </pc:sldMkLst>
      </pc:sldChg>
      <pc:sldChg chg="modSp mod ord">
        <pc:chgData name="Allie Pfleger" userId="7701ca9aa713607d" providerId="LiveId" clId="{BF49C7F9-EEF6-4EDC-97D2-CC05D16D3611}" dt="2022-10-17T06:48:34.163" v="6895" actId="20577"/>
        <pc:sldMkLst>
          <pc:docMk/>
          <pc:sldMk cId="1434768389" sldId="392"/>
        </pc:sldMkLst>
        <pc:spChg chg="mod">
          <ac:chgData name="Allie Pfleger" userId="7701ca9aa713607d" providerId="LiveId" clId="{BF49C7F9-EEF6-4EDC-97D2-CC05D16D3611}" dt="2022-10-16T23:34:40.574" v="3092" actId="20577"/>
          <ac:spMkLst>
            <pc:docMk/>
            <pc:sldMk cId="1434768389" sldId="392"/>
            <ac:spMk id="3" creationId="{F52AB4BF-348D-DAD1-182B-D2973B98F0C5}"/>
          </ac:spMkLst>
        </pc:spChg>
        <pc:spChg chg="mod">
          <ac:chgData name="Allie Pfleger" userId="7701ca9aa713607d" providerId="LiveId" clId="{BF49C7F9-EEF6-4EDC-97D2-CC05D16D3611}" dt="2022-10-17T06:48:34.163" v="6895" actId="20577"/>
          <ac:spMkLst>
            <pc:docMk/>
            <pc:sldMk cId="1434768389" sldId="392"/>
            <ac:spMk id="4" creationId="{70568AEC-814C-99AE-5955-259B6F6E6D71}"/>
          </ac:spMkLst>
        </pc:spChg>
      </pc:sldChg>
      <pc:sldChg chg="modNotesTx">
        <pc:chgData name="Allie Pfleger" userId="7701ca9aa713607d" providerId="LiveId" clId="{BF49C7F9-EEF6-4EDC-97D2-CC05D16D3611}" dt="2022-10-17T06:21:09.293" v="6543" actId="20577"/>
        <pc:sldMkLst>
          <pc:docMk/>
          <pc:sldMk cId="1322811871" sldId="393"/>
        </pc:sldMkLst>
      </pc:sldChg>
      <pc:sldChg chg="addSp modSp mod modNotesTx">
        <pc:chgData name="Allie Pfleger" userId="7701ca9aa713607d" providerId="LiveId" clId="{BF49C7F9-EEF6-4EDC-97D2-CC05D16D3611}" dt="2022-10-17T07:14:46.553" v="8252" actId="20577"/>
        <pc:sldMkLst>
          <pc:docMk/>
          <pc:sldMk cId="390062140" sldId="394"/>
        </pc:sldMkLst>
        <pc:spChg chg="add mod">
          <ac:chgData name="Allie Pfleger" userId="7701ca9aa713607d" providerId="LiveId" clId="{BF49C7F9-EEF6-4EDC-97D2-CC05D16D3611}" dt="2022-10-17T07:13:20.940" v="8203" actId="20577"/>
          <ac:spMkLst>
            <pc:docMk/>
            <pc:sldMk cId="390062140" sldId="394"/>
            <ac:spMk id="2" creationId="{40B332EE-797A-DAD5-7B34-A8C9CD94E7F9}"/>
          </ac:spMkLst>
        </pc:spChg>
        <pc:spChg chg="mod">
          <ac:chgData name="Allie Pfleger" userId="7701ca9aa713607d" providerId="LiveId" clId="{BF49C7F9-EEF6-4EDC-97D2-CC05D16D3611}" dt="2022-10-17T06:58:52.134" v="7355" actId="20577"/>
          <ac:spMkLst>
            <pc:docMk/>
            <pc:sldMk cId="390062140" sldId="394"/>
            <ac:spMk id="3" creationId="{72C310A4-FB4A-51A9-6667-98E76492085C}"/>
          </ac:spMkLst>
        </pc:spChg>
        <pc:spChg chg="mod">
          <ac:chgData name="Allie Pfleger" userId="7701ca9aa713607d" providerId="LiveId" clId="{BF49C7F9-EEF6-4EDC-97D2-CC05D16D3611}" dt="2022-10-17T07:14:46.553" v="8252" actId="20577"/>
          <ac:spMkLst>
            <pc:docMk/>
            <pc:sldMk cId="390062140" sldId="394"/>
            <ac:spMk id="4" creationId="{BB5E5A0F-1A95-0A7F-3ACC-88E9676F62FE}"/>
          </ac:spMkLst>
        </pc:spChg>
      </pc:sldChg>
      <pc:sldChg chg="del">
        <pc:chgData name="Allie Pfleger" userId="7701ca9aa713607d" providerId="LiveId" clId="{BF49C7F9-EEF6-4EDC-97D2-CC05D16D3611}" dt="2022-10-17T02:42:07.373" v="5826" actId="47"/>
        <pc:sldMkLst>
          <pc:docMk/>
          <pc:sldMk cId="1406101310" sldId="396"/>
        </pc:sldMkLst>
      </pc:sldChg>
      <pc:sldChg chg="del">
        <pc:chgData name="Allie Pfleger" userId="7701ca9aa713607d" providerId="LiveId" clId="{BF49C7F9-EEF6-4EDC-97D2-CC05D16D3611}" dt="2022-10-17T02:46:12.228" v="5885" actId="47"/>
        <pc:sldMkLst>
          <pc:docMk/>
          <pc:sldMk cId="4098920376" sldId="397"/>
        </pc:sldMkLst>
      </pc:sldChg>
      <pc:sldChg chg="modSp mod ord modNotesTx">
        <pc:chgData name="Allie Pfleger" userId="7701ca9aa713607d" providerId="LiveId" clId="{BF49C7F9-EEF6-4EDC-97D2-CC05D16D3611}" dt="2022-10-16T22:50:13.677" v="1903" actId="20577"/>
        <pc:sldMkLst>
          <pc:docMk/>
          <pc:sldMk cId="3856435500" sldId="398"/>
        </pc:sldMkLst>
        <pc:spChg chg="mod">
          <ac:chgData name="Allie Pfleger" userId="7701ca9aa713607d" providerId="LiveId" clId="{BF49C7F9-EEF6-4EDC-97D2-CC05D16D3611}" dt="2022-10-16T20:17:26.593" v="857" actId="20577"/>
          <ac:spMkLst>
            <pc:docMk/>
            <pc:sldMk cId="3856435500" sldId="398"/>
            <ac:spMk id="2" creationId="{645646C8-7FA2-3B4D-D7A9-8583D091B473}"/>
          </ac:spMkLst>
        </pc:spChg>
        <pc:spChg chg="mod">
          <ac:chgData name="Allie Pfleger" userId="7701ca9aa713607d" providerId="LiveId" clId="{BF49C7F9-EEF6-4EDC-97D2-CC05D16D3611}" dt="2022-10-16T20:19:29.912" v="880" actId="20577"/>
          <ac:spMkLst>
            <pc:docMk/>
            <pc:sldMk cId="3856435500" sldId="398"/>
            <ac:spMk id="3" creationId="{714E8F8E-0237-C91D-E4B9-D4BB69AFA996}"/>
          </ac:spMkLst>
        </pc:spChg>
      </pc:sldChg>
      <pc:sldChg chg="modSp mod ord">
        <pc:chgData name="Allie Pfleger" userId="7701ca9aa713607d" providerId="LiveId" clId="{BF49C7F9-EEF6-4EDC-97D2-CC05D16D3611}" dt="2022-10-16T22:31:52.366" v="1157"/>
        <pc:sldMkLst>
          <pc:docMk/>
          <pc:sldMk cId="503375607" sldId="399"/>
        </pc:sldMkLst>
        <pc:spChg chg="mod">
          <ac:chgData name="Allie Pfleger" userId="7701ca9aa713607d" providerId="LiveId" clId="{BF49C7F9-EEF6-4EDC-97D2-CC05D16D3611}" dt="2022-10-16T20:16:09.937" v="780" actId="20577"/>
          <ac:spMkLst>
            <pc:docMk/>
            <pc:sldMk cId="503375607" sldId="399"/>
            <ac:spMk id="2" creationId="{B260AD5D-74B1-F015-52C7-15890FB09A2C}"/>
          </ac:spMkLst>
        </pc:spChg>
      </pc:sldChg>
      <pc:sldChg chg="modSp del mod">
        <pc:chgData name="Allie Pfleger" userId="7701ca9aa713607d" providerId="LiveId" clId="{BF49C7F9-EEF6-4EDC-97D2-CC05D16D3611}" dt="2022-10-16T22:43:05.391" v="1836" actId="47"/>
        <pc:sldMkLst>
          <pc:docMk/>
          <pc:sldMk cId="2499340607" sldId="400"/>
        </pc:sldMkLst>
        <pc:spChg chg="mod">
          <ac:chgData name="Allie Pfleger" userId="7701ca9aa713607d" providerId="LiveId" clId="{BF49C7F9-EEF6-4EDC-97D2-CC05D16D3611}" dt="2022-10-16T22:38:20.963" v="1668"/>
          <ac:spMkLst>
            <pc:docMk/>
            <pc:sldMk cId="2499340607" sldId="400"/>
            <ac:spMk id="2" creationId="{645646C8-7FA2-3B4D-D7A9-8583D091B473}"/>
          </ac:spMkLst>
        </pc:spChg>
      </pc:sldChg>
      <pc:sldChg chg="modSp mod modNotesTx">
        <pc:chgData name="Allie Pfleger" userId="7701ca9aa713607d" providerId="LiveId" clId="{BF49C7F9-EEF6-4EDC-97D2-CC05D16D3611}" dt="2022-10-17T01:03:22.816" v="3791" actId="20577"/>
        <pc:sldMkLst>
          <pc:docMk/>
          <pc:sldMk cId="2714155616" sldId="404"/>
        </pc:sldMkLst>
        <pc:spChg chg="mod">
          <ac:chgData name="Allie Pfleger" userId="7701ca9aa713607d" providerId="LiveId" clId="{BF49C7F9-EEF6-4EDC-97D2-CC05D16D3611}" dt="2022-10-16T22:35:20.871" v="1663"/>
          <ac:spMkLst>
            <pc:docMk/>
            <pc:sldMk cId="2714155616" sldId="404"/>
            <ac:spMk id="2" creationId="{645646C8-7FA2-3B4D-D7A9-8583D091B473}"/>
          </ac:spMkLst>
        </pc:spChg>
        <pc:spChg chg="mod">
          <ac:chgData name="Allie Pfleger" userId="7701ca9aa713607d" providerId="LiveId" clId="{BF49C7F9-EEF6-4EDC-97D2-CC05D16D3611}" dt="2022-10-16T22:41:25.734" v="1802" actId="20577"/>
          <ac:spMkLst>
            <pc:docMk/>
            <pc:sldMk cId="2714155616" sldId="404"/>
            <ac:spMk id="3" creationId="{714E8F8E-0237-C91D-E4B9-D4BB69AFA996}"/>
          </ac:spMkLst>
        </pc:spChg>
      </pc:sldChg>
      <pc:sldChg chg="modSp mod">
        <pc:chgData name="Allie Pfleger" userId="7701ca9aa713607d" providerId="LiveId" clId="{BF49C7F9-EEF6-4EDC-97D2-CC05D16D3611}" dt="2022-10-17T22:45:16.601" v="8297" actId="20577"/>
        <pc:sldMkLst>
          <pc:docMk/>
          <pc:sldMk cId="144325026" sldId="405"/>
        </pc:sldMkLst>
        <pc:spChg chg="mod">
          <ac:chgData name="Allie Pfleger" userId="7701ca9aa713607d" providerId="LiveId" clId="{BF49C7F9-EEF6-4EDC-97D2-CC05D16D3611}" dt="2022-10-16T22:58:12.029" v="2152"/>
          <ac:spMkLst>
            <pc:docMk/>
            <pc:sldMk cId="144325026" sldId="405"/>
            <ac:spMk id="2" creationId="{645646C8-7FA2-3B4D-D7A9-8583D091B473}"/>
          </ac:spMkLst>
        </pc:spChg>
        <pc:spChg chg="mod">
          <ac:chgData name="Allie Pfleger" userId="7701ca9aa713607d" providerId="LiveId" clId="{BF49C7F9-EEF6-4EDC-97D2-CC05D16D3611}" dt="2022-10-17T22:45:16.601" v="8297" actId="20577"/>
          <ac:spMkLst>
            <pc:docMk/>
            <pc:sldMk cId="144325026" sldId="405"/>
            <ac:spMk id="7" creationId="{9C2347F0-3970-F27F-C81D-1CE6A85D846C}"/>
          </ac:spMkLst>
        </pc:spChg>
      </pc:sldChg>
      <pc:sldChg chg="modSp mod modNotesTx">
        <pc:chgData name="Allie Pfleger" userId="7701ca9aa713607d" providerId="LiveId" clId="{BF49C7F9-EEF6-4EDC-97D2-CC05D16D3611}" dt="2022-10-17T01:02:37.643" v="3737" actId="20577"/>
        <pc:sldMkLst>
          <pc:docMk/>
          <pc:sldMk cId="371594700" sldId="406"/>
        </pc:sldMkLst>
        <pc:spChg chg="mod">
          <ac:chgData name="Allie Pfleger" userId="7701ca9aa713607d" providerId="LiveId" clId="{BF49C7F9-EEF6-4EDC-97D2-CC05D16D3611}" dt="2022-10-16T22:58:02.202" v="2150"/>
          <ac:spMkLst>
            <pc:docMk/>
            <pc:sldMk cId="371594700" sldId="406"/>
            <ac:spMk id="2" creationId="{645646C8-7FA2-3B4D-D7A9-8583D091B473}"/>
          </ac:spMkLst>
        </pc:spChg>
        <pc:spChg chg="mod">
          <ac:chgData name="Allie Pfleger" userId="7701ca9aa713607d" providerId="LiveId" clId="{BF49C7F9-EEF6-4EDC-97D2-CC05D16D3611}" dt="2022-10-17T01:02:37.643" v="3737" actId="20577"/>
          <ac:spMkLst>
            <pc:docMk/>
            <pc:sldMk cId="371594700" sldId="406"/>
            <ac:spMk id="4" creationId="{A7E38F59-40AE-9E82-BE47-A6DE994BDFBD}"/>
          </ac:spMkLst>
        </pc:spChg>
      </pc:sldChg>
      <pc:sldChg chg="del">
        <pc:chgData name="Allie Pfleger" userId="7701ca9aa713607d" providerId="LiveId" clId="{BF49C7F9-EEF6-4EDC-97D2-CC05D16D3611}" dt="2022-10-16T23:27:16.447" v="2679" actId="47"/>
        <pc:sldMkLst>
          <pc:docMk/>
          <pc:sldMk cId="2036467967" sldId="407"/>
        </pc:sldMkLst>
      </pc:sldChg>
      <pc:sldChg chg="modSp mod modNotesTx">
        <pc:chgData name="Allie Pfleger" userId="7701ca9aa713607d" providerId="LiveId" clId="{BF49C7F9-EEF6-4EDC-97D2-CC05D16D3611}" dt="2022-10-17T06:57:46.113" v="7305" actId="20577"/>
        <pc:sldMkLst>
          <pc:docMk/>
          <pc:sldMk cId="1496003062" sldId="408"/>
        </pc:sldMkLst>
        <pc:spChg chg="mod">
          <ac:chgData name="Allie Pfleger" userId="7701ca9aa713607d" providerId="LiveId" clId="{BF49C7F9-EEF6-4EDC-97D2-CC05D16D3611}" dt="2022-10-16T23:22:06.922" v="2553"/>
          <ac:spMkLst>
            <pc:docMk/>
            <pc:sldMk cId="1496003062" sldId="408"/>
            <ac:spMk id="2" creationId="{645646C8-7FA2-3B4D-D7A9-8583D091B473}"/>
          </ac:spMkLst>
        </pc:spChg>
        <pc:spChg chg="mod">
          <ac:chgData name="Allie Pfleger" userId="7701ca9aa713607d" providerId="LiveId" clId="{BF49C7F9-EEF6-4EDC-97D2-CC05D16D3611}" dt="2022-10-17T06:51:13.175" v="6976" actId="20577"/>
          <ac:spMkLst>
            <pc:docMk/>
            <pc:sldMk cId="1496003062" sldId="408"/>
            <ac:spMk id="3" creationId="{714E8F8E-0237-C91D-E4B9-D4BB69AFA996}"/>
          </ac:spMkLst>
        </pc:spChg>
        <pc:spChg chg="mod">
          <ac:chgData name="Allie Pfleger" userId="7701ca9aa713607d" providerId="LiveId" clId="{BF49C7F9-EEF6-4EDC-97D2-CC05D16D3611}" dt="2022-10-16T23:30:27.801" v="3033" actId="20577"/>
          <ac:spMkLst>
            <pc:docMk/>
            <pc:sldMk cId="1496003062" sldId="408"/>
            <ac:spMk id="4" creationId="{A7E38F59-40AE-9E82-BE47-A6DE994BDFBD}"/>
          </ac:spMkLst>
        </pc:spChg>
      </pc:sldChg>
      <pc:sldChg chg="modSp add del mod">
        <pc:chgData name="Allie Pfleger" userId="7701ca9aa713607d" providerId="LiveId" clId="{BF49C7F9-EEF6-4EDC-97D2-CC05D16D3611}" dt="2022-10-16T23:31:13.541" v="3041" actId="47"/>
        <pc:sldMkLst>
          <pc:docMk/>
          <pc:sldMk cId="638615927" sldId="409"/>
        </pc:sldMkLst>
        <pc:spChg chg="mod">
          <ac:chgData name="Allie Pfleger" userId="7701ca9aa713607d" providerId="LiveId" clId="{BF49C7F9-EEF6-4EDC-97D2-CC05D16D3611}" dt="2022-10-16T23:21:52.164" v="2551"/>
          <ac:spMkLst>
            <pc:docMk/>
            <pc:sldMk cId="638615927" sldId="409"/>
            <ac:spMk id="2" creationId="{645646C8-7FA2-3B4D-D7A9-8583D091B473}"/>
          </ac:spMkLst>
        </pc:spChg>
      </pc:sldChg>
      <pc:sldChg chg="del">
        <pc:chgData name="Allie Pfleger" userId="7701ca9aa713607d" providerId="LiveId" clId="{BF49C7F9-EEF6-4EDC-97D2-CC05D16D3611}" dt="2022-10-16T23:30:50.853" v="3035" actId="47"/>
        <pc:sldMkLst>
          <pc:docMk/>
          <pc:sldMk cId="207095199" sldId="411"/>
        </pc:sldMkLst>
      </pc:sldChg>
      <pc:sldChg chg="addSp delSp modSp mod">
        <pc:chgData name="Allie Pfleger" userId="7701ca9aa713607d" providerId="LiveId" clId="{BF49C7F9-EEF6-4EDC-97D2-CC05D16D3611}" dt="2022-10-20T17:16:40.869" v="8408"/>
        <pc:sldMkLst>
          <pc:docMk/>
          <pc:sldMk cId="1541903935" sldId="412"/>
        </pc:sldMkLst>
        <pc:spChg chg="mod">
          <ac:chgData name="Allie Pfleger" userId="7701ca9aa713607d" providerId="LiveId" clId="{BF49C7F9-EEF6-4EDC-97D2-CC05D16D3611}" dt="2022-10-16T23:21:36.647" v="2549"/>
          <ac:spMkLst>
            <pc:docMk/>
            <pc:sldMk cId="1541903935" sldId="412"/>
            <ac:spMk id="2" creationId="{645646C8-7FA2-3B4D-D7A9-8583D091B473}"/>
          </ac:spMkLst>
        </pc:spChg>
        <pc:spChg chg="mod">
          <ac:chgData name="Allie Pfleger" userId="7701ca9aa713607d" providerId="LiveId" clId="{BF49C7F9-EEF6-4EDC-97D2-CC05D16D3611}" dt="2022-10-20T16:11:17.713" v="8407" actId="6549"/>
          <ac:spMkLst>
            <pc:docMk/>
            <pc:sldMk cId="1541903935" sldId="412"/>
            <ac:spMk id="7" creationId="{9C2347F0-3970-F27F-C81D-1CE6A85D846C}"/>
          </ac:spMkLst>
        </pc:spChg>
        <pc:spChg chg="del mod">
          <ac:chgData name="Allie Pfleger" userId="7701ca9aa713607d" providerId="LiveId" clId="{BF49C7F9-EEF6-4EDC-97D2-CC05D16D3611}" dt="2022-10-17T02:36:31.340" v="5760" actId="478"/>
          <ac:spMkLst>
            <pc:docMk/>
            <pc:sldMk cId="1541903935" sldId="412"/>
            <ac:spMk id="8" creationId="{67582F18-9312-AACB-CA58-5DA186580DED}"/>
          </ac:spMkLst>
        </pc:spChg>
        <pc:inkChg chg="add">
          <ac:chgData name="Allie Pfleger" userId="7701ca9aa713607d" providerId="LiveId" clId="{BF49C7F9-EEF6-4EDC-97D2-CC05D16D3611}" dt="2022-10-20T17:16:40.869" v="8408"/>
          <ac:inkMkLst>
            <pc:docMk/>
            <pc:sldMk cId="1541903935" sldId="412"/>
            <ac:inkMk id="3" creationId="{369DC89F-B22F-B875-F965-0F8F219823B2}"/>
          </ac:inkMkLst>
        </pc:inkChg>
      </pc:sldChg>
      <pc:sldChg chg="addSp modSp mod modNotesTx">
        <pc:chgData name="Allie Pfleger" userId="7701ca9aa713607d" providerId="LiveId" clId="{BF49C7F9-EEF6-4EDC-97D2-CC05D16D3611}" dt="2022-10-17T06:57:51.084" v="7306" actId="20577"/>
        <pc:sldMkLst>
          <pc:docMk/>
          <pc:sldMk cId="1252551200" sldId="413"/>
        </pc:sldMkLst>
        <pc:spChg chg="mod">
          <ac:chgData name="Allie Pfleger" userId="7701ca9aa713607d" providerId="LiveId" clId="{BF49C7F9-EEF6-4EDC-97D2-CC05D16D3611}" dt="2022-10-16T23:22:02.622" v="2552"/>
          <ac:spMkLst>
            <pc:docMk/>
            <pc:sldMk cId="1252551200" sldId="413"/>
            <ac:spMk id="2" creationId="{645646C8-7FA2-3B4D-D7A9-8583D091B473}"/>
          </ac:spMkLst>
        </pc:spChg>
        <pc:spChg chg="add mod">
          <ac:chgData name="Allie Pfleger" userId="7701ca9aa713607d" providerId="LiveId" clId="{BF49C7F9-EEF6-4EDC-97D2-CC05D16D3611}" dt="2022-10-17T06:54:11.619" v="7251" actId="20577"/>
          <ac:spMkLst>
            <pc:docMk/>
            <pc:sldMk cId="1252551200" sldId="413"/>
            <ac:spMk id="3" creationId="{5F2B08F3-3D89-D7B3-17CB-FEBC1A747C9D}"/>
          </ac:spMkLst>
        </pc:spChg>
        <pc:spChg chg="mod">
          <ac:chgData name="Allie Pfleger" userId="7701ca9aa713607d" providerId="LiveId" clId="{BF49C7F9-EEF6-4EDC-97D2-CC05D16D3611}" dt="2022-10-17T06:51:39.516" v="6983" actId="14100"/>
          <ac:spMkLst>
            <pc:docMk/>
            <pc:sldMk cId="1252551200" sldId="413"/>
            <ac:spMk id="8" creationId="{67582F18-9312-AACB-CA58-5DA186580DED}"/>
          </ac:spMkLst>
        </pc:spChg>
      </pc:sldChg>
      <pc:sldChg chg="delSp modSp mod modNotesTx">
        <pc:chgData name="Allie Pfleger" userId="7701ca9aa713607d" providerId="LiveId" clId="{BF49C7F9-EEF6-4EDC-97D2-CC05D16D3611}" dt="2022-10-17T06:21:23.821" v="6548" actId="20577"/>
        <pc:sldMkLst>
          <pc:docMk/>
          <pc:sldMk cId="2964501351" sldId="414"/>
        </pc:sldMkLst>
        <pc:spChg chg="mod">
          <ac:chgData name="Allie Pfleger" userId="7701ca9aa713607d" providerId="LiveId" clId="{BF49C7F9-EEF6-4EDC-97D2-CC05D16D3611}" dt="2022-10-16T23:21:27.750" v="2548"/>
          <ac:spMkLst>
            <pc:docMk/>
            <pc:sldMk cId="2964501351" sldId="414"/>
            <ac:spMk id="2" creationId="{645646C8-7FA2-3B4D-D7A9-8583D091B473}"/>
          </ac:spMkLst>
        </pc:spChg>
        <pc:spChg chg="del">
          <ac:chgData name="Allie Pfleger" userId="7701ca9aa713607d" providerId="LiveId" clId="{BF49C7F9-EEF6-4EDC-97D2-CC05D16D3611}" dt="2022-10-17T02:46:16.929" v="5886" actId="478"/>
          <ac:spMkLst>
            <pc:docMk/>
            <pc:sldMk cId="2964501351" sldId="414"/>
            <ac:spMk id="4" creationId="{A7E38F59-40AE-9E82-BE47-A6DE994BDFBD}"/>
          </ac:spMkLst>
        </pc:spChg>
      </pc:sldChg>
      <pc:sldChg chg="modSp mod">
        <pc:chgData name="Allie Pfleger" userId="7701ca9aa713607d" providerId="LiveId" clId="{BF49C7F9-EEF6-4EDC-97D2-CC05D16D3611}" dt="2022-10-16T22:58:07.508" v="2151"/>
        <pc:sldMkLst>
          <pc:docMk/>
          <pc:sldMk cId="3692210509" sldId="415"/>
        </pc:sldMkLst>
        <pc:spChg chg="mod">
          <ac:chgData name="Allie Pfleger" userId="7701ca9aa713607d" providerId="LiveId" clId="{BF49C7F9-EEF6-4EDC-97D2-CC05D16D3611}" dt="2022-10-16T22:58:07.508" v="2151"/>
          <ac:spMkLst>
            <pc:docMk/>
            <pc:sldMk cId="3692210509" sldId="415"/>
            <ac:spMk id="2" creationId="{645646C8-7FA2-3B4D-D7A9-8583D091B473}"/>
          </ac:spMkLst>
        </pc:spChg>
      </pc:sldChg>
      <pc:sldChg chg="modSp del mod">
        <pc:chgData name="Allie Pfleger" userId="7701ca9aa713607d" providerId="LiveId" clId="{BF49C7F9-EEF6-4EDC-97D2-CC05D16D3611}" dt="2022-10-16T22:41:59.533" v="1822" actId="47"/>
        <pc:sldMkLst>
          <pc:docMk/>
          <pc:sldMk cId="27499453" sldId="416"/>
        </pc:sldMkLst>
        <pc:spChg chg="mod">
          <ac:chgData name="Allie Pfleger" userId="7701ca9aa713607d" providerId="LiveId" clId="{BF49C7F9-EEF6-4EDC-97D2-CC05D16D3611}" dt="2022-10-16T22:38:10.302" v="1664"/>
          <ac:spMkLst>
            <pc:docMk/>
            <pc:sldMk cId="27499453" sldId="416"/>
            <ac:spMk id="2" creationId="{645646C8-7FA2-3B4D-D7A9-8583D091B473}"/>
          </ac:spMkLst>
        </pc:spChg>
      </pc:sldChg>
      <pc:sldChg chg="modSp del mod">
        <pc:chgData name="Allie Pfleger" userId="7701ca9aa713607d" providerId="LiveId" clId="{BF49C7F9-EEF6-4EDC-97D2-CC05D16D3611}" dt="2022-10-17T02:43:56.980" v="5847" actId="47"/>
        <pc:sldMkLst>
          <pc:docMk/>
          <pc:sldMk cId="3019862895" sldId="418"/>
        </pc:sldMkLst>
        <pc:spChg chg="mod">
          <ac:chgData name="Allie Pfleger" userId="7701ca9aa713607d" providerId="LiveId" clId="{BF49C7F9-EEF6-4EDC-97D2-CC05D16D3611}" dt="2022-10-16T23:21:24.631" v="2547"/>
          <ac:spMkLst>
            <pc:docMk/>
            <pc:sldMk cId="3019862895" sldId="418"/>
            <ac:spMk id="2" creationId="{645646C8-7FA2-3B4D-D7A9-8583D091B473}"/>
          </ac:spMkLst>
        </pc:spChg>
        <pc:spChg chg="mod">
          <ac:chgData name="Allie Pfleger" userId="7701ca9aa713607d" providerId="LiveId" clId="{BF49C7F9-EEF6-4EDC-97D2-CC05D16D3611}" dt="2022-10-17T02:43:22.061" v="5844" actId="20577"/>
          <ac:spMkLst>
            <pc:docMk/>
            <pc:sldMk cId="3019862895" sldId="418"/>
            <ac:spMk id="5" creationId="{09B3DFC6-A391-F452-B4B6-374A10D45197}"/>
          </ac:spMkLst>
        </pc:spChg>
      </pc:sldChg>
      <pc:sldChg chg="modSp mod modNotesTx">
        <pc:chgData name="Allie Pfleger" userId="7701ca9aa713607d" providerId="LiveId" clId="{BF49C7F9-EEF6-4EDC-97D2-CC05D16D3611}" dt="2022-10-17T06:20:36.618" v="6370" actId="20577"/>
        <pc:sldMkLst>
          <pc:docMk/>
          <pc:sldMk cId="2666383083" sldId="419"/>
        </pc:sldMkLst>
        <pc:spChg chg="mod">
          <ac:chgData name="Allie Pfleger" userId="7701ca9aa713607d" providerId="LiveId" clId="{BF49C7F9-EEF6-4EDC-97D2-CC05D16D3611}" dt="2022-10-16T23:21:12.193" v="2545"/>
          <ac:spMkLst>
            <pc:docMk/>
            <pc:sldMk cId="2666383083" sldId="419"/>
            <ac:spMk id="2" creationId="{645646C8-7FA2-3B4D-D7A9-8583D091B473}"/>
          </ac:spMkLst>
        </pc:spChg>
      </pc:sldChg>
      <pc:sldChg chg="del">
        <pc:chgData name="Allie Pfleger" userId="7701ca9aa713607d" providerId="LiveId" clId="{BF49C7F9-EEF6-4EDC-97D2-CC05D16D3611}" dt="2022-10-16T22:38:15.914" v="1667" actId="47"/>
        <pc:sldMkLst>
          <pc:docMk/>
          <pc:sldMk cId="3004601340" sldId="421"/>
        </pc:sldMkLst>
      </pc:sldChg>
      <pc:sldChg chg="del">
        <pc:chgData name="Allie Pfleger" userId="7701ca9aa713607d" providerId="LiveId" clId="{BF49C7F9-EEF6-4EDC-97D2-CC05D16D3611}" dt="2022-10-16T22:38:15.107" v="1666" actId="47"/>
        <pc:sldMkLst>
          <pc:docMk/>
          <pc:sldMk cId="3620241647" sldId="422"/>
        </pc:sldMkLst>
      </pc:sldChg>
      <pc:sldChg chg="del">
        <pc:chgData name="Allie Pfleger" userId="7701ca9aa713607d" providerId="LiveId" clId="{BF49C7F9-EEF6-4EDC-97D2-CC05D16D3611}" dt="2022-10-16T22:38:14.458" v="1665" actId="47"/>
        <pc:sldMkLst>
          <pc:docMk/>
          <pc:sldMk cId="3117748243" sldId="423"/>
        </pc:sldMkLst>
      </pc:sldChg>
      <pc:sldChg chg="modSp add del mod">
        <pc:chgData name="Allie Pfleger" userId="7701ca9aa713607d" providerId="LiveId" clId="{BF49C7F9-EEF6-4EDC-97D2-CC05D16D3611}" dt="2022-10-16T23:31:14.501" v="3042" actId="47"/>
        <pc:sldMkLst>
          <pc:docMk/>
          <pc:sldMk cId="1345786613" sldId="424"/>
        </pc:sldMkLst>
        <pc:spChg chg="mod">
          <ac:chgData name="Allie Pfleger" userId="7701ca9aa713607d" providerId="LiveId" clId="{BF49C7F9-EEF6-4EDC-97D2-CC05D16D3611}" dt="2022-10-16T23:21:48.246" v="2550"/>
          <ac:spMkLst>
            <pc:docMk/>
            <pc:sldMk cId="1345786613" sldId="424"/>
            <ac:spMk id="2" creationId="{645646C8-7FA2-3B4D-D7A9-8583D091B473}"/>
          </ac:spMkLst>
        </pc:spChg>
      </pc:sldChg>
      <pc:sldChg chg="modSp del mod">
        <pc:chgData name="Allie Pfleger" userId="7701ca9aa713607d" providerId="LiveId" clId="{BF49C7F9-EEF6-4EDC-97D2-CC05D16D3611}" dt="2022-10-17T02:42:23.213" v="5827" actId="47"/>
        <pc:sldMkLst>
          <pc:docMk/>
          <pc:sldMk cId="2809870678" sldId="425"/>
        </pc:sldMkLst>
        <pc:spChg chg="mod">
          <ac:chgData name="Allie Pfleger" userId="7701ca9aa713607d" providerId="LiveId" clId="{BF49C7F9-EEF6-4EDC-97D2-CC05D16D3611}" dt="2022-10-16T23:21:17.335" v="2546"/>
          <ac:spMkLst>
            <pc:docMk/>
            <pc:sldMk cId="2809870678" sldId="425"/>
            <ac:spMk id="2" creationId="{645646C8-7FA2-3B4D-D7A9-8583D091B473}"/>
          </ac:spMkLst>
        </pc:spChg>
      </pc:sldChg>
      <pc:sldChg chg="modSp mod modNotesTx">
        <pc:chgData name="Allie Pfleger" userId="7701ca9aa713607d" providerId="LiveId" clId="{BF49C7F9-EEF6-4EDC-97D2-CC05D16D3611}" dt="2022-10-17T06:59:27.549" v="7356" actId="403"/>
        <pc:sldMkLst>
          <pc:docMk/>
          <pc:sldMk cId="57354065" sldId="426"/>
        </pc:sldMkLst>
        <pc:spChg chg="mod">
          <ac:chgData name="Allie Pfleger" userId="7701ca9aa713607d" providerId="LiveId" clId="{BF49C7F9-EEF6-4EDC-97D2-CC05D16D3611}" dt="2022-10-16T23:20:56.458" v="2542" actId="20577"/>
          <ac:spMkLst>
            <pc:docMk/>
            <pc:sldMk cId="57354065" sldId="426"/>
            <ac:spMk id="2" creationId="{645646C8-7FA2-3B4D-D7A9-8583D091B473}"/>
          </ac:spMkLst>
        </pc:spChg>
        <pc:spChg chg="mod">
          <ac:chgData name="Allie Pfleger" userId="7701ca9aa713607d" providerId="LiveId" clId="{BF49C7F9-EEF6-4EDC-97D2-CC05D16D3611}" dt="2022-10-17T06:59:27.549" v="7356" actId="403"/>
          <ac:spMkLst>
            <pc:docMk/>
            <pc:sldMk cId="57354065" sldId="426"/>
            <ac:spMk id="4" creationId="{2B6FCDD5-6ED1-E694-7C6C-326912403422}"/>
          </ac:spMkLst>
        </pc:spChg>
      </pc:sldChg>
      <pc:sldChg chg="modSp new mod ord">
        <pc:chgData name="Allie Pfleger" userId="7701ca9aa713607d" providerId="LiveId" clId="{BF49C7F9-EEF6-4EDC-97D2-CC05D16D3611}" dt="2022-10-17T06:07:40.985" v="6031" actId="20577"/>
        <pc:sldMkLst>
          <pc:docMk/>
          <pc:sldMk cId="2252287671" sldId="427"/>
        </pc:sldMkLst>
        <pc:spChg chg="mod">
          <ac:chgData name="Allie Pfleger" userId="7701ca9aa713607d" providerId="LiveId" clId="{BF49C7F9-EEF6-4EDC-97D2-CC05D16D3611}" dt="2022-10-16T20:21:34.202" v="1033" actId="20577"/>
          <ac:spMkLst>
            <pc:docMk/>
            <pc:sldMk cId="2252287671" sldId="427"/>
            <ac:spMk id="2" creationId="{859CCDEF-73A4-EF76-E291-D3630AEB61FE}"/>
          </ac:spMkLst>
        </pc:spChg>
        <pc:spChg chg="mod">
          <ac:chgData name="Allie Pfleger" userId="7701ca9aa713607d" providerId="LiveId" clId="{BF49C7F9-EEF6-4EDC-97D2-CC05D16D3611}" dt="2022-10-17T06:07:40.985" v="6031" actId="20577"/>
          <ac:spMkLst>
            <pc:docMk/>
            <pc:sldMk cId="2252287671" sldId="427"/>
            <ac:spMk id="3" creationId="{1D6C2D83-5FA4-C7F8-A7FF-F182A1504302}"/>
          </ac:spMkLst>
        </pc:spChg>
      </pc:sldChg>
      <pc:sldChg chg="addSp delSp modSp new del mod modClrScheme chgLayout">
        <pc:chgData name="Allie Pfleger" userId="7701ca9aa713607d" providerId="LiveId" clId="{BF49C7F9-EEF6-4EDC-97D2-CC05D16D3611}" dt="2022-10-16T20:14:06.286" v="648" actId="47"/>
        <pc:sldMkLst>
          <pc:docMk/>
          <pc:sldMk cId="4257375056" sldId="427"/>
        </pc:sldMkLst>
        <pc:spChg chg="del mod ord">
          <ac:chgData name="Allie Pfleger" userId="7701ca9aa713607d" providerId="LiveId" clId="{BF49C7F9-EEF6-4EDC-97D2-CC05D16D3611}" dt="2022-10-16T20:08:00.798" v="334" actId="700"/>
          <ac:spMkLst>
            <pc:docMk/>
            <pc:sldMk cId="4257375056" sldId="427"/>
            <ac:spMk id="2" creationId="{410BFD12-BD47-D8D6-DF3D-5206266B53E6}"/>
          </ac:spMkLst>
        </pc:spChg>
        <pc:spChg chg="del mod ord">
          <ac:chgData name="Allie Pfleger" userId="7701ca9aa713607d" providerId="LiveId" clId="{BF49C7F9-EEF6-4EDC-97D2-CC05D16D3611}" dt="2022-10-16T20:08:00.798" v="334" actId="700"/>
          <ac:spMkLst>
            <pc:docMk/>
            <pc:sldMk cId="4257375056" sldId="427"/>
            <ac:spMk id="3" creationId="{F4DA963E-B3EC-55C2-DA86-88634F1689FA}"/>
          </ac:spMkLst>
        </pc:spChg>
        <pc:spChg chg="add mod ord">
          <ac:chgData name="Allie Pfleger" userId="7701ca9aa713607d" providerId="LiveId" clId="{BF49C7F9-EEF6-4EDC-97D2-CC05D16D3611}" dt="2022-10-16T20:08:07.358" v="353" actId="20577"/>
          <ac:spMkLst>
            <pc:docMk/>
            <pc:sldMk cId="4257375056" sldId="427"/>
            <ac:spMk id="4" creationId="{D1397AA5-0ED1-E903-868B-2F6795572D5D}"/>
          </ac:spMkLst>
        </pc:spChg>
        <pc:spChg chg="add mod ord">
          <ac:chgData name="Allie Pfleger" userId="7701ca9aa713607d" providerId="LiveId" clId="{BF49C7F9-EEF6-4EDC-97D2-CC05D16D3611}" dt="2022-10-16T20:08:15.292" v="355"/>
          <ac:spMkLst>
            <pc:docMk/>
            <pc:sldMk cId="4257375056" sldId="427"/>
            <ac:spMk id="5" creationId="{8A1EBF78-E2FD-4993-CE2A-086546B61EAA}"/>
          </ac:spMkLst>
        </pc:spChg>
        <pc:spChg chg="add mod ord">
          <ac:chgData name="Allie Pfleger" userId="7701ca9aa713607d" providerId="LiveId" clId="{BF49C7F9-EEF6-4EDC-97D2-CC05D16D3611}" dt="2022-10-16T20:09:38.156" v="464" actId="20577"/>
          <ac:spMkLst>
            <pc:docMk/>
            <pc:sldMk cId="4257375056" sldId="427"/>
            <ac:spMk id="6" creationId="{31763AA3-0BD4-6210-B8A1-B912A66DCAF2}"/>
          </ac:spMkLst>
        </pc:spChg>
      </pc:sldChg>
      <pc:sldChg chg="addSp delSp modSp add mod modNotesTx">
        <pc:chgData name="Allie Pfleger" userId="7701ca9aa713607d" providerId="LiveId" clId="{BF49C7F9-EEF6-4EDC-97D2-CC05D16D3611}" dt="2022-10-17T01:01:20.445" v="3672" actId="313"/>
        <pc:sldMkLst>
          <pc:docMk/>
          <pc:sldMk cId="34342111" sldId="428"/>
        </pc:sldMkLst>
        <pc:spChg chg="add mod">
          <ac:chgData name="Allie Pfleger" userId="7701ca9aa713607d" providerId="LiveId" clId="{BF49C7F9-EEF6-4EDC-97D2-CC05D16D3611}" dt="2022-10-17T00:57:05.631" v="3356" actId="20577"/>
          <ac:spMkLst>
            <pc:docMk/>
            <pc:sldMk cId="34342111" sldId="428"/>
            <ac:spMk id="4" creationId="{CE6E1D37-EF7A-BDC8-CC74-909B7A7A03FD}"/>
          </ac:spMkLst>
        </pc:spChg>
        <pc:spChg chg="add mod">
          <ac:chgData name="Allie Pfleger" userId="7701ca9aa713607d" providerId="LiveId" clId="{BF49C7F9-EEF6-4EDC-97D2-CC05D16D3611}" dt="2022-10-17T00:57:16.057" v="3359" actId="20577"/>
          <ac:spMkLst>
            <pc:docMk/>
            <pc:sldMk cId="34342111" sldId="428"/>
            <ac:spMk id="5" creationId="{BEC2CE3C-2D7C-0182-3A6F-9DFDC0FF67D4}"/>
          </ac:spMkLst>
        </pc:spChg>
        <pc:spChg chg="add mod">
          <ac:chgData name="Allie Pfleger" userId="7701ca9aa713607d" providerId="LiveId" clId="{BF49C7F9-EEF6-4EDC-97D2-CC05D16D3611}" dt="2022-10-17T00:57:45.359" v="3399" actId="20577"/>
          <ac:spMkLst>
            <pc:docMk/>
            <pc:sldMk cId="34342111" sldId="428"/>
            <ac:spMk id="6" creationId="{3B3598FA-FBDB-8F17-52C3-7A16ED249D46}"/>
          </ac:spMkLst>
        </pc:spChg>
        <pc:spChg chg="add del mod">
          <ac:chgData name="Allie Pfleger" userId="7701ca9aa713607d" providerId="LiveId" clId="{BF49C7F9-EEF6-4EDC-97D2-CC05D16D3611}" dt="2022-10-16T22:42:37.084" v="1830"/>
          <ac:spMkLst>
            <pc:docMk/>
            <pc:sldMk cId="34342111" sldId="428"/>
            <ac:spMk id="7" creationId="{F69F3996-0CA6-4637-9213-D1D4669A52B7}"/>
          </ac:spMkLst>
        </pc:spChg>
        <pc:spChg chg="del">
          <ac:chgData name="Allie Pfleger" userId="7701ca9aa713607d" providerId="LiveId" clId="{BF49C7F9-EEF6-4EDC-97D2-CC05D16D3611}" dt="2022-10-16T22:42:40.014" v="1831" actId="478"/>
          <ac:spMkLst>
            <pc:docMk/>
            <pc:sldMk cId="34342111" sldId="428"/>
            <ac:spMk id="8" creationId="{36C83BD8-087A-63EA-0AF9-D1253C9873B4}"/>
          </ac:spMkLst>
        </pc:spChg>
        <pc:spChg chg="add mod">
          <ac:chgData name="Allie Pfleger" userId="7701ca9aa713607d" providerId="LiveId" clId="{BF49C7F9-EEF6-4EDC-97D2-CC05D16D3611}" dt="2022-10-17T00:57:54.145" v="3402" actId="20577"/>
          <ac:spMkLst>
            <pc:docMk/>
            <pc:sldMk cId="34342111" sldId="428"/>
            <ac:spMk id="9" creationId="{FAB445B9-D070-BDD2-E052-2EDCB97604A0}"/>
          </ac:spMkLst>
        </pc:spChg>
        <pc:spChg chg="add mod">
          <ac:chgData name="Allie Pfleger" userId="7701ca9aa713607d" providerId="LiveId" clId="{BF49C7F9-EEF6-4EDC-97D2-CC05D16D3611}" dt="2022-10-17T01:01:20.445" v="3672" actId="313"/>
          <ac:spMkLst>
            <pc:docMk/>
            <pc:sldMk cId="34342111" sldId="428"/>
            <ac:spMk id="10" creationId="{6423218C-DCC1-3542-02F4-B783EA2762E0}"/>
          </ac:spMkLst>
        </pc:spChg>
      </pc:sldChg>
      <pc:sldChg chg="delSp add mod">
        <pc:chgData name="Allie Pfleger" userId="7701ca9aa713607d" providerId="LiveId" clId="{BF49C7F9-EEF6-4EDC-97D2-CC05D16D3611}" dt="2022-10-16T22:43:14.562" v="1838" actId="478"/>
        <pc:sldMkLst>
          <pc:docMk/>
          <pc:sldMk cId="2801982659" sldId="429"/>
        </pc:sldMkLst>
        <pc:spChg chg="del">
          <ac:chgData name="Allie Pfleger" userId="7701ca9aa713607d" providerId="LiveId" clId="{BF49C7F9-EEF6-4EDC-97D2-CC05D16D3611}" dt="2022-10-16T22:43:14.562" v="1838" actId="478"/>
          <ac:spMkLst>
            <pc:docMk/>
            <pc:sldMk cId="2801982659" sldId="429"/>
            <ac:spMk id="8" creationId="{36C83BD8-087A-63EA-0AF9-D1253C9873B4}"/>
          </ac:spMkLst>
        </pc:spChg>
      </pc:sldChg>
      <pc:sldChg chg="addSp delSp modSp add mod modNotesTx">
        <pc:chgData name="Allie Pfleger" userId="7701ca9aa713607d" providerId="LiveId" clId="{BF49C7F9-EEF6-4EDC-97D2-CC05D16D3611}" dt="2022-10-17T07:14:18.532" v="8251"/>
        <pc:sldMkLst>
          <pc:docMk/>
          <pc:sldMk cId="1718940347" sldId="430"/>
        </pc:sldMkLst>
        <pc:spChg chg="mod">
          <ac:chgData name="Allie Pfleger" userId="7701ca9aa713607d" providerId="LiveId" clId="{BF49C7F9-EEF6-4EDC-97D2-CC05D16D3611}" dt="2022-10-16T23:23:47.410" v="2554" actId="20577"/>
          <ac:spMkLst>
            <pc:docMk/>
            <pc:sldMk cId="1718940347" sldId="430"/>
            <ac:spMk id="2" creationId="{645646C8-7FA2-3B4D-D7A9-8583D091B473}"/>
          </ac:spMkLst>
        </pc:spChg>
        <pc:spChg chg="mod">
          <ac:chgData name="Allie Pfleger" userId="7701ca9aa713607d" providerId="LiveId" clId="{BF49C7F9-EEF6-4EDC-97D2-CC05D16D3611}" dt="2022-10-17T07:08:30.625" v="7748" actId="207"/>
          <ac:spMkLst>
            <pc:docMk/>
            <pc:sldMk cId="1718940347" sldId="430"/>
            <ac:spMk id="3" creationId="{714E8F8E-0237-C91D-E4B9-D4BB69AFA996}"/>
          </ac:spMkLst>
        </pc:spChg>
        <pc:spChg chg="del">
          <ac:chgData name="Allie Pfleger" userId="7701ca9aa713607d" providerId="LiveId" clId="{BF49C7F9-EEF6-4EDC-97D2-CC05D16D3611}" dt="2022-10-17T01:06:11.835" v="4066" actId="478"/>
          <ac:spMkLst>
            <pc:docMk/>
            <pc:sldMk cId="1718940347" sldId="430"/>
            <ac:spMk id="4" creationId="{A7E38F59-40AE-9E82-BE47-A6DE994BDFBD}"/>
          </ac:spMkLst>
        </pc:spChg>
        <pc:spChg chg="add mod">
          <ac:chgData name="Allie Pfleger" userId="7701ca9aa713607d" providerId="LiveId" clId="{BF49C7F9-EEF6-4EDC-97D2-CC05D16D3611}" dt="2022-10-17T07:14:18.532" v="8251"/>
          <ac:spMkLst>
            <pc:docMk/>
            <pc:sldMk cId="1718940347" sldId="430"/>
            <ac:spMk id="4" creationId="{BDD9D927-E49C-F42A-25A6-BD749C6039C5}"/>
          </ac:spMkLst>
        </pc:spChg>
      </pc:sldChg>
      <pc:sldChg chg="add del">
        <pc:chgData name="Allie Pfleger" userId="7701ca9aa713607d" providerId="LiveId" clId="{BF49C7F9-EEF6-4EDC-97D2-CC05D16D3611}" dt="2022-10-16T23:20:47.996" v="2522"/>
        <pc:sldMkLst>
          <pc:docMk/>
          <pc:sldMk cId="904348314" sldId="431"/>
        </pc:sldMkLst>
      </pc:sldChg>
      <pc:sldChg chg="addSp delSp modSp add mod modNotesTx">
        <pc:chgData name="Allie Pfleger" userId="7701ca9aa713607d" providerId="LiveId" clId="{BF49C7F9-EEF6-4EDC-97D2-CC05D16D3611}" dt="2022-10-17T01:18:25.652" v="4669" actId="113"/>
        <pc:sldMkLst>
          <pc:docMk/>
          <pc:sldMk cId="3021947339" sldId="431"/>
        </pc:sldMkLst>
        <pc:spChg chg="del mod">
          <ac:chgData name="Allie Pfleger" userId="7701ca9aa713607d" providerId="LiveId" clId="{BF49C7F9-EEF6-4EDC-97D2-CC05D16D3611}" dt="2022-10-17T01:15:58.871" v="4588" actId="478"/>
          <ac:spMkLst>
            <pc:docMk/>
            <pc:sldMk cId="3021947339" sldId="431"/>
            <ac:spMk id="3" creationId="{714E8F8E-0237-C91D-E4B9-D4BB69AFA996}"/>
          </ac:spMkLst>
        </pc:spChg>
        <pc:spChg chg="add mod">
          <ac:chgData name="Allie Pfleger" userId="7701ca9aa713607d" providerId="LiveId" clId="{BF49C7F9-EEF6-4EDC-97D2-CC05D16D3611}" dt="2022-10-17T01:18:25.652" v="4669" actId="113"/>
          <ac:spMkLst>
            <pc:docMk/>
            <pc:sldMk cId="3021947339" sldId="431"/>
            <ac:spMk id="4" creationId="{A06FDB3E-A6F7-3C59-4D67-F8AC38653764}"/>
          </ac:spMkLst>
        </pc:spChg>
        <pc:spChg chg="del">
          <ac:chgData name="Allie Pfleger" userId="7701ca9aa713607d" providerId="LiveId" clId="{BF49C7F9-EEF6-4EDC-97D2-CC05D16D3611}" dt="2022-10-16T23:24:34.400" v="2563" actId="478"/>
          <ac:spMkLst>
            <pc:docMk/>
            <pc:sldMk cId="3021947339" sldId="431"/>
            <ac:spMk id="4" creationId="{A7E38F59-40AE-9E82-BE47-A6DE994BDFBD}"/>
          </ac:spMkLst>
        </pc:spChg>
        <pc:spChg chg="add del mod">
          <ac:chgData name="Allie Pfleger" userId="7701ca9aa713607d" providerId="LiveId" clId="{BF49C7F9-EEF6-4EDC-97D2-CC05D16D3611}" dt="2022-10-17T01:16:08.443" v="4589" actId="478"/>
          <ac:spMkLst>
            <pc:docMk/>
            <pc:sldMk cId="3021947339" sldId="431"/>
            <ac:spMk id="6" creationId="{2BE7AA79-448A-9E15-6641-3FA2450498DE}"/>
          </ac:spMkLst>
        </pc:spChg>
      </pc:sldChg>
      <pc:sldChg chg="add del">
        <pc:chgData name="Allie Pfleger" userId="7701ca9aa713607d" providerId="LiveId" clId="{BF49C7F9-EEF6-4EDC-97D2-CC05D16D3611}" dt="2022-10-16T23:21:02.933" v="2544"/>
        <pc:sldMkLst>
          <pc:docMk/>
          <pc:sldMk cId="3498355026" sldId="431"/>
        </pc:sldMkLst>
      </pc:sldChg>
      <pc:sldChg chg="delSp add mod">
        <pc:chgData name="Allie Pfleger" userId="7701ca9aa713607d" providerId="LiveId" clId="{BF49C7F9-EEF6-4EDC-97D2-CC05D16D3611}" dt="2022-10-17T00:59:30.848" v="3426" actId="478"/>
        <pc:sldMkLst>
          <pc:docMk/>
          <pc:sldMk cId="3085092006" sldId="432"/>
        </pc:sldMkLst>
        <pc:spChg chg="del">
          <ac:chgData name="Allie Pfleger" userId="7701ca9aa713607d" providerId="LiveId" clId="{BF49C7F9-EEF6-4EDC-97D2-CC05D16D3611}" dt="2022-10-17T00:59:30.848" v="3426" actId="478"/>
          <ac:spMkLst>
            <pc:docMk/>
            <pc:sldMk cId="3085092006" sldId="432"/>
            <ac:spMk id="10" creationId="{6423218C-DCC1-3542-02F4-B783EA2762E0}"/>
          </ac:spMkLst>
        </pc:spChg>
      </pc:sldChg>
      <pc:sldChg chg="delSp add mod">
        <pc:chgData name="Allie Pfleger" userId="7701ca9aa713607d" providerId="LiveId" clId="{BF49C7F9-EEF6-4EDC-97D2-CC05D16D3611}" dt="2022-10-17T00:59:37.863" v="3429" actId="478"/>
        <pc:sldMkLst>
          <pc:docMk/>
          <pc:sldMk cId="1965166130" sldId="433"/>
        </pc:sldMkLst>
        <pc:spChg chg="del">
          <ac:chgData name="Allie Pfleger" userId="7701ca9aa713607d" providerId="LiveId" clId="{BF49C7F9-EEF6-4EDC-97D2-CC05D16D3611}" dt="2022-10-17T00:59:35.682" v="3428" actId="478"/>
          <ac:spMkLst>
            <pc:docMk/>
            <pc:sldMk cId="1965166130" sldId="433"/>
            <ac:spMk id="9" creationId="{FAB445B9-D070-BDD2-E052-2EDCB97604A0}"/>
          </ac:spMkLst>
        </pc:spChg>
        <pc:spChg chg="del">
          <ac:chgData name="Allie Pfleger" userId="7701ca9aa713607d" providerId="LiveId" clId="{BF49C7F9-EEF6-4EDC-97D2-CC05D16D3611}" dt="2022-10-17T00:59:37.863" v="3429" actId="478"/>
          <ac:spMkLst>
            <pc:docMk/>
            <pc:sldMk cId="1965166130" sldId="433"/>
            <ac:spMk id="10" creationId="{6423218C-DCC1-3542-02F4-B783EA2762E0}"/>
          </ac:spMkLst>
        </pc:spChg>
      </pc:sldChg>
      <pc:sldChg chg="delSp add mod">
        <pc:chgData name="Allie Pfleger" userId="7701ca9aa713607d" providerId="LiveId" clId="{BF49C7F9-EEF6-4EDC-97D2-CC05D16D3611}" dt="2022-10-17T00:59:51.737" v="3433" actId="478"/>
        <pc:sldMkLst>
          <pc:docMk/>
          <pc:sldMk cId="2376371677" sldId="434"/>
        </pc:sldMkLst>
        <pc:spChg chg="del">
          <ac:chgData name="Allie Pfleger" userId="7701ca9aa713607d" providerId="LiveId" clId="{BF49C7F9-EEF6-4EDC-97D2-CC05D16D3611}" dt="2022-10-17T00:59:47.536" v="3431" actId="478"/>
          <ac:spMkLst>
            <pc:docMk/>
            <pc:sldMk cId="2376371677" sldId="434"/>
            <ac:spMk id="6" creationId="{3B3598FA-FBDB-8F17-52C3-7A16ED249D46}"/>
          </ac:spMkLst>
        </pc:spChg>
        <pc:spChg chg="del">
          <ac:chgData name="Allie Pfleger" userId="7701ca9aa713607d" providerId="LiveId" clId="{BF49C7F9-EEF6-4EDC-97D2-CC05D16D3611}" dt="2022-10-17T00:59:50.098" v="3432" actId="478"/>
          <ac:spMkLst>
            <pc:docMk/>
            <pc:sldMk cId="2376371677" sldId="434"/>
            <ac:spMk id="9" creationId="{FAB445B9-D070-BDD2-E052-2EDCB97604A0}"/>
          </ac:spMkLst>
        </pc:spChg>
        <pc:spChg chg="del">
          <ac:chgData name="Allie Pfleger" userId="7701ca9aa713607d" providerId="LiveId" clId="{BF49C7F9-EEF6-4EDC-97D2-CC05D16D3611}" dt="2022-10-17T00:59:51.737" v="3433" actId="478"/>
          <ac:spMkLst>
            <pc:docMk/>
            <pc:sldMk cId="2376371677" sldId="434"/>
            <ac:spMk id="10" creationId="{6423218C-DCC1-3542-02F4-B783EA2762E0}"/>
          </ac:spMkLst>
        </pc:spChg>
      </pc:sldChg>
      <pc:sldChg chg="delSp add mod">
        <pc:chgData name="Allie Pfleger" userId="7701ca9aa713607d" providerId="LiveId" clId="{BF49C7F9-EEF6-4EDC-97D2-CC05D16D3611}" dt="2022-10-17T01:00:00.694" v="3438" actId="478"/>
        <pc:sldMkLst>
          <pc:docMk/>
          <pc:sldMk cId="903675898" sldId="435"/>
        </pc:sldMkLst>
        <pc:spChg chg="del">
          <ac:chgData name="Allie Pfleger" userId="7701ca9aa713607d" providerId="LiveId" clId="{BF49C7F9-EEF6-4EDC-97D2-CC05D16D3611}" dt="2022-10-17T01:00:00.694" v="3438" actId="478"/>
          <ac:spMkLst>
            <pc:docMk/>
            <pc:sldMk cId="903675898" sldId="435"/>
            <ac:spMk id="5" creationId="{BEC2CE3C-2D7C-0182-3A6F-9DFDC0FF67D4}"/>
          </ac:spMkLst>
        </pc:spChg>
        <pc:spChg chg="del">
          <ac:chgData name="Allie Pfleger" userId="7701ca9aa713607d" providerId="LiveId" clId="{BF49C7F9-EEF6-4EDC-97D2-CC05D16D3611}" dt="2022-10-17T00:59:59.777" v="3437" actId="478"/>
          <ac:spMkLst>
            <pc:docMk/>
            <pc:sldMk cId="903675898" sldId="435"/>
            <ac:spMk id="6" creationId="{3B3598FA-FBDB-8F17-52C3-7A16ED249D46}"/>
          </ac:spMkLst>
        </pc:spChg>
        <pc:spChg chg="del">
          <ac:chgData name="Allie Pfleger" userId="7701ca9aa713607d" providerId="LiveId" clId="{BF49C7F9-EEF6-4EDC-97D2-CC05D16D3611}" dt="2022-10-17T00:59:58.121" v="3436" actId="478"/>
          <ac:spMkLst>
            <pc:docMk/>
            <pc:sldMk cId="903675898" sldId="435"/>
            <ac:spMk id="9" creationId="{FAB445B9-D070-BDD2-E052-2EDCB97604A0}"/>
          </ac:spMkLst>
        </pc:spChg>
        <pc:spChg chg="del">
          <ac:chgData name="Allie Pfleger" userId="7701ca9aa713607d" providerId="LiveId" clId="{BF49C7F9-EEF6-4EDC-97D2-CC05D16D3611}" dt="2022-10-17T00:59:57.184" v="3435" actId="478"/>
          <ac:spMkLst>
            <pc:docMk/>
            <pc:sldMk cId="903675898" sldId="435"/>
            <ac:spMk id="10" creationId="{6423218C-DCC1-3542-02F4-B783EA2762E0}"/>
          </ac:spMkLst>
        </pc:spChg>
      </pc:sldChg>
      <pc:sldChg chg="addSp delSp modSp add mod">
        <pc:chgData name="Allie Pfleger" userId="7701ca9aa713607d" providerId="LiveId" clId="{BF49C7F9-EEF6-4EDC-97D2-CC05D16D3611}" dt="2022-10-17T01:39:42.888" v="4805" actId="478"/>
        <pc:sldMkLst>
          <pc:docMk/>
          <pc:sldMk cId="2044828803" sldId="436"/>
        </pc:sldMkLst>
        <pc:spChg chg="del">
          <ac:chgData name="Allie Pfleger" userId="7701ca9aa713607d" providerId="LiveId" clId="{BF49C7F9-EEF6-4EDC-97D2-CC05D16D3611}" dt="2022-10-17T01:36:46.119" v="4782" actId="478"/>
          <ac:spMkLst>
            <pc:docMk/>
            <pc:sldMk cId="2044828803" sldId="436"/>
            <ac:spMk id="3" creationId="{714E8F8E-0237-C91D-E4B9-D4BB69AFA996}"/>
          </ac:spMkLst>
        </pc:spChg>
        <pc:spChg chg="mod">
          <ac:chgData name="Allie Pfleger" userId="7701ca9aa713607d" providerId="LiveId" clId="{BF49C7F9-EEF6-4EDC-97D2-CC05D16D3611}" dt="2022-10-17T01:18:11.858" v="4664" actId="113"/>
          <ac:spMkLst>
            <pc:docMk/>
            <pc:sldMk cId="2044828803" sldId="436"/>
            <ac:spMk id="4" creationId="{A06FDB3E-A6F7-3C59-4D67-F8AC38653764}"/>
          </ac:spMkLst>
        </pc:spChg>
        <pc:spChg chg="add mod">
          <ac:chgData name="Allie Pfleger" userId="7701ca9aa713607d" providerId="LiveId" clId="{BF49C7F9-EEF6-4EDC-97D2-CC05D16D3611}" dt="2022-10-17T01:39:11.615" v="4800" actId="20577"/>
          <ac:spMkLst>
            <pc:docMk/>
            <pc:sldMk cId="2044828803" sldId="436"/>
            <ac:spMk id="5" creationId="{1DBF778A-B4BE-9B99-0734-749C6243A637}"/>
          </ac:spMkLst>
        </pc:spChg>
        <pc:spChg chg="add del mod">
          <ac:chgData name="Allie Pfleger" userId="7701ca9aa713607d" providerId="LiveId" clId="{BF49C7F9-EEF6-4EDC-97D2-CC05D16D3611}" dt="2022-10-17T01:39:42.888" v="4805" actId="478"/>
          <ac:spMkLst>
            <pc:docMk/>
            <pc:sldMk cId="2044828803" sldId="436"/>
            <ac:spMk id="7" creationId="{EE673F37-8FB6-2549-D3F2-F2D8C7CC9ADB}"/>
          </ac:spMkLst>
        </pc:spChg>
      </pc:sldChg>
      <pc:sldChg chg="add del modNotesTx">
        <pc:chgData name="Allie Pfleger" userId="7701ca9aa713607d" providerId="LiveId" clId="{BF49C7F9-EEF6-4EDC-97D2-CC05D16D3611}" dt="2022-10-17T01:15:38.940" v="4585" actId="47"/>
        <pc:sldMkLst>
          <pc:docMk/>
          <pc:sldMk cId="2425150852" sldId="436"/>
        </pc:sldMkLst>
      </pc:sldChg>
      <pc:sldChg chg="addSp delSp modSp add mod modNotesTx">
        <pc:chgData name="Allie Pfleger" userId="7701ca9aa713607d" providerId="LiveId" clId="{BF49C7F9-EEF6-4EDC-97D2-CC05D16D3611}" dt="2022-10-17T01:40:08.170" v="4829" actId="20577"/>
        <pc:sldMkLst>
          <pc:docMk/>
          <pc:sldMk cId="1029672387" sldId="437"/>
        </pc:sldMkLst>
        <pc:spChg chg="del mod">
          <ac:chgData name="Allie Pfleger" userId="7701ca9aa713607d" providerId="LiveId" clId="{BF49C7F9-EEF6-4EDC-97D2-CC05D16D3611}" dt="2022-10-17T01:37:16.769" v="4788" actId="478"/>
          <ac:spMkLst>
            <pc:docMk/>
            <pc:sldMk cId="1029672387" sldId="437"/>
            <ac:spMk id="3" creationId="{714E8F8E-0237-C91D-E4B9-D4BB69AFA996}"/>
          </ac:spMkLst>
        </pc:spChg>
        <pc:spChg chg="mod">
          <ac:chgData name="Allie Pfleger" userId="7701ca9aa713607d" providerId="LiveId" clId="{BF49C7F9-EEF6-4EDC-97D2-CC05D16D3611}" dt="2022-10-17T01:19:04.042" v="4683" actId="113"/>
          <ac:spMkLst>
            <pc:docMk/>
            <pc:sldMk cId="1029672387" sldId="437"/>
            <ac:spMk id="4" creationId="{A06FDB3E-A6F7-3C59-4D67-F8AC38653764}"/>
          </ac:spMkLst>
        </pc:spChg>
        <pc:spChg chg="add mod">
          <ac:chgData name="Allie Pfleger" userId="7701ca9aa713607d" providerId="LiveId" clId="{BF49C7F9-EEF6-4EDC-97D2-CC05D16D3611}" dt="2022-10-17T01:39:24.488" v="4803" actId="20577"/>
          <ac:spMkLst>
            <pc:docMk/>
            <pc:sldMk cId="1029672387" sldId="437"/>
            <ac:spMk id="5" creationId="{3A48A57C-8DD3-1E4B-58B6-A2B68C5F72DC}"/>
          </ac:spMkLst>
        </pc:spChg>
        <pc:spChg chg="add del mod">
          <ac:chgData name="Allie Pfleger" userId="7701ca9aa713607d" providerId="LiveId" clId="{BF49C7F9-EEF6-4EDC-97D2-CC05D16D3611}" dt="2022-10-17T01:39:33.246" v="4804" actId="478"/>
          <ac:spMkLst>
            <pc:docMk/>
            <pc:sldMk cId="1029672387" sldId="437"/>
            <ac:spMk id="7" creationId="{ACCD2144-F64F-097B-19DB-4FC8002CD6CD}"/>
          </ac:spMkLst>
        </pc:spChg>
      </pc:sldChg>
      <pc:sldChg chg="addSp delSp modSp add mod modNotesTx">
        <pc:chgData name="Allie Pfleger" userId="7701ca9aa713607d" providerId="LiveId" clId="{BF49C7F9-EEF6-4EDC-97D2-CC05D16D3611}" dt="2022-10-17T01:40:00.765" v="4817" actId="20577"/>
        <pc:sldMkLst>
          <pc:docMk/>
          <pc:sldMk cId="3140954898" sldId="438"/>
        </pc:sldMkLst>
        <pc:spChg chg="del">
          <ac:chgData name="Allie Pfleger" userId="7701ca9aa713607d" providerId="LiveId" clId="{BF49C7F9-EEF6-4EDC-97D2-CC05D16D3611}" dt="2022-10-17T01:35:11.360" v="4776" actId="478"/>
          <ac:spMkLst>
            <pc:docMk/>
            <pc:sldMk cId="3140954898" sldId="438"/>
            <ac:spMk id="3" creationId="{714E8F8E-0237-C91D-E4B9-D4BB69AFA996}"/>
          </ac:spMkLst>
        </pc:spChg>
        <pc:spChg chg="add del mod">
          <ac:chgData name="Allie Pfleger" userId="7701ca9aa713607d" providerId="LiveId" clId="{BF49C7F9-EEF6-4EDC-97D2-CC05D16D3611}" dt="2022-10-17T01:35:13.465" v="4777" actId="478"/>
          <ac:spMkLst>
            <pc:docMk/>
            <pc:sldMk cId="3140954898" sldId="438"/>
            <ac:spMk id="6" creationId="{D7E9F970-0237-8970-497F-FCD1775166A7}"/>
          </ac:spMkLst>
        </pc:spChg>
      </pc:sldChg>
      <pc:sldChg chg="add del ord">
        <pc:chgData name="Allie Pfleger" userId="7701ca9aa713607d" providerId="LiveId" clId="{BF49C7F9-EEF6-4EDC-97D2-CC05D16D3611}" dt="2022-10-17T02:24:33.494" v="5241"/>
        <pc:sldMkLst>
          <pc:docMk/>
          <pc:sldMk cId="258306004" sldId="439"/>
        </pc:sldMkLst>
      </pc:sldChg>
      <pc:sldChg chg="modSp add mod modNotesTx">
        <pc:chgData name="Allie Pfleger" userId="7701ca9aa713607d" providerId="LiveId" clId="{BF49C7F9-EEF6-4EDC-97D2-CC05D16D3611}" dt="2022-10-17T06:20:25.959" v="6368" actId="20577"/>
        <pc:sldMkLst>
          <pc:docMk/>
          <pc:sldMk cId="1500546697" sldId="439"/>
        </pc:sldMkLst>
        <pc:spChg chg="mod">
          <ac:chgData name="Allie Pfleger" userId="7701ca9aa713607d" providerId="LiveId" clId="{BF49C7F9-EEF6-4EDC-97D2-CC05D16D3611}" dt="2022-10-17T06:19:50.061" v="6365" actId="2711"/>
          <ac:spMkLst>
            <pc:docMk/>
            <pc:sldMk cId="1500546697" sldId="439"/>
            <ac:spMk id="5" creationId="{09B3DFC6-A391-F452-B4B6-374A10D45197}"/>
          </ac:spMkLst>
        </pc:spChg>
      </pc:sldChg>
      <pc:sldChg chg="modSp add mod modNotesTx">
        <pc:chgData name="Allie Pfleger" userId="7701ca9aa713607d" providerId="LiveId" clId="{BF49C7F9-EEF6-4EDC-97D2-CC05D16D3611}" dt="2022-10-17T23:05:57.901" v="8395" actId="2711"/>
        <pc:sldMkLst>
          <pc:docMk/>
          <pc:sldMk cId="3975055438" sldId="440"/>
        </pc:sldMkLst>
        <pc:spChg chg="mod">
          <ac:chgData name="Allie Pfleger" userId="7701ca9aa713607d" providerId="LiveId" clId="{BF49C7F9-EEF6-4EDC-97D2-CC05D16D3611}" dt="2022-10-17T23:05:57.901" v="8395" actId="2711"/>
          <ac:spMkLst>
            <pc:docMk/>
            <pc:sldMk cId="3975055438" sldId="440"/>
            <ac:spMk id="5" creationId="{09B3DFC6-A391-F452-B4B6-374A10D45197}"/>
          </ac:spMkLst>
        </pc:spChg>
      </pc:sldChg>
      <pc:sldChg chg="addSp modSp add mod">
        <pc:chgData name="Allie Pfleger" userId="7701ca9aa713607d" providerId="LiveId" clId="{BF49C7F9-EEF6-4EDC-97D2-CC05D16D3611}" dt="2022-10-17T07:14:13.705" v="8250" actId="20577"/>
        <pc:sldMkLst>
          <pc:docMk/>
          <pc:sldMk cId="3939426187" sldId="441"/>
        </pc:sldMkLst>
        <pc:spChg chg="mod">
          <ac:chgData name="Allie Pfleger" userId="7701ca9aa713607d" providerId="LiveId" clId="{BF49C7F9-EEF6-4EDC-97D2-CC05D16D3611}" dt="2022-10-17T06:14:42.956" v="6337" actId="20577"/>
          <ac:spMkLst>
            <pc:docMk/>
            <pc:sldMk cId="3939426187" sldId="441"/>
            <ac:spMk id="3" creationId="{714E8F8E-0237-C91D-E4B9-D4BB69AFA996}"/>
          </ac:spMkLst>
        </pc:spChg>
        <pc:spChg chg="add mod">
          <ac:chgData name="Allie Pfleger" userId="7701ca9aa713607d" providerId="LiveId" clId="{BF49C7F9-EEF6-4EDC-97D2-CC05D16D3611}" dt="2022-10-17T07:14:13.705" v="8250" actId="20577"/>
          <ac:spMkLst>
            <pc:docMk/>
            <pc:sldMk cId="3939426187" sldId="441"/>
            <ac:spMk id="4" creationId="{361B0271-C6E9-46D7-33AB-AA5C12B020FC}"/>
          </ac:spMkLst>
        </pc:spChg>
      </pc:sldChg>
      <pc:sldChg chg="modSp add mod">
        <pc:chgData name="Allie Pfleger" userId="7701ca9aa713607d" providerId="LiveId" clId="{BF49C7F9-EEF6-4EDC-97D2-CC05D16D3611}" dt="2022-10-17T06:58:01.310" v="7308" actId="20577"/>
        <pc:sldMkLst>
          <pc:docMk/>
          <pc:sldMk cId="3800934377" sldId="442"/>
        </pc:sldMkLst>
        <pc:spChg chg="mod">
          <ac:chgData name="Allie Pfleger" userId="7701ca9aa713607d" providerId="LiveId" clId="{BF49C7F9-EEF6-4EDC-97D2-CC05D16D3611}" dt="2022-10-17T06:58:01.310" v="7308" actId="20577"/>
          <ac:spMkLst>
            <pc:docMk/>
            <pc:sldMk cId="3800934377" sldId="442"/>
            <ac:spMk id="3" creationId="{5F2B08F3-3D89-D7B3-17CB-FEBC1A747C9D}"/>
          </ac:spMkLst>
        </pc:spChg>
      </pc:sldChg>
      <pc:sldChg chg="modSp add mod">
        <pc:chgData name="Allie Pfleger" userId="7701ca9aa713607d" providerId="LiveId" clId="{BF49C7F9-EEF6-4EDC-97D2-CC05D16D3611}" dt="2022-10-17T06:58:08.948" v="7310" actId="20577"/>
        <pc:sldMkLst>
          <pc:docMk/>
          <pc:sldMk cId="1889566674" sldId="443"/>
        </pc:sldMkLst>
        <pc:spChg chg="mod">
          <ac:chgData name="Allie Pfleger" userId="7701ca9aa713607d" providerId="LiveId" clId="{BF49C7F9-EEF6-4EDC-97D2-CC05D16D3611}" dt="2022-10-17T06:58:08.948" v="7310" actId="20577"/>
          <ac:spMkLst>
            <pc:docMk/>
            <pc:sldMk cId="1889566674" sldId="443"/>
            <ac:spMk id="3" creationId="{5F2B08F3-3D89-D7B3-17CB-FEBC1A747C9D}"/>
          </ac:spMkLst>
        </pc:spChg>
      </pc:sldChg>
      <pc:sldChg chg="delSp add mod">
        <pc:chgData name="Allie Pfleger" userId="7701ca9aa713607d" providerId="LiveId" clId="{BF49C7F9-EEF6-4EDC-97D2-CC05D16D3611}" dt="2022-10-17T06:58:18.695" v="7312" actId="478"/>
        <pc:sldMkLst>
          <pc:docMk/>
          <pc:sldMk cId="434748634" sldId="444"/>
        </pc:sldMkLst>
        <pc:spChg chg="del">
          <ac:chgData name="Allie Pfleger" userId="7701ca9aa713607d" providerId="LiveId" clId="{BF49C7F9-EEF6-4EDC-97D2-CC05D16D3611}" dt="2022-10-17T06:58:18.695" v="7312" actId="478"/>
          <ac:spMkLst>
            <pc:docMk/>
            <pc:sldMk cId="434748634" sldId="444"/>
            <ac:spMk id="3" creationId="{5F2B08F3-3D89-D7B3-17CB-FEBC1A747C9D}"/>
          </ac:spMkLst>
        </pc:spChg>
      </pc:sldChg>
      <pc:sldChg chg="addSp delSp modSp add mod">
        <pc:chgData name="Allie Pfleger" userId="7701ca9aa713607d" providerId="LiveId" clId="{BF49C7F9-EEF6-4EDC-97D2-CC05D16D3611}" dt="2022-10-17T07:01:03.395" v="7466"/>
        <pc:sldMkLst>
          <pc:docMk/>
          <pc:sldMk cId="2289972604" sldId="445"/>
        </pc:sldMkLst>
        <pc:spChg chg="add del mod">
          <ac:chgData name="Allie Pfleger" userId="7701ca9aa713607d" providerId="LiveId" clId="{BF49C7F9-EEF6-4EDC-97D2-CC05D16D3611}" dt="2022-10-17T07:00:50.402" v="7464"/>
          <ac:spMkLst>
            <pc:docMk/>
            <pc:sldMk cId="2289972604" sldId="445"/>
            <ac:spMk id="3" creationId="{371D6D90-F868-5046-F312-A9362DFD81CD}"/>
          </ac:spMkLst>
        </pc:spChg>
        <pc:spChg chg="add del mod">
          <ac:chgData name="Allie Pfleger" userId="7701ca9aa713607d" providerId="LiveId" clId="{BF49C7F9-EEF6-4EDC-97D2-CC05D16D3611}" dt="2022-10-17T07:01:03.395" v="7466"/>
          <ac:spMkLst>
            <pc:docMk/>
            <pc:sldMk cId="2289972604" sldId="445"/>
            <ac:spMk id="4" creationId="{E195DAA3-4194-AEA3-8CF2-3FA18F25F005}"/>
          </ac:spMkLst>
        </pc:spChg>
        <pc:spChg chg="del">
          <ac:chgData name="Allie Pfleger" userId="7701ca9aa713607d" providerId="LiveId" clId="{BF49C7F9-EEF6-4EDC-97D2-CC05D16D3611}" dt="2022-10-17T07:00:34.075" v="7462" actId="478"/>
          <ac:spMkLst>
            <pc:docMk/>
            <pc:sldMk cId="2289972604" sldId="445"/>
            <ac:spMk id="7" creationId="{9C2347F0-3970-F27F-C81D-1CE6A85D846C}"/>
          </ac:spMkLst>
        </pc:spChg>
      </pc:sldChg>
      <pc:sldChg chg="addSp modSp add mod">
        <pc:chgData name="Allie Pfleger" userId="7701ca9aa713607d" providerId="LiveId" clId="{BF49C7F9-EEF6-4EDC-97D2-CC05D16D3611}" dt="2022-10-17T07:15:05.002" v="8257" actId="20577"/>
        <pc:sldMkLst>
          <pc:docMk/>
          <pc:sldMk cId="1270628806" sldId="446"/>
        </pc:sldMkLst>
        <pc:spChg chg="add mod">
          <ac:chgData name="Allie Pfleger" userId="7701ca9aa713607d" providerId="LiveId" clId="{BF49C7F9-EEF6-4EDC-97D2-CC05D16D3611}" dt="2022-10-17T07:14:58.862" v="8254"/>
          <ac:spMkLst>
            <pc:docMk/>
            <pc:sldMk cId="1270628806" sldId="446"/>
            <ac:spMk id="2" creationId="{1F4DC1B4-6863-9655-260A-507292CB8B1B}"/>
          </ac:spMkLst>
        </pc:spChg>
        <pc:spChg chg="mod">
          <ac:chgData name="Allie Pfleger" userId="7701ca9aa713607d" providerId="LiveId" clId="{BF49C7F9-EEF6-4EDC-97D2-CC05D16D3611}" dt="2022-10-17T07:15:05.002" v="8257" actId="20577"/>
          <ac:spMkLst>
            <pc:docMk/>
            <pc:sldMk cId="1270628806" sldId="446"/>
            <ac:spMk id="4" creationId="{BB5E5A0F-1A95-0A7F-3ACC-88E9676F62FE}"/>
          </ac:spMkLst>
        </pc:spChg>
      </pc:sldChg>
    </pc:docChg>
  </pc:docChgLst>
  <pc:docChgLst>
    <pc:chgData name="Allie Pfleger" userId="7701ca9aa713607d" providerId="LiveId" clId="{64623A5A-D93E-4906-A6AC-D3810FE9E535}"/>
    <pc:docChg chg="undo custSel addSld delSld modSld addSection modSection">
      <pc:chgData name="Allie Pfleger" userId="7701ca9aa713607d" providerId="LiveId" clId="{64623A5A-D93E-4906-A6AC-D3810FE9E535}" dt="2022-10-03T02:23:38.772" v="2178" actId="207"/>
      <pc:docMkLst>
        <pc:docMk/>
      </pc:docMkLst>
      <pc:sldChg chg="del">
        <pc:chgData name="Allie Pfleger" userId="7701ca9aa713607d" providerId="LiveId" clId="{64623A5A-D93E-4906-A6AC-D3810FE9E535}" dt="2022-10-03T00:22:58.962" v="1165" actId="47"/>
        <pc:sldMkLst>
          <pc:docMk/>
          <pc:sldMk cId="0" sldId="262"/>
        </pc:sldMkLst>
      </pc:sldChg>
      <pc:sldChg chg="del">
        <pc:chgData name="Allie Pfleger" userId="7701ca9aa713607d" providerId="LiveId" clId="{64623A5A-D93E-4906-A6AC-D3810FE9E535}" dt="2022-10-03T00:22:59.687" v="1166" actId="47"/>
        <pc:sldMkLst>
          <pc:docMk/>
          <pc:sldMk cId="0" sldId="263"/>
        </pc:sldMkLst>
      </pc:sldChg>
      <pc:sldChg chg="del">
        <pc:chgData name="Allie Pfleger" userId="7701ca9aa713607d" providerId="LiveId" clId="{64623A5A-D93E-4906-A6AC-D3810FE9E535}" dt="2022-10-03T00:23:00.511" v="1167" actId="47"/>
        <pc:sldMkLst>
          <pc:docMk/>
          <pc:sldMk cId="0" sldId="264"/>
        </pc:sldMkLst>
      </pc:sldChg>
      <pc:sldChg chg="del">
        <pc:chgData name="Allie Pfleger" userId="7701ca9aa713607d" providerId="LiveId" clId="{64623A5A-D93E-4906-A6AC-D3810FE9E535}" dt="2022-10-03T00:23:01.105" v="1168" actId="47"/>
        <pc:sldMkLst>
          <pc:docMk/>
          <pc:sldMk cId="0" sldId="265"/>
        </pc:sldMkLst>
      </pc:sldChg>
      <pc:sldChg chg="del">
        <pc:chgData name="Allie Pfleger" userId="7701ca9aa713607d" providerId="LiveId" clId="{64623A5A-D93E-4906-A6AC-D3810FE9E535}" dt="2022-10-03T00:23:01.666" v="1169" actId="47"/>
        <pc:sldMkLst>
          <pc:docMk/>
          <pc:sldMk cId="0" sldId="266"/>
        </pc:sldMkLst>
      </pc:sldChg>
      <pc:sldChg chg="del">
        <pc:chgData name="Allie Pfleger" userId="7701ca9aa713607d" providerId="LiveId" clId="{64623A5A-D93E-4906-A6AC-D3810FE9E535}" dt="2022-10-03T00:23:02.136" v="1170" actId="47"/>
        <pc:sldMkLst>
          <pc:docMk/>
          <pc:sldMk cId="0" sldId="267"/>
        </pc:sldMkLst>
      </pc:sldChg>
      <pc:sldChg chg="del">
        <pc:chgData name="Allie Pfleger" userId="7701ca9aa713607d" providerId="LiveId" clId="{64623A5A-D93E-4906-A6AC-D3810FE9E535}" dt="2022-10-03T00:23:02.612" v="1171" actId="47"/>
        <pc:sldMkLst>
          <pc:docMk/>
          <pc:sldMk cId="0" sldId="268"/>
        </pc:sldMkLst>
      </pc:sldChg>
      <pc:sldChg chg="del">
        <pc:chgData name="Allie Pfleger" userId="7701ca9aa713607d" providerId="LiveId" clId="{64623A5A-D93E-4906-A6AC-D3810FE9E535}" dt="2022-10-03T00:23:03.044" v="1172" actId="47"/>
        <pc:sldMkLst>
          <pc:docMk/>
          <pc:sldMk cId="0" sldId="269"/>
        </pc:sldMkLst>
      </pc:sldChg>
      <pc:sldChg chg="del">
        <pc:chgData name="Allie Pfleger" userId="7701ca9aa713607d" providerId="LiveId" clId="{64623A5A-D93E-4906-A6AC-D3810FE9E535}" dt="2022-10-03T00:23:03.563" v="1173" actId="47"/>
        <pc:sldMkLst>
          <pc:docMk/>
          <pc:sldMk cId="0" sldId="270"/>
        </pc:sldMkLst>
      </pc:sldChg>
      <pc:sldChg chg="del">
        <pc:chgData name="Allie Pfleger" userId="7701ca9aa713607d" providerId="LiveId" clId="{64623A5A-D93E-4906-A6AC-D3810FE9E535}" dt="2022-10-03T00:23:03.933" v="1174" actId="47"/>
        <pc:sldMkLst>
          <pc:docMk/>
          <pc:sldMk cId="0" sldId="271"/>
        </pc:sldMkLst>
      </pc:sldChg>
      <pc:sldChg chg="del">
        <pc:chgData name="Allie Pfleger" userId="7701ca9aa713607d" providerId="LiveId" clId="{64623A5A-D93E-4906-A6AC-D3810FE9E535}" dt="2022-10-03T00:23:04.378" v="1175" actId="47"/>
        <pc:sldMkLst>
          <pc:docMk/>
          <pc:sldMk cId="0" sldId="272"/>
        </pc:sldMkLst>
      </pc:sldChg>
      <pc:sldChg chg="del">
        <pc:chgData name="Allie Pfleger" userId="7701ca9aa713607d" providerId="LiveId" clId="{64623A5A-D93E-4906-A6AC-D3810FE9E535}" dt="2022-10-03T00:24:34.162" v="1221" actId="47"/>
        <pc:sldMkLst>
          <pc:docMk/>
          <pc:sldMk cId="0" sldId="273"/>
        </pc:sldMkLst>
      </pc:sldChg>
      <pc:sldChg chg="del">
        <pc:chgData name="Allie Pfleger" userId="7701ca9aa713607d" providerId="LiveId" clId="{64623A5A-D93E-4906-A6AC-D3810FE9E535}" dt="2022-10-03T00:27:49.147" v="1755" actId="47"/>
        <pc:sldMkLst>
          <pc:docMk/>
          <pc:sldMk cId="0" sldId="274"/>
        </pc:sldMkLst>
      </pc:sldChg>
      <pc:sldChg chg="modSp mod">
        <pc:chgData name="Allie Pfleger" userId="7701ca9aa713607d" providerId="LiveId" clId="{64623A5A-D93E-4906-A6AC-D3810FE9E535}" dt="2022-10-02T18:46:05.999" v="296" actId="20577"/>
        <pc:sldMkLst>
          <pc:docMk/>
          <pc:sldMk cId="2235408715" sldId="316"/>
        </pc:sldMkLst>
        <pc:spChg chg="mod">
          <ac:chgData name="Allie Pfleger" userId="7701ca9aa713607d" providerId="LiveId" clId="{64623A5A-D93E-4906-A6AC-D3810FE9E535}" dt="2022-10-02T18:46:05.999" v="296" actId="20577"/>
          <ac:spMkLst>
            <pc:docMk/>
            <pc:sldMk cId="2235408715" sldId="316"/>
            <ac:spMk id="3" creationId="{40357285-116C-D9E9-8114-1A4EC2B59A7E}"/>
          </ac:spMkLst>
        </pc:spChg>
      </pc:sldChg>
      <pc:sldChg chg="modSp mod">
        <pc:chgData name="Allie Pfleger" userId="7701ca9aa713607d" providerId="LiveId" clId="{64623A5A-D93E-4906-A6AC-D3810FE9E535}" dt="2022-10-03T00:15:23.700" v="919" actId="207"/>
        <pc:sldMkLst>
          <pc:docMk/>
          <pc:sldMk cId="1880349108" sldId="318"/>
        </pc:sldMkLst>
        <pc:spChg chg="mod">
          <ac:chgData name="Allie Pfleger" userId="7701ca9aa713607d" providerId="LiveId" clId="{64623A5A-D93E-4906-A6AC-D3810FE9E535}" dt="2022-10-03T00:15:23.700" v="919" actId="207"/>
          <ac:spMkLst>
            <pc:docMk/>
            <pc:sldMk cId="1880349108" sldId="318"/>
            <ac:spMk id="3" creationId="{0417D5D2-C1F7-5FA5-0368-6326B91E97AD}"/>
          </ac:spMkLst>
        </pc:spChg>
      </pc:sldChg>
      <pc:sldChg chg="modSp mod modNotes">
        <pc:chgData name="Allie Pfleger" userId="7701ca9aa713607d" providerId="LiveId" clId="{64623A5A-D93E-4906-A6AC-D3810FE9E535}" dt="2022-10-03T00:14:57.244" v="912" actId="207"/>
        <pc:sldMkLst>
          <pc:docMk/>
          <pc:sldMk cId="1692348163" sldId="320"/>
        </pc:sldMkLst>
        <pc:spChg chg="mod">
          <ac:chgData name="Allie Pfleger" userId="7701ca9aa713607d" providerId="LiveId" clId="{64623A5A-D93E-4906-A6AC-D3810FE9E535}" dt="2022-10-03T00:14:57.244" v="912" actId="207"/>
          <ac:spMkLst>
            <pc:docMk/>
            <pc:sldMk cId="1692348163" sldId="320"/>
            <ac:spMk id="3" creationId="{0417D5D2-C1F7-5FA5-0368-6326B91E97AD}"/>
          </ac:spMkLst>
        </pc:spChg>
      </pc:sldChg>
      <pc:sldChg chg="addSp delSp modSp add mod">
        <pc:chgData name="Allie Pfleger" userId="7701ca9aa713607d" providerId="LiveId" clId="{64623A5A-D93E-4906-A6AC-D3810FE9E535}" dt="2022-10-03T00:14:32.365" v="906" actId="207"/>
        <pc:sldMkLst>
          <pc:docMk/>
          <pc:sldMk cId="705529731" sldId="321"/>
        </pc:sldMkLst>
        <pc:spChg chg="mod">
          <ac:chgData name="Allie Pfleger" userId="7701ca9aa713607d" providerId="LiveId" clId="{64623A5A-D93E-4906-A6AC-D3810FE9E535}" dt="2022-10-02T23:57:12.758" v="576" actId="20577"/>
          <ac:spMkLst>
            <pc:docMk/>
            <pc:sldMk cId="705529731" sldId="321"/>
            <ac:spMk id="2" creationId="{6A491155-224A-BECE-21BE-E50EB40ED800}"/>
          </ac:spMkLst>
        </pc:spChg>
        <pc:spChg chg="add del">
          <ac:chgData name="Allie Pfleger" userId="7701ca9aa713607d" providerId="LiveId" clId="{64623A5A-D93E-4906-A6AC-D3810FE9E535}" dt="2022-10-02T23:58:00.535" v="583" actId="22"/>
          <ac:spMkLst>
            <pc:docMk/>
            <pc:sldMk cId="705529731" sldId="321"/>
            <ac:spMk id="4" creationId="{6C9D1F14-9B9A-A945-3E81-10152F12FBD1}"/>
          </ac:spMkLst>
        </pc:spChg>
        <pc:spChg chg="mod">
          <ac:chgData name="Allie Pfleger" userId="7701ca9aa713607d" providerId="LiveId" clId="{64623A5A-D93E-4906-A6AC-D3810FE9E535}" dt="2022-10-03T00:12:10.972" v="837" actId="6549"/>
          <ac:spMkLst>
            <pc:docMk/>
            <pc:sldMk cId="705529731" sldId="321"/>
            <ac:spMk id="5" creationId="{D457CB86-B894-26FD-7788-FA806722E745}"/>
          </ac:spMkLst>
        </pc:spChg>
        <pc:spChg chg="mod">
          <ac:chgData name="Allie Pfleger" userId="7701ca9aa713607d" providerId="LiveId" clId="{64623A5A-D93E-4906-A6AC-D3810FE9E535}" dt="2022-10-03T00:10:51.673" v="833" actId="1076"/>
          <ac:spMkLst>
            <pc:docMk/>
            <pc:sldMk cId="705529731" sldId="321"/>
            <ac:spMk id="6" creationId="{B6BEE2A3-9B22-D84C-2294-3FD7CAAB3FFC}"/>
          </ac:spMkLst>
        </pc:spChg>
        <pc:spChg chg="add mod">
          <ac:chgData name="Allie Pfleger" userId="7701ca9aa713607d" providerId="LiveId" clId="{64623A5A-D93E-4906-A6AC-D3810FE9E535}" dt="2022-10-03T00:12:14.295" v="838" actId="1076"/>
          <ac:spMkLst>
            <pc:docMk/>
            <pc:sldMk cId="705529731" sldId="321"/>
            <ac:spMk id="8" creationId="{BBFD8BFD-6BDF-81B9-12C3-AF81F95B96C0}"/>
          </ac:spMkLst>
        </pc:spChg>
        <pc:spChg chg="add mod">
          <ac:chgData name="Allie Pfleger" userId="7701ca9aa713607d" providerId="LiveId" clId="{64623A5A-D93E-4906-A6AC-D3810FE9E535}" dt="2022-10-03T00:14:32.365" v="906" actId="207"/>
          <ac:spMkLst>
            <pc:docMk/>
            <pc:sldMk cId="705529731" sldId="321"/>
            <ac:spMk id="10" creationId="{2F98D4F6-668A-9810-209A-2EBCD950A1BF}"/>
          </ac:spMkLst>
        </pc:spChg>
      </pc:sldChg>
      <pc:sldChg chg="delSp modSp add mod">
        <pc:chgData name="Allie Pfleger" userId="7701ca9aa713607d" providerId="LiveId" clId="{64623A5A-D93E-4906-A6AC-D3810FE9E535}" dt="2022-10-03T00:22:51.135" v="1164" actId="20577"/>
        <pc:sldMkLst>
          <pc:docMk/>
          <pc:sldMk cId="2699541241" sldId="322"/>
        </pc:sldMkLst>
        <pc:spChg chg="mod">
          <ac:chgData name="Allie Pfleger" userId="7701ca9aa713607d" providerId="LiveId" clId="{64623A5A-D93E-4906-A6AC-D3810FE9E535}" dt="2022-10-03T00:12:36.905" v="844" actId="404"/>
          <ac:spMkLst>
            <pc:docMk/>
            <pc:sldMk cId="2699541241" sldId="322"/>
            <ac:spMk id="5" creationId="{D457CB86-B894-26FD-7788-FA806722E745}"/>
          </ac:spMkLst>
        </pc:spChg>
        <pc:spChg chg="mod">
          <ac:chgData name="Allie Pfleger" userId="7701ca9aa713607d" providerId="LiveId" clId="{64623A5A-D93E-4906-A6AC-D3810FE9E535}" dt="2022-10-03T00:22:51.135" v="1164" actId="20577"/>
          <ac:spMkLst>
            <pc:docMk/>
            <pc:sldMk cId="2699541241" sldId="322"/>
            <ac:spMk id="6" creationId="{B6BEE2A3-9B22-D84C-2294-3FD7CAAB3FFC}"/>
          </ac:spMkLst>
        </pc:spChg>
        <pc:spChg chg="mod">
          <ac:chgData name="Allie Pfleger" userId="7701ca9aa713607d" providerId="LiveId" clId="{64623A5A-D93E-4906-A6AC-D3810FE9E535}" dt="2022-10-03T00:13:00.879" v="850" actId="1076"/>
          <ac:spMkLst>
            <pc:docMk/>
            <pc:sldMk cId="2699541241" sldId="322"/>
            <ac:spMk id="8" creationId="{BBFD8BFD-6BDF-81B9-12C3-AF81F95B96C0}"/>
          </ac:spMkLst>
        </pc:spChg>
        <pc:spChg chg="del">
          <ac:chgData name="Allie Pfleger" userId="7701ca9aa713607d" providerId="LiveId" clId="{64623A5A-D93E-4906-A6AC-D3810FE9E535}" dt="2022-10-03T00:12:31.924" v="842" actId="478"/>
          <ac:spMkLst>
            <pc:docMk/>
            <pc:sldMk cId="2699541241" sldId="322"/>
            <ac:spMk id="10" creationId="{2F98D4F6-668A-9810-209A-2EBCD950A1BF}"/>
          </ac:spMkLst>
        </pc:spChg>
      </pc:sldChg>
      <pc:sldChg chg="delSp modSp add del mod">
        <pc:chgData name="Allie Pfleger" userId="7701ca9aa713607d" providerId="LiveId" clId="{64623A5A-D93E-4906-A6AC-D3810FE9E535}" dt="2022-10-03T00:12:21.917" v="840" actId="47"/>
        <pc:sldMkLst>
          <pc:docMk/>
          <pc:sldMk cId="3433143616" sldId="322"/>
        </pc:sldMkLst>
        <pc:spChg chg="mod">
          <ac:chgData name="Allie Pfleger" userId="7701ca9aa713607d" providerId="LiveId" clId="{64623A5A-D93E-4906-A6AC-D3810FE9E535}" dt="2022-10-03T00:12:07.730" v="836" actId="6549"/>
          <ac:spMkLst>
            <pc:docMk/>
            <pc:sldMk cId="3433143616" sldId="322"/>
            <ac:spMk id="5" creationId="{D457CB86-B894-26FD-7788-FA806722E745}"/>
          </ac:spMkLst>
        </pc:spChg>
        <pc:spChg chg="del">
          <ac:chgData name="Allie Pfleger" userId="7701ca9aa713607d" providerId="LiveId" clId="{64623A5A-D93E-4906-A6AC-D3810FE9E535}" dt="2022-10-03T00:12:00.436" v="835" actId="478"/>
          <ac:spMkLst>
            <pc:docMk/>
            <pc:sldMk cId="3433143616" sldId="322"/>
            <ac:spMk id="10" creationId="{2F98D4F6-668A-9810-209A-2EBCD950A1BF}"/>
          </ac:spMkLst>
        </pc:spChg>
      </pc:sldChg>
      <pc:sldChg chg="modSp add">
        <pc:chgData name="Allie Pfleger" userId="7701ca9aa713607d" providerId="LiveId" clId="{64623A5A-D93E-4906-A6AC-D3810FE9E535}" dt="2022-10-03T00:23:13.768" v="1177" actId="20577"/>
        <pc:sldMkLst>
          <pc:docMk/>
          <pc:sldMk cId="2408137890" sldId="323"/>
        </pc:sldMkLst>
        <pc:spChg chg="mod">
          <ac:chgData name="Allie Pfleger" userId="7701ca9aa713607d" providerId="LiveId" clId="{64623A5A-D93E-4906-A6AC-D3810FE9E535}" dt="2022-10-03T00:23:13.768" v="1177" actId="20577"/>
          <ac:spMkLst>
            <pc:docMk/>
            <pc:sldMk cId="2408137890" sldId="323"/>
            <ac:spMk id="6" creationId="{B6BEE2A3-9B22-D84C-2294-3FD7CAAB3FFC}"/>
          </ac:spMkLst>
        </pc:spChg>
      </pc:sldChg>
      <pc:sldChg chg="modSp add">
        <pc:chgData name="Allie Pfleger" userId="7701ca9aa713607d" providerId="LiveId" clId="{64623A5A-D93E-4906-A6AC-D3810FE9E535}" dt="2022-10-03T00:23:19.779" v="1179" actId="20577"/>
        <pc:sldMkLst>
          <pc:docMk/>
          <pc:sldMk cId="3150371622" sldId="324"/>
        </pc:sldMkLst>
        <pc:spChg chg="mod">
          <ac:chgData name="Allie Pfleger" userId="7701ca9aa713607d" providerId="LiveId" clId="{64623A5A-D93E-4906-A6AC-D3810FE9E535}" dt="2022-10-03T00:23:19.779" v="1179" actId="20577"/>
          <ac:spMkLst>
            <pc:docMk/>
            <pc:sldMk cId="3150371622" sldId="324"/>
            <ac:spMk id="6" creationId="{B6BEE2A3-9B22-D84C-2294-3FD7CAAB3FFC}"/>
          </ac:spMkLst>
        </pc:spChg>
      </pc:sldChg>
      <pc:sldChg chg="modSp add">
        <pc:chgData name="Allie Pfleger" userId="7701ca9aa713607d" providerId="LiveId" clId="{64623A5A-D93E-4906-A6AC-D3810FE9E535}" dt="2022-10-03T00:23:24.861" v="1181" actId="20577"/>
        <pc:sldMkLst>
          <pc:docMk/>
          <pc:sldMk cId="3256499737" sldId="325"/>
        </pc:sldMkLst>
        <pc:spChg chg="mod">
          <ac:chgData name="Allie Pfleger" userId="7701ca9aa713607d" providerId="LiveId" clId="{64623A5A-D93E-4906-A6AC-D3810FE9E535}" dt="2022-10-03T00:23:24.861" v="1181" actId="20577"/>
          <ac:spMkLst>
            <pc:docMk/>
            <pc:sldMk cId="3256499737" sldId="325"/>
            <ac:spMk id="6" creationId="{B6BEE2A3-9B22-D84C-2294-3FD7CAAB3FFC}"/>
          </ac:spMkLst>
        </pc:spChg>
      </pc:sldChg>
      <pc:sldChg chg="modSp add">
        <pc:chgData name="Allie Pfleger" userId="7701ca9aa713607d" providerId="LiveId" clId="{64623A5A-D93E-4906-A6AC-D3810FE9E535}" dt="2022-10-03T00:23:30.208" v="1183" actId="20577"/>
        <pc:sldMkLst>
          <pc:docMk/>
          <pc:sldMk cId="2344949587" sldId="326"/>
        </pc:sldMkLst>
        <pc:spChg chg="mod">
          <ac:chgData name="Allie Pfleger" userId="7701ca9aa713607d" providerId="LiveId" clId="{64623A5A-D93E-4906-A6AC-D3810FE9E535}" dt="2022-10-03T00:23:30.208" v="1183" actId="20577"/>
          <ac:spMkLst>
            <pc:docMk/>
            <pc:sldMk cId="2344949587" sldId="326"/>
            <ac:spMk id="6" creationId="{B6BEE2A3-9B22-D84C-2294-3FD7CAAB3FFC}"/>
          </ac:spMkLst>
        </pc:spChg>
      </pc:sldChg>
      <pc:sldChg chg="modSp add">
        <pc:chgData name="Allie Pfleger" userId="7701ca9aa713607d" providerId="LiveId" clId="{64623A5A-D93E-4906-A6AC-D3810FE9E535}" dt="2022-10-03T00:23:44.544" v="1185" actId="20577"/>
        <pc:sldMkLst>
          <pc:docMk/>
          <pc:sldMk cId="247871575" sldId="327"/>
        </pc:sldMkLst>
        <pc:spChg chg="mod">
          <ac:chgData name="Allie Pfleger" userId="7701ca9aa713607d" providerId="LiveId" clId="{64623A5A-D93E-4906-A6AC-D3810FE9E535}" dt="2022-10-03T00:23:44.544" v="1185" actId="20577"/>
          <ac:spMkLst>
            <pc:docMk/>
            <pc:sldMk cId="247871575" sldId="327"/>
            <ac:spMk id="6" creationId="{B6BEE2A3-9B22-D84C-2294-3FD7CAAB3FFC}"/>
          </ac:spMkLst>
        </pc:spChg>
      </pc:sldChg>
      <pc:sldChg chg="modSp add">
        <pc:chgData name="Allie Pfleger" userId="7701ca9aa713607d" providerId="LiveId" clId="{64623A5A-D93E-4906-A6AC-D3810FE9E535}" dt="2022-10-03T00:23:49.874" v="1187" actId="20577"/>
        <pc:sldMkLst>
          <pc:docMk/>
          <pc:sldMk cId="1664910646" sldId="328"/>
        </pc:sldMkLst>
        <pc:spChg chg="mod">
          <ac:chgData name="Allie Pfleger" userId="7701ca9aa713607d" providerId="LiveId" clId="{64623A5A-D93E-4906-A6AC-D3810FE9E535}" dt="2022-10-03T00:23:49.874" v="1187" actId="20577"/>
          <ac:spMkLst>
            <pc:docMk/>
            <pc:sldMk cId="1664910646" sldId="328"/>
            <ac:spMk id="6" creationId="{B6BEE2A3-9B22-D84C-2294-3FD7CAAB3FFC}"/>
          </ac:spMkLst>
        </pc:spChg>
      </pc:sldChg>
      <pc:sldChg chg="modSp add">
        <pc:chgData name="Allie Pfleger" userId="7701ca9aa713607d" providerId="LiveId" clId="{64623A5A-D93E-4906-A6AC-D3810FE9E535}" dt="2022-10-03T00:23:55.181" v="1189" actId="20577"/>
        <pc:sldMkLst>
          <pc:docMk/>
          <pc:sldMk cId="2071991101" sldId="329"/>
        </pc:sldMkLst>
        <pc:spChg chg="mod">
          <ac:chgData name="Allie Pfleger" userId="7701ca9aa713607d" providerId="LiveId" clId="{64623A5A-D93E-4906-A6AC-D3810FE9E535}" dt="2022-10-03T00:23:55.181" v="1189" actId="20577"/>
          <ac:spMkLst>
            <pc:docMk/>
            <pc:sldMk cId="2071991101" sldId="329"/>
            <ac:spMk id="6" creationId="{B6BEE2A3-9B22-D84C-2294-3FD7CAAB3FFC}"/>
          </ac:spMkLst>
        </pc:spChg>
      </pc:sldChg>
      <pc:sldChg chg="modSp add">
        <pc:chgData name="Allie Pfleger" userId="7701ca9aa713607d" providerId="LiveId" clId="{64623A5A-D93E-4906-A6AC-D3810FE9E535}" dt="2022-10-03T00:24:01.374" v="1191" actId="20577"/>
        <pc:sldMkLst>
          <pc:docMk/>
          <pc:sldMk cId="3422864306" sldId="330"/>
        </pc:sldMkLst>
        <pc:spChg chg="mod">
          <ac:chgData name="Allie Pfleger" userId="7701ca9aa713607d" providerId="LiveId" clId="{64623A5A-D93E-4906-A6AC-D3810FE9E535}" dt="2022-10-03T00:24:01.374" v="1191" actId="20577"/>
          <ac:spMkLst>
            <pc:docMk/>
            <pc:sldMk cId="3422864306" sldId="330"/>
            <ac:spMk id="6" creationId="{B6BEE2A3-9B22-D84C-2294-3FD7CAAB3FFC}"/>
          </ac:spMkLst>
        </pc:spChg>
      </pc:sldChg>
      <pc:sldChg chg="delSp add mod">
        <pc:chgData name="Allie Pfleger" userId="7701ca9aa713607d" providerId="LiveId" clId="{64623A5A-D93E-4906-A6AC-D3810FE9E535}" dt="2022-10-03T00:24:06.379" v="1193" actId="478"/>
        <pc:sldMkLst>
          <pc:docMk/>
          <pc:sldMk cId="2998080480" sldId="331"/>
        </pc:sldMkLst>
        <pc:spChg chg="del">
          <ac:chgData name="Allie Pfleger" userId="7701ca9aa713607d" providerId="LiveId" clId="{64623A5A-D93E-4906-A6AC-D3810FE9E535}" dt="2022-10-03T00:24:06.379" v="1193" actId="478"/>
          <ac:spMkLst>
            <pc:docMk/>
            <pc:sldMk cId="2998080480" sldId="331"/>
            <ac:spMk id="6" creationId="{B6BEE2A3-9B22-D84C-2294-3FD7CAAB3FFC}"/>
          </ac:spMkLst>
        </pc:spChg>
      </pc:sldChg>
      <pc:sldChg chg="modSp add mod">
        <pc:chgData name="Allie Pfleger" userId="7701ca9aa713607d" providerId="LiveId" clId="{64623A5A-D93E-4906-A6AC-D3810FE9E535}" dt="2022-10-03T00:24:31.825" v="1220" actId="20577"/>
        <pc:sldMkLst>
          <pc:docMk/>
          <pc:sldMk cId="2712625066" sldId="332"/>
        </pc:sldMkLst>
        <pc:spChg chg="mod">
          <ac:chgData name="Allie Pfleger" userId="7701ca9aa713607d" providerId="LiveId" clId="{64623A5A-D93E-4906-A6AC-D3810FE9E535}" dt="2022-10-03T00:24:31.825" v="1220" actId="20577"/>
          <ac:spMkLst>
            <pc:docMk/>
            <pc:sldMk cId="2712625066" sldId="332"/>
            <ac:spMk id="111" creationId="{00000000-0000-0000-0000-000000000000}"/>
          </ac:spMkLst>
        </pc:spChg>
      </pc:sldChg>
      <pc:sldChg chg="addSp delSp modSp new mod modClrScheme chgLayout">
        <pc:chgData name="Allie Pfleger" userId="7701ca9aa713607d" providerId="LiveId" clId="{64623A5A-D93E-4906-A6AC-D3810FE9E535}" dt="2022-10-03T02:14:24.322" v="2094" actId="20577"/>
        <pc:sldMkLst>
          <pc:docMk/>
          <pc:sldMk cId="726763666" sldId="333"/>
        </pc:sldMkLst>
        <pc:spChg chg="del mod ord">
          <ac:chgData name="Allie Pfleger" userId="7701ca9aa713607d" providerId="LiveId" clId="{64623A5A-D93E-4906-A6AC-D3810FE9E535}" dt="2022-10-03T00:24:58.675" v="1223" actId="700"/>
          <ac:spMkLst>
            <pc:docMk/>
            <pc:sldMk cId="726763666" sldId="333"/>
            <ac:spMk id="2" creationId="{189E73A8-A773-0C8B-8419-51450B658EC2}"/>
          </ac:spMkLst>
        </pc:spChg>
        <pc:spChg chg="add mod ord">
          <ac:chgData name="Allie Pfleger" userId="7701ca9aa713607d" providerId="LiveId" clId="{64623A5A-D93E-4906-A6AC-D3810FE9E535}" dt="2022-10-03T00:25:01.673" v="1227" actId="20577"/>
          <ac:spMkLst>
            <pc:docMk/>
            <pc:sldMk cId="726763666" sldId="333"/>
            <ac:spMk id="3" creationId="{FA7C49EA-BE30-393C-6B23-092F5F8D7E2F}"/>
          </ac:spMkLst>
        </pc:spChg>
        <pc:spChg chg="add mod ord">
          <ac:chgData name="Allie Pfleger" userId="7701ca9aa713607d" providerId="LiveId" clId="{64623A5A-D93E-4906-A6AC-D3810FE9E535}" dt="2022-10-03T02:14:24.322" v="2094" actId="20577"/>
          <ac:spMkLst>
            <pc:docMk/>
            <pc:sldMk cId="726763666" sldId="333"/>
            <ac:spMk id="4" creationId="{41D0DB5E-B4D9-1D22-67B7-54EEF93594EF}"/>
          </ac:spMkLst>
        </pc:spChg>
      </pc:sldChg>
      <pc:sldChg chg="addSp delSp modSp add mod">
        <pc:chgData name="Allie Pfleger" userId="7701ca9aa713607d" providerId="LiveId" clId="{64623A5A-D93E-4906-A6AC-D3810FE9E535}" dt="2022-10-03T02:16:16.082" v="2136" actId="113"/>
        <pc:sldMkLst>
          <pc:docMk/>
          <pc:sldMk cId="2939023462" sldId="334"/>
        </pc:sldMkLst>
        <pc:spChg chg="mod">
          <ac:chgData name="Allie Pfleger" userId="7701ca9aa713607d" providerId="LiveId" clId="{64623A5A-D93E-4906-A6AC-D3810FE9E535}" dt="2022-10-03T00:27:24.743" v="1693" actId="20577"/>
          <ac:spMkLst>
            <pc:docMk/>
            <pc:sldMk cId="2939023462" sldId="334"/>
            <ac:spMk id="3" creationId="{FA7C49EA-BE30-393C-6B23-092F5F8D7E2F}"/>
          </ac:spMkLst>
        </pc:spChg>
        <pc:spChg chg="del mod">
          <ac:chgData name="Allie Pfleger" userId="7701ca9aa713607d" providerId="LiveId" clId="{64623A5A-D93E-4906-A6AC-D3810FE9E535}" dt="2022-10-03T02:14:39.760" v="2095" actId="478"/>
          <ac:spMkLst>
            <pc:docMk/>
            <pc:sldMk cId="2939023462" sldId="334"/>
            <ac:spMk id="4" creationId="{41D0DB5E-B4D9-1D22-67B7-54EEF93594EF}"/>
          </ac:spMkLst>
        </pc:spChg>
        <pc:spChg chg="add del mod">
          <ac:chgData name="Allie Pfleger" userId="7701ca9aa713607d" providerId="LiveId" clId="{64623A5A-D93E-4906-A6AC-D3810FE9E535}" dt="2022-10-03T02:16:16.082" v="2136" actId="113"/>
          <ac:spMkLst>
            <pc:docMk/>
            <pc:sldMk cId="2939023462" sldId="334"/>
            <ac:spMk id="5" creationId="{D7CC0D71-A37C-9A35-B2BB-6D066015B099}"/>
          </ac:spMkLst>
        </pc:spChg>
        <pc:spChg chg="add del mod">
          <ac:chgData name="Allie Pfleger" userId="7701ca9aa713607d" providerId="LiveId" clId="{64623A5A-D93E-4906-A6AC-D3810FE9E535}" dt="2022-10-03T02:14:42.755" v="2098"/>
          <ac:spMkLst>
            <pc:docMk/>
            <pc:sldMk cId="2939023462" sldId="334"/>
            <ac:spMk id="6" creationId="{A08CC9B5-C813-3D3E-26C1-541CF784F52E}"/>
          </ac:spMkLst>
        </pc:spChg>
        <pc:spChg chg="add del mod">
          <ac:chgData name="Allie Pfleger" userId="7701ca9aa713607d" providerId="LiveId" clId="{64623A5A-D93E-4906-A6AC-D3810FE9E535}" dt="2022-10-03T02:14:52.753" v="2100"/>
          <ac:spMkLst>
            <pc:docMk/>
            <pc:sldMk cId="2939023462" sldId="334"/>
            <ac:spMk id="7" creationId="{29C094E5-BD44-DAC1-2E2B-353CA3874CD7}"/>
          </ac:spMkLst>
        </pc:spChg>
      </pc:sldChg>
      <pc:sldChg chg="addSp delSp modSp add mod">
        <pc:chgData name="Allie Pfleger" userId="7701ca9aa713607d" providerId="LiveId" clId="{64623A5A-D93E-4906-A6AC-D3810FE9E535}" dt="2022-10-03T02:23:38.772" v="2178" actId="207"/>
        <pc:sldMkLst>
          <pc:docMk/>
          <pc:sldMk cId="4294689599" sldId="335"/>
        </pc:sldMkLst>
        <pc:spChg chg="mod">
          <ac:chgData name="Allie Pfleger" userId="7701ca9aa713607d" providerId="LiveId" clId="{64623A5A-D93E-4906-A6AC-D3810FE9E535}" dt="2022-10-03T00:28:16.410" v="1773" actId="20577"/>
          <ac:spMkLst>
            <pc:docMk/>
            <pc:sldMk cId="4294689599" sldId="335"/>
            <ac:spMk id="2" creationId="{6A491155-224A-BECE-21BE-E50EB40ED800}"/>
          </ac:spMkLst>
        </pc:spChg>
        <pc:spChg chg="add mod">
          <ac:chgData name="Allie Pfleger" userId="7701ca9aa713607d" providerId="LiveId" clId="{64623A5A-D93E-4906-A6AC-D3810FE9E535}" dt="2022-10-03T02:20:49.906" v="2165" actId="1076"/>
          <ac:spMkLst>
            <pc:docMk/>
            <pc:sldMk cId="4294689599" sldId="335"/>
            <ac:spMk id="3" creationId="{E2289A30-A21C-A553-3323-599C5755B9B7}"/>
          </ac:spMkLst>
        </pc:spChg>
        <pc:spChg chg="add mod">
          <ac:chgData name="Allie Pfleger" userId="7701ca9aa713607d" providerId="LiveId" clId="{64623A5A-D93E-4906-A6AC-D3810FE9E535}" dt="2022-10-03T02:23:38.772" v="2178" actId="207"/>
          <ac:spMkLst>
            <pc:docMk/>
            <pc:sldMk cId="4294689599" sldId="335"/>
            <ac:spMk id="4" creationId="{62888D20-8BB1-1411-6875-90D3B6D87C91}"/>
          </ac:spMkLst>
        </pc:spChg>
        <pc:spChg chg="mod">
          <ac:chgData name="Allie Pfleger" userId="7701ca9aa713607d" providerId="LiveId" clId="{64623A5A-D93E-4906-A6AC-D3810FE9E535}" dt="2022-10-03T00:32:48.369" v="1839" actId="1076"/>
          <ac:spMkLst>
            <pc:docMk/>
            <pc:sldMk cId="4294689599" sldId="335"/>
            <ac:spMk id="5" creationId="{D457CB86-B894-26FD-7788-FA806722E745}"/>
          </ac:spMkLst>
        </pc:spChg>
        <pc:spChg chg="del">
          <ac:chgData name="Allie Pfleger" userId="7701ca9aa713607d" providerId="LiveId" clId="{64623A5A-D93E-4906-A6AC-D3810FE9E535}" dt="2022-10-03T00:28:24.949" v="1774" actId="478"/>
          <ac:spMkLst>
            <pc:docMk/>
            <pc:sldMk cId="4294689599" sldId="335"/>
            <ac:spMk id="6" creationId="{B6BEE2A3-9B22-D84C-2294-3FD7CAAB3FFC}"/>
          </ac:spMkLst>
        </pc:spChg>
        <pc:spChg chg="add mod">
          <ac:chgData name="Allie Pfleger" userId="7701ca9aa713607d" providerId="LiveId" clId="{64623A5A-D93E-4906-A6AC-D3810FE9E535}" dt="2022-10-03T02:18:20.757" v="2149" actId="1076"/>
          <ac:spMkLst>
            <pc:docMk/>
            <pc:sldMk cId="4294689599" sldId="335"/>
            <ac:spMk id="7" creationId="{32F7A985-44E9-1232-E90A-4CF0F3ECF586}"/>
          </ac:spMkLst>
        </pc:spChg>
        <pc:spChg chg="del">
          <ac:chgData name="Allie Pfleger" userId="7701ca9aa713607d" providerId="LiveId" clId="{64623A5A-D93E-4906-A6AC-D3810FE9E535}" dt="2022-10-03T00:28:40.873" v="1778" actId="478"/>
          <ac:spMkLst>
            <pc:docMk/>
            <pc:sldMk cId="4294689599" sldId="335"/>
            <ac:spMk id="8" creationId="{BBFD8BFD-6BDF-81B9-12C3-AF81F95B96C0}"/>
          </ac:spMkLst>
        </pc:spChg>
        <pc:spChg chg="add mod">
          <ac:chgData name="Allie Pfleger" userId="7701ca9aa713607d" providerId="LiveId" clId="{64623A5A-D93E-4906-A6AC-D3810FE9E535}" dt="2022-10-03T00:33:39.633" v="1851" actId="1076"/>
          <ac:spMkLst>
            <pc:docMk/>
            <pc:sldMk cId="4294689599" sldId="335"/>
            <ac:spMk id="9" creationId="{D2F95A25-C5E8-4B82-6328-9930AE892918}"/>
          </ac:spMkLst>
        </pc:spChg>
        <pc:spChg chg="del">
          <ac:chgData name="Allie Pfleger" userId="7701ca9aa713607d" providerId="LiveId" clId="{64623A5A-D93E-4906-A6AC-D3810FE9E535}" dt="2022-10-03T00:28:28.793" v="1776" actId="478"/>
          <ac:spMkLst>
            <pc:docMk/>
            <pc:sldMk cId="4294689599" sldId="335"/>
            <ac:spMk id="10" creationId="{2F98D4F6-668A-9810-209A-2EBCD950A1BF}"/>
          </ac:spMkLst>
        </pc:spChg>
        <pc:spChg chg="add mod">
          <ac:chgData name="Allie Pfleger" userId="7701ca9aa713607d" providerId="LiveId" clId="{64623A5A-D93E-4906-A6AC-D3810FE9E535}" dt="2022-10-03T00:33:39.633" v="1851" actId="1076"/>
          <ac:spMkLst>
            <pc:docMk/>
            <pc:sldMk cId="4294689599" sldId="335"/>
            <ac:spMk id="11" creationId="{1A95E883-B3E5-F6E8-F969-55FD68AD784B}"/>
          </ac:spMkLst>
        </pc:spChg>
        <pc:spChg chg="add mod">
          <ac:chgData name="Allie Pfleger" userId="7701ca9aa713607d" providerId="LiveId" clId="{64623A5A-D93E-4906-A6AC-D3810FE9E535}" dt="2022-10-03T02:17:54.494" v="2148" actId="1076"/>
          <ac:spMkLst>
            <pc:docMk/>
            <pc:sldMk cId="4294689599" sldId="335"/>
            <ac:spMk id="12" creationId="{8560977E-F123-1E56-9A74-B46E80903F07}"/>
          </ac:spMkLst>
        </pc:spChg>
        <pc:spChg chg="add mod">
          <ac:chgData name="Allie Pfleger" userId="7701ca9aa713607d" providerId="LiveId" clId="{64623A5A-D93E-4906-A6AC-D3810FE9E535}" dt="2022-10-03T00:33:44.361" v="1852" actId="1076"/>
          <ac:spMkLst>
            <pc:docMk/>
            <pc:sldMk cId="4294689599" sldId="335"/>
            <ac:spMk id="13" creationId="{CB5A84B6-A61A-A604-0EDA-47ABD31868B8}"/>
          </ac:spMkLst>
        </pc:spChg>
        <pc:spChg chg="add mod">
          <ac:chgData name="Allie Pfleger" userId="7701ca9aa713607d" providerId="LiveId" clId="{64623A5A-D93E-4906-A6AC-D3810FE9E535}" dt="2022-10-03T02:20:14.018" v="2158" actId="1076"/>
          <ac:spMkLst>
            <pc:docMk/>
            <pc:sldMk cId="4294689599" sldId="335"/>
            <ac:spMk id="14" creationId="{1C72E1F8-5A86-62ED-A9AF-3EE872DBC6E4}"/>
          </ac:spMkLst>
        </pc:spChg>
        <pc:spChg chg="add mod">
          <ac:chgData name="Allie Pfleger" userId="7701ca9aa713607d" providerId="LiveId" clId="{64623A5A-D93E-4906-A6AC-D3810FE9E535}" dt="2022-10-03T02:18:23.582" v="2150" actId="1076"/>
          <ac:spMkLst>
            <pc:docMk/>
            <pc:sldMk cId="4294689599" sldId="335"/>
            <ac:spMk id="15" creationId="{F4AE2D2C-104A-7188-0AC3-D8C2A9AEEC52}"/>
          </ac:spMkLst>
        </pc:spChg>
        <pc:cxnChg chg="add del mod">
          <ac:chgData name="Allie Pfleger" userId="7701ca9aa713607d" providerId="LiveId" clId="{64623A5A-D93E-4906-A6AC-D3810FE9E535}" dt="2022-10-03T00:36:41.305" v="1855" actId="11529"/>
          <ac:cxnSpMkLst>
            <pc:docMk/>
            <pc:sldMk cId="4294689599" sldId="335"/>
            <ac:cxnSpMk id="17" creationId="{C86D0D6D-91B9-4B95-A2D6-1579E251508C}"/>
          </ac:cxnSpMkLst>
        </pc:cxnChg>
        <pc:cxnChg chg="add del mod">
          <ac:chgData name="Allie Pfleger" userId="7701ca9aa713607d" providerId="LiveId" clId="{64623A5A-D93E-4906-A6AC-D3810FE9E535}" dt="2022-10-03T00:37:05.158" v="1860" actId="11529"/>
          <ac:cxnSpMkLst>
            <pc:docMk/>
            <pc:sldMk cId="4294689599" sldId="335"/>
            <ac:cxnSpMk id="19" creationId="{34B679BC-E59D-526A-337E-381E17C480C8}"/>
          </ac:cxnSpMkLst>
        </pc:cxnChg>
        <pc:cxnChg chg="add mod">
          <ac:chgData name="Allie Pfleger" userId="7701ca9aa713607d" providerId="LiveId" clId="{64623A5A-D93E-4906-A6AC-D3810FE9E535}" dt="2022-10-03T02:21:26.107" v="2168" actId="692"/>
          <ac:cxnSpMkLst>
            <pc:docMk/>
            <pc:sldMk cId="4294689599" sldId="335"/>
            <ac:cxnSpMk id="21" creationId="{755963ED-B2EA-ACC3-0590-EDD40024A636}"/>
          </ac:cxnSpMkLst>
        </pc:cxnChg>
        <pc:cxnChg chg="add mod">
          <ac:chgData name="Allie Pfleger" userId="7701ca9aa713607d" providerId="LiveId" clId="{64623A5A-D93E-4906-A6AC-D3810FE9E535}" dt="2022-10-03T02:21:30.355" v="2169" actId="692"/>
          <ac:cxnSpMkLst>
            <pc:docMk/>
            <pc:sldMk cId="4294689599" sldId="335"/>
            <ac:cxnSpMk id="23" creationId="{B21493AB-3061-1E22-FD68-B08E53F2D031}"/>
          </ac:cxnSpMkLst>
        </pc:cxnChg>
        <pc:cxnChg chg="add mod">
          <ac:chgData name="Allie Pfleger" userId="7701ca9aa713607d" providerId="LiveId" clId="{64623A5A-D93E-4906-A6AC-D3810FE9E535}" dt="2022-10-03T02:21:33.824" v="2170" actId="692"/>
          <ac:cxnSpMkLst>
            <pc:docMk/>
            <pc:sldMk cId="4294689599" sldId="335"/>
            <ac:cxnSpMk id="25" creationId="{447937D0-BD73-AC23-1E37-2131C023A887}"/>
          </ac:cxnSpMkLst>
        </pc:cxnChg>
        <pc:cxnChg chg="add mod">
          <ac:chgData name="Allie Pfleger" userId="7701ca9aa713607d" providerId="LiveId" clId="{64623A5A-D93E-4906-A6AC-D3810FE9E535}" dt="2022-10-03T02:21:37.223" v="2171" actId="692"/>
          <ac:cxnSpMkLst>
            <pc:docMk/>
            <pc:sldMk cId="4294689599" sldId="335"/>
            <ac:cxnSpMk id="27" creationId="{362166DE-4286-7E21-A846-87702AC1D487}"/>
          </ac:cxnSpMkLst>
        </pc:cxnChg>
        <pc:cxnChg chg="add del mod">
          <ac:chgData name="Allie Pfleger" userId="7701ca9aa713607d" providerId="LiveId" clId="{64623A5A-D93E-4906-A6AC-D3810FE9E535}" dt="2022-10-03T00:38:39.757" v="1875" actId="478"/>
          <ac:cxnSpMkLst>
            <pc:docMk/>
            <pc:sldMk cId="4294689599" sldId="335"/>
            <ac:cxnSpMk id="29" creationId="{BC013905-CADE-6F2E-AEE0-37E6C9C9F376}"/>
          </ac:cxnSpMkLst>
        </pc:cxnChg>
        <pc:cxnChg chg="add mod">
          <ac:chgData name="Allie Pfleger" userId="7701ca9aa713607d" providerId="LiveId" clId="{64623A5A-D93E-4906-A6AC-D3810FE9E535}" dt="2022-10-03T02:21:42.740" v="2173" actId="692"/>
          <ac:cxnSpMkLst>
            <pc:docMk/>
            <pc:sldMk cId="4294689599" sldId="335"/>
            <ac:cxnSpMk id="31" creationId="{3EE81EEC-E8BC-73E1-BE73-586DC8B1930B}"/>
          </ac:cxnSpMkLst>
        </pc:cxnChg>
        <pc:cxnChg chg="add del mod">
          <ac:chgData name="Allie Pfleger" userId="7701ca9aa713607d" providerId="LiveId" clId="{64623A5A-D93E-4906-A6AC-D3810FE9E535}" dt="2022-10-03T00:38:41.070" v="1876" actId="478"/>
          <ac:cxnSpMkLst>
            <pc:docMk/>
            <pc:sldMk cId="4294689599" sldId="335"/>
            <ac:cxnSpMk id="33" creationId="{B13D4E8E-69AE-4B05-CAE1-3E7517E88258}"/>
          </ac:cxnSpMkLst>
        </pc:cxnChg>
        <pc:cxnChg chg="add del mod">
          <ac:chgData name="Allie Pfleger" userId="7701ca9aa713607d" providerId="LiveId" clId="{64623A5A-D93E-4906-A6AC-D3810FE9E535}" dt="2022-10-03T00:39:28.320" v="1882" actId="11529"/>
          <ac:cxnSpMkLst>
            <pc:docMk/>
            <pc:sldMk cId="4294689599" sldId="335"/>
            <ac:cxnSpMk id="36" creationId="{E9CE3038-E03B-C9D8-C97D-0F84BA37AA78}"/>
          </ac:cxnSpMkLst>
        </pc:cxnChg>
        <pc:cxnChg chg="add del mod">
          <ac:chgData name="Allie Pfleger" userId="7701ca9aa713607d" providerId="LiveId" clId="{64623A5A-D93E-4906-A6AC-D3810FE9E535}" dt="2022-10-03T00:39:51.919" v="1884" actId="11529"/>
          <ac:cxnSpMkLst>
            <pc:docMk/>
            <pc:sldMk cId="4294689599" sldId="335"/>
            <ac:cxnSpMk id="39" creationId="{2181CC37-9BC6-808F-D181-F4DAB8635C86}"/>
          </ac:cxnSpMkLst>
        </pc:cxnChg>
        <pc:cxnChg chg="add del mod">
          <ac:chgData name="Allie Pfleger" userId="7701ca9aa713607d" providerId="LiveId" clId="{64623A5A-D93E-4906-A6AC-D3810FE9E535}" dt="2022-10-03T00:40:11.200" v="1888" actId="11529"/>
          <ac:cxnSpMkLst>
            <pc:docMk/>
            <pc:sldMk cId="4294689599" sldId="335"/>
            <ac:cxnSpMk id="41" creationId="{36EE5A4A-6D8C-7396-905B-93F532C135CE}"/>
          </ac:cxnSpMkLst>
        </pc:cxnChg>
        <pc:cxnChg chg="add mod">
          <ac:chgData name="Allie Pfleger" userId="7701ca9aa713607d" providerId="LiveId" clId="{64623A5A-D93E-4906-A6AC-D3810FE9E535}" dt="2022-10-03T02:21:40.090" v="2172" actId="692"/>
          <ac:cxnSpMkLst>
            <pc:docMk/>
            <pc:sldMk cId="4294689599" sldId="335"/>
            <ac:cxnSpMk id="44" creationId="{2D9F036C-1AE1-059C-8210-F5CE93BB04AE}"/>
          </ac:cxnSpMkLst>
        </pc:cxnChg>
        <pc:cxnChg chg="add mod">
          <ac:chgData name="Allie Pfleger" userId="7701ca9aa713607d" providerId="LiveId" clId="{64623A5A-D93E-4906-A6AC-D3810FE9E535}" dt="2022-10-03T02:21:45.850" v="2174" actId="692"/>
          <ac:cxnSpMkLst>
            <pc:docMk/>
            <pc:sldMk cId="4294689599" sldId="335"/>
            <ac:cxnSpMk id="46" creationId="{CC7E24CB-3A8A-4ADE-C090-5E2727393D1B}"/>
          </ac:cxnSpMkLst>
        </pc:cxnChg>
        <pc:cxnChg chg="add mod">
          <ac:chgData name="Allie Pfleger" userId="7701ca9aa713607d" providerId="LiveId" clId="{64623A5A-D93E-4906-A6AC-D3810FE9E535}" dt="2022-10-03T02:21:48.620" v="2175" actId="692"/>
          <ac:cxnSpMkLst>
            <pc:docMk/>
            <pc:sldMk cId="4294689599" sldId="335"/>
            <ac:cxnSpMk id="48" creationId="{1383D512-321C-37BB-990A-B4FFA64ED3FA}"/>
          </ac:cxnSpMkLst>
        </pc:cxnChg>
        <pc:cxnChg chg="add mod">
          <ac:chgData name="Allie Pfleger" userId="7701ca9aa713607d" providerId="LiveId" clId="{64623A5A-D93E-4906-A6AC-D3810FE9E535}" dt="2022-10-03T02:21:52.901" v="2176" actId="692"/>
          <ac:cxnSpMkLst>
            <pc:docMk/>
            <pc:sldMk cId="4294689599" sldId="335"/>
            <ac:cxnSpMk id="50" creationId="{DED9E9BB-3B22-3762-5F30-598DE1DBC244}"/>
          </ac:cxnSpMkLst>
        </pc:cxnChg>
        <pc:cxnChg chg="add mod">
          <ac:chgData name="Allie Pfleger" userId="7701ca9aa713607d" providerId="LiveId" clId="{64623A5A-D93E-4906-A6AC-D3810FE9E535}" dt="2022-10-03T02:21:56.582" v="2177" actId="692"/>
          <ac:cxnSpMkLst>
            <pc:docMk/>
            <pc:sldMk cId="4294689599" sldId="335"/>
            <ac:cxnSpMk id="53" creationId="{1413502C-DA4E-CF50-A7A0-F984F17EE7DB}"/>
          </ac:cxnSpMkLst>
        </pc:cxnChg>
      </pc:sldChg>
    </pc:docChg>
  </pc:docChgLst>
  <pc:docChgLst>
    <pc:chgData name="Allie Pfleger" userId="7701ca9aa713607d" providerId="LiveId" clId="{35872F6E-1734-4D1D-B342-5E6D2F7C4C45}"/>
    <pc:docChg chg="custSel addSld modSld">
      <pc:chgData name="Allie Pfleger" userId="7701ca9aa713607d" providerId="LiveId" clId="{35872F6E-1734-4D1D-B342-5E6D2F7C4C45}" dt="2022-10-03T23:01:15.861" v="134" actId="1582"/>
      <pc:docMkLst>
        <pc:docMk/>
      </pc:docMkLst>
      <pc:sldChg chg="modSp mod">
        <pc:chgData name="Allie Pfleger" userId="7701ca9aa713607d" providerId="LiveId" clId="{35872F6E-1734-4D1D-B342-5E6D2F7C4C45}" dt="2022-10-03T22:49:36.843" v="18" actId="20577"/>
        <pc:sldMkLst>
          <pc:docMk/>
          <pc:sldMk cId="2084633147" sldId="314"/>
        </pc:sldMkLst>
        <pc:spChg chg="mod">
          <ac:chgData name="Allie Pfleger" userId="7701ca9aa713607d" providerId="LiveId" clId="{35872F6E-1734-4D1D-B342-5E6D2F7C4C45}" dt="2022-10-03T22:48:53.192" v="1" actId="20577"/>
          <ac:spMkLst>
            <pc:docMk/>
            <pc:sldMk cId="2084633147" sldId="314"/>
            <ac:spMk id="4" creationId="{F195F0D5-F9BB-C05C-55B2-ADFAE05F08BB}"/>
          </ac:spMkLst>
        </pc:spChg>
        <pc:spChg chg="mod">
          <ac:chgData name="Allie Pfleger" userId="7701ca9aa713607d" providerId="LiveId" clId="{35872F6E-1734-4D1D-B342-5E6D2F7C4C45}" dt="2022-10-03T22:49:36.843" v="18" actId="20577"/>
          <ac:spMkLst>
            <pc:docMk/>
            <pc:sldMk cId="2084633147" sldId="314"/>
            <ac:spMk id="5" creationId="{C419559E-BC6B-F314-EF98-FFEA019D0FD3}"/>
          </ac:spMkLst>
        </pc:spChg>
      </pc:sldChg>
      <pc:sldChg chg="modSp mod">
        <pc:chgData name="Allie Pfleger" userId="7701ca9aa713607d" providerId="LiveId" clId="{35872F6E-1734-4D1D-B342-5E6D2F7C4C45}" dt="2022-10-03T22:49:44.939" v="19" actId="20577"/>
        <pc:sldMkLst>
          <pc:docMk/>
          <pc:sldMk cId="0" sldId="315"/>
        </pc:sldMkLst>
        <pc:spChg chg="mod">
          <ac:chgData name="Allie Pfleger" userId="7701ca9aa713607d" providerId="LiveId" clId="{35872F6E-1734-4D1D-B342-5E6D2F7C4C45}" dt="2022-10-03T22:49:44.939" v="19" actId="20577"/>
          <ac:spMkLst>
            <pc:docMk/>
            <pc:sldMk cId="0" sldId="315"/>
            <ac:spMk id="111" creationId="{00000000-0000-0000-0000-000000000000}"/>
          </ac:spMkLst>
        </pc:spChg>
      </pc:sldChg>
      <pc:sldChg chg="addSp delSp modSp mod">
        <pc:chgData name="Allie Pfleger" userId="7701ca9aa713607d" providerId="LiveId" clId="{35872F6E-1734-4D1D-B342-5E6D2F7C4C45}" dt="2022-10-03T22:58:54.245" v="111" actId="14100"/>
        <pc:sldMkLst>
          <pc:docMk/>
          <pc:sldMk cId="4294689599" sldId="335"/>
        </pc:sldMkLst>
        <pc:spChg chg="del">
          <ac:chgData name="Allie Pfleger" userId="7701ca9aa713607d" providerId="LiveId" clId="{35872F6E-1734-4D1D-B342-5E6D2F7C4C45}" dt="2022-10-03T22:51:19.746" v="23" actId="478"/>
          <ac:spMkLst>
            <pc:docMk/>
            <pc:sldMk cId="4294689599" sldId="335"/>
            <ac:spMk id="3" creationId="{E2289A30-A21C-A553-3323-599C5755B9B7}"/>
          </ac:spMkLst>
        </pc:spChg>
        <pc:spChg chg="mod">
          <ac:chgData name="Allie Pfleger" userId="7701ca9aa713607d" providerId="LiveId" clId="{35872F6E-1734-4D1D-B342-5E6D2F7C4C45}" dt="2022-10-03T22:54:54.499" v="63" actId="1076"/>
          <ac:spMkLst>
            <pc:docMk/>
            <pc:sldMk cId="4294689599" sldId="335"/>
            <ac:spMk id="4" creationId="{62888D20-8BB1-1411-6875-90D3B6D87C91}"/>
          </ac:spMkLst>
        </pc:spChg>
        <pc:spChg chg="del">
          <ac:chgData name="Allie Pfleger" userId="7701ca9aa713607d" providerId="LiveId" clId="{35872F6E-1734-4D1D-B342-5E6D2F7C4C45}" dt="2022-10-03T22:51:11.509" v="20" actId="478"/>
          <ac:spMkLst>
            <pc:docMk/>
            <pc:sldMk cId="4294689599" sldId="335"/>
            <ac:spMk id="5" creationId="{D457CB86-B894-26FD-7788-FA806722E745}"/>
          </ac:spMkLst>
        </pc:spChg>
        <pc:spChg chg="del">
          <ac:chgData name="Allie Pfleger" userId="7701ca9aa713607d" providerId="LiveId" clId="{35872F6E-1734-4D1D-B342-5E6D2F7C4C45}" dt="2022-10-03T22:51:16.763" v="22" actId="478"/>
          <ac:spMkLst>
            <pc:docMk/>
            <pc:sldMk cId="4294689599" sldId="335"/>
            <ac:spMk id="6" creationId="{4B432B42-0294-5D7C-CFA9-FBFEA2542D8C}"/>
          </ac:spMkLst>
        </pc:spChg>
        <pc:spChg chg="mod">
          <ac:chgData name="Allie Pfleger" userId="7701ca9aa713607d" providerId="LiveId" clId="{35872F6E-1734-4D1D-B342-5E6D2F7C4C45}" dt="2022-10-03T22:55:26.547" v="73" actId="1076"/>
          <ac:spMkLst>
            <pc:docMk/>
            <pc:sldMk cId="4294689599" sldId="335"/>
            <ac:spMk id="7" creationId="{32F7A985-44E9-1232-E90A-4CF0F3ECF586}"/>
          </ac:spMkLst>
        </pc:spChg>
        <pc:spChg chg="mod">
          <ac:chgData name="Allie Pfleger" userId="7701ca9aa713607d" providerId="LiveId" clId="{35872F6E-1734-4D1D-B342-5E6D2F7C4C45}" dt="2022-10-03T22:55:31.662" v="75" actId="1076"/>
          <ac:spMkLst>
            <pc:docMk/>
            <pc:sldMk cId="4294689599" sldId="335"/>
            <ac:spMk id="9" creationId="{D2F95A25-C5E8-4B82-6328-9930AE892918}"/>
          </ac:spMkLst>
        </pc:spChg>
        <pc:spChg chg="add del mod">
          <ac:chgData name="Allie Pfleger" userId="7701ca9aa713607d" providerId="LiveId" clId="{35872F6E-1734-4D1D-B342-5E6D2F7C4C45}" dt="2022-10-03T22:51:13.975" v="21" actId="478"/>
          <ac:spMkLst>
            <pc:docMk/>
            <pc:sldMk cId="4294689599" sldId="335"/>
            <ac:spMk id="10" creationId="{0BA5AF5D-8E2E-FC0C-F822-DF1E922ABC25}"/>
          </ac:spMkLst>
        </pc:spChg>
        <pc:spChg chg="mod">
          <ac:chgData name="Allie Pfleger" userId="7701ca9aa713607d" providerId="LiveId" clId="{35872F6E-1734-4D1D-B342-5E6D2F7C4C45}" dt="2022-10-03T22:58:06.469" v="99" actId="1076"/>
          <ac:spMkLst>
            <pc:docMk/>
            <pc:sldMk cId="4294689599" sldId="335"/>
            <ac:spMk id="11" creationId="{1A95E883-B3E5-F6E8-F969-55FD68AD784B}"/>
          </ac:spMkLst>
        </pc:spChg>
        <pc:spChg chg="mod">
          <ac:chgData name="Allie Pfleger" userId="7701ca9aa713607d" providerId="LiveId" clId="{35872F6E-1734-4D1D-B342-5E6D2F7C4C45}" dt="2022-10-03T22:58:51.147" v="110" actId="1076"/>
          <ac:spMkLst>
            <pc:docMk/>
            <pc:sldMk cId="4294689599" sldId="335"/>
            <ac:spMk id="12" creationId="{8560977E-F123-1E56-9A74-B46E80903F07}"/>
          </ac:spMkLst>
        </pc:spChg>
        <pc:spChg chg="mod">
          <ac:chgData name="Allie Pfleger" userId="7701ca9aa713607d" providerId="LiveId" clId="{35872F6E-1734-4D1D-B342-5E6D2F7C4C45}" dt="2022-10-03T22:58:31.128" v="104" actId="1076"/>
          <ac:spMkLst>
            <pc:docMk/>
            <pc:sldMk cId="4294689599" sldId="335"/>
            <ac:spMk id="13" creationId="{CB5A84B6-A61A-A604-0EDA-47ABD31868B8}"/>
          </ac:spMkLst>
        </pc:spChg>
        <pc:spChg chg="del mod">
          <ac:chgData name="Allie Pfleger" userId="7701ca9aa713607d" providerId="LiveId" clId="{35872F6E-1734-4D1D-B342-5E6D2F7C4C45}" dt="2022-10-03T22:58:40.627" v="108" actId="478"/>
          <ac:spMkLst>
            <pc:docMk/>
            <pc:sldMk cId="4294689599" sldId="335"/>
            <ac:spMk id="14" creationId="{1C72E1F8-5A86-62ED-A9AF-3EE872DBC6E4}"/>
          </ac:spMkLst>
        </pc:spChg>
        <pc:spChg chg="del">
          <ac:chgData name="Allie Pfleger" userId="7701ca9aa713607d" providerId="LiveId" clId="{35872F6E-1734-4D1D-B342-5E6D2F7C4C45}" dt="2022-10-03T22:54:47.431" v="61" actId="478"/>
          <ac:spMkLst>
            <pc:docMk/>
            <pc:sldMk cId="4294689599" sldId="335"/>
            <ac:spMk id="15" creationId="{F4AE2D2C-104A-7188-0AC3-D8C2A9AEEC52}"/>
          </ac:spMkLst>
        </pc:spChg>
        <pc:cxnChg chg="mod">
          <ac:chgData name="Allie Pfleger" userId="7701ca9aa713607d" providerId="LiveId" clId="{35872F6E-1734-4D1D-B342-5E6D2F7C4C45}" dt="2022-10-03T22:56:29.108" v="83"/>
          <ac:cxnSpMkLst>
            <pc:docMk/>
            <pc:sldMk cId="4294689599" sldId="335"/>
            <ac:cxnSpMk id="21" creationId="{755963ED-B2EA-ACC3-0590-EDD40024A636}"/>
          </ac:cxnSpMkLst>
        </pc:cxnChg>
        <pc:cxnChg chg="mod">
          <ac:chgData name="Allie Pfleger" userId="7701ca9aa713607d" providerId="LiveId" clId="{35872F6E-1734-4D1D-B342-5E6D2F7C4C45}" dt="2022-10-03T22:56:42.378" v="85"/>
          <ac:cxnSpMkLst>
            <pc:docMk/>
            <pc:sldMk cId="4294689599" sldId="335"/>
            <ac:cxnSpMk id="23" creationId="{B21493AB-3061-1E22-FD68-B08E53F2D031}"/>
          </ac:cxnSpMkLst>
        </pc:cxnChg>
        <pc:cxnChg chg="mod">
          <ac:chgData name="Allie Pfleger" userId="7701ca9aa713607d" providerId="LiveId" clId="{35872F6E-1734-4D1D-B342-5E6D2F7C4C45}" dt="2022-10-03T22:58:06.469" v="99" actId="1076"/>
          <ac:cxnSpMkLst>
            <pc:docMk/>
            <pc:sldMk cId="4294689599" sldId="335"/>
            <ac:cxnSpMk id="25" creationId="{447937D0-BD73-AC23-1E37-2131C023A887}"/>
          </ac:cxnSpMkLst>
        </pc:cxnChg>
        <pc:cxnChg chg="mod">
          <ac:chgData name="Allie Pfleger" userId="7701ca9aa713607d" providerId="LiveId" clId="{35872F6E-1734-4D1D-B342-5E6D2F7C4C45}" dt="2022-10-03T22:58:31.128" v="104" actId="1076"/>
          <ac:cxnSpMkLst>
            <pc:docMk/>
            <pc:sldMk cId="4294689599" sldId="335"/>
            <ac:cxnSpMk id="27" creationId="{362166DE-4286-7E21-A846-87702AC1D487}"/>
          </ac:cxnSpMkLst>
        </pc:cxnChg>
        <pc:cxnChg chg="mod">
          <ac:chgData name="Allie Pfleger" userId="7701ca9aa713607d" providerId="LiveId" clId="{35872F6E-1734-4D1D-B342-5E6D2F7C4C45}" dt="2022-10-03T22:58:31.128" v="104" actId="1076"/>
          <ac:cxnSpMkLst>
            <pc:docMk/>
            <pc:sldMk cId="4294689599" sldId="335"/>
            <ac:cxnSpMk id="31" creationId="{3EE81EEC-E8BC-73E1-BE73-586DC8B1930B}"/>
          </ac:cxnSpMkLst>
        </pc:cxnChg>
        <pc:cxnChg chg="del mod">
          <ac:chgData name="Allie Pfleger" userId="7701ca9aa713607d" providerId="LiveId" clId="{35872F6E-1734-4D1D-B342-5E6D2F7C4C45}" dt="2022-10-03T22:54:50.251" v="62" actId="478"/>
          <ac:cxnSpMkLst>
            <pc:docMk/>
            <pc:sldMk cId="4294689599" sldId="335"/>
            <ac:cxnSpMk id="44" creationId="{2D9F036C-1AE1-059C-8210-F5CE93BB04AE}"/>
          </ac:cxnSpMkLst>
        </pc:cxnChg>
        <pc:cxnChg chg="mod">
          <ac:chgData name="Allie Pfleger" userId="7701ca9aa713607d" providerId="LiveId" clId="{35872F6E-1734-4D1D-B342-5E6D2F7C4C45}" dt="2022-10-03T22:58:31.128" v="104" actId="1076"/>
          <ac:cxnSpMkLst>
            <pc:docMk/>
            <pc:sldMk cId="4294689599" sldId="335"/>
            <ac:cxnSpMk id="46" creationId="{CC7E24CB-3A8A-4ADE-C090-5E2727393D1B}"/>
          </ac:cxnSpMkLst>
        </pc:cxnChg>
        <pc:cxnChg chg="del mod">
          <ac:chgData name="Allie Pfleger" userId="7701ca9aa713607d" providerId="LiveId" clId="{35872F6E-1734-4D1D-B342-5E6D2F7C4C45}" dt="2022-10-03T22:58:36.181" v="106" actId="478"/>
          <ac:cxnSpMkLst>
            <pc:docMk/>
            <pc:sldMk cId="4294689599" sldId="335"/>
            <ac:cxnSpMk id="48" creationId="{1383D512-321C-37BB-990A-B4FFA64ED3FA}"/>
          </ac:cxnSpMkLst>
        </pc:cxnChg>
        <pc:cxnChg chg="mod">
          <ac:chgData name="Allie Pfleger" userId="7701ca9aa713607d" providerId="LiveId" clId="{35872F6E-1734-4D1D-B342-5E6D2F7C4C45}" dt="2022-10-03T22:58:54.245" v="111" actId="14100"/>
          <ac:cxnSpMkLst>
            <pc:docMk/>
            <pc:sldMk cId="4294689599" sldId="335"/>
            <ac:cxnSpMk id="50" creationId="{DED9E9BB-3B22-3762-5F30-598DE1DBC244}"/>
          </ac:cxnSpMkLst>
        </pc:cxnChg>
        <pc:cxnChg chg="del mod">
          <ac:chgData name="Allie Pfleger" userId="7701ca9aa713607d" providerId="LiveId" clId="{35872F6E-1734-4D1D-B342-5E6D2F7C4C45}" dt="2022-10-03T22:52:20.599" v="35" actId="478"/>
          <ac:cxnSpMkLst>
            <pc:docMk/>
            <pc:sldMk cId="4294689599" sldId="335"/>
            <ac:cxnSpMk id="53" creationId="{1413502C-DA4E-CF50-A7A0-F984F17EE7DB}"/>
          </ac:cxnSpMkLst>
        </pc:cxnChg>
      </pc:sldChg>
      <pc:sldChg chg="modSp add mod">
        <pc:chgData name="Allie Pfleger" userId="7701ca9aa713607d" providerId="LiveId" clId="{35872F6E-1734-4D1D-B342-5E6D2F7C4C45}" dt="2022-10-03T23:01:15.861" v="134" actId="1582"/>
        <pc:sldMkLst>
          <pc:docMk/>
          <pc:sldMk cId="3826255578" sldId="381"/>
        </pc:sldMkLst>
        <pc:spChg chg="mod">
          <ac:chgData name="Allie Pfleger" userId="7701ca9aa713607d" providerId="LiveId" clId="{35872F6E-1734-4D1D-B342-5E6D2F7C4C45}" dt="2022-10-03T22:59:28.481" v="114" actId="1582"/>
          <ac:spMkLst>
            <pc:docMk/>
            <pc:sldMk cId="3826255578" sldId="381"/>
            <ac:spMk id="4" creationId="{62888D20-8BB1-1411-6875-90D3B6D87C91}"/>
          </ac:spMkLst>
        </pc:spChg>
        <pc:spChg chg="mod">
          <ac:chgData name="Allie Pfleger" userId="7701ca9aa713607d" providerId="LiveId" clId="{35872F6E-1734-4D1D-B342-5E6D2F7C4C45}" dt="2022-10-03T22:59:45.300" v="118" actId="1582"/>
          <ac:spMkLst>
            <pc:docMk/>
            <pc:sldMk cId="3826255578" sldId="381"/>
            <ac:spMk id="7" creationId="{32F7A985-44E9-1232-E90A-4CF0F3ECF586}"/>
          </ac:spMkLst>
        </pc:spChg>
        <pc:spChg chg="mod">
          <ac:chgData name="Allie Pfleger" userId="7701ca9aa713607d" providerId="LiveId" clId="{35872F6E-1734-4D1D-B342-5E6D2F7C4C45}" dt="2022-10-03T23:01:15.861" v="134" actId="1582"/>
          <ac:spMkLst>
            <pc:docMk/>
            <pc:sldMk cId="3826255578" sldId="381"/>
            <ac:spMk id="9" creationId="{D2F95A25-C5E8-4B82-6328-9930AE892918}"/>
          </ac:spMkLst>
        </pc:spChg>
        <pc:spChg chg="mod">
          <ac:chgData name="Allie Pfleger" userId="7701ca9aa713607d" providerId="LiveId" clId="{35872F6E-1734-4D1D-B342-5E6D2F7C4C45}" dt="2022-10-03T23:00:09.051" v="122" actId="1582"/>
          <ac:spMkLst>
            <pc:docMk/>
            <pc:sldMk cId="3826255578" sldId="381"/>
            <ac:spMk id="11" creationId="{1A95E883-B3E5-F6E8-F969-55FD68AD784B}"/>
          </ac:spMkLst>
        </pc:spChg>
        <pc:spChg chg="mod">
          <ac:chgData name="Allie Pfleger" userId="7701ca9aa713607d" providerId="LiveId" clId="{35872F6E-1734-4D1D-B342-5E6D2F7C4C45}" dt="2022-10-03T23:00:25.181" v="126" actId="1582"/>
          <ac:spMkLst>
            <pc:docMk/>
            <pc:sldMk cId="3826255578" sldId="381"/>
            <ac:spMk id="12" creationId="{8560977E-F123-1E56-9A74-B46E80903F07}"/>
          </ac:spMkLst>
        </pc:spChg>
        <pc:spChg chg="mod">
          <ac:chgData name="Allie Pfleger" userId="7701ca9aa713607d" providerId="LiveId" clId="{35872F6E-1734-4D1D-B342-5E6D2F7C4C45}" dt="2022-10-03T23:00:50.084" v="128" actId="1582"/>
          <ac:spMkLst>
            <pc:docMk/>
            <pc:sldMk cId="3826255578" sldId="381"/>
            <ac:spMk id="13" creationId="{CB5A84B6-A61A-A604-0EDA-47ABD31868B8}"/>
          </ac:spMkLst>
        </pc:spChg>
        <pc:cxnChg chg="mod">
          <ac:chgData name="Allie Pfleger" userId="7701ca9aa713607d" providerId="LiveId" clId="{35872F6E-1734-4D1D-B342-5E6D2F7C4C45}" dt="2022-10-03T22:59:37.632" v="116" actId="1582"/>
          <ac:cxnSpMkLst>
            <pc:docMk/>
            <pc:sldMk cId="3826255578" sldId="381"/>
            <ac:cxnSpMk id="21" creationId="{755963ED-B2EA-ACC3-0590-EDD40024A636}"/>
          </ac:cxnSpMkLst>
        </pc:cxnChg>
        <pc:cxnChg chg="mod">
          <ac:chgData name="Allie Pfleger" userId="7701ca9aa713607d" providerId="LiveId" clId="{35872F6E-1734-4D1D-B342-5E6D2F7C4C45}" dt="2022-10-03T22:59:57.940" v="120" actId="1582"/>
          <ac:cxnSpMkLst>
            <pc:docMk/>
            <pc:sldMk cId="3826255578" sldId="381"/>
            <ac:cxnSpMk id="25" creationId="{447937D0-BD73-AC23-1E37-2131C023A887}"/>
          </ac:cxnSpMkLst>
        </pc:cxnChg>
        <pc:cxnChg chg="mod">
          <ac:chgData name="Allie Pfleger" userId="7701ca9aa713607d" providerId="LiveId" clId="{35872F6E-1734-4D1D-B342-5E6D2F7C4C45}" dt="2022-10-03T23:01:09.166" v="132" actId="1582"/>
          <ac:cxnSpMkLst>
            <pc:docMk/>
            <pc:sldMk cId="3826255578" sldId="381"/>
            <ac:cxnSpMk id="31" creationId="{3EE81EEC-E8BC-73E1-BE73-586DC8B1930B}"/>
          </ac:cxnSpMkLst>
        </pc:cxnChg>
        <pc:cxnChg chg="mod">
          <ac:chgData name="Allie Pfleger" userId="7701ca9aa713607d" providerId="LiveId" clId="{35872F6E-1734-4D1D-B342-5E6D2F7C4C45}" dt="2022-10-03T23:01:01.031" v="130" actId="208"/>
          <ac:cxnSpMkLst>
            <pc:docMk/>
            <pc:sldMk cId="3826255578" sldId="381"/>
            <ac:cxnSpMk id="46" creationId="{CC7E24CB-3A8A-4ADE-C090-5E2727393D1B}"/>
          </ac:cxnSpMkLst>
        </pc:cxnChg>
        <pc:cxnChg chg="mod">
          <ac:chgData name="Allie Pfleger" userId="7701ca9aa713607d" providerId="LiveId" clId="{35872F6E-1734-4D1D-B342-5E6D2F7C4C45}" dt="2022-10-03T23:00:17.675" v="124" actId="1582"/>
          <ac:cxnSpMkLst>
            <pc:docMk/>
            <pc:sldMk cId="3826255578" sldId="381"/>
            <ac:cxnSpMk id="50" creationId="{DED9E9BB-3B22-3762-5F30-598DE1DBC244}"/>
          </ac:cxnSpMkLst>
        </pc:cxnChg>
      </pc:sldChg>
    </pc:docChg>
  </pc:docChgLst>
  <pc:docChgLst>
    <pc:chgData name="Allie Pfleger" userId="7701ca9aa713607d" providerId="LiveId" clId="{EF687F6D-7DB6-4989-9E71-EA9C3135B2F1}"/>
    <pc:docChg chg="undo custSel delSld modSld modSection">
      <pc:chgData name="Allie Pfleger" userId="7701ca9aa713607d" providerId="LiveId" clId="{EF687F6D-7DB6-4989-9E71-EA9C3135B2F1}" dt="2022-10-27T04:24:26.510" v="195"/>
      <pc:docMkLst>
        <pc:docMk/>
      </pc:docMkLst>
      <pc:sldChg chg="del">
        <pc:chgData name="Allie Pfleger" userId="7701ca9aa713607d" providerId="LiveId" clId="{EF687F6D-7DB6-4989-9E71-EA9C3135B2F1}" dt="2022-10-27T04:16:21.775" v="38" actId="47"/>
        <pc:sldMkLst>
          <pc:docMk/>
          <pc:sldMk cId="390985512" sldId="449"/>
        </pc:sldMkLst>
      </pc:sldChg>
      <pc:sldChg chg="modSp">
        <pc:chgData name="Allie Pfleger" userId="7701ca9aa713607d" providerId="LiveId" clId="{EF687F6D-7DB6-4989-9E71-EA9C3135B2F1}" dt="2022-10-27T04:15:23.128" v="36" actId="20577"/>
        <pc:sldMkLst>
          <pc:docMk/>
          <pc:sldMk cId="3381201507" sldId="451"/>
        </pc:sldMkLst>
        <pc:spChg chg="mod">
          <ac:chgData name="Allie Pfleger" userId="7701ca9aa713607d" providerId="LiveId" clId="{EF687F6D-7DB6-4989-9E71-EA9C3135B2F1}" dt="2022-10-27T04:15:23.128" v="36" actId="20577"/>
          <ac:spMkLst>
            <pc:docMk/>
            <pc:sldMk cId="3381201507" sldId="451"/>
            <ac:spMk id="4" creationId="{4C573422-7545-1DED-E95E-87D8BA489FFC}"/>
          </ac:spMkLst>
        </pc:spChg>
      </pc:sldChg>
      <pc:sldChg chg="modSp mod">
        <pc:chgData name="Allie Pfleger" userId="7701ca9aa713607d" providerId="LiveId" clId="{EF687F6D-7DB6-4989-9E71-EA9C3135B2F1}" dt="2022-10-27T04:24:26.510" v="195"/>
        <pc:sldMkLst>
          <pc:docMk/>
          <pc:sldMk cId="1541406077" sldId="471"/>
        </pc:sldMkLst>
        <pc:spChg chg="mod">
          <ac:chgData name="Allie Pfleger" userId="7701ca9aa713607d" providerId="LiveId" clId="{EF687F6D-7DB6-4989-9E71-EA9C3135B2F1}" dt="2022-10-27T04:17:46.555" v="74" actId="1076"/>
          <ac:spMkLst>
            <pc:docMk/>
            <pc:sldMk cId="1541406077" sldId="471"/>
            <ac:spMk id="3" creationId="{714E8F8E-0237-C91D-E4B9-D4BB69AFA996}"/>
          </ac:spMkLst>
        </pc:spChg>
        <pc:spChg chg="mod">
          <ac:chgData name="Allie Pfleger" userId="7701ca9aa713607d" providerId="LiveId" clId="{EF687F6D-7DB6-4989-9E71-EA9C3135B2F1}" dt="2022-10-27T04:24:26.510" v="195"/>
          <ac:spMkLst>
            <pc:docMk/>
            <pc:sldMk cId="1541406077" sldId="471"/>
            <ac:spMk id="4" creationId="{BA9AB7F2-C785-4940-EACA-D31A676FA986}"/>
          </ac:spMkLst>
        </pc:spChg>
      </pc:sldChg>
      <pc:sldChg chg="delSp mod">
        <pc:chgData name="Allie Pfleger" userId="7701ca9aa713607d" providerId="LiveId" clId="{EF687F6D-7DB6-4989-9E71-EA9C3135B2F1}" dt="2022-10-27T04:15:48.456" v="37" actId="478"/>
        <pc:sldMkLst>
          <pc:docMk/>
          <pc:sldMk cId="3405718460" sldId="472"/>
        </pc:sldMkLst>
        <pc:spChg chg="del">
          <ac:chgData name="Allie Pfleger" userId="7701ca9aa713607d" providerId="LiveId" clId="{EF687F6D-7DB6-4989-9E71-EA9C3135B2F1}" dt="2022-10-27T04:15:48.456" v="37" actId="478"/>
          <ac:spMkLst>
            <pc:docMk/>
            <pc:sldMk cId="3405718460" sldId="472"/>
            <ac:spMk id="4" creationId="{46EF7A2B-A259-63B4-3178-6C5CBBDC226C}"/>
          </ac:spMkLst>
        </pc:spChg>
      </pc:sldChg>
    </pc:docChg>
  </pc:docChgLst>
  <pc:docChgLst>
    <pc:chgData name="Allie Pfleger" userId="7701ca9aa713607d" providerId="LiveId" clId="{DB1A4352-6B54-4DAE-BD5A-DD9C72B496D4}"/>
    <pc:docChg chg="undo custSel addSld delSld modSld sldOrd delMainMaster modSection">
      <pc:chgData name="Allie Pfleger" userId="7701ca9aa713607d" providerId="LiveId" clId="{DB1A4352-6B54-4DAE-BD5A-DD9C72B496D4}" dt="2022-10-03T08:00:09.713" v="796" actId="20577"/>
      <pc:docMkLst>
        <pc:docMk/>
      </pc:docMkLst>
      <pc:sldChg chg="del">
        <pc:chgData name="Allie Pfleger" userId="7701ca9aa713607d" providerId="LiveId" clId="{DB1A4352-6B54-4DAE-BD5A-DD9C72B496D4}" dt="2022-10-03T04:38:10.699" v="0" actId="47"/>
        <pc:sldMkLst>
          <pc:docMk/>
          <pc:sldMk cId="0" sldId="275"/>
        </pc:sldMkLst>
      </pc:sldChg>
      <pc:sldChg chg="modSp del mod ord">
        <pc:chgData name="Allie Pfleger" userId="7701ca9aa713607d" providerId="LiveId" clId="{DB1A4352-6B54-4DAE-BD5A-DD9C72B496D4}" dt="2022-10-03T04:39:37.728" v="16" actId="47"/>
        <pc:sldMkLst>
          <pc:docMk/>
          <pc:sldMk cId="0" sldId="276"/>
        </pc:sldMkLst>
        <pc:spChg chg="mod">
          <ac:chgData name="Allie Pfleger" userId="7701ca9aa713607d" providerId="LiveId" clId="{DB1A4352-6B54-4DAE-BD5A-DD9C72B496D4}" dt="2022-10-03T04:38:40.642" v="8" actId="1076"/>
          <ac:spMkLst>
            <pc:docMk/>
            <pc:sldMk cId="0" sldId="276"/>
            <ac:spMk id="238" creationId="{00000000-0000-0000-0000-000000000000}"/>
          </ac:spMkLst>
        </pc:spChg>
      </pc:sldChg>
      <pc:sldChg chg="del">
        <pc:chgData name="Allie Pfleger" userId="7701ca9aa713607d" providerId="LiveId" clId="{DB1A4352-6B54-4DAE-BD5A-DD9C72B496D4}" dt="2022-10-03T04:41:20.489" v="35" actId="47"/>
        <pc:sldMkLst>
          <pc:docMk/>
          <pc:sldMk cId="0" sldId="277"/>
        </pc:sldMkLst>
      </pc:sldChg>
      <pc:sldChg chg="del">
        <pc:chgData name="Allie Pfleger" userId="7701ca9aa713607d" providerId="LiveId" clId="{DB1A4352-6B54-4DAE-BD5A-DD9C72B496D4}" dt="2022-10-03T04:41:50.868" v="41" actId="47"/>
        <pc:sldMkLst>
          <pc:docMk/>
          <pc:sldMk cId="0" sldId="278"/>
        </pc:sldMkLst>
      </pc:sldChg>
      <pc:sldChg chg="del">
        <pc:chgData name="Allie Pfleger" userId="7701ca9aa713607d" providerId="LiveId" clId="{DB1A4352-6B54-4DAE-BD5A-DD9C72B496D4}" dt="2022-10-03T04:43:17.845" v="55" actId="47"/>
        <pc:sldMkLst>
          <pc:docMk/>
          <pc:sldMk cId="0" sldId="279"/>
        </pc:sldMkLst>
      </pc:sldChg>
      <pc:sldChg chg="del">
        <pc:chgData name="Allie Pfleger" userId="7701ca9aa713607d" providerId="LiveId" clId="{DB1A4352-6B54-4DAE-BD5A-DD9C72B496D4}" dt="2022-10-03T04:44:25.376" v="70" actId="47"/>
        <pc:sldMkLst>
          <pc:docMk/>
          <pc:sldMk cId="0" sldId="280"/>
        </pc:sldMkLst>
      </pc:sldChg>
      <pc:sldChg chg="del">
        <pc:chgData name="Allie Pfleger" userId="7701ca9aa713607d" providerId="LiveId" clId="{DB1A4352-6B54-4DAE-BD5A-DD9C72B496D4}" dt="2022-10-03T04:45:23.074" v="84" actId="47"/>
        <pc:sldMkLst>
          <pc:docMk/>
          <pc:sldMk cId="0" sldId="281"/>
        </pc:sldMkLst>
      </pc:sldChg>
      <pc:sldChg chg="del">
        <pc:chgData name="Allie Pfleger" userId="7701ca9aa713607d" providerId="LiveId" clId="{DB1A4352-6B54-4DAE-BD5A-DD9C72B496D4}" dt="2022-10-03T04:45:58.093" v="91" actId="47"/>
        <pc:sldMkLst>
          <pc:docMk/>
          <pc:sldMk cId="0" sldId="282"/>
        </pc:sldMkLst>
      </pc:sldChg>
      <pc:sldChg chg="del">
        <pc:chgData name="Allie Pfleger" userId="7701ca9aa713607d" providerId="LiveId" clId="{DB1A4352-6B54-4DAE-BD5A-DD9C72B496D4}" dt="2022-10-03T07:07:33.697" v="96" actId="47"/>
        <pc:sldMkLst>
          <pc:docMk/>
          <pc:sldMk cId="0" sldId="283"/>
        </pc:sldMkLst>
      </pc:sldChg>
      <pc:sldChg chg="del">
        <pc:chgData name="Allie Pfleger" userId="7701ca9aa713607d" providerId="LiveId" clId="{DB1A4352-6B54-4DAE-BD5A-DD9C72B496D4}" dt="2022-10-03T07:09:05.513" v="112" actId="47"/>
        <pc:sldMkLst>
          <pc:docMk/>
          <pc:sldMk cId="0" sldId="284"/>
        </pc:sldMkLst>
      </pc:sldChg>
      <pc:sldChg chg="del">
        <pc:chgData name="Allie Pfleger" userId="7701ca9aa713607d" providerId="LiveId" clId="{DB1A4352-6B54-4DAE-BD5A-DD9C72B496D4}" dt="2022-10-03T07:10:19.513" v="130" actId="47"/>
        <pc:sldMkLst>
          <pc:docMk/>
          <pc:sldMk cId="0" sldId="285"/>
        </pc:sldMkLst>
      </pc:sldChg>
      <pc:sldChg chg="del">
        <pc:chgData name="Allie Pfleger" userId="7701ca9aa713607d" providerId="LiveId" clId="{DB1A4352-6B54-4DAE-BD5A-DD9C72B496D4}" dt="2022-10-03T07:11:04.402" v="139" actId="47"/>
        <pc:sldMkLst>
          <pc:docMk/>
          <pc:sldMk cId="0" sldId="286"/>
        </pc:sldMkLst>
      </pc:sldChg>
      <pc:sldChg chg="del">
        <pc:chgData name="Allie Pfleger" userId="7701ca9aa713607d" providerId="LiveId" clId="{DB1A4352-6B54-4DAE-BD5A-DD9C72B496D4}" dt="2022-10-03T07:11:26.514" v="147" actId="47"/>
        <pc:sldMkLst>
          <pc:docMk/>
          <pc:sldMk cId="0" sldId="287"/>
        </pc:sldMkLst>
      </pc:sldChg>
      <pc:sldChg chg="del">
        <pc:chgData name="Allie Pfleger" userId="7701ca9aa713607d" providerId="LiveId" clId="{DB1A4352-6B54-4DAE-BD5A-DD9C72B496D4}" dt="2022-10-03T07:12:23.512" v="158" actId="47"/>
        <pc:sldMkLst>
          <pc:docMk/>
          <pc:sldMk cId="0" sldId="288"/>
        </pc:sldMkLst>
      </pc:sldChg>
      <pc:sldChg chg="del">
        <pc:chgData name="Allie Pfleger" userId="7701ca9aa713607d" providerId="LiveId" clId="{DB1A4352-6B54-4DAE-BD5A-DD9C72B496D4}" dt="2022-10-03T07:13:15.508" v="167" actId="47"/>
        <pc:sldMkLst>
          <pc:docMk/>
          <pc:sldMk cId="0" sldId="289"/>
        </pc:sldMkLst>
      </pc:sldChg>
      <pc:sldChg chg="del">
        <pc:chgData name="Allie Pfleger" userId="7701ca9aa713607d" providerId="LiveId" clId="{DB1A4352-6B54-4DAE-BD5A-DD9C72B496D4}" dt="2022-10-03T07:14:46.394" v="184" actId="47"/>
        <pc:sldMkLst>
          <pc:docMk/>
          <pc:sldMk cId="0" sldId="290"/>
        </pc:sldMkLst>
      </pc:sldChg>
      <pc:sldChg chg="del">
        <pc:chgData name="Allie Pfleger" userId="7701ca9aa713607d" providerId="LiveId" clId="{DB1A4352-6B54-4DAE-BD5A-DD9C72B496D4}" dt="2022-10-03T07:14:47.476" v="185" actId="47"/>
        <pc:sldMkLst>
          <pc:docMk/>
          <pc:sldMk cId="0" sldId="291"/>
        </pc:sldMkLst>
      </pc:sldChg>
      <pc:sldChg chg="del">
        <pc:chgData name="Allie Pfleger" userId="7701ca9aa713607d" providerId="LiveId" clId="{DB1A4352-6B54-4DAE-BD5A-DD9C72B496D4}" dt="2022-10-03T07:15:45.863" v="194" actId="47"/>
        <pc:sldMkLst>
          <pc:docMk/>
          <pc:sldMk cId="0" sldId="292"/>
        </pc:sldMkLst>
      </pc:sldChg>
      <pc:sldChg chg="del">
        <pc:chgData name="Allie Pfleger" userId="7701ca9aa713607d" providerId="LiveId" clId="{DB1A4352-6B54-4DAE-BD5A-DD9C72B496D4}" dt="2022-10-03T07:15:47.163" v="195" actId="47"/>
        <pc:sldMkLst>
          <pc:docMk/>
          <pc:sldMk cId="0" sldId="293"/>
        </pc:sldMkLst>
      </pc:sldChg>
      <pc:sldChg chg="del">
        <pc:chgData name="Allie Pfleger" userId="7701ca9aa713607d" providerId="LiveId" clId="{DB1A4352-6B54-4DAE-BD5A-DD9C72B496D4}" dt="2022-10-03T07:20:46.814" v="233" actId="47"/>
        <pc:sldMkLst>
          <pc:docMk/>
          <pc:sldMk cId="0" sldId="294"/>
        </pc:sldMkLst>
      </pc:sldChg>
      <pc:sldChg chg="del">
        <pc:chgData name="Allie Pfleger" userId="7701ca9aa713607d" providerId="LiveId" clId="{DB1A4352-6B54-4DAE-BD5A-DD9C72B496D4}" dt="2022-10-03T07:20:47.528" v="234" actId="47"/>
        <pc:sldMkLst>
          <pc:docMk/>
          <pc:sldMk cId="0" sldId="295"/>
        </pc:sldMkLst>
      </pc:sldChg>
      <pc:sldChg chg="del">
        <pc:chgData name="Allie Pfleger" userId="7701ca9aa713607d" providerId="LiveId" clId="{DB1A4352-6B54-4DAE-BD5A-DD9C72B496D4}" dt="2022-10-03T07:20:48.225" v="235" actId="47"/>
        <pc:sldMkLst>
          <pc:docMk/>
          <pc:sldMk cId="0" sldId="296"/>
        </pc:sldMkLst>
      </pc:sldChg>
      <pc:sldChg chg="del">
        <pc:chgData name="Allie Pfleger" userId="7701ca9aa713607d" providerId="LiveId" clId="{DB1A4352-6B54-4DAE-BD5A-DD9C72B496D4}" dt="2022-10-03T07:20:48.931" v="236" actId="47"/>
        <pc:sldMkLst>
          <pc:docMk/>
          <pc:sldMk cId="0" sldId="297"/>
        </pc:sldMkLst>
      </pc:sldChg>
      <pc:sldChg chg="del">
        <pc:chgData name="Allie Pfleger" userId="7701ca9aa713607d" providerId="LiveId" clId="{DB1A4352-6B54-4DAE-BD5A-DD9C72B496D4}" dt="2022-10-03T07:20:49.809" v="237" actId="47"/>
        <pc:sldMkLst>
          <pc:docMk/>
          <pc:sldMk cId="0" sldId="298"/>
        </pc:sldMkLst>
      </pc:sldChg>
      <pc:sldChg chg="del">
        <pc:chgData name="Allie Pfleger" userId="7701ca9aa713607d" providerId="LiveId" clId="{DB1A4352-6B54-4DAE-BD5A-DD9C72B496D4}" dt="2022-10-03T07:20:50.637" v="238" actId="47"/>
        <pc:sldMkLst>
          <pc:docMk/>
          <pc:sldMk cId="0" sldId="299"/>
        </pc:sldMkLst>
      </pc:sldChg>
      <pc:sldChg chg="del">
        <pc:chgData name="Allie Pfleger" userId="7701ca9aa713607d" providerId="LiveId" clId="{DB1A4352-6B54-4DAE-BD5A-DD9C72B496D4}" dt="2022-10-03T07:21:59.131" v="259" actId="47"/>
        <pc:sldMkLst>
          <pc:docMk/>
          <pc:sldMk cId="0" sldId="300"/>
        </pc:sldMkLst>
      </pc:sldChg>
      <pc:sldChg chg="del">
        <pc:chgData name="Allie Pfleger" userId="7701ca9aa713607d" providerId="LiveId" clId="{DB1A4352-6B54-4DAE-BD5A-DD9C72B496D4}" dt="2022-10-03T07:22:45.991" v="310" actId="47"/>
        <pc:sldMkLst>
          <pc:docMk/>
          <pc:sldMk cId="0" sldId="301"/>
        </pc:sldMkLst>
      </pc:sldChg>
      <pc:sldChg chg="del">
        <pc:chgData name="Allie Pfleger" userId="7701ca9aa713607d" providerId="LiveId" clId="{DB1A4352-6B54-4DAE-BD5A-DD9C72B496D4}" dt="2022-10-03T07:27:09.310" v="368" actId="47"/>
        <pc:sldMkLst>
          <pc:docMk/>
          <pc:sldMk cId="0" sldId="302"/>
        </pc:sldMkLst>
      </pc:sldChg>
      <pc:sldChg chg="del">
        <pc:chgData name="Allie Pfleger" userId="7701ca9aa713607d" providerId="LiveId" clId="{DB1A4352-6B54-4DAE-BD5A-DD9C72B496D4}" dt="2022-10-03T07:27:38.470" v="375" actId="47"/>
        <pc:sldMkLst>
          <pc:docMk/>
          <pc:sldMk cId="0" sldId="303"/>
        </pc:sldMkLst>
      </pc:sldChg>
      <pc:sldChg chg="del">
        <pc:chgData name="Allie Pfleger" userId="7701ca9aa713607d" providerId="LiveId" clId="{DB1A4352-6B54-4DAE-BD5A-DD9C72B496D4}" dt="2022-10-03T07:28:03.819" v="380" actId="47"/>
        <pc:sldMkLst>
          <pc:docMk/>
          <pc:sldMk cId="0" sldId="304"/>
        </pc:sldMkLst>
      </pc:sldChg>
      <pc:sldChg chg="del">
        <pc:chgData name="Allie Pfleger" userId="7701ca9aa713607d" providerId="LiveId" clId="{DB1A4352-6B54-4DAE-BD5A-DD9C72B496D4}" dt="2022-10-03T07:28:16.038" v="382" actId="47"/>
        <pc:sldMkLst>
          <pc:docMk/>
          <pc:sldMk cId="0" sldId="305"/>
        </pc:sldMkLst>
      </pc:sldChg>
      <pc:sldChg chg="del">
        <pc:chgData name="Allie Pfleger" userId="7701ca9aa713607d" providerId="LiveId" clId="{DB1A4352-6B54-4DAE-BD5A-DD9C72B496D4}" dt="2022-10-03T07:32:16.737" v="405" actId="47"/>
        <pc:sldMkLst>
          <pc:docMk/>
          <pc:sldMk cId="0" sldId="306"/>
        </pc:sldMkLst>
      </pc:sldChg>
      <pc:sldChg chg="del">
        <pc:chgData name="Allie Pfleger" userId="7701ca9aa713607d" providerId="LiveId" clId="{DB1A4352-6B54-4DAE-BD5A-DD9C72B496D4}" dt="2022-10-03T07:48:53.468" v="593" actId="47"/>
        <pc:sldMkLst>
          <pc:docMk/>
          <pc:sldMk cId="0" sldId="307"/>
        </pc:sldMkLst>
      </pc:sldChg>
      <pc:sldChg chg="del">
        <pc:chgData name="Allie Pfleger" userId="7701ca9aa713607d" providerId="LiveId" clId="{DB1A4352-6B54-4DAE-BD5A-DD9C72B496D4}" dt="2022-10-03T07:48:55.455" v="594" actId="47"/>
        <pc:sldMkLst>
          <pc:docMk/>
          <pc:sldMk cId="0" sldId="308"/>
        </pc:sldMkLst>
      </pc:sldChg>
      <pc:sldChg chg="del">
        <pc:chgData name="Allie Pfleger" userId="7701ca9aa713607d" providerId="LiveId" clId="{DB1A4352-6B54-4DAE-BD5A-DD9C72B496D4}" dt="2022-10-03T07:49:31.494" v="609" actId="47"/>
        <pc:sldMkLst>
          <pc:docMk/>
          <pc:sldMk cId="0" sldId="309"/>
        </pc:sldMkLst>
      </pc:sldChg>
      <pc:sldChg chg="del">
        <pc:chgData name="Allie Pfleger" userId="7701ca9aa713607d" providerId="LiveId" clId="{DB1A4352-6B54-4DAE-BD5A-DD9C72B496D4}" dt="2022-10-03T07:49:54.739" v="611" actId="47"/>
        <pc:sldMkLst>
          <pc:docMk/>
          <pc:sldMk cId="0" sldId="310"/>
        </pc:sldMkLst>
      </pc:sldChg>
      <pc:sldChg chg="del">
        <pc:chgData name="Allie Pfleger" userId="7701ca9aa713607d" providerId="LiveId" clId="{DB1A4352-6B54-4DAE-BD5A-DD9C72B496D4}" dt="2022-10-03T07:50:15.980" v="630" actId="47"/>
        <pc:sldMkLst>
          <pc:docMk/>
          <pc:sldMk cId="0" sldId="311"/>
        </pc:sldMkLst>
      </pc:sldChg>
      <pc:sldChg chg="del">
        <pc:chgData name="Allie Pfleger" userId="7701ca9aa713607d" providerId="LiveId" clId="{DB1A4352-6B54-4DAE-BD5A-DD9C72B496D4}" dt="2022-10-03T07:50:32.204" v="632" actId="47"/>
        <pc:sldMkLst>
          <pc:docMk/>
          <pc:sldMk cId="0" sldId="312"/>
        </pc:sldMkLst>
      </pc:sldChg>
      <pc:sldChg chg="del">
        <pc:chgData name="Allie Pfleger" userId="7701ca9aa713607d" providerId="LiveId" clId="{DB1A4352-6B54-4DAE-BD5A-DD9C72B496D4}" dt="2022-10-03T07:51:34.225" v="655" actId="47"/>
        <pc:sldMkLst>
          <pc:docMk/>
          <pc:sldMk cId="0" sldId="313"/>
        </pc:sldMkLst>
      </pc:sldChg>
      <pc:sldChg chg="modSp mod">
        <pc:chgData name="Allie Pfleger" userId="7701ca9aa713607d" providerId="LiveId" clId="{DB1A4352-6B54-4DAE-BD5A-DD9C72B496D4}" dt="2022-10-03T07:28:47.573" v="384" actId="207"/>
        <pc:sldMkLst>
          <pc:docMk/>
          <pc:sldMk cId="705529731" sldId="321"/>
        </pc:sldMkLst>
        <pc:spChg chg="mod">
          <ac:chgData name="Allie Pfleger" userId="7701ca9aa713607d" providerId="LiveId" clId="{DB1A4352-6B54-4DAE-BD5A-DD9C72B496D4}" dt="2022-10-03T07:28:47.573" v="384" actId="207"/>
          <ac:spMkLst>
            <pc:docMk/>
            <pc:sldMk cId="705529731" sldId="321"/>
            <ac:spMk id="6" creationId="{B6BEE2A3-9B22-D84C-2294-3FD7CAAB3FFC}"/>
          </ac:spMkLst>
        </pc:spChg>
      </pc:sldChg>
      <pc:sldChg chg="modSp">
        <pc:chgData name="Allie Pfleger" userId="7701ca9aa713607d" providerId="LiveId" clId="{DB1A4352-6B54-4DAE-BD5A-DD9C72B496D4}" dt="2022-10-03T07:29:03.544" v="385" actId="207"/>
        <pc:sldMkLst>
          <pc:docMk/>
          <pc:sldMk cId="2699541241" sldId="322"/>
        </pc:sldMkLst>
        <pc:spChg chg="mod">
          <ac:chgData name="Allie Pfleger" userId="7701ca9aa713607d" providerId="LiveId" clId="{DB1A4352-6B54-4DAE-BD5A-DD9C72B496D4}" dt="2022-10-03T07:29:03.544" v="385" actId="207"/>
          <ac:spMkLst>
            <pc:docMk/>
            <pc:sldMk cId="2699541241" sldId="322"/>
            <ac:spMk id="6" creationId="{B6BEE2A3-9B22-D84C-2294-3FD7CAAB3FFC}"/>
          </ac:spMkLst>
        </pc:spChg>
      </pc:sldChg>
      <pc:sldChg chg="addSp modSp mod">
        <pc:chgData name="Allie Pfleger" userId="7701ca9aa713607d" providerId="LiveId" clId="{DB1A4352-6B54-4DAE-BD5A-DD9C72B496D4}" dt="2022-10-03T08:00:09.713" v="796" actId="20577"/>
        <pc:sldMkLst>
          <pc:docMk/>
          <pc:sldMk cId="4294689599" sldId="335"/>
        </pc:sldMkLst>
        <pc:spChg chg="mod">
          <ac:chgData name="Allie Pfleger" userId="7701ca9aa713607d" providerId="LiveId" clId="{DB1A4352-6B54-4DAE-BD5A-DD9C72B496D4}" dt="2022-10-03T07:59:14.416" v="698" actId="1076"/>
          <ac:spMkLst>
            <pc:docMk/>
            <pc:sldMk cId="4294689599" sldId="335"/>
            <ac:spMk id="3" creationId="{E2289A30-A21C-A553-3323-599C5755B9B7}"/>
          </ac:spMkLst>
        </pc:spChg>
        <pc:spChg chg="add mod">
          <ac:chgData name="Allie Pfleger" userId="7701ca9aa713607d" providerId="LiveId" clId="{DB1A4352-6B54-4DAE-BD5A-DD9C72B496D4}" dt="2022-10-03T08:00:09.713" v="796" actId="20577"/>
          <ac:spMkLst>
            <pc:docMk/>
            <pc:sldMk cId="4294689599" sldId="335"/>
            <ac:spMk id="6" creationId="{4B432B42-0294-5D7C-CFA9-FBFEA2542D8C}"/>
          </ac:spMkLst>
        </pc:spChg>
      </pc:sldChg>
      <pc:sldChg chg="addSp delSp modSp add mod">
        <pc:chgData name="Allie Pfleger" userId="7701ca9aa713607d" providerId="LiveId" clId="{DB1A4352-6B54-4DAE-BD5A-DD9C72B496D4}" dt="2022-10-03T04:39:34.165" v="15" actId="1076"/>
        <pc:sldMkLst>
          <pc:docMk/>
          <pc:sldMk cId="2336512785" sldId="336"/>
        </pc:sldMkLst>
        <pc:spChg chg="del">
          <ac:chgData name="Allie Pfleger" userId="7701ca9aa713607d" providerId="LiveId" clId="{DB1A4352-6B54-4DAE-BD5A-DD9C72B496D4}" dt="2022-10-03T04:38:21.414" v="2" actId="478"/>
          <ac:spMkLst>
            <pc:docMk/>
            <pc:sldMk cId="2336512785" sldId="336"/>
            <ac:spMk id="3" creationId="{E2289A30-A21C-A553-3323-599C5755B9B7}"/>
          </ac:spMkLst>
        </pc:spChg>
        <pc:spChg chg="mod">
          <ac:chgData name="Allie Pfleger" userId="7701ca9aa713607d" providerId="LiveId" clId="{DB1A4352-6B54-4DAE-BD5A-DD9C72B496D4}" dt="2022-10-03T04:39:17.542" v="13" actId="1582"/>
          <ac:spMkLst>
            <pc:docMk/>
            <pc:sldMk cId="2336512785" sldId="336"/>
            <ac:spMk id="4" creationId="{62888D20-8BB1-1411-6875-90D3B6D87C91}"/>
          </ac:spMkLst>
        </pc:spChg>
        <pc:spChg chg="add mod">
          <ac:chgData name="Allie Pfleger" userId="7701ca9aa713607d" providerId="LiveId" clId="{DB1A4352-6B54-4DAE-BD5A-DD9C72B496D4}" dt="2022-10-03T04:38:59.915" v="11" actId="1076"/>
          <ac:spMkLst>
            <pc:docMk/>
            <pc:sldMk cId="2336512785" sldId="336"/>
            <ac:spMk id="6" creationId="{C7EE8B56-9A1B-E989-9124-38B4EE3D7E90}"/>
          </ac:spMkLst>
        </pc:spChg>
        <pc:spChg chg="add mod">
          <ac:chgData name="Allie Pfleger" userId="7701ca9aa713607d" providerId="LiveId" clId="{DB1A4352-6B54-4DAE-BD5A-DD9C72B496D4}" dt="2022-10-03T04:38:59.915" v="11" actId="1076"/>
          <ac:spMkLst>
            <pc:docMk/>
            <pc:sldMk cId="2336512785" sldId="336"/>
            <ac:spMk id="8" creationId="{87A08AE8-0242-9B0A-1F01-1AA6D59061EA}"/>
          </ac:spMkLst>
        </pc:spChg>
        <pc:spChg chg="add mod">
          <ac:chgData name="Allie Pfleger" userId="7701ca9aa713607d" providerId="LiveId" clId="{DB1A4352-6B54-4DAE-BD5A-DD9C72B496D4}" dt="2022-10-03T04:39:34.165" v="15" actId="1076"/>
          <ac:spMkLst>
            <pc:docMk/>
            <pc:sldMk cId="2336512785" sldId="336"/>
            <ac:spMk id="10" creationId="{751BAE5B-1991-62C8-7925-D3B91FB16182}"/>
          </ac:spMkLst>
        </pc:spChg>
      </pc:sldChg>
      <pc:sldChg chg="addSp modSp add mod">
        <pc:chgData name="Allie Pfleger" userId="7701ca9aa713607d" providerId="LiveId" clId="{DB1A4352-6B54-4DAE-BD5A-DD9C72B496D4}" dt="2022-10-03T04:40:56.763" v="33" actId="1582"/>
        <pc:sldMkLst>
          <pc:docMk/>
          <pc:sldMk cId="29426715" sldId="337"/>
        </pc:sldMkLst>
        <pc:spChg chg="add mod">
          <ac:chgData name="Allie Pfleger" userId="7701ca9aa713607d" providerId="LiveId" clId="{DB1A4352-6B54-4DAE-BD5A-DD9C72B496D4}" dt="2022-10-03T04:40:06.803" v="21" actId="20577"/>
          <ac:spMkLst>
            <pc:docMk/>
            <pc:sldMk cId="29426715" sldId="337"/>
            <ac:spMk id="3" creationId="{9F266BF3-ABF2-84C0-EA3C-F77B9B907B27}"/>
          </ac:spMkLst>
        </pc:spChg>
        <pc:spChg chg="mod">
          <ac:chgData name="Allie Pfleger" userId="7701ca9aa713607d" providerId="LiveId" clId="{DB1A4352-6B54-4DAE-BD5A-DD9C72B496D4}" dt="2022-10-03T04:40:10.942" v="23" actId="20577"/>
          <ac:spMkLst>
            <pc:docMk/>
            <pc:sldMk cId="29426715" sldId="337"/>
            <ac:spMk id="6" creationId="{C7EE8B56-9A1B-E989-9124-38B4EE3D7E90}"/>
          </ac:spMkLst>
        </pc:spChg>
        <pc:spChg chg="mod">
          <ac:chgData name="Allie Pfleger" userId="7701ca9aa713607d" providerId="LiveId" clId="{DB1A4352-6B54-4DAE-BD5A-DD9C72B496D4}" dt="2022-10-03T04:40:56.763" v="33" actId="1582"/>
          <ac:spMkLst>
            <pc:docMk/>
            <pc:sldMk cId="29426715" sldId="337"/>
            <ac:spMk id="7" creationId="{32F7A985-44E9-1232-E90A-4CF0F3ECF586}"/>
          </ac:spMkLst>
        </pc:spChg>
        <pc:spChg chg="mod">
          <ac:chgData name="Allie Pfleger" userId="7701ca9aa713607d" providerId="LiveId" clId="{DB1A4352-6B54-4DAE-BD5A-DD9C72B496D4}" dt="2022-10-03T04:40:16.649" v="25" actId="20577"/>
          <ac:spMkLst>
            <pc:docMk/>
            <pc:sldMk cId="29426715" sldId="337"/>
            <ac:spMk id="8" creationId="{87A08AE8-0242-9B0A-1F01-1AA6D59061EA}"/>
          </ac:spMkLst>
        </pc:spChg>
        <pc:spChg chg="add mod">
          <ac:chgData name="Allie Pfleger" userId="7701ca9aa713607d" providerId="LiveId" clId="{DB1A4352-6B54-4DAE-BD5A-DD9C72B496D4}" dt="2022-10-03T04:40:40.436" v="29" actId="1076"/>
          <ac:spMkLst>
            <pc:docMk/>
            <pc:sldMk cId="29426715" sldId="337"/>
            <ac:spMk id="16" creationId="{598DFD6B-9AD1-7AAD-C77A-7502EC905F5A}"/>
          </ac:spMkLst>
        </pc:spChg>
        <pc:cxnChg chg="mod">
          <ac:chgData name="Allie Pfleger" userId="7701ca9aa713607d" providerId="LiveId" clId="{DB1A4352-6B54-4DAE-BD5A-DD9C72B496D4}" dt="2022-10-03T04:40:48.155" v="31" actId="1582"/>
          <ac:cxnSpMkLst>
            <pc:docMk/>
            <pc:sldMk cId="29426715" sldId="337"/>
            <ac:cxnSpMk id="21" creationId="{755963ED-B2EA-ACC3-0590-EDD40024A636}"/>
          </ac:cxnSpMkLst>
        </pc:cxnChg>
      </pc:sldChg>
      <pc:sldChg chg="delSp modSp add mod">
        <pc:chgData name="Allie Pfleger" userId="7701ca9aa713607d" providerId="LiveId" clId="{DB1A4352-6B54-4DAE-BD5A-DD9C72B496D4}" dt="2022-10-03T04:41:38.952" v="40" actId="478"/>
        <pc:sldMkLst>
          <pc:docMk/>
          <pc:sldMk cId="3961355590" sldId="338"/>
        </pc:sldMkLst>
        <pc:spChg chg="del">
          <ac:chgData name="Allie Pfleger" userId="7701ca9aa713607d" providerId="LiveId" clId="{DB1A4352-6B54-4DAE-BD5A-DD9C72B496D4}" dt="2022-10-03T04:41:38.952" v="40" actId="478"/>
          <ac:spMkLst>
            <pc:docMk/>
            <pc:sldMk cId="3961355590" sldId="338"/>
            <ac:spMk id="3" creationId="{9F266BF3-ABF2-84C0-EA3C-F77B9B907B27}"/>
          </ac:spMkLst>
        </pc:spChg>
        <pc:spChg chg="mod">
          <ac:chgData name="Allie Pfleger" userId="7701ca9aa713607d" providerId="LiveId" clId="{DB1A4352-6B54-4DAE-BD5A-DD9C72B496D4}" dt="2022-10-03T04:41:29.884" v="38" actId="20577"/>
          <ac:spMkLst>
            <pc:docMk/>
            <pc:sldMk cId="3961355590" sldId="338"/>
            <ac:spMk id="8" creationId="{87A08AE8-0242-9B0A-1F01-1AA6D59061EA}"/>
          </ac:spMkLst>
        </pc:spChg>
        <pc:spChg chg="mod">
          <ac:chgData name="Allie Pfleger" userId="7701ca9aa713607d" providerId="LiveId" clId="{DB1A4352-6B54-4DAE-BD5A-DD9C72B496D4}" dt="2022-10-03T04:41:26.210" v="36" actId="20577"/>
          <ac:spMkLst>
            <pc:docMk/>
            <pc:sldMk cId="3961355590" sldId="338"/>
            <ac:spMk id="16" creationId="{598DFD6B-9AD1-7AAD-C77A-7502EC905F5A}"/>
          </ac:spMkLst>
        </pc:spChg>
      </pc:sldChg>
      <pc:sldChg chg="addSp modSp add mod">
        <pc:chgData name="Allie Pfleger" userId="7701ca9aa713607d" providerId="LiveId" clId="{DB1A4352-6B54-4DAE-BD5A-DD9C72B496D4}" dt="2022-10-03T04:42:45.746" v="53" actId="1582"/>
        <pc:sldMkLst>
          <pc:docMk/>
          <pc:sldMk cId="3304686539" sldId="339"/>
        </pc:sldMkLst>
        <pc:spChg chg="mod">
          <ac:chgData name="Allie Pfleger" userId="7701ca9aa713607d" providerId="LiveId" clId="{DB1A4352-6B54-4DAE-BD5A-DD9C72B496D4}" dt="2022-10-03T04:41:59.778" v="42" actId="20577"/>
          <ac:spMkLst>
            <pc:docMk/>
            <pc:sldMk cId="3304686539" sldId="339"/>
            <ac:spMk id="3" creationId="{9F266BF3-ABF2-84C0-EA3C-F77B9B907B27}"/>
          </ac:spMkLst>
        </pc:spChg>
        <pc:spChg chg="mod">
          <ac:chgData name="Allie Pfleger" userId="7701ca9aa713607d" providerId="LiveId" clId="{DB1A4352-6B54-4DAE-BD5A-DD9C72B496D4}" dt="2022-10-03T04:42:16.920" v="47" actId="20577"/>
          <ac:spMkLst>
            <pc:docMk/>
            <pc:sldMk cId="3304686539" sldId="339"/>
            <ac:spMk id="6" creationId="{C7EE8B56-9A1B-E989-9124-38B4EE3D7E90}"/>
          </ac:spMkLst>
        </pc:spChg>
        <pc:spChg chg="mod">
          <ac:chgData name="Allie Pfleger" userId="7701ca9aa713607d" providerId="LiveId" clId="{DB1A4352-6B54-4DAE-BD5A-DD9C72B496D4}" dt="2022-10-03T04:42:24.177" v="49" actId="20577"/>
          <ac:spMkLst>
            <pc:docMk/>
            <pc:sldMk cId="3304686539" sldId="339"/>
            <ac:spMk id="8" creationId="{87A08AE8-0242-9B0A-1F01-1AA6D59061EA}"/>
          </ac:spMkLst>
        </pc:spChg>
        <pc:spChg chg="mod">
          <ac:chgData name="Allie Pfleger" userId="7701ca9aa713607d" providerId="LiveId" clId="{DB1A4352-6B54-4DAE-BD5A-DD9C72B496D4}" dt="2022-10-03T04:42:36.591" v="51" actId="1582"/>
          <ac:spMkLst>
            <pc:docMk/>
            <pc:sldMk cId="3304686539" sldId="339"/>
            <ac:spMk id="9" creationId="{D2F95A25-C5E8-4B82-6328-9930AE892918}"/>
          </ac:spMkLst>
        </pc:spChg>
        <pc:spChg chg="add mod">
          <ac:chgData name="Allie Pfleger" userId="7701ca9aa713607d" providerId="LiveId" clId="{DB1A4352-6B54-4DAE-BD5A-DD9C72B496D4}" dt="2022-10-03T04:42:10.800" v="45" actId="20577"/>
          <ac:spMkLst>
            <pc:docMk/>
            <pc:sldMk cId="3304686539" sldId="339"/>
            <ac:spMk id="17" creationId="{73463398-53A1-149C-1FFA-E1A7C092D421}"/>
          </ac:spMkLst>
        </pc:spChg>
        <pc:cxnChg chg="mod">
          <ac:chgData name="Allie Pfleger" userId="7701ca9aa713607d" providerId="LiveId" clId="{DB1A4352-6B54-4DAE-BD5A-DD9C72B496D4}" dt="2022-10-03T04:42:45.746" v="53" actId="1582"/>
          <ac:cxnSpMkLst>
            <pc:docMk/>
            <pc:sldMk cId="3304686539" sldId="339"/>
            <ac:cxnSpMk id="23" creationId="{B21493AB-3061-1E22-FD68-B08E53F2D031}"/>
          </ac:cxnSpMkLst>
        </pc:cxnChg>
      </pc:sldChg>
      <pc:sldChg chg="addSp modSp add mod">
        <pc:chgData name="Allie Pfleger" userId="7701ca9aa713607d" providerId="LiveId" clId="{DB1A4352-6B54-4DAE-BD5A-DD9C72B496D4}" dt="2022-10-03T04:44:00.257" v="68" actId="1582"/>
        <pc:sldMkLst>
          <pc:docMk/>
          <pc:sldMk cId="4011901513" sldId="340"/>
        </pc:sldMkLst>
        <pc:spChg chg="mod">
          <ac:chgData name="Allie Pfleger" userId="7701ca9aa713607d" providerId="LiveId" clId="{DB1A4352-6B54-4DAE-BD5A-DD9C72B496D4}" dt="2022-10-03T04:43:38.045" v="60" actId="20577"/>
          <ac:spMkLst>
            <pc:docMk/>
            <pc:sldMk cId="4011901513" sldId="340"/>
            <ac:spMk id="3" creationId="{9F266BF3-ABF2-84C0-EA3C-F77B9B907B27}"/>
          </ac:spMkLst>
        </pc:spChg>
        <pc:spChg chg="mod">
          <ac:chgData name="Allie Pfleger" userId="7701ca9aa713607d" providerId="LiveId" clId="{DB1A4352-6B54-4DAE-BD5A-DD9C72B496D4}" dt="2022-10-03T04:43:41.049" v="62" actId="20577"/>
          <ac:spMkLst>
            <pc:docMk/>
            <pc:sldMk cId="4011901513" sldId="340"/>
            <ac:spMk id="6" creationId="{C7EE8B56-9A1B-E989-9124-38B4EE3D7E90}"/>
          </ac:spMkLst>
        </pc:spChg>
        <pc:spChg chg="mod">
          <ac:chgData name="Allie Pfleger" userId="7701ca9aa713607d" providerId="LiveId" clId="{DB1A4352-6B54-4DAE-BD5A-DD9C72B496D4}" dt="2022-10-03T04:43:44.758" v="64" actId="20577"/>
          <ac:spMkLst>
            <pc:docMk/>
            <pc:sldMk cId="4011901513" sldId="340"/>
            <ac:spMk id="8" creationId="{87A08AE8-0242-9B0A-1F01-1AA6D59061EA}"/>
          </ac:spMkLst>
        </pc:spChg>
        <pc:spChg chg="mod">
          <ac:chgData name="Allie Pfleger" userId="7701ca9aa713607d" providerId="LiveId" clId="{DB1A4352-6B54-4DAE-BD5A-DD9C72B496D4}" dt="2022-10-03T04:43:53.052" v="66" actId="1582"/>
          <ac:spMkLst>
            <pc:docMk/>
            <pc:sldMk cId="4011901513" sldId="340"/>
            <ac:spMk id="11" creationId="{1A95E883-B3E5-F6E8-F969-55FD68AD784B}"/>
          </ac:spMkLst>
        </pc:spChg>
        <pc:spChg chg="add mod">
          <ac:chgData name="Allie Pfleger" userId="7701ca9aa713607d" providerId="LiveId" clId="{DB1A4352-6B54-4DAE-BD5A-DD9C72B496D4}" dt="2022-10-03T04:43:33.523" v="58" actId="20577"/>
          <ac:spMkLst>
            <pc:docMk/>
            <pc:sldMk cId="4011901513" sldId="340"/>
            <ac:spMk id="18" creationId="{B4DC8C09-BE01-1516-3E94-8F8F82043F5B}"/>
          </ac:spMkLst>
        </pc:spChg>
        <pc:cxnChg chg="mod">
          <ac:chgData name="Allie Pfleger" userId="7701ca9aa713607d" providerId="LiveId" clId="{DB1A4352-6B54-4DAE-BD5A-DD9C72B496D4}" dt="2022-10-03T04:44:00.257" v="68" actId="1582"/>
          <ac:cxnSpMkLst>
            <pc:docMk/>
            <pc:sldMk cId="4011901513" sldId="340"/>
            <ac:cxnSpMk id="27" creationId="{362166DE-4286-7E21-A846-87702AC1D487}"/>
          </ac:cxnSpMkLst>
        </pc:cxnChg>
      </pc:sldChg>
      <pc:sldChg chg="addSp modSp add mod">
        <pc:chgData name="Allie Pfleger" userId="7701ca9aa713607d" providerId="LiveId" clId="{DB1A4352-6B54-4DAE-BD5A-DD9C72B496D4}" dt="2022-10-03T04:45:13.540" v="83" actId="1582"/>
        <pc:sldMkLst>
          <pc:docMk/>
          <pc:sldMk cId="2558851832" sldId="341"/>
        </pc:sldMkLst>
        <pc:spChg chg="mod">
          <ac:chgData name="Allie Pfleger" userId="7701ca9aa713607d" providerId="LiveId" clId="{DB1A4352-6B54-4DAE-BD5A-DD9C72B496D4}" dt="2022-10-03T04:44:33.835" v="72" actId="20577"/>
          <ac:spMkLst>
            <pc:docMk/>
            <pc:sldMk cId="2558851832" sldId="341"/>
            <ac:spMk id="3" creationId="{9F266BF3-ABF2-84C0-EA3C-F77B9B907B27}"/>
          </ac:spMkLst>
        </pc:spChg>
        <pc:spChg chg="mod">
          <ac:chgData name="Allie Pfleger" userId="7701ca9aa713607d" providerId="LiveId" clId="{DB1A4352-6B54-4DAE-BD5A-DD9C72B496D4}" dt="2022-10-03T04:44:36.703" v="74" actId="20577"/>
          <ac:spMkLst>
            <pc:docMk/>
            <pc:sldMk cId="2558851832" sldId="341"/>
            <ac:spMk id="6" creationId="{C7EE8B56-9A1B-E989-9124-38B4EE3D7E90}"/>
          </ac:spMkLst>
        </pc:spChg>
        <pc:spChg chg="mod">
          <ac:chgData name="Allie Pfleger" userId="7701ca9aa713607d" providerId="LiveId" clId="{DB1A4352-6B54-4DAE-BD5A-DD9C72B496D4}" dt="2022-10-03T04:44:40.192" v="76" actId="20577"/>
          <ac:spMkLst>
            <pc:docMk/>
            <pc:sldMk cId="2558851832" sldId="341"/>
            <ac:spMk id="8" creationId="{87A08AE8-0242-9B0A-1F01-1AA6D59061EA}"/>
          </ac:spMkLst>
        </pc:spChg>
        <pc:spChg chg="mod">
          <ac:chgData name="Allie Pfleger" userId="7701ca9aa713607d" providerId="LiveId" clId="{DB1A4352-6B54-4DAE-BD5A-DD9C72B496D4}" dt="2022-10-03T04:45:13.540" v="83" actId="1582"/>
          <ac:spMkLst>
            <pc:docMk/>
            <pc:sldMk cId="2558851832" sldId="341"/>
            <ac:spMk id="14" creationId="{1C72E1F8-5A86-62ED-A9AF-3EE872DBC6E4}"/>
          </ac:spMkLst>
        </pc:spChg>
        <pc:spChg chg="add mod">
          <ac:chgData name="Allie Pfleger" userId="7701ca9aa713607d" providerId="LiveId" clId="{DB1A4352-6B54-4DAE-BD5A-DD9C72B496D4}" dt="2022-10-03T04:44:51.225" v="79" actId="20577"/>
          <ac:spMkLst>
            <pc:docMk/>
            <pc:sldMk cId="2558851832" sldId="341"/>
            <ac:spMk id="19" creationId="{58C4F6B9-1006-8EBB-D3A9-1DD5017953B8}"/>
          </ac:spMkLst>
        </pc:spChg>
        <pc:cxnChg chg="mod">
          <ac:chgData name="Allie Pfleger" userId="7701ca9aa713607d" providerId="LiveId" clId="{DB1A4352-6B54-4DAE-BD5A-DD9C72B496D4}" dt="2022-10-03T04:45:04.852" v="81" actId="1582"/>
          <ac:cxnSpMkLst>
            <pc:docMk/>
            <pc:sldMk cId="2558851832" sldId="341"/>
            <ac:cxnSpMk id="50" creationId="{DED9E9BB-3B22-3762-5F30-598DE1DBC244}"/>
          </ac:cxnSpMkLst>
        </pc:cxnChg>
      </pc:sldChg>
      <pc:sldChg chg="delSp modSp add mod">
        <pc:chgData name="Allie Pfleger" userId="7701ca9aa713607d" providerId="LiveId" clId="{DB1A4352-6B54-4DAE-BD5A-DD9C72B496D4}" dt="2022-10-03T04:45:50.842" v="90" actId="478"/>
        <pc:sldMkLst>
          <pc:docMk/>
          <pc:sldMk cId="3205454335" sldId="342"/>
        </pc:sldMkLst>
        <pc:spChg chg="del">
          <ac:chgData name="Allie Pfleger" userId="7701ca9aa713607d" providerId="LiveId" clId="{DB1A4352-6B54-4DAE-BD5A-DD9C72B496D4}" dt="2022-10-03T04:45:50.842" v="90" actId="478"/>
          <ac:spMkLst>
            <pc:docMk/>
            <pc:sldMk cId="3205454335" sldId="342"/>
            <ac:spMk id="3" creationId="{9F266BF3-ABF2-84C0-EA3C-F77B9B907B27}"/>
          </ac:spMkLst>
        </pc:spChg>
        <pc:spChg chg="mod">
          <ac:chgData name="Allie Pfleger" userId="7701ca9aa713607d" providerId="LiveId" clId="{DB1A4352-6B54-4DAE-BD5A-DD9C72B496D4}" dt="2022-10-03T04:45:34.392" v="88" actId="20577"/>
          <ac:spMkLst>
            <pc:docMk/>
            <pc:sldMk cId="3205454335" sldId="342"/>
            <ac:spMk id="8" creationId="{87A08AE8-0242-9B0A-1F01-1AA6D59061EA}"/>
          </ac:spMkLst>
        </pc:spChg>
        <pc:spChg chg="mod">
          <ac:chgData name="Allie Pfleger" userId="7701ca9aa713607d" providerId="LiveId" clId="{DB1A4352-6B54-4DAE-BD5A-DD9C72B496D4}" dt="2022-10-03T04:45:30.776" v="87" actId="20577"/>
          <ac:spMkLst>
            <pc:docMk/>
            <pc:sldMk cId="3205454335" sldId="342"/>
            <ac:spMk id="19" creationId="{58C4F6B9-1006-8EBB-D3A9-1DD5017953B8}"/>
          </ac:spMkLst>
        </pc:spChg>
      </pc:sldChg>
      <pc:sldChg chg="delSp modSp add mod">
        <pc:chgData name="Allie Pfleger" userId="7701ca9aa713607d" providerId="LiveId" clId="{DB1A4352-6B54-4DAE-BD5A-DD9C72B496D4}" dt="2022-10-03T04:46:28.574" v="95" actId="478"/>
        <pc:sldMkLst>
          <pc:docMk/>
          <pc:sldMk cId="3153715008" sldId="343"/>
        </pc:sldMkLst>
        <pc:spChg chg="del">
          <ac:chgData name="Allie Pfleger" userId="7701ca9aa713607d" providerId="LiveId" clId="{DB1A4352-6B54-4DAE-BD5A-DD9C72B496D4}" dt="2022-10-03T04:46:28.574" v="95" actId="478"/>
          <ac:spMkLst>
            <pc:docMk/>
            <pc:sldMk cId="3153715008" sldId="343"/>
            <ac:spMk id="3" creationId="{9F266BF3-ABF2-84C0-EA3C-F77B9B907B27}"/>
          </ac:spMkLst>
        </pc:spChg>
        <pc:spChg chg="mod">
          <ac:chgData name="Allie Pfleger" userId="7701ca9aa713607d" providerId="LiveId" clId="{DB1A4352-6B54-4DAE-BD5A-DD9C72B496D4}" dt="2022-10-03T04:46:09.412" v="93" actId="20577"/>
          <ac:spMkLst>
            <pc:docMk/>
            <pc:sldMk cId="3153715008" sldId="343"/>
            <ac:spMk id="8" creationId="{87A08AE8-0242-9B0A-1F01-1AA6D59061EA}"/>
          </ac:spMkLst>
        </pc:spChg>
        <pc:spChg chg="mod">
          <ac:chgData name="Allie Pfleger" userId="7701ca9aa713607d" providerId="LiveId" clId="{DB1A4352-6B54-4DAE-BD5A-DD9C72B496D4}" dt="2022-10-03T04:46:05.483" v="92" actId="20577"/>
          <ac:spMkLst>
            <pc:docMk/>
            <pc:sldMk cId="3153715008" sldId="343"/>
            <ac:spMk id="18" creationId="{B4DC8C09-BE01-1516-3E94-8F8F82043F5B}"/>
          </ac:spMkLst>
        </pc:spChg>
      </pc:sldChg>
      <pc:sldChg chg="addSp modSp add mod">
        <pc:chgData name="Allie Pfleger" userId="7701ca9aa713607d" providerId="LiveId" clId="{DB1A4352-6B54-4DAE-BD5A-DD9C72B496D4}" dt="2022-10-03T07:08:40.450" v="111" actId="20577"/>
        <pc:sldMkLst>
          <pc:docMk/>
          <pc:sldMk cId="1380577176" sldId="344"/>
        </pc:sldMkLst>
        <pc:spChg chg="mod">
          <ac:chgData name="Allie Pfleger" userId="7701ca9aa713607d" providerId="LiveId" clId="{DB1A4352-6B54-4DAE-BD5A-DD9C72B496D4}" dt="2022-10-03T07:08:30.428" v="105" actId="20577"/>
          <ac:spMkLst>
            <pc:docMk/>
            <pc:sldMk cId="1380577176" sldId="344"/>
            <ac:spMk id="3" creationId="{9F266BF3-ABF2-84C0-EA3C-F77B9B907B27}"/>
          </ac:spMkLst>
        </pc:spChg>
        <pc:spChg chg="mod">
          <ac:chgData name="Allie Pfleger" userId="7701ca9aa713607d" providerId="LiveId" clId="{DB1A4352-6B54-4DAE-BD5A-DD9C72B496D4}" dt="2022-10-03T07:08:35.046" v="109" actId="20577"/>
          <ac:spMkLst>
            <pc:docMk/>
            <pc:sldMk cId="1380577176" sldId="344"/>
            <ac:spMk id="6" creationId="{C7EE8B56-9A1B-E989-9124-38B4EE3D7E90}"/>
          </ac:spMkLst>
        </pc:spChg>
        <pc:spChg chg="mod">
          <ac:chgData name="Allie Pfleger" userId="7701ca9aa713607d" providerId="LiveId" clId="{DB1A4352-6B54-4DAE-BD5A-DD9C72B496D4}" dt="2022-10-03T07:08:40.450" v="111" actId="20577"/>
          <ac:spMkLst>
            <pc:docMk/>
            <pc:sldMk cId="1380577176" sldId="344"/>
            <ac:spMk id="8" creationId="{87A08AE8-0242-9B0A-1F01-1AA6D59061EA}"/>
          </ac:spMkLst>
        </pc:spChg>
        <pc:spChg chg="mod">
          <ac:chgData name="Allie Pfleger" userId="7701ca9aa713607d" providerId="LiveId" clId="{DB1A4352-6B54-4DAE-BD5A-DD9C72B496D4}" dt="2022-10-03T07:08:23.726" v="103" actId="1582"/>
          <ac:spMkLst>
            <pc:docMk/>
            <pc:sldMk cId="1380577176" sldId="344"/>
            <ac:spMk id="13" creationId="{CB5A84B6-A61A-A604-0EDA-47ABD31868B8}"/>
          </ac:spMkLst>
        </pc:spChg>
        <pc:spChg chg="add mod">
          <ac:chgData name="Allie Pfleger" userId="7701ca9aa713607d" providerId="LiveId" clId="{DB1A4352-6B54-4DAE-BD5A-DD9C72B496D4}" dt="2022-10-03T07:07:58.982" v="99" actId="20577"/>
          <ac:spMkLst>
            <pc:docMk/>
            <pc:sldMk cId="1380577176" sldId="344"/>
            <ac:spMk id="20" creationId="{3CF80F27-B86F-DCB8-775A-A7731A813589}"/>
          </ac:spMkLst>
        </pc:spChg>
        <pc:cxnChg chg="mod">
          <ac:chgData name="Allie Pfleger" userId="7701ca9aa713607d" providerId="LiveId" clId="{DB1A4352-6B54-4DAE-BD5A-DD9C72B496D4}" dt="2022-10-03T07:08:14.126" v="101" actId="1582"/>
          <ac:cxnSpMkLst>
            <pc:docMk/>
            <pc:sldMk cId="1380577176" sldId="344"/>
            <ac:cxnSpMk id="31" creationId="{3EE81EEC-E8BC-73E1-BE73-586DC8B1930B}"/>
          </ac:cxnSpMkLst>
        </pc:cxnChg>
      </pc:sldChg>
      <pc:sldChg chg="addSp modSp add mod">
        <pc:chgData name="Allie Pfleger" userId="7701ca9aa713607d" providerId="LiveId" clId="{DB1A4352-6B54-4DAE-BD5A-DD9C72B496D4}" dt="2022-10-03T07:10:02.188" v="129" actId="1582"/>
        <pc:sldMkLst>
          <pc:docMk/>
          <pc:sldMk cId="892562293" sldId="345"/>
        </pc:sldMkLst>
        <pc:spChg chg="mod">
          <ac:chgData name="Allie Pfleger" userId="7701ca9aa713607d" providerId="LiveId" clId="{DB1A4352-6B54-4DAE-BD5A-DD9C72B496D4}" dt="2022-10-03T07:09:34.320" v="121" actId="20577"/>
          <ac:spMkLst>
            <pc:docMk/>
            <pc:sldMk cId="892562293" sldId="345"/>
            <ac:spMk id="3" creationId="{9F266BF3-ABF2-84C0-EA3C-F77B9B907B27}"/>
          </ac:spMkLst>
        </pc:spChg>
        <pc:spChg chg="mod">
          <ac:chgData name="Allie Pfleger" userId="7701ca9aa713607d" providerId="LiveId" clId="{DB1A4352-6B54-4DAE-BD5A-DD9C72B496D4}" dt="2022-10-03T07:09:38.652" v="123" actId="20577"/>
          <ac:spMkLst>
            <pc:docMk/>
            <pc:sldMk cId="892562293" sldId="345"/>
            <ac:spMk id="6" creationId="{C7EE8B56-9A1B-E989-9124-38B4EE3D7E90}"/>
          </ac:spMkLst>
        </pc:spChg>
        <pc:spChg chg="mod">
          <ac:chgData name="Allie Pfleger" userId="7701ca9aa713607d" providerId="LiveId" clId="{DB1A4352-6B54-4DAE-BD5A-DD9C72B496D4}" dt="2022-10-03T07:09:43.639" v="125" actId="20577"/>
          <ac:spMkLst>
            <pc:docMk/>
            <pc:sldMk cId="892562293" sldId="345"/>
            <ac:spMk id="8" creationId="{87A08AE8-0242-9B0A-1F01-1AA6D59061EA}"/>
          </ac:spMkLst>
        </pc:spChg>
        <pc:spChg chg="mod">
          <ac:chgData name="Allie Pfleger" userId="7701ca9aa713607d" providerId="LiveId" clId="{DB1A4352-6B54-4DAE-BD5A-DD9C72B496D4}" dt="2022-10-03T07:10:02.188" v="129" actId="1582"/>
          <ac:spMkLst>
            <pc:docMk/>
            <pc:sldMk cId="892562293" sldId="345"/>
            <ac:spMk id="12" creationId="{8560977E-F123-1E56-9A74-B46E80903F07}"/>
          </ac:spMkLst>
        </pc:spChg>
        <pc:spChg chg="add mod">
          <ac:chgData name="Allie Pfleger" userId="7701ca9aa713607d" providerId="LiveId" clId="{DB1A4352-6B54-4DAE-BD5A-DD9C72B496D4}" dt="2022-10-03T07:09:27.655" v="119" actId="20577"/>
          <ac:spMkLst>
            <pc:docMk/>
            <pc:sldMk cId="892562293" sldId="345"/>
            <ac:spMk id="22" creationId="{8184EE81-BC5B-E770-584B-56AB7FED79D1}"/>
          </ac:spMkLst>
        </pc:spChg>
        <pc:cxnChg chg="mod">
          <ac:chgData name="Allie Pfleger" userId="7701ca9aa713607d" providerId="LiveId" clId="{DB1A4352-6B54-4DAE-BD5A-DD9C72B496D4}" dt="2022-10-03T07:09:52.311" v="127" actId="1582"/>
          <ac:cxnSpMkLst>
            <pc:docMk/>
            <pc:sldMk cId="892562293" sldId="345"/>
            <ac:cxnSpMk id="46" creationId="{CC7E24CB-3A8A-4ADE-C090-5E2727393D1B}"/>
          </ac:cxnSpMkLst>
        </pc:cxnChg>
      </pc:sldChg>
      <pc:sldChg chg="delSp modSp add mod">
        <pc:chgData name="Allie Pfleger" userId="7701ca9aa713607d" providerId="LiveId" clId="{DB1A4352-6B54-4DAE-BD5A-DD9C72B496D4}" dt="2022-10-03T07:10:49.049" v="138" actId="478"/>
        <pc:sldMkLst>
          <pc:docMk/>
          <pc:sldMk cId="1518376596" sldId="346"/>
        </pc:sldMkLst>
        <pc:spChg chg="del">
          <ac:chgData name="Allie Pfleger" userId="7701ca9aa713607d" providerId="LiveId" clId="{DB1A4352-6B54-4DAE-BD5A-DD9C72B496D4}" dt="2022-10-03T07:10:49.049" v="138" actId="478"/>
          <ac:spMkLst>
            <pc:docMk/>
            <pc:sldMk cId="1518376596" sldId="346"/>
            <ac:spMk id="3" creationId="{9F266BF3-ABF2-84C0-EA3C-F77B9B907B27}"/>
          </ac:spMkLst>
        </pc:spChg>
        <pc:spChg chg="mod">
          <ac:chgData name="Allie Pfleger" userId="7701ca9aa713607d" providerId="LiveId" clId="{DB1A4352-6B54-4DAE-BD5A-DD9C72B496D4}" dt="2022-10-03T07:10:33.971" v="136" actId="20577"/>
          <ac:spMkLst>
            <pc:docMk/>
            <pc:sldMk cId="1518376596" sldId="346"/>
            <ac:spMk id="8" creationId="{87A08AE8-0242-9B0A-1F01-1AA6D59061EA}"/>
          </ac:spMkLst>
        </pc:spChg>
        <pc:spChg chg="mod">
          <ac:chgData name="Allie Pfleger" userId="7701ca9aa713607d" providerId="LiveId" clId="{DB1A4352-6B54-4DAE-BD5A-DD9C72B496D4}" dt="2022-10-03T07:10:30.863" v="134" actId="20577"/>
          <ac:spMkLst>
            <pc:docMk/>
            <pc:sldMk cId="1518376596" sldId="346"/>
            <ac:spMk id="22" creationId="{8184EE81-BC5B-E770-584B-56AB7FED79D1}"/>
          </ac:spMkLst>
        </pc:spChg>
      </pc:sldChg>
      <pc:sldChg chg="delSp modSp add mod">
        <pc:chgData name="Allie Pfleger" userId="7701ca9aa713607d" providerId="LiveId" clId="{DB1A4352-6B54-4DAE-BD5A-DD9C72B496D4}" dt="2022-10-03T07:11:44.419" v="150" actId="20577"/>
        <pc:sldMkLst>
          <pc:docMk/>
          <pc:sldMk cId="2309291441" sldId="347"/>
        </pc:sldMkLst>
        <pc:spChg chg="del">
          <ac:chgData name="Allie Pfleger" userId="7701ca9aa713607d" providerId="LiveId" clId="{DB1A4352-6B54-4DAE-BD5A-DD9C72B496D4}" dt="2022-10-03T07:11:22.284" v="146" actId="478"/>
          <ac:spMkLst>
            <pc:docMk/>
            <pc:sldMk cId="2309291441" sldId="347"/>
            <ac:spMk id="3" creationId="{9F266BF3-ABF2-84C0-EA3C-F77B9B907B27}"/>
          </ac:spMkLst>
        </pc:spChg>
        <pc:spChg chg="mod">
          <ac:chgData name="Allie Pfleger" userId="7701ca9aa713607d" providerId="LiveId" clId="{DB1A4352-6B54-4DAE-BD5A-DD9C72B496D4}" dt="2022-10-03T07:11:14.801" v="144" actId="20577"/>
          <ac:spMkLst>
            <pc:docMk/>
            <pc:sldMk cId="2309291441" sldId="347"/>
            <ac:spMk id="8" creationId="{87A08AE8-0242-9B0A-1F01-1AA6D59061EA}"/>
          </ac:spMkLst>
        </pc:spChg>
        <pc:spChg chg="mod">
          <ac:chgData name="Allie Pfleger" userId="7701ca9aa713607d" providerId="LiveId" clId="{DB1A4352-6B54-4DAE-BD5A-DD9C72B496D4}" dt="2022-10-03T07:11:44.419" v="150" actId="20577"/>
          <ac:spMkLst>
            <pc:docMk/>
            <pc:sldMk cId="2309291441" sldId="347"/>
            <ac:spMk id="17" creationId="{73463398-53A1-149C-1FFA-E1A7C092D421}"/>
          </ac:spMkLst>
        </pc:spChg>
        <pc:spChg chg="mod">
          <ac:chgData name="Allie Pfleger" userId="7701ca9aa713607d" providerId="LiveId" clId="{DB1A4352-6B54-4DAE-BD5A-DD9C72B496D4}" dt="2022-10-03T07:11:08.819" v="142" actId="20577"/>
          <ac:spMkLst>
            <pc:docMk/>
            <pc:sldMk cId="2309291441" sldId="347"/>
            <ac:spMk id="20" creationId="{3CF80F27-B86F-DCB8-775A-A7731A813589}"/>
          </ac:spMkLst>
        </pc:spChg>
      </pc:sldChg>
      <pc:sldChg chg="delSp modSp add mod">
        <pc:chgData name="Allie Pfleger" userId="7701ca9aa713607d" providerId="LiveId" clId="{DB1A4352-6B54-4DAE-BD5A-DD9C72B496D4}" dt="2022-10-03T07:12:14.994" v="157" actId="478"/>
        <pc:sldMkLst>
          <pc:docMk/>
          <pc:sldMk cId="1884040170" sldId="348"/>
        </pc:sldMkLst>
        <pc:spChg chg="del">
          <ac:chgData name="Allie Pfleger" userId="7701ca9aa713607d" providerId="LiveId" clId="{DB1A4352-6B54-4DAE-BD5A-DD9C72B496D4}" dt="2022-10-03T07:12:14.994" v="157" actId="478"/>
          <ac:spMkLst>
            <pc:docMk/>
            <pc:sldMk cId="1884040170" sldId="348"/>
            <ac:spMk id="3" creationId="{9F266BF3-ABF2-84C0-EA3C-F77B9B907B27}"/>
          </ac:spMkLst>
        </pc:spChg>
        <pc:spChg chg="mod">
          <ac:chgData name="Allie Pfleger" userId="7701ca9aa713607d" providerId="LiveId" clId="{DB1A4352-6B54-4DAE-BD5A-DD9C72B496D4}" dt="2022-10-03T07:12:03.420" v="155" actId="20577"/>
          <ac:spMkLst>
            <pc:docMk/>
            <pc:sldMk cId="1884040170" sldId="348"/>
            <ac:spMk id="8" creationId="{87A08AE8-0242-9B0A-1F01-1AA6D59061EA}"/>
          </ac:spMkLst>
        </pc:spChg>
        <pc:spChg chg="mod">
          <ac:chgData name="Allie Pfleger" userId="7701ca9aa713607d" providerId="LiveId" clId="{DB1A4352-6B54-4DAE-BD5A-DD9C72B496D4}" dt="2022-10-03T07:11:54.433" v="153" actId="6549"/>
          <ac:spMkLst>
            <pc:docMk/>
            <pc:sldMk cId="1884040170" sldId="348"/>
            <ac:spMk id="17" creationId="{73463398-53A1-149C-1FFA-E1A7C092D421}"/>
          </ac:spMkLst>
        </pc:spChg>
      </pc:sldChg>
      <pc:sldChg chg="delSp modSp add mod">
        <pc:chgData name="Allie Pfleger" userId="7701ca9aa713607d" providerId="LiveId" clId="{DB1A4352-6B54-4DAE-BD5A-DD9C72B496D4}" dt="2022-10-03T07:13:06.115" v="166" actId="478"/>
        <pc:sldMkLst>
          <pc:docMk/>
          <pc:sldMk cId="4226089771" sldId="349"/>
        </pc:sldMkLst>
        <pc:spChg chg="del">
          <ac:chgData name="Allie Pfleger" userId="7701ca9aa713607d" providerId="LiveId" clId="{DB1A4352-6B54-4DAE-BD5A-DD9C72B496D4}" dt="2022-10-03T07:13:06.115" v="166" actId="478"/>
          <ac:spMkLst>
            <pc:docMk/>
            <pc:sldMk cId="4226089771" sldId="349"/>
            <ac:spMk id="3" creationId="{9F266BF3-ABF2-84C0-EA3C-F77B9B907B27}"/>
          </ac:spMkLst>
        </pc:spChg>
        <pc:spChg chg="mod">
          <ac:chgData name="Allie Pfleger" userId="7701ca9aa713607d" providerId="LiveId" clId="{DB1A4352-6B54-4DAE-BD5A-DD9C72B496D4}" dt="2022-10-03T07:12:36.691" v="162" actId="20577"/>
          <ac:spMkLst>
            <pc:docMk/>
            <pc:sldMk cId="4226089771" sldId="349"/>
            <ac:spMk id="8" creationId="{87A08AE8-0242-9B0A-1F01-1AA6D59061EA}"/>
          </ac:spMkLst>
        </pc:spChg>
        <pc:spChg chg="mod">
          <ac:chgData name="Allie Pfleger" userId="7701ca9aa713607d" providerId="LiveId" clId="{DB1A4352-6B54-4DAE-BD5A-DD9C72B496D4}" dt="2022-10-03T07:12:33.273" v="161" actId="20577"/>
          <ac:spMkLst>
            <pc:docMk/>
            <pc:sldMk cId="4226089771" sldId="349"/>
            <ac:spMk id="10" creationId="{751BAE5B-1991-62C8-7925-D3B91FB16182}"/>
          </ac:spMkLst>
        </pc:spChg>
      </pc:sldChg>
      <pc:sldChg chg="add del">
        <pc:chgData name="Allie Pfleger" userId="7701ca9aa713607d" providerId="LiveId" clId="{DB1A4352-6B54-4DAE-BD5A-DD9C72B496D4}" dt="2022-10-03T07:12:59.221" v="164"/>
        <pc:sldMkLst>
          <pc:docMk/>
          <pc:sldMk cId="1943201529" sldId="350"/>
        </pc:sldMkLst>
      </pc:sldChg>
      <pc:sldChg chg="addSp delSp modSp add mod">
        <pc:chgData name="Allie Pfleger" userId="7701ca9aa713607d" providerId="LiveId" clId="{DB1A4352-6B54-4DAE-BD5A-DD9C72B496D4}" dt="2022-10-03T07:14:09.483" v="178" actId="1582"/>
        <pc:sldMkLst>
          <pc:docMk/>
          <pc:sldMk cId="3558516253" sldId="350"/>
        </pc:sldMkLst>
        <pc:spChg chg="del">
          <ac:chgData name="Allie Pfleger" userId="7701ca9aa713607d" providerId="LiveId" clId="{DB1A4352-6B54-4DAE-BD5A-DD9C72B496D4}" dt="2022-10-03T07:13:29.502" v="168" actId="478"/>
          <ac:spMkLst>
            <pc:docMk/>
            <pc:sldMk cId="3558516253" sldId="350"/>
            <ac:spMk id="3" creationId="{9F266BF3-ABF2-84C0-EA3C-F77B9B907B27}"/>
          </ac:spMkLst>
        </pc:spChg>
        <pc:spChg chg="mod">
          <ac:chgData name="Allie Pfleger" userId="7701ca9aa713607d" providerId="LiveId" clId="{DB1A4352-6B54-4DAE-BD5A-DD9C72B496D4}" dt="2022-10-03T07:13:35.673" v="170" actId="20577"/>
          <ac:spMkLst>
            <pc:docMk/>
            <pc:sldMk cId="3558516253" sldId="350"/>
            <ac:spMk id="6" creationId="{C7EE8B56-9A1B-E989-9124-38B4EE3D7E90}"/>
          </ac:spMkLst>
        </pc:spChg>
        <pc:spChg chg="mod">
          <ac:chgData name="Allie Pfleger" userId="7701ca9aa713607d" providerId="LiveId" clId="{DB1A4352-6B54-4DAE-BD5A-DD9C72B496D4}" dt="2022-10-03T07:13:34.147" v="169" actId="20577"/>
          <ac:spMkLst>
            <pc:docMk/>
            <pc:sldMk cId="3558516253" sldId="350"/>
            <ac:spMk id="8" creationId="{87A08AE8-0242-9B0A-1F01-1AA6D59061EA}"/>
          </ac:spMkLst>
        </pc:spChg>
        <pc:spChg chg="mod">
          <ac:chgData name="Allie Pfleger" userId="7701ca9aa713607d" providerId="LiveId" clId="{DB1A4352-6B54-4DAE-BD5A-DD9C72B496D4}" dt="2022-10-03T07:14:09.483" v="178" actId="1582"/>
          <ac:spMkLst>
            <pc:docMk/>
            <pc:sldMk cId="3558516253" sldId="350"/>
            <ac:spMk id="15" creationId="{F4AE2D2C-104A-7188-0AC3-D8C2A9AEEC52}"/>
          </ac:spMkLst>
        </pc:spChg>
        <pc:spChg chg="add mod">
          <ac:chgData name="Allie Pfleger" userId="7701ca9aa713607d" providerId="LiveId" clId="{DB1A4352-6B54-4DAE-BD5A-DD9C72B496D4}" dt="2022-10-03T07:13:58.956" v="176" actId="1076"/>
          <ac:spMkLst>
            <pc:docMk/>
            <pc:sldMk cId="3558516253" sldId="350"/>
            <ac:spMk id="24" creationId="{3699513C-6286-2E95-7A21-BAF0E9E6EC70}"/>
          </ac:spMkLst>
        </pc:spChg>
      </pc:sldChg>
      <pc:sldChg chg="modSp add mod">
        <pc:chgData name="Allie Pfleger" userId="7701ca9aa713607d" providerId="LiveId" clId="{DB1A4352-6B54-4DAE-BD5A-DD9C72B496D4}" dt="2022-10-03T07:14:37.651" v="183" actId="20577"/>
        <pc:sldMkLst>
          <pc:docMk/>
          <pc:sldMk cId="2911835638" sldId="351"/>
        </pc:sldMkLst>
        <pc:spChg chg="mod">
          <ac:chgData name="Allie Pfleger" userId="7701ca9aa713607d" providerId="LiveId" clId="{DB1A4352-6B54-4DAE-BD5A-DD9C72B496D4}" dt="2022-10-03T07:14:37.651" v="183" actId="20577"/>
          <ac:spMkLst>
            <pc:docMk/>
            <pc:sldMk cId="2911835638" sldId="351"/>
            <ac:spMk id="8" creationId="{87A08AE8-0242-9B0A-1F01-1AA6D59061EA}"/>
          </ac:spMkLst>
        </pc:spChg>
        <pc:spChg chg="mod">
          <ac:chgData name="Allie Pfleger" userId="7701ca9aa713607d" providerId="LiveId" clId="{DB1A4352-6B54-4DAE-BD5A-DD9C72B496D4}" dt="2022-10-03T07:14:35.251" v="182" actId="20577"/>
          <ac:spMkLst>
            <pc:docMk/>
            <pc:sldMk cId="2911835638" sldId="351"/>
            <ac:spMk id="24" creationId="{3699513C-6286-2E95-7A21-BAF0E9E6EC70}"/>
          </ac:spMkLst>
        </pc:spChg>
      </pc:sldChg>
      <pc:sldChg chg="addSp delSp modSp add mod">
        <pc:chgData name="Allie Pfleger" userId="7701ca9aa713607d" providerId="LiveId" clId="{DB1A4352-6B54-4DAE-BD5A-DD9C72B496D4}" dt="2022-10-03T07:15:36.054" v="193" actId="20577"/>
        <pc:sldMkLst>
          <pc:docMk/>
          <pc:sldMk cId="3969035821" sldId="352"/>
        </pc:sldMkLst>
        <pc:spChg chg="add mod">
          <ac:chgData name="Allie Pfleger" userId="7701ca9aa713607d" providerId="LiveId" clId="{DB1A4352-6B54-4DAE-BD5A-DD9C72B496D4}" dt="2022-10-03T07:15:36.054" v="193" actId="20577"/>
          <ac:spMkLst>
            <pc:docMk/>
            <pc:sldMk cId="3969035821" sldId="352"/>
            <ac:spMk id="3" creationId="{0635E104-613F-24F7-D513-D2D85C90D245}"/>
          </ac:spMkLst>
        </pc:spChg>
        <pc:spChg chg="del">
          <ac:chgData name="Allie Pfleger" userId="7701ca9aa713607d" providerId="LiveId" clId="{DB1A4352-6B54-4DAE-BD5A-DD9C72B496D4}" dt="2022-10-03T07:14:56.344" v="187" actId="478"/>
          <ac:spMkLst>
            <pc:docMk/>
            <pc:sldMk cId="3969035821" sldId="352"/>
            <ac:spMk id="6" creationId="{C7EE8B56-9A1B-E989-9124-38B4EE3D7E90}"/>
          </ac:spMkLst>
        </pc:spChg>
        <pc:spChg chg="del">
          <ac:chgData name="Allie Pfleger" userId="7701ca9aa713607d" providerId="LiveId" clId="{DB1A4352-6B54-4DAE-BD5A-DD9C72B496D4}" dt="2022-10-03T07:14:57.552" v="188" actId="478"/>
          <ac:spMkLst>
            <pc:docMk/>
            <pc:sldMk cId="3969035821" sldId="352"/>
            <ac:spMk id="8" creationId="{87A08AE8-0242-9B0A-1F01-1AA6D59061EA}"/>
          </ac:spMkLst>
        </pc:spChg>
      </pc:sldChg>
      <pc:sldChg chg="add">
        <pc:chgData name="Allie Pfleger" userId="7701ca9aa713607d" providerId="LiveId" clId="{DB1A4352-6B54-4DAE-BD5A-DD9C72B496D4}" dt="2022-10-03T07:15:31.603" v="192"/>
        <pc:sldMkLst>
          <pc:docMk/>
          <pc:sldMk cId="1196671023" sldId="353"/>
        </pc:sldMkLst>
      </pc:sldChg>
      <pc:sldChg chg="addSp delSp modSp add mod">
        <pc:chgData name="Allie Pfleger" userId="7701ca9aa713607d" providerId="LiveId" clId="{DB1A4352-6B54-4DAE-BD5A-DD9C72B496D4}" dt="2022-10-03T07:18:02.209" v="213" actId="207"/>
        <pc:sldMkLst>
          <pc:docMk/>
          <pc:sldMk cId="2596421074" sldId="354"/>
        </pc:sldMkLst>
        <pc:spChg chg="del">
          <ac:chgData name="Allie Pfleger" userId="7701ca9aa713607d" providerId="LiveId" clId="{DB1A4352-6B54-4DAE-BD5A-DD9C72B496D4}" dt="2022-10-03T07:16:03.308" v="197" actId="478"/>
          <ac:spMkLst>
            <pc:docMk/>
            <pc:sldMk cId="2596421074" sldId="354"/>
            <ac:spMk id="3" creationId="{0635E104-613F-24F7-D513-D2D85C90D245}"/>
          </ac:spMkLst>
        </pc:spChg>
        <pc:spChg chg="add mod">
          <ac:chgData name="Allie Pfleger" userId="7701ca9aa713607d" providerId="LiveId" clId="{DB1A4352-6B54-4DAE-BD5A-DD9C72B496D4}" dt="2022-10-03T07:18:02.209" v="213" actId="207"/>
          <ac:spMkLst>
            <pc:docMk/>
            <pc:sldMk cId="2596421074" sldId="354"/>
            <ac:spMk id="6" creationId="{36273A1B-E554-9017-C57B-416B10FC605D}"/>
          </ac:spMkLst>
        </pc:spChg>
        <pc:cxnChg chg="mod">
          <ac:chgData name="Allie Pfleger" userId="7701ca9aa713607d" providerId="LiveId" clId="{DB1A4352-6B54-4DAE-BD5A-DD9C72B496D4}" dt="2022-10-03T07:17:56.350" v="212" actId="1582"/>
          <ac:cxnSpMkLst>
            <pc:docMk/>
            <pc:sldMk cId="2596421074" sldId="354"/>
            <ac:cxnSpMk id="53" creationId="{1413502C-DA4E-CF50-A7A0-F984F17EE7DB}"/>
          </ac:cxnSpMkLst>
        </pc:cxnChg>
      </pc:sldChg>
      <pc:sldChg chg="modSp add mod">
        <pc:chgData name="Allie Pfleger" userId="7701ca9aa713607d" providerId="LiveId" clId="{DB1A4352-6B54-4DAE-BD5A-DD9C72B496D4}" dt="2022-10-03T07:21:12.172" v="240" actId="1582"/>
        <pc:sldMkLst>
          <pc:docMk/>
          <pc:sldMk cId="3771483206" sldId="355"/>
        </pc:sldMkLst>
        <pc:spChg chg="mod">
          <ac:chgData name="Allie Pfleger" userId="7701ca9aa713607d" providerId="LiveId" clId="{DB1A4352-6B54-4DAE-BD5A-DD9C72B496D4}" dt="2022-10-03T07:19:33.884" v="223" actId="207"/>
          <ac:spMkLst>
            <pc:docMk/>
            <pc:sldMk cId="3771483206" sldId="355"/>
            <ac:spMk id="6" creationId="{36273A1B-E554-9017-C57B-416B10FC605D}"/>
          </ac:spMkLst>
        </pc:spChg>
        <pc:cxnChg chg="mod">
          <ac:chgData name="Allie Pfleger" userId="7701ca9aa713607d" providerId="LiveId" clId="{DB1A4352-6B54-4DAE-BD5A-DD9C72B496D4}" dt="2022-10-03T07:19:28.030" v="222" actId="1582"/>
          <ac:cxnSpMkLst>
            <pc:docMk/>
            <pc:sldMk cId="3771483206" sldId="355"/>
            <ac:cxnSpMk id="25" creationId="{447937D0-BD73-AC23-1E37-2131C023A887}"/>
          </ac:cxnSpMkLst>
        </pc:cxnChg>
        <pc:cxnChg chg="mod">
          <ac:chgData name="Allie Pfleger" userId="7701ca9aa713607d" providerId="LiveId" clId="{DB1A4352-6B54-4DAE-BD5A-DD9C72B496D4}" dt="2022-10-03T07:21:12.172" v="240" actId="1582"/>
          <ac:cxnSpMkLst>
            <pc:docMk/>
            <pc:sldMk cId="3771483206" sldId="355"/>
            <ac:cxnSpMk id="44" creationId="{2D9F036C-1AE1-059C-8210-F5CE93BB04AE}"/>
          </ac:cxnSpMkLst>
        </pc:cxnChg>
      </pc:sldChg>
      <pc:sldChg chg="modSp add mod">
        <pc:chgData name="Allie Pfleger" userId="7701ca9aa713607d" providerId="LiveId" clId="{DB1A4352-6B54-4DAE-BD5A-DD9C72B496D4}" dt="2022-10-03T07:30:18.656" v="388" actId="113"/>
        <pc:sldMkLst>
          <pc:docMk/>
          <pc:sldMk cId="1496717784" sldId="356"/>
        </pc:sldMkLst>
        <pc:spChg chg="mod">
          <ac:chgData name="Allie Pfleger" userId="7701ca9aa713607d" providerId="LiveId" clId="{DB1A4352-6B54-4DAE-BD5A-DD9C72B496D4}" dt="2022-10-03T07:30:18.656" v="388" actId="113"/>
          <ac:spMkLst>
            <pc:docMk/>
            <pc:sldMk cId="1496717784" sldId="356"/>
            <ac:spMk id="6" creationId="{36273A1B-E554-9017-C57B-416B10FC605D}"/>
          </ac:spMkLst>
        </pc:spChg>
        <pc:cxnChg chg="mod">
          <ac:chgData name="Allie Pfleger" userId="7701ca9aa713607d" providerId="LiveId" clId="{DB1A4352-6B54-4DAE-BD5A-DD9C72B496D4}" dt="2022-10-03T07:20:24.405" v="230" actId="208"/>
          <ac:cxnSpMkLst>
            <pc:docMk/>
            <pc:sldMk cId="1496717784" sldId="356"/>
            <ac:cxnSpMk id="48" creationId="{1383D512-321C-37BB-990A-B4FFA64ED3FA}"/>
          </ac:cxnSpMkLst>
        </pc:cxnChg>
      </pc:sldChg>
      <pc:sldChg chg="modSp add mod">
        <pc:chgData name="Allie Pfleger" userId="7701ca9aa713607d" providerId="LiveId" clId="{DB1A4352-6B54-4DAE-BD5A-DD9C72B496D4}" dt="2022-10-03T07:18:27.115" v="218" actId="208"/>
        <pc:sldMkLst>
          <pc:docMk/>
          <pc:sldMk cId="3665405106" sldId="357"/>
        </pc:sldMkLst>
        <pc:spChg chg="mod">
          <ac:chgData name="Allie Pfleger" userId="7701ca9aa713607d" providerId="LiveId" clId="{DB1A4352-6B54-4DAE-BD5A-DD9C72B496D4}" dt="2022-10-03T07:18:12.964" v="216" actId="20577"/>
          <ac:spMkLst>
            <pc:docMk/>
            <pc:sldMk cId="3665405106" sldId="357"/>
            <ac:spMk id="6" creationId="{36273A1B-E554-9017-C57B-416B10FC605D}"/>
          </ac:spMkLst>
        </pc:spChg>
        <pc:cxnChg chg="mod">
          <ac:chgData name="Allie Pfleger" userId="7701ca9aa713607d" providerId="LiveId" clId="{DB1A4352-6B54-4DAE-BD5A-DD9C72B496D4}" dt="2022-10-03T07:18:27.115" v="218" actId="208"/>
          <ac:cxnSpMkLst>
            <pc:docMk/>
            <pc:sldMk cId="3665405106" sldId="357"/>
            <ac:cxnSpMk id="53" creationId="{1413502C-DA4E-CF50-A7A0-F984F17EE7DB}"/>
          </ac:cxnSpMkLst>
        </pc:cxnChg>
      </pc:sldChg>
      <pc:sldChg chg="modSp add mod">
        <pc:chgData name="Allie Pfleger" userId="7701ca9aa713607d" providerId="LiveId" clId="{DB1A4352-6B54-4DAE-BD5A-DD9C72B496D4}" dt="2022-10-03T07:19:40.926" v="224" actId="207"/>
        <pc:sldMkLst>
          <pc:docMk/>
          <pc:sldMk cId="1295733176" sldId="358"/>
        </pc:sldMkLst>
        <pc:spChg chg="mod">
          <ac:chgData name="Allie Pfleger" userId="7701ca9aa713607d" providerId="LiveId" clId="{DB1A4352-6B54-4DAE-BD5A-DD9C72B496D4}" dt="2022-10-03T07:19:40.926" v="224" actId="207"/>
          <ac:spMkLst>
            <pc:docMk/>
            <pc:sldMk cId="1295733176" sldId="358"/>
            <ac:spMk id="6" creationId="{36273A1B-E554-9017-C57B-416B10FC605D}"/>
          </ac:spMkLst>
        </pc:spChg>
      </pc:sldChg>
      <pc:sldChg chg="modSp add mod">
        <pc:chgData name="Allie Pfleger" userId="7701ca9aa713607d" providerId="LiveId" clId="{DB1A4352-6B54-4DAE-BD5A-DD9C72B496D4}" dt="2022-10-03T07:30:15.199" v="387" actId="113"/>
        <pc:sldMkLst>
          <pc:docMk/>
          <pc:sldMk cId="3978612963" sldId="359"/>
        </pc:sldMkLst>
        <pc:spChg chg="mod">
          <ac:chgData name="Allie Pfleger" userId="7701ca9aa713607d" providerId="LiveId" clId="{DB1A4352-6B54-4DAE-BD5A-DD9C72B496D4}" dt="2022-10-03T07:30:15.199" v="387" actId="113"/>
          <ac:spMkLst>
            <pc:docMk/>
            <pc:sldMk cId="3978612963" sldId="359"/>
            <ac:spMk id="6" creationId="{36273A1B-E554-9017-C57B-416B10FC605D}"/>
          </ac:spMkLst>
        </pc:spChg>
      </pc:sldChg>
      <pc:sldChg chg="addSp modSp new mod modClrScheme chgLayout">
        <pc:chgData name="Allie Pfleger" userId="7701ca9aa713607d" providerId="LiveId" clId="{DB1A4352-6B54-4DAE-BD5A-DD9C72B496D4}" dt="2022-10-03T07:21:55.715" v="258" actId="20577"/>
        <pc:sldMkLst>
          <pc:docMk/>
          <pc:sldMk cId="2469132876" sldId="360"/>
        </pc:sldMkLst>
        <pc:spChg chg="add mod">
          <ac:chgData name="Allie Pfleger" userId="7701ca9aa713607d" providerId="LiveId" clId="{DB1A4352-6B54-4DAE-BD5A-DD9C72B496D4}" dt="2022-10-03T07:21:55.715" v="258" actId="20577"/>
          <ac:spMkLst>
            <pc:docMk/>
            <pc:sldMk cId="2469132876" sldId="360"/>
            <ac:spMk id="2" creationId="{DE97EB01-8DC6-DAAD-D818-015AEA096C98}"/>
          </ac:spMkLst>
        </pc:spChg>
      </pc:sldChg>
      <pc:sldChg chg="add del">
        <pc:chgData name="Allie Pfleger" userId="7701ca9aa713607d" providerId="LiveId" clId="{DB1A4352-6B54-4DAE-BD5A-DD9C72B496D4}" dt="2022-10-03T07:21:43.020" v="242"/>
        <pc:sldMkLst>
          <pc:docMk/>
          <pc:sldMk cId="3242399707" sldId="360"/>
        </pc:sldMkLst>
      </pc:sldChg>
      <pc:sldChg chg="addSp delSp modSp new mod modClrScheme chgLayout">
        <pc:chgData name="Allie Pfleger" userId="7701ca9aa713607d" providerId="LiveId" clId="{DB1A4352-6B54-4DAE-BD5A-DD9C72B496D4}" dt="2022-10-03T07:26:58.083" v="367" actId="113"/>
        <pc:sldMkLst>
          <pc:docMk/>
          <pc:sldMk cId="4005613369" sldId="361"/>
        </pc:sldMkLst>
        <pc:spChg chg="del mod ord">
          <ac:chgData name="Allie Pfleger" userId="7701ca9aa713607d" providerId="LiveId" clId="{DB1A4352-6B54-4DAE-BD5A-DD9C72B496D4}" dt="2022-10-03T07:22:12.044" v="261" actId="700"/>
          <ac:spMkLst>
            <pc:docMk/>
            <pc:sldMk cId="4005613369" sldId="361"/>
            <ac:spMk id="2" creationId="{D03CEFA7-609F-DE61-456F-501347683B81}"/>
          </ac:spMkLst>
        </pc:spChg>
        <pc:spChg chg="add mod ord">
          <ac:chgData name="Allie Pfleger" userId="7701ca9aa713607d" providerId="LiveId" clId="{DB1A4352-6B54-4DAE-BD5A-DD9C72B496D4}" dt="2022-10-03T07:22:24.793" v="308" actId="20577"/>
          <ac:spMkLst>
            <pc:docMk/>
            <pc:sldMk cId="4005613369" sldId="361"/>
            <ac:spMk id="3" creationId="{65437680-48CC-F1A8-B245-3738328785AC}"/>
          </ac:spMkLst>
        </pc:spChg>
        <pc:spChg chg="add mod ord">
          <ac:chgData name="Allie Pfleger" userId="7701ca9aa713607d" providerId="LiveId" clId="{DB1A4352-6B54-4DAE-BD5A-DD9C72B496D4}" dt="2022-10-03T07:26:58.083" v="367" actId="113"/>
          <ac:spMkLst>
            <pc:docMk/>
            <pc:sldMk cId="4005613369" sldId="361"/>
            <ac:spMk id="4" creationId="{F2C3933D-B04B-D1A9-7D9E-45AEBC439FE8}"/>
          </ac:spMkLst>
        </pc:spChg>
      </pc:sldChg>
      <pc:sldChg chg="addSp delSp modSp add mod">
        <pc:chgData name="Allie Pfleger" userId="7701ca9aa713607d" providerId="LiveId" clId="{DB1A4352-6B54-4DAE-BD5A-DD9C72B496D4}" dt="2022-10-03T07:30:33.610" v="389" actId="207"/>
        <pc:sldMkLst>
          <pc:docMk/>
          <pc:sldMk cId="1514826349" sldId="362"/>
        </pc:sldMkLst>
        <pc:spChg chg="mod">
          <ac:chgData name="Allie Pfleger" userId="7701ca9aa713607d" providerId="LiveId" clId="{DB1A4352-6B54-4DAE-BD5A-DD9C72B496D4}" dt="2022-10-03T07:23:31.574" v="326" actId="20577"/>
          <ac:spMkLst>
            <pc:docMk/>
            <pc:sldMk cId="1514826349" sldId="362"/>
            <ac:spMk id="2" creationId="{6A491155-224A-BECE-21BE-E50EB40ED800}"/>
          </ac:spMkLst>
        </pc:spChg>
        <pc:spChg chg="add mod">
          <ac:chgData name="Allie Pfleger" userId="7701ca9aa713607d" providerId="LiveId" clId="{DB1A4352-6B54-4DAE-BD5A-DD9C72B496D4}" dt="2022-10-03T07:30:33.610" v="389" actId="207"/>
          <ac:spMkLst>
            <pc:docMk/>
            <pc:sldMk cId="1514826349" sldId="362"/>
            <ac:spMk id="3" creationId="{05CE81D9-2E10-0E9D-089C-391763DD4DB1}"/>
          </ac:spMkLst>
        </pc:spChg>
        <pc:spChg chg="del">
          <ac:chgData name="Allie Pfleger" userId="7701ca9aa713607d" providerId="LiveId" clId="{DB1A4352-6B54-4DAE-BD5A-DD9C72B496D4}" dt="2022-10-03T07:23:40.466" v="328" actId="478"/>
          <ac:spMkLst>
            <pc:docMk/>
            <pc:sldMk cId="1514826349" sldId="362"/>
            <ac:spMk id="3" creationId="{E2289A30-A21C-A553-3323-599C5755B9B7}"/>
          </ac:spMkLst>
        </pc:spChg>
        <pc:spChg chg="del">
          <ac:chgData name="Allie Pfleger" userId="7701ca9aa713607d" providerId="LiveId" clId="{DB1A4352-6B54-4DAE-BD5A-DD9C72B496D4}" dt="2022-10-03T07:23:38.597" v="327" actId="478"/>
          <ac:spMkLst>
            <pc:docMk/>
            <pc:sldMk cId="1514826349" sldId="362"/>
            <ac:spMk id="4" creationId="{62888D20-8BB1-1411-6875-90D3B6D87C91}"/>
          </ac:spMkLst>
        </pc:spChg>
        <pc:spChg chg="mod">
          <ac:chgData name="Allie Pfleger" userId="7701ca9aa713607d" providerId="LiveId" clId="{DB1A4352-6B54-4DAE-BD5A-DD9C72B496D4}" dt="2022-10-03T07:24:49.835" v="351" actId="20577"/>
          <ac:spMkLst>
            <pc:docMk/>
            <pc:sldMk cId="1514826349" sldId="362"/>
            <ac:spMk id="5" creationId="{D457CB86-B894-26FD-7788-FA806722E745}"/>
          </ac:spMkLst>
        </pc:spChg>
        <pc:spChg chg="del">
          <ac:chgData name="Allie Pfleger" userId="7701ca9aa713607d" providerId="LiveId" clId="{DB1A4352-6B54-4DAE-BD5A-DD9C72B496D4}" dt="2022-10-03T07:23:38.597" v="327" actId="478"/>
          <ac:spMkLst>
            <pc:docMk/>
            <pc:sldMk cId="1514826349" sldId="362"/>
            <ac:spMk id="7" creationId="{32F7A985-44E9-1232-E90A-4CF0F3ECF586}"/>
          </ac:spMkLst>
        </pc:spChg>
        <pc:spChg chg="del">
          <ac:chgData name="Allie Pfleger" userId="7701ca9aa713607d" providerId="LiveId" clId="{DB1A4352-6B54-4DAE-BD5A-DD9C72B496D4}" dt="2022-10-03T07:23:38.597" v="327" actId="478"/>
          <ac:spMkLst>
            <pc:docMk/>
            <pc:sldMk cId="1514826349" sldId="362"/>
            <ac:spMk id="9" creationId="{D2F95A25-C5E8-4B82-6328-9930AE892918}"/>
          </ac:spMkLst>
        </pc:spChg>
        <pc:spChg chg="del">
          <ac:chgData name="Allie Pfleger" userId="7701ca9aa713607d" providerId="LiveId" clId="{DB1A4352-6B54-4DAE-BD5A-DD9C72B496D4}" dt="2022-10-03T07:23:38.597" v="327" actId="478"/>
          <ac:spMkLst>
            <pc:docMk/>
            <pc:sldMk cId="1514826349" sldId="362"/>
            <ac:spMk id="11" creationId="{1A95E883-B3E5-F6E8-F969-55FD68AD784B}"/>
          </ac:spMkLst>
        </pc:spChg>
        <pc:spChg chg="del">
          <ac:chgData name="Allie Pfleger" userId="7701ca9aa713607d" providerId="LiveId" clId="{DB1A4352-6B54-4DAE-BD5A-DD9C72B496D4}" dt="2022-10-03T07:23:38.597" v="327" actId="478"/>
          <ac:spMkLst>
            <pc:docMk/>
            <pc:sldMk cId="1514826349" sldId="362"/>
            <ac:spMk id="12" creationId="{8560977E-F123-1E56-9A74-B46E80903F07}"/>
          </ac:spMkLst>
        </pc:spChg>
        <pc:spChg chg="del">
          <ac:chgData name="Allie Pfleger" userId="7701ca9aa713607d" providerId="LiveId" clId="{DB1A4352-6B54-4DAE-BD5A-DD9C72B496D4}" dt="2022-10-03T07:23:38.597" v="327" actId="478"/>
          <ac:spMkLst>
            <pc:docMk/>
            <pc:sldMk cId="1514826349" sldId="362"/>
            <ac:spMk id="13" creationId="{CB5A84B6-A61A-A604-0EDA-47ABD31868B8}"/>
          </ac:spMkLst>
        </pc:spChg>
        <pc:spChg chg="del">
          <ac:chgData name="Allie Pfleger" userId="7701ca9aa713607d" providerId="LiveId" clId="{DB1A4352-6B54-4DAE-BD5A-DD9C72B496D4}" dt="2022-10-03T07:23:38.597" v="327" actId="478"/>
          <ac:spMkLst>
            <pc:docMk/>
            <pc:sldMk cId="1514826349" sldId="362"/>
            <ac:spMk id="14" creationId="{1C72E1F8-5A86-62ED-A9AF-3EE872DBC6E4}"/>
          </ac:spMkLst>
        </pc:spChg>
        <pc:spChg chg="del">
          <ac:chgData name="Allie Pfleger" userId="7701ca9aa713607d" providerId="LiveId" clId="{DB1A4352-6B54-4DAE-BD5A-DD9C72B496D4}" dt="2022-10-03T07:23:38.597" v="327" actId="478"/>
          <ac:spMkLst>
            <pc:docMk/>
            <pc:sldMk cId="1514826349" sldId="362"/>
            <ac:spMk id="15" creationId="{F4AE2D2C-104A-7188-0AC3-D8C2A9AEEC52}"/>
          </ac:spMkLst>
        </pc:spChg>
        <pc:cxnChg chg="del mod">
          <ac:chgData name="Allie Pfleger" userId="7701ca9aa713607d" providerId="LiveId" clId="{DB1A4352-6B54-4DAE-BD5A-DD9C72B496D4}" dt="2022-10-03T07:23:38.597" v="327" actId="478"/>
          <ac:cxnSpMkLst>
            <pc:docMk/>
            <pc:sldMk cId="1514826349" sldId="362"/>
            <ac:cxnSpMk id="21" creationId="{755963ED-B2EA-ACC3-0590-EDD40024A636}"/>
          </ac:cxnSpMkLst>
        </pc:cxnChg>
        <pc:cxnChg chg="del mod">
          <ac:chgData name="Allie Pfleger" userId="7701ca9aa713607d" providerId="LiveId" clId="{DB1A4352-6B54-4DAE-BD5A-DD9C72B496D4}" dt="2022-10-03T07:23:38.597" v="327" actId="478"/>
          <ac:cxnSpMkLst>
            <pc:docMk/>
            <pc:sldMk cId="1514826349" sldId="362"/>
            <ac:cxnSpMk id="23" creationId="{B21493AB-3061-1E22-FD68-B08E53F2D031}"/>
          </ac:cxnSpMkLst>
        </pc:cxnChg>
        <pc:cxnChg chg="del mod">
          <ac:chgData name="Allie Pfleger" userId="7701ca9aa713607d" providerId="LiveId" clId="{DB1A4352-6B54-4DAE-BD5A-DD9C72B496D4}" dt="2022-10-03T07:23:38.597" v="327" actId="478"/>
          <ac:cxnSpMkLst>
            <pc:docMk/>
            <pc:sldMk cId="1514826349" sldId="362"/>
            <ac:cxnSpMk id="25" creationId="{447937D0-BD73-AC23-1E37-2131C023A887}"/>
          </ac:cxnSpMkLst>
        </pc:cxnChg>
        <pc:cxnChg chg="del mod">
          <ac:chgData name="Allie Pfleger" userId="7701ca9aa713607d" providerId="LiveId" clId="{DB1A4352-6B54-4DAE-BD5A-DD9C72B496D4}" dt="2022-10-03T07:23:38.597" v="327" actId="478"/>
          <ac:cxnSpMkLst>
            <pc:docMk/>
            <pc:sldMk cId="1514826349" sldId="362"/>
            <ac:cxnSpMk id="27" creationId="{362166DE-4286-7E21-A846-87702AC1D487}"/>
          </ac:cxnSpMkLst>
        </pc:cxnChg>
        <pc:cxnChg chg="del mod">
          <ac:chgData name="Allie Pfleger" userId="7701ca9aa713607d" providerId="LiveId" clId="{DB1A4352-6B54-4DAE-BD5A-DD9C72B496D4}" dt="2022-10-03T07:23:38.597" v="327" actId="478"/>
          <ac:cxnSpMkLst>
            <pc:docMk/>
            <pc:sldMk cId="1514826349" sldId="362"/>
            <ac:cxnSpMk id="31" creationId="{3EE81EEC-E8BC-73E1-BE73-586DC8B1930B}"/>
          </ac:cxnSpMkLst>
        </pc:cxnChg>
        <pc:cxnChg chg="del mod">
          <ac:chgData name="Allie Pfleger" userId="7701ca9aa713607d" providerId="LiveId" clId="{DB1A4352-6B54-4DAE-BD5A-DD9C72B496D4}" dt="2022-10-03T07:23:38.597" v="327" actId="478"/>
          <ac:cxnSpMkLst>
            <pc:docMk/>
            <pc:sldMk cId="1514826349" sldId="362"/>
            <ac:cxnSpMk id="44" creationId="{2D9F036C-1AE1-059C-8210-F5CE93BB04AE}"/>
          </ac:cxnSpMkLst>
        </pc:cxnChg>
        <pc:cxnChg chg="del mod">
          <ac:chgData name="Allie Pfleger" userId="7701ca9aa713607d" providerId="LiveId" clId="{DB1A4352-6B54-4DAE-BD5A-DD9C72B496D4}" dt="2022-10-03T07:23:38.597" v="327" actId="478"/>
          <ac:cxnSpMkLst>
            <pc:docMk/>
            <pc:sldMk cId="1514826349" sldId="362"/>
            <ac:cxnSpMk id="46" creationId="{CC7E24CB-3A8A-4ADE-C090-5E2727393D1B}"/>
          </ac:cxnSpMkLst>
        </pc:cxnChg>
        <pc:cxnChg chg="del mod">
          <ac:chgData name="Allie Pfleger" userId="7701ca9aa713607d" providerId="LiveId" clId="{DB1A4352-6B54-4DAE-BD5A-DD9C72B496D4}" dt="2022-10-03T07:23:38.597" v="327" actId="478"/>
          <ac:cxnSpMkLst>
            <pc:docMk/>
            <pc:sldMk cId="1514826349" sldId="362"/>
            <ac:cxnSpMk id="48" creationId="{1383D512-321C-37BB-990A-B4FFA64ED3FA}"/>
          </ac:cxnSpMkLst>
        </pc:cxnChg>
        <pc:cxnChg chg="del mod">
          <ac:chgData name="Allie Pfleger" userId="7701ca9aa713607d" providerId="LiveId" clId="{DB1A4352-6B54-4DAE-BD5A-DD9C72B496D4}" dt="2022-10-03T07:23:38.597" v="327" actId="478"/>
          <ac:cxnSpMkLst>
            <pc:docMk/>
            <pc:sldMk cId="1514826349" sldId="362"/>
            <ac:cxnSpMk id="50" creationId="{DED9E9BB-3B22-3762-5F30-598DE1DBC244}"/>
          </ac:cxnSpMkLst>
        </pc:cxnChg>
        <pc:cxnChg chg="del mod">
          <ac:chgData name="Allie Pfleger" userId="7701ca9aa713607d" providerId="LiveId" clId="{DB1A4352-6B54-4DAE-BD5A-DD9C72B496D4}" dt="2022-10-03T07:23:38.597" v="327" actId="478"/>
          <ac:cxnSpMkLst>
            <pc:docMk/>
            <pc:sldMk cId="1514826349" sldId="362"/>
            <ac:cxnSpMk id="53" creationId="{1413502C-DA4E-CF50-A7A0-F984F17EE7DB}"/>
          </ac:cxnSpMkLst>
        </pc:cxnChg>
      </pc:sldChg>
      <pc:sldChg chg="delSp modSp add mod">
        <pc:chgData name="Allie Pfleger" userId="7701ca9aa713607d" providerId="LiveId" clId="{DB1A4352-6B54-4DAE-BD5A-DD9C72B496D4}" dt="2022-10-03T07:27:31.366" v="374" actId="6549"/>
        <pc:sldMkLst>
          <pc:docMk/>
          <pc:sldMk cId="2562694840" sldId="363"/>
        </pc:sldMkLst>
        <pc:spChg chg="del">
          <ac:chgData name="Allie Pfleger" userId="7701ca9aa713607d" providerId="LiveId" clId="{DB1A4352-6B54-4DAE-BD5A-DD9C72B496D4}" dt="2022-10-03T07:27:19.906" v="370" actId="478"/>
          <ac:spMkLst>
            <pc:docMk/>
            <pc:sldMk cId="2562694840" sldId="363"/>
            <ac:spMk id="3" creationId="{05CE81D9-2E10-0E9D-089C-391763DD4DB1}"/>
          </ac:spMkLst>
        </pc:spChg>
        <pc:spChg chg="mod">
          <ac:chgData name="Allie Pfleger" userId="7701ca9aa713607d" providerId="LiveId" clId="{DB1A4352-6B54-4DAE-BD5A-DD9C72B496D4}" dt="2022-10-03T07:27:31.366" v="374" actId="6549"/>
          <ac:spMkLst>
            <pc:docMk/>
            <pc:sldMk cId="2562694840" sldId="363"/>
            <ac:spMk id="5" creationId="{D457CB86-B894-26FD-7788-FA806722E745}"/>
          </ac:spMkLst>
        </pc:spChg>
      </pc:sldChg>
      <pc:sldChg chg="addSp modSp add mod">
        <pc:chgData name="Allie Pfleger" userId="7701ca9aa713607d" providerId="LiveId" clId="{DB1A4352-6B54-4DAE-BD5A-DD9C72B496D4}" dt="2022-10-03T07:27:53.462" v="378" actId="1076"/>
        <pc:sldMkLst>
          <pc:docMk/>
          <pc:sldMk cId="1705248760" sldId="364"/>
        </pc:sldMkLst>
        <pc:spChg chg="add mod">
          <ac:chgData name="Allie Pfleger" userId="7701ca9aa713607d" providerId="LiveId" clId="{DB1A4352-6B54-4DAE-BD5A-DD9C72B496D4}" dt="2022-10-03T07:27:53.462" v="378" actId="1076"/>
          <ac:spMkLst>
            <pc:docMk/>
            <pc:sldMk cId="1705248760" sldId="364"/>
            <ac:spMk id="3" creationId="{F99370CE-7DEB-51D2-6A9C-AFF60FC7B95E}"/>
          </ac:spMkLst>
        </pc:spChg>
      </pc:sldChg>
      <pc:sldChg chg="modSp add mod">
        <pc:chgData name="Allie Pfleger" userId="7701ca9aa713607d" providerId="LiveId" clId="{DB1A4352-6B54-4DAE-BD5A-DD9C72B496D4}" dt="2022-10-03T07:53:18.218" v="659" actId="207"/>
        <pc:sldMkLst>
          <pc:docMk/>
          <pc:sldMk cId="372257132" sldId="365"/>
        </pc:sldMkLst>
        <pc:spChg chg="mod">
          <ac:chgData name="Allie Pfleger" userId="7701ca9aa713607d" providerId="LiveId" clId="{DB1A4352-6B54-4DAE-BD5A-DD9C72B496D4}" dt="2022-10-03T07:53:18.218" v="659" actId="207"/>
          <ac:spMkLst>
            <pc:docMk/>
            <pc:sldMk cId="372257132" sldId="365"/>
            <ac:spMk id="3" creationId="{F99370CE-7DEB-51D2-6A9C-AFF60FC7B95E}"/>
          </ac:spMkLst>
        </pc:spChg>
      </pc:sldChg>
      <pc:sldChg chg="add del">
        <pc:chgData name="Allie Pfleger" userId="7701ca9aa713607d" providerId="LiveId" clId="{DB1A4352-6B54-4DAE-BD5A-DD9C72B496D4}" dt="2022-10-03T07:32:20.094" v="406" actId="47"/>
        <pc:sldMkLst>
          <pc:docMk/>
          <pc:sldMk cId="3986382989" sldId="366"/>
        </pc:sldMkLst>
      </pc:sldChg>
      <pc:sldChg chg="modSp add mod">
        <pc:chgData name="Allie Pfleger" userId="7701ca9aa713607d" providerId="LiveId" clId="{DB1A4352-6B54-4DAE-BD5A-DD9C72B496D4}" dt="2022-10-03T07:57:22.165" v="697" actId="20577"/>
        <pc:sldMkLst>
          <pc:docMk/>
          <pc:sldMk cId="382922559" sldId="367"/>
        </pc:sldMkLst>
        <pc:spChg chg="mod">
          <ac:chgData name="Allie Pfleger" userId="7701ca9aa713607d" providerId="LiveId" clId="{DB1A4352-6B54-4DAE-BD5A-DD9C72B496D4}" dt="2022-10-03T07:57:22.165" v="697" actId="20577"/>
          <ac:spMkLst>
            <pc:docMk/>
            <pc:sldMk cId="382922559" sldId="367"/>
            <ac:spMk id="5" creationId="{D457CB86-B894-26FD-7788-FA806722E745}"/>
          </ac:spMkLst>
        </pc:spChg>
      </pc:sldChg>
      <pc:sldChg chg="addSp modSp add mod">
        <pc:chgData name="Allie Pfleger" userId="7701ca9aa713607d" providerId="LiveId" clId="{DB1A4352-6B54-4DAE-BD5A-DD9C72B496D4}" dt="2022-10-03T07:57:11.556" v="695" actId="20577"/>
        <pc:sldMkLst>
          <pc:docMk/>
          <pc:sldMk cId="3940433530" sldId="368"/>
        </pc:sldMkLst>
        <pc:spChg chg="add mod">
          <ac:chgData name="Allie Pfleger" userId="7701ca9aa713607d" providerId="LiveId" clId="{DB1A4352-6B54-4DAE-BD5A-DD9C72B496D4}" dt="2022-10-03T07:31:56.510" v="402" actId="207"/>
          <ac:spMkLst>
            <pc:docMk/>
            <pc:sldMk cId="3940433530" sldId="368"/>
            <ac:spMk id="3" creationId="{E6103976-8742-D1B6-7909-984AC83358CA}"/>
          </ac:spMkLst>
        </pc:spChg>
        <pc:spChg chg="mod">
          <ac:chgData name="Allie Pfleger" userId="7701ca9aa713607d" providerId="LiveId" clId="{DB1A4352-6B54-4DAE-BD5A-DD9C72B496D4}" dt="2022-10-03T07:57:11.556" v="695" actId="20577"/>
          <ac:spMkLst>
            <pc:docMk/>
            <pc:sldMk cId="3940433530" sldId="368"/>
            <ac:spMk id="5" creationId="{D457CB86-B894-26FD-7788-FA806722E745}"/>
          </ac:spMkLst>
        </pc:spChg>
      </pc:sldChg>
      <pc:sldChg chg="modSp add mod">
        <pc:chgData name="Allie Pfleger" userId="7701ca9aa713607d" providerId="LiveId" clId="{DB1A4352-6B54-4DAE-BD5A-DD9C72B496D4}" dt="2022-10-03T07:57:17.473" v="696" actId="20577"/>
        <pc:sldMkLst>
          <pc:docMk/>
          <pc:sldMk cId="2532516279" sldId="369"/>
        </pc:sldMkLst>
        <pc:spChg chg="mod">
          <ac:chgData name="Allie Pfleger" userId="7701ca9aa713607d" providerId="LiveId" clId="{DB1A4352-6B54-4DAE-BD5A-DD9C72B496D4}" dt="2022-10-03T07:32:03.434" v="404" actId="20577"/>
          <ac:spMkLst>
            <pc:docMk/>
            <pc:sldMk cId="2532516279" sldId="369"/>
            <ac:spMk id="3" creationId="{E6103976-8742-D1B6-7909-984AC83358CA}"/>
          </ac:spMkLst>
        </pc:spChg>
        <pc:spChg chg="mod">
          <ac:chgData name="Allie Pfleger" userId="7701ca9aa713607d" providerId="LiveId" clId="{DB1A4352-6B54-4DAE-BD5A-DD9C72B496D4}" dt="2022-10-03T07:57:17.473" v="696" actId="20577"/>
          <ac:spMkLst>
            <pc:docMk/>
            <pc:sldMk cId="2532516279" sldId="369"/>
            <ac:spMk id="5" creationId="{D457CB86-B894-26FD-7788-FA806722E745}"/>
          </ac:spMkLst>
        </pc:spChg>
      </pc:sldChg>
      <pc:sldChg chg="addSp modSp add mod">
        <pc:chgData name="Allie Pfleger" userId="7701ca9aa713607d" providerId="LiveId" clId="{DB1A4352-6B54-4DAE-BD5A-DD9C72B496D4}" dt="2022-10-03T07:56:39.783" v="689" actId="20577"/>
        <pc:sldMkLst>
          <pc:docMk/>
          <pc:sldMk cId="2368384243" sldId="370"/>
        </pc:sldMkLst>
        <pc:spChg chg="add mod">
          <ac:chgData name="Allie Pfleger" userId="7701ca9aa713607d" providerId="LiveId" clId="{DB1A4352-6B54-4DAE-BD5A-DD9C72B496D4}" dt="2022-10-03T07:45:05.604" v="576" actId="20577"/>
          <ac:spMkLst>
            <pc:docMk/>
            <pc:sldMk cId="2368384243" sldId="370"/>
            <ac:spMk id="4" creationId="{C5D0EE99-A8CD-BDBD-E4F8-22A708704A24}"/>
          </ac:spMkLst>
        </pc:spChg>
        <pc:spChg chg="mod">
          <ac:chgData name="Allie Pfleger" userId="7701ca9aa713607d" providerId="LiveId" clId="{DB1A4352-6B54-4DAE-BD5A-DD9C72B496D4}" dt="2022-10-03T07:56:39.783" v="689" actId="20577"/>
          <ac:spMkLst>
            <pc:docMk/>
            <pc:sldMk cId="2368384243" sldId="370"/>
            <ac:spMk id="5" creationId="{D457CB86-B894-26FD-7788-FA806722E745}"/>
          </ac:spMkLst>
        </pc:spChg>
        <pc:spChg chg="add mod">
          <ac:chgData name="Allie Pfleger" userId="7701ca9aa713607d" providerId="LiveId" clId="{DB1A4352-6B54-4DAE-BD5A-DD9C72B496D4}" dt="2022-10-03T07:43:11.828" v="555" actId="20577"/>
          <ac:spMkLst>
            <pc:docMk/>
            <pc:sldMk cId="2368384243" sldId="370"/>
            <ac:spMk id="6" creationId="{14FB038E-68C3-074F-D00F-A89BC9DA74D9}"/>
          </ac:spMkLst>
        </pc:spChg>
      </pc:sldChg>
      <pc:sldChg chg="modSp add">
        <pc:chgData name="Allie Pfleger" userId="7701ca9aa713607d" providerId="LiveId" clId="{DB1A4352-6B54-4DAE-BD5A-DD9C72B496D4}" dt="2022-10-03T07:56:43.908" v="690" actId="20577"/>
        <pc:sldMkLst>
          <pc:docMk/>
          <pc:sldMk cId="1479195769" sldId="371"/>
        </pc:sldMkLst>
        <pc:spChg chg="mod">
          <ac:chgData name="Allie Pfleger" userId="7701ca9aa713607d" providerId="LiveId" clId="{DB1A4352-6B54-4DAE-BD5A-DD9C72B496D4}" dt="2022-10-03T07:45:22.589" v="582" actId="20577"/>
          <ac:spMkLst>
            <pc:docMk/>
            <pc:sldMk cId="1479195769" sldId="371"/>
            <ac:spMk id="4" creationId="{C5D0EE99-A8CD-BDBD-E4F8-22A708704A24}"/>
          </ac:spMkLst>
        </pc:spChg>
        <pc:spChg chg="mod">
          <ac:chgData name="Allie Pfleger" userId="7701ca9aa713607d" providerId="LiveId" clId="{DB1A4352-6B54-4DAE-BD5A-DD9C72B496D4}" dt="2022-10-03T07:56:43.908" v="690" actId="20577"/>
          <ac:spMkLst>
            <pc:docMk/>
            <pc:sldMk cId="1479195769" sldId="371"/>
            <ac:spMk id="5" creationId="{D457CB86-B894-26FD-7788-FA806722E745}"/>
          </ac:spMkLst>
        </pc:spChg>
        <pc:spChg chg="mod">
          <ac:chgData name="Allie Pfleger" userId="7701ca9aa713607d" providerId="LiveId" clId="{DB1A4352-6B54-4DAE-BD5A-DD9C72B496D4}" dt="2022-10-03T07:43:37.904" v="557" actId="20577"/>
          <ac:spMkLst>
            <pc:docMk/>
            <pc:sldMk cId="1479195769" sldId="371"/>
            <ac:spMk id="6" creationId="{14FB038E-68C3-074F-D00F-A89BC9DA74D9}"/>
          </ac:spMkLst>
        </pc:spChg>
      </pc:sldChg>
      <pc:sldChg chg="modSp add">
        <pc:chgData name="Allie Pfleger" userId="7701ca9aa713607d" providerId="LiveId" clId="{DB1A4352-6B54-4DAE-BD5A-DD9C72B496D4}" dt="2022-10-03T07:56:50.742" v="691" actId="20577"/>
        <pc:sldMkLst>
          <pc:docMk/>
          <pc:sldMk cId="1773066357" sldId="372"/>
        </pc:sldMkLst>
        <pc:spChg chg="mod">
          <ac:chgData name="Allie Pfleger" userId="7701ca9aa713607d" providerId="LiveId" clId="{DB1A4352-6B54-4DAE-BD5A-DD9C72B496D4}" dt="2022-10-03T07:45:34.512" v="588" actId="20577"/>
          <ac:spMkLst>
            <pc:docMk/>
            <pc:sldMk cId="1773066357" sldId="372"/>
            <ac:spMk id="4" creationId="{C5D0EE99-A8CD-BDBD-E4F8-22A708704A24}"/>
          </ac:spMkLst>
        </pc:spChg>
        <pc:spChg chg="mod">
          <ac:chgData name="Allie Pfleger" userId="7701ca9aa713607d" providerId="LiveId" clId="{DB1A4352-6B54-4DAE-BD5A-DD9C72B496D4}" dt="2022-10-03T07:56:50.742" v="691" actId="20577"/>
          <ac:spMkLst>
            <pc:docMk/>
            <pc:sldMk cId="1773066357" sldId="372"/>
            <ac:spMk id="5" creationId="{D457CB86-B894-26FD-7788-FA806722E745}"/>
          </ac:spMkLst>
        </pc:spChg>
        <pc:spChg chg="mod">
          <ac:chgData name="Allie Pfleger" userId="7701ca9aa713607d" providerId="LiveId" clId="{DB1A4352-6B54-4DAE-BD5A-DD9C72B496D4}" dt="2022-10-03T07:43:44.185" v="559" actId="20577"/>
          <ac:spMkLst>
            <pc:docMk/>
            <pc:sldMk cId="1773066357" sldId="372"/>
            <ac:spMk id="6" creationId="{14FB038E-68C3-074F-D00F-A89BC9DA74D9}"/>
          </ac:spMkLst>
        </pc:spChg>
      </pc:sldChg>
      <pc:sldChg chg="delSp modSp add mod">
        <pc:chgData name="Allie Pfleger" userId="7701ca9aa713607d" providerId="LiveId" clId="{DB1A4352-6B54-4DAE-BD5A-DD9C72B496D4}" dt="2022-10-03T07:56:59.275" v="692" actId="20577"/>
        <pc:sldMkLst>
          <pc:docMk/>
          <pc:sldMk cId="1343760351" sldId="373"/>
        </pc:sldMkLst>
        <pc:spChg chg="mod">
          <ac:chgData name="Allie Pfleger" userId="7701ca9aa713607d" providerId="LiveId" clId="{DB1A4352-6B54-4DAE-BD5A-DD9C72B496D4}" dt="2022-10-03T07:44:42.628" v="568" actId="20577"/>
          <ac:spMkLst>
            <pc:docMk/>
            <pc:sldMk cId="1343760351" sldId="373"/>
            <ac:spMk id="4" creationId="{C5D0EE99-A8CD-BDBD-E4F8-22A708704A24}"/>
          </ac:spMkLst>
        </pc:spChg>
        <pc:spChg chg="mod">
          <ac:chgData name="Allie Pfleger" userId="7701ca9aa713607d" providerId="LiveId" clId="{DB1A4352-6B54-4DAE-BD5A-DD9C72B496D4}" dt="2022-10-03T07:56:59.275" v="692" actId="20577"/>
          <ac:spMkLst>
            <pc:docMk/>
            <pc:sldMk cId="1343760351" sldId="373"/>
            <ac:spMk id="5" creationId="{D457CB86-B894-26FD-7788-FA806722E745}"/>
          </ac:spMkLst>
        </pc:spChg>
        <pc:spChg chg="del">
          <ac:chgData name="Allie Pfleger" userId="7701ca9aa713607d" providerId="LiveId" clId="{DB1A4352-6B54-4DAE-BD5A-DD9C72B496D4}" dt="2022-10-03T07:45:48.227" v="589" actId="478"/>
          <ac:spMkLst>
            <pc:docMk/>
            <pc:sldMk cId="1343760351" sldId="373"/>
            <ac:spMk id="6" creationId="{14FB038E-68C3-074F-D00F-A89BC9DA74D9}"/>
          </ac:spMkLst>
        </pc:spChg>
      </pc:sldChg>
      <pc:sldChg chg="delSp modSp add mod">
        <pc:chgData name="Allie Pfleger" userId="7701ca9aa713607d" providerId="LiveId" clId="{DB1A4352-6B54-4DAE-BD5A-DD9C72B496D4}" dt="2022-10-03T07:57:03.493" v="693" actId="20577"/>
        <pc:sldMkLst>
          <pc:docMk/>
          <pc:sldMk cId="567214283" sldId="374"/>
        </pc:sldMkLst>
        <pc:spChg chg="mod">
          <ac:chgData name="Allie Pfleger" userId="7701ca9aa713607d" providerId="LiveId" clId="{DB1A4352-6B54-4DAE-BD5A-DD9C72B496D4}" dt="2022-10-03T07:46:02.082" v="592" actId="6549"/>
          <ac:spMkLst>
            <pc:docMk/>
            <pc:sldMk cId="567214283" sldId="374"/>
            <ac:spMk id="4" creationId="{C5D0EE99-A8CD-BDBD-E4F8-22A708704A24}"/>
          </ac:spMkLst>
        </pc:spChg>
        <pc:spChg chg="mod">
          <ac:chgData name="Allie Pfleger" userId="7701ca9aa713607d" providerId="LiveId" clId="{DB1A4352-6B54-4DAE-BD5A-DD9C72B496D4}" dt="2022-10-03T07:57:03.493" v="693" actId="20577"/>
          <ac:spMkLst>
            <pc:docMk/>
            <pc:sldMk cId="567214283" sldId="374"/>
            <ac:spMk id="5" creationId="{D457CB86-B894-26FD-7788-FA806722E745}"/>
          </ac:spMkLst>
        </pc:spChg>
        <pc:spChg chg="del">
          <ac:chgData name="Allie Pfleger" userId="7701ca9aa713607d" providerId="LiveId" clId="{DB1A4352-6B54-4DAE-BD5A-DD9C72B496D4}" dt="2022-10-03T07:45:58.161" v="591" actId="478"/>
          <ac:spMkLst>
            <pc:docMk/>
            <pc:sldMk cId="567214283" sldId="374"/>
            <ac:spMk id="6" creationId="{14FB038E-68C3-074F-D00F-A89BC9DA74D9}"/>
          </ac:spMkLst>
        </pc:spChg>
      </pc:sldChg>
      <pc:sldChg chg="modSp add mod">
        <pc:chgData name="Allie Pfleger" userId="7701ca9aa713607d" providerId="LiveId" clId="{DB1A4352-6B54-4DAE-BD5A-DD9C72B496D4}" dt="2022-10-03T07:56:34.315" v="688" actId="20577"/>
        <pc:sldMkLst>
          <pc:docMk/>
          <pc:sldMk cId="3630174549" sldId="375"/>
        </pc:sldMkLst>
        <pc:spChg chg="mod">
          <ac:chgData name="Allie Pfleger" userId="7701ca9aa713607d" providerId="LiveId" clId="{DB1A4352-6B54-4DAE-BD5A-DD9C72B496D4}" dt="2022-10-03T07:49:22.722" v="607" actId="20577"/>
          <ac:spMkLst>
            <pc:docMk/>
            <pc:sldMk cId="3630174549" sldId="375"/>
            <ac:spMk id="4" creationId="{C5D0EE99-A8CD-BDBD-E4F8-22A708704A24}"/>
          </ac:spMkLst>
        </pc:spChg>
        <pc:spChg chg="mod">
          <ac:chgData name="Allie Pfleger" userId="7701ca9aa713607d" providerId="LiveId" clId="{DB1A4352-6B54-4DAE-BD5A-DD9C72B496D4}" dt="2022-10-03T07:56:34.315" v="688" actId="20577"/>
          <ac:spMkLst>
            <pc:docMk/>
            <pc:sldMk cId="3630174549" sldId="375"/>
            <ac:spMk id="5" creationId="{D457CB86-B894-26FD-7788-FA806722E745}"/>
          </ac:spMkLst>
        </pc:spChg>
      </pc:sldChg>
      <pc:sldChg chg="modSp add mod">
        <pc:chgData name="Allie Pfleger" userId="7701ca9aa713607d" providerId="LiveId" clId="{DB1A4352-6B54-4DAE-BD5A-DD9C72B496D4}" dt="2022-10-03T07:56:30.529" v="687" actId="20577"/>
        <pc:sldMkLst>
          <pc:docMk/>
          <pc:sldMk cId="1936447226" sldId="376"/>
        </pc:sldMkLst>
        <pc:spChg chg="mod">
          <ac:chgData name="Allie Pfleger" userId="7701ca9aa713607d" providerId="LiveId" clId="{DB1A4352-6B54-4DAE-BD5A-DD9C72B496D4}" dt="2022-10-03T07:54:55.228" v="671"/>
          <ac:spMkLst>
            <pc:docMk/>
            <pc:sldMk cId="1936447226" sldId="376"/>
            <ac:spMk id="4" creationId="{C5D0EE99-A8CD-BDBD-E4F8-22A708704A24}"/>
          </ac:spMkLst>
        </pc:spChg>
        <pc:spChg chg="mod">
          <ac:chgData name="Allie Pfleger" userId="7701ca9aa713607d" providerId="LiveId" clId="{DB1A4352-6B54-4DAE-BD5A-DD9C72B496D4}" dt="2022-10-03T07:56:30.529" v="687" actId="20577"/>
          <ac:spMkLst>
            <pc:docMk/>
            <pc:sldMk cId="1936447226" sldId="376"/>
            <ac:spMk id="5" creationId="{D457CB86-B894-26FD-7788-FA806722E745}"/>
          </ac:spMkLst>
        </pc:spChg>
      </pc:sldChg>
      <pc:sldChg chg="modSp add mod">
        <pc:chgData name="Allie Pfleger" userId="7701ca9aa713607d" providerId="LiveId" clId="{DB1A4352-6B54-4DAE-BD5A-DD9C72B496D4}" dt="2022-10-03T07:56:26.122" v="686" actId="20577"/>
        <pc:sldMkLst>
          <pc:docMk/>
          <pc:sldMk cId="3131249062" sldId="377"/>
        </pc:sldMkLst>
        <pc:spChg chg="mod">
          <ac:chgData name="Allie Pfleger" userId="7701ca9aa713607d" providerId="LiveId" clId="{DB1A4352-6B54-4DAE-BD5A-DD9C72B496D4}" dt="2022-10-03T07:50:09.016" v="628" actId="20577"/>
          <ac:spMkLst>
            <pc:docMk/>
            <pc:sldMk cId="3131249062" sldId="377"/>
            <ac:spMk id="4" creationId="{C5D0EE99-A8CD-BDBD-E4F8-22A708704A24}"/>
          </ac:spMkLst>
        </pc:spChg>
        <pc:spChg chg="mod">
          <ac:chgData name="Allie Pfleger" userId="7701ca9aa713607d" providerId="LiveId" clId="{DB1A4352-6B54-4DAE-BD5A-DD9C72B496D4}" dt="2022-10-03T07:56:26.122" v="686" actId="20577"/>
          <ac:spMkLst>
            <pc:docMk/>
            <pc:sldMk cId="3131249062" sldId="377"/>
            <ac:spMk id="5" creationId="{D457CB86-B894-26FD-7788-FA806722E745}"/>
          </ac:spMkLst>
        </pc:spChg>
      </pc:sldChg>
      <pc:sldChg chg="modSp add mod">
        <pc:chgData name="Allie Pfleger" userId="7701ca9aa713607d" providerId="LiveId" clId="{DB1A4352-6B54-4DAE-BD5A-DD9C72B496D4}" dt="2022-10-03T07:56:19.202" v="685" actId="20577"/>
        <pc:sldMkLst>
          <pc:docMk/>
          <pc:sldMk cId="2570522869" sldId="378"/>
        </pc:sldMkLst>
        <pc:spChg chg="mod">
          <ac:chgData name="Allie Pfleger" userId="7701ca9aa713607d" providerId="LiveId" clId="{DB1A4352-6B54-4DAE-BD5A-DD9C72B496D4}" dt="2022-10-03T07:55:33.362" v="684" actId="20577"/>
          <ac:spMkLst>
            <pc:docMk/>
            <pc:sldMk cId="2570522869" sldId="378"/>
            <ac:spMk id="4" creationId="{C5D0EE99-A8CD-BDBD-E4F8-22A708704A24}"/>
          </ac:spMkLst>
        </pc:spChg>
        <pc:spChg chg="mod">
          <ac:chgData name="Allie Pfleger" userId="7701ca9aa713607d" providerId="LiveId" clId="{DB1A4352-6B54-4DAE-BD5A-DD9C72B496D4}" dt="2022-10-03T07:56:19.202" v="685" actId="20577"/>
          <ac:spMkLst>
            <pc:docMk/>
            <pc:sldMk cId="2570522869" sldId="378"/>
            <ac:spMk id="5" creationId="{D457CB86-B894-26FD-7788-FA806722E745}"/>
          </ac:spMkLst>
        </pc:spChg>
      </pc:sldChg>
      <pc:sldChg chg="addSp modSp new mod modClrScheme chgLayout">
        <pc:chgData name="Allie Pfleger" userId="7701ca9aa713607d" providerId="LiveId" clId="{DB1A4352-6B54-4DAE-BD5A-DD9C72B496D4}" dt="2022-10-03T07:51:30.403" v="654" actId="20577"/>
        <pc:sldMkLst>
          <pc:docMk/>
          <pc:sldMk cId="4255309600" sldId="379"/>
        </pc:sldMkLst>
        <pc:spChg chg="add mod">
          <ac:chgData name="Allie Pfleger" userId="7701ca9aa713607d" providerId="LiveId" clId="{DB1A4352-6B54-4DAE-BD5A-DD9C72B496D4}" dt="2022-10-03T07:51:30.403" v="654" actId="20577"/>
          <ac:spMkLst>
            <pc:docMk/>
            <pc:sldMk cId="4255309600" sldId="379"/>
            <ac:spMk id="2" creationId="{2C58B6EA-1B42-06FD-715A-3BA7E2EB4F3A}"/>
          </ac:spMkLst>
        </pc:spChg>
        <pc:spChg chg="add mod">
          <ac:chgData name="Allie Pfleger" userId="7701ca9aa713607d" providerId="LiveId" clId="{DB1A4352-6B54-4DAE-BD5A-DD9C72B496D4}" dt="2022-10-03T07:51:23.337" v="635"/>
          <ac:spMkLst>
            <pc:docMk/>
            <pc:sldMk cId="4255309600" sldId="379"/>
            <ac:spMk id="3" creationId="{A9F2599B-EB0D-9A39-C0EB-4705F2350AED}"/>
          </ac:spMkLst>
        </pc:spChg>
      </pc:sldChg>
      <pc:sldChg chg="delSp modSp add mod">
        <pc:chgData name="Allie Pfleger" userId="7701ca9aa713607d" providerId="LiveId" clId="{DB1A4352-6B54-4DAE-BD5A-DD9C72B496D4}" dt="2022-10-03T07:57:07.331" v="694" actId="20577"/>
        <pc:sldMkLst>
          <pc:docMk/>
          <pc:sldMk cId="3336609022" sldId="380"/>
        </pc:sldMkLst>
        <pc:spChg chg="del">
          <ac:chgData name="Allie Pfleger" userId="7701ca9aa713607d" providerId="LiveId" clId="{DB1A4352-6B54-4DAE-BD5A-DD9C72B496D4}" dt="2022-10-03T07:52:01.752" v="657" actId="478"/>
          <ac:spMkLst>
            <pc:docMk/>
            <pc:sldMk cId="3336609022" sldId="380"/>
            <ac:spMk id="4" creationId="{C5D0EE99-A8CD-BDBD-E4F8-22A708704A24}"/>
          </ac:spMkLst>
        </pc:spChg>
        <pc:spChg chg="mod">
          <ac:chgData name="Allie Pfleger" userId="7701ca9aa713607d" providerId="LiveId" clId="{DB1A4352-6B54-4DAE-BD5A-DD9C72B496D4}" dt="2022-10-03T07:57:07.331" v="694" actId="20577"/>
          <ac:spMkLst>
            <pc:docMk/>
            <pc:sldMk cId="3336609022" sldId="380"/>
            <ac:spMk id="5" creationId="{D457CB86-B894-26FD-7788-FA806722E745}"/>
          </ac:spMkLst>
        </pc:spChg>
      </pc:sldChg>
      <pc:sldMasterChg chg="del delSldLayout">
        <pc:chgData name="Allie Pfleger" userId="7701ca9aa713607d" providerId="LiveId" clId="{DB1A4352-6B54-4DAE-BD5A-DD9C72B496D4}" dt="2022-10-03T07:51:34.225" v="655" actId="47"/>
        <pc:sldMasterMkLst>
          <pc:docMk/>
          <pc:sldMasterMk cId="0" sldId="2147483672"/>
        </pc:sldMasterMkLst>
        <pc:sldLayoutChg chg="del">
          <pc:chgData name="Allie Pfleger" userId="7701ca9aa713607d" providerId="LiveId" clId="{DB1A4352-6B54-4DAE-BD5A-DD9C72B496D4}" dt="2022-10-03T07:51:34.225" v="655" actId="47"/>
          <pc:sldLayoutMkLst>
            <pc:docMk/>
            <pc:sldMasterMk cId="0" sldId="2147483672"/>
            <pc:sldLayoutMk cId="0" sldId="2147483659"/>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1"/>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2"/>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3"/>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4"/>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5"/>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6"/>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7"/>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8"/>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9"/>
          </pc:sldLayoutMkLst>
        </pc:sldLayoutChg>
        <pc:sldLayoutChg chg="del">
          <pc:chgData name="Allie Pfleger" userId="7701ca9aa713607d" providerId="LiveId" clId="{DB1A4352-6B54-4DAE-BD5A-DD9C72B496D4}" dt="2022-10-03T07:50:32.204" v="632" actId="47"/>
          <pc:sldLayoutMkLst>
            <pc:docMk/>
            <pc:sldMasterMk cId="0" sldId="2147483672"/>
            <pc:sldLayoutMk cId="0" sldId="2147483670"/>
          </pc:sldLayoutMkLst>
        </pc:sldLayoutChg>
      </pc:sldMasterChg>
    </pc:docChg>
  </pc:docChgLst>
  <pc:docChgLst>
    <pc:chgData name="Allie Pfleger" userId="7701ca9aa713607d" providerId="LiveId" clId="{71E99C0D-D949-419D-B119-4C6E0DDE0749}"/>
    <pc:docChg chg="undo redo custSel addSld delSld modSld sldOrd addSection delSection modSection">
      <pc:chgData name="Allie Pfleger" userId="7701ca9aa713607d" providerId="LiveId" clId="{71E99C0D-D949-419D-B119-4C6E0DDE0749}" dt="2022-10-12T04:18:44.452" v="8312" actId="20577"/>
      <pc:docMkLst>
        <pc:docMk/>
      </pc:docMkLst>
      <pc:sldChg chg="modSp mod modNotesTx">
        <pc:chgData name="Allie Pfleger" userId="7701ca9aa713607d" providerId="LiveId" clId="{71E99C0D-D949-419D-B119-4C6E0DDE0749}" dt="2022-10-10T19:39:14.487" v="2194" actId="255"/>
        <pc:sldMkLst>
          <pc:docMk/>
          <pc:sldMk cId="0" sldId="315"/>
        </pc:sldMkLst>
        <pc:spChg chg="mod">
          <ac:chgData name="Allie Pfleger" userId="7701ca9aa713607d" providerId="LiveId" clId="{71E99C0D-D949-419D-B119-4C6E0DDE0749}" dt="2022-10-10T19:39:14.487" v="2194" actId="255"/>
          <ac:spMkLst>
            <pc:docMk/>
            <pc:sldMk cId="0" sldId="315"/>
            <ac:spMk id="111" creationId="{00000000-0000-0000-0000-000000000000}"/>
          </ac:spMkLst>
        </pc:spChg>
      </pc:sldChg>
      <pc:sldChg chg="modSp mod">
        <pc:chgData name="Allie Pfleger" userId="7701ca9aa713607d" providerId="LiveId" clId="{71E99C0D-D949-419D-B119-4C6E0DDE0749}" dt="2022-10-11T21:52:24.880" v="7599" actId="20577"/>
        <pc:sldMkLst>
          <pc:docMk/>
          <pc:sldMk cId="2235408715" sldId="316"/>
        </pc:sldMkLst>
        <pc:spChg chg="mod">
          <ac:chgData name="Allie Pfleger" userId="7701ca9aa713607d" providerId="LiveId" clId="{71E99C0D-D949-419D-B119-4C6E0DDE0749}" dt="2022-10-11T21:52:24.880" v="7599" actId="20577"/>
          <ac:spMkLst>
            <pc:docMk/>
            <pc:sldMk cId="2235408715" sldId="316"/>
            <ac:spMk id="3" creationId="{40357285-116C-D9E9-8114-1A4EC2B59A7E}"/>
          </ac:spMkLst>
        </pc:spChg>
      </pc:sldChg>
      <pc:sldChg chg="modSp mod modNotesTx">
        <pc:chgData name="Allie Pfleger" userId="7701ca9aa713607d" providerId="LiveId" clId="{71E99C0D-D949-419D-B119-4C6E0DDE0749}" dt="2022-10-10T22:17:54.557" v="5701" actId="20577"/>
        <pc:sldMkLst>
          <pc:docMk/>
          <pc:sldMk cId="1891048965" sldId="317"/>
        </pc:sldMkLst>
        <pc:spChg chg="mod">
          <ac:chgData name="Allie Pfleger" userId="7701ca9aa713607d" providerId="LiveId" clId="{71E99C0D-D949-419D-B119-4C6E0DDE0749}" dt="2022-10-10T19:39:20.940" v="2195" actId="255"/>
          <ac:spMkLst>
            <pc:docMk/>
            <pc:sldMk cId="1891048965" sldId="317"/>
            <ac:spMk id="111" creationId="{00000000-0000-0000-0000-000000000000}"/>
          </ac:spMkLst>
        </pc:spChg>
      </pc:sldChg>
      <pc:sldChg chg="modSp del mod">
        <pc:chgData name="Allie Pfleger" userId="7701ca9aa713607d" providerId="LiveId" clId="{71E99C0D-D949-419D-B119-4C6E0DDE0749}" dt="2022-10-10T19:05:09.566" v="1160" actId="47"/>
        <pc:sldMkLst>
          <pc:docMk/>
          <pc:sldMk cId="1880349108" sldId="318"/>
        </pc:sldMkLst>
        <pc:spChg chg="mod">
          <ac:chgData name="Allie Pfleger" userId="7701ca9aa713607d" providerId="LiveId" clId="{71E99C0D-D949-419D-B119-4C6E0DDE0749}" dt="2022-10-10T19:00:10.806" v="226" actId="20577"/>
          <ac:spMkLst>
            <pc:docMk/>
            <pc:sldMk cId="1880349108" sldId="318"/>
            <ac:spMk id="2" creationId="{6A491155-224A-BECE-21BE-E50EB40ED800}"/>
          </ac:spMkLst>
        </pc:spChg>
        <pc:spChg chg="mod">
          <ac:chgData name="Allie Pfleger" userId="7701ca9aa713607d" providerId="LiveId" clId="{71E99C0D-D949-419D-B119-4C6E0DDE0749}" dt="2022-10-10T19:00:15.637" v="229" actId="5793"/>
          <ac:spMkLst>
            <pc:docMk/>
            <pc:sldMk cId="1880349108" sldId="318"/>
            <ac:spMk id="3" creationId="{0417D5D2-C1F7-5FA5-0368-6326B91E97AD}"/>
          </ac:spMkLst>
        </pc:spChg>
      </pc:sldChg>
      <pc:sldChg chg="del">
        <pc:chgData name="Allie Pfleger" userId="7701ca9aa713607d" providerId="LiveId" clId="{71E99C0D-D949-419D-B119-4C6E0DDE0749}" dt="2022-10-10T19:08:01.183" v="1425" actId="47"/>
        <pc:sldMkLst>
          <pc:docMk/>
          <pc:sldMk cId="1692348163" sldId="320"/>
        </pc:sldMkLst>
      </pc:sldChg>
      <pc:sldChg chg="del">
        <pc:chgData name="Allie Pfleger" userId="7701ca9aa713607d" providerId="LiveId" clId="{71E99C0D-D949-419D-B119-4C6E0DDE0749}" dt="2022-10-10T19:43:50.766" v="2371" actId="18676"/>
        <pc:sldMkLst>
          <pc:docMk/>
          <pc:sldMk cId="705529731" sldId="321"/>
        </pc:sldMkLst>
      </pc:sldChg>
      <pc:sldChg chg="del">
        <pc:chgData name="Allie Pfleger" userId="7701ca9aa713607d" providerId="LiveId" clId="{71E99C0D-D949-419D-B119-4C6E0DDE0749}" dt="2022-10-10T19:08:18.749" v="1445" actId="47"/>
        <pc:sldMkLst>
          <pc:docMk/>
          <pc:sldMk cId="2699541241" sldId="322"/>
        </pc:sldMkLst>
      </pc:sldChg>
      <pc:sldChg chg="del">
        <pc:chgData name="Allie Pfleger" userId="7701ca9aa713607d" providerId="LiveId" clId="{71E99C0D-D949-419D-B119-4C6E0DDE0749}" dt="2022-10-10T19:43:50.766" v="2371" actId="18676"/>
        <pc:sldMkLst>
          <pc:docMk/>
          <pc:sldMk cId="2408137890" sldId="323"/>
        </pc:sldMkLst>
      </pc:sldChg>
      <pc:sldChg chg="del">
        <pc:chgData name="Allie Pfleger" userId="7701ca9aa713607d" providerId="LiveId" clId="{71E99C0D-D949-419D-B119-4C6E0DDE0749}" dt="2022-10-10T19:43:50.766" v="2371" actId="18676"/>
        <pc:sldMkLst>
          <pc:docMk/>
          <pc:sldMk cId="3150371622" sldId="324"/>
        </pc:sldMkLst>
      </pc:sldChg>
      <pc:sldChg chg="del">
        <pc:chgData name="Allie Pfleger" userId="7701ca9aa713607d" providerId="LiveId" clId="{71E99C0D-D949-419D-B119-4C6E0DDE0749}" dt="2022-10-10T19:43:50.766" v="2371" actId="18676"/>
        <pc:sldMkLst>
          <pc:docMk/>
          <pc:sldMk cId="3256499737" sldId="325"/>
        </pc:sldMkLst>
      </pc:sldChg>
      <pc:sldChg chg="del">
        <pc:chgData name="Allie Pfleger" userId="7701ca9aa713607d" providerId="LiveId" clId="{71E99C0D-D949-419D-B119-4C6E0DDE0749}" dt="2022-10-10T19:43:50.766" v="2371" actId="18676"/>
        <pc:sldMkLst>
          <pc:docMk/>
          <pc:sldMk cId="2344949587" sldId="326"/>
        </pc:sldMkLst>
      </pc:sldChg>
      <pc:sldChg chg="del">
        <pc:chgData name="Allie Pfleger" userId="7701ca9aa713607d" providerId="LiveId" clId="{71E99C0D-D949-419D-B119-4C6E0DDE0749}" dt="2022-10-10T19:43:50.766" v="2371" actId="18676"/>
        <pc:sldMkLst>
          <pc:docMk/>
          <pc:sldMk cId="247871575" sldId="327"/>
        </pc:sldMkLst>
      </pc:sldChg>
      <pc:sldChg chg="del">
        <pc:chgData name="Allie Pfleger" userId="7701ca9aa713607d" providerId="LiveId" clId="{71E99C0D-D949-419D-B119-4C6E0DDE0749}" dt="2022-10-10T19:43:50.766" v="2371" actId="18676"/>
        <pc:sldMkLst>
          <pc:docMk/>
          <pc:sldMk cId="1664910646" sldId="328"/>
        </pc:sldMkLst>
      </pc:sldChg>
      <pc:sldChg chg="del">
        <pc:chgData name="Allie Pfleger" userId="7701ca9aa713607d" providerId="LiveId" clId="{71E99C0D-D949-419D-B119-4C6E0DDE0749}" dt="2022-10-10T19:43:50.766" v="2371" actId="18676"/>
        <pc:sldMkLst>
          <pc:docMk/>
          <pc:sldMk cId="2071991101" sldId="329"/>
        </pc:sldMkLst>
      </pc:sldChg>
      <pc:sldChg chg="del">
        <pc:chgData name="Allie Pfleger" userId="7701ca9aa713607d" providerId="LiveId" clId="{71E99C0D-D949-419D-B119-4C6E0DDE0749}" dt="2022-10-10T19:43:50.766" v="2371" actId="18676"/>
        <pc:sldMkLst>
          <pc:docMk/>
          <pc:sldMk cId="3422864306" sldId="330"/>
        </pc:sldMkLst>
      </pc:sldChg>
      <pc:sldChg chg="del">
        <pc:chgData name="Allie Pfleger" userId="7701ca9aa713607d" providerId="LiveId" clId="{71E99C0D-D949-419D-B119-4C6E0DDE0749}" dt="2022-10-10T19:43:50.766" v="2371" actId="18676"/>
        <pc:sldMkLst>
          <pc:docMk/>
          <pc:sldMk cId="2998080480" sldId="331"/>
        </pc:sldMkLst>
      </pc:sldChg>
      <pc:sldChg chg="del">
        <pc:chgData name="Allie Pfleger" userId="7701ca9aa713607d" providerId="LiveId" clId="{71E99C0D-D949-419D-B119-4C6E0DDE0749}" dt="2022-10-10T19:08:06.617" v="1426" actId="47"/>
        <pc:sldMkLst>
          <pc:docMk/>
          <pc:sldMk cId="2712625066" sldId="332"/>
        </pc:sldMkLst>
      </pc:sldChg>
      <pc:sldChg chg="del">
        <pc:chgData name="Allie Pfleger" userId="7701ca9aa713607d" providerId="LiveId" clId="{71E99C0D-D949-419D-B119-4C6E0DDE0749}" dt="2022-10-10T19:08:07.642" v="1427" actId="47"/>
        <pc:sldMkLst>
          <pc:docMk/>
          <pc:sldMk cId="726763666" sldId="333"/>
        </pc:sldMkLst>
      </pc:sldChg>
      <pc:sldChg chg="del">
        <pc:chgData name="Allie Pfleger" userId="7701ca9aa713607d" providerId="LiveId" clId="{71E99C0D-D949-419D-B119-4C6E0DDE0749}" dt="2022-10-10T19:08:08.260" v="1428" actId="47"/>
        <pc:sldMkLst>
          <pc:docMk/>
          <pc:sldMk cId="2939023462" sldId="334"/>
        </pc:sldMkLst>
      </pc:sldChg>
      <pc:sldChg chg="del">
        <pc:chgData name="Allie Pfleger" userId="7701ca9aa713607d" providerId="LiveId" clId="{71E99C0D-D949-419D-B119-4C6E0DDE0749}" dt="2022-10-10T19:08:08.611" v="1429" actId="47"/>
        <pc:sldMkLst>
          <pc:docMk/>
          <pc:sldMk cId="4294689599" sldId="335"/>
        </pc:sldMkLst>
      </pc:sldChg>
      <pc:sldChg chg="del">
        <pc:chgData name="Allie Pfleger" userId="7701ca9aa713607d" providerId="LiveId" clId="{71E99C0D-D949-419D-B119-4C6E0DDE0749}" dt="2022-10-10T19:08:09.329" v="1431" actId="47"/>
        <pc:sldMkLst>
          <pc:docMk/>
          <pc:sldMk cId="2336512785" sldId="336"/>
        </pc:sldMkLst>
      </pc:sldChg>
      <pc:sldChg chg="del">
        <pc:chgData name="Allie Pfleger" userId="7701ca9aa713607d" providerId="LiveId" clId="{71E99C0D-D949-419D-B119-4C6E0DDE0749}" dt="2022-10-10T19:08:09.788" v="1432" actId="47"/>
        <pc:sldMkLst>
          <pc:docMk/>
          <pc:sldMk cId="29426715" sldId="337"/>
        </pc:sldMkLst>
      </pc:sldChg>
      <pc:sldChg chg="del">
        <pc:chgData name="Allie Pfleger" userId="7701ca9aa713607d" providerId="LiveId" clId="{71E99C0D-D949-419D-B119-4C6E0DDE0749}" dt="2022-10-10T19:08:10.192" v="1433" actId="47"/>
        <pc:sldMkLst>
          <pc:docMk/>
          <pc:sldMk cId="3961355590" sldId="338"/>
        </pc:sldMkLst>
      </pc:sldChg>
      <pc:sldChg chg="del">
        <pc:chgData name="Allie Pfleger" userId="7701ca9aa713607d" providerId="LiveId" clId="{71E99C0D-D949-419D-B119-4C6E0DDE0749}" dt="2022-10-10T19:08:10.622" v="1434" actId="47"/>
        <pc:sldMkLst>
          <pc:docMk/>
          <pc:sldMk cId="3304686539" sldId="339"/>
        </pc:sldMkLst>
      </pc:sldChg>
      <pc:sldChg chg="del">
        <pc:chgData name="Allie Pfleger" userId="7701ca9aa713607d" providerId="LiveId" clId="{71E99C0D-D949-419D-B119-4C6E0DDE0749}" dt="2022-10-10T19:08:10.989" v="1435" actId="47"/>
        <pc:sldMkLst>
          <pc:docMk/>
          <pc:sldMk cId="4011901513" sldId="340"/>
        </pc:sldMkLst>
      </pc:sldChg>
      <pc:sldChg chg="del">
        <pc:chgData name="Allie Pfleger" userId="7701ca9aa713607d" providerId="LiveId" clId="{71E99C0D-D949-419D-B119-4C6E0DDE0749}" dt="2022-10-10T19:08:11.361" v="1436" actId="47"/>
        <pc:sldMkLst>
          <pc:docMk/>
          <pc:sldMk cId="2558851832" sldId="341"/>
        </pc:sldMkLst>
      </pc:sldChg>
      <pc:sldChg chg="del">
        <pc:chgData name="Allie Pfleger" userId="7701ca9aa713607d" providerId="LiveId" clId="{71E99C0D-D949-419D-B119-4C6E0DDE0749}" dt="2022-10-10T19:08:11.756" v="1437" actId="47"/>
        <pc:sldMkLst>
          <pc:docMk/>
          <pc:sldMk cId="3205454335" sldId="342"/>
        </pc:sldMkLst>
      </pc:sldChg>
      <pc:sldChg chg="del">
        <pc:chgData name="Allie Pfleger" userId="7701ca9aa713607d" providerId="LiveId" clId="{71E99C0D-D949-419D-B119-4C6E0DDE0749}" dt="2022-10-10T19:08:12.237" v="1438" actId="47"/>
        <pc:sldMkLst>
          <pc:docMk/>
          <pc:sldMk cId="3153715008" sldId="343"/>
        </pc:sldMkLst>
      </pc:sldChg>
      <pc:sldChg chg="del">
        <pc:chgData name="Allie Pfleger" userId="7701ca9aa713607d" providerId="LiveId" clId="{71E99C0D-D949-419D-B119-4C6E0DDE0749}" dt="2022-10-10T19:08:12.849" v="1439" actId="47"/>
        <pc:sldMkLst>
          <pc:docMk/>
          <pc:sldMk cId="1380577176" sldId="344"/>
        </pc:sldMkLst>
      </pc:sldChg>
      <pc:sldChg chg="del">
        <pc:chgData name="Allie Pfleger" userId="7701ca9aa713607d" providerId="LiveId" clId="{71E99C0D-D949-419D-B119-4C6E0DDE0749}" dt="2022-10-10T19:08:13.285" v="1440" actId="47"/>
        <pc:sldMkLst>
          <pc:docMk/>
          <pc:sldMk cId="892562293" sldId="345"/>
        </pc:sldMkLst>
      </pc:sldChg>
      <pc:sldChg chg="del">
        <pc:chgData name="Allie Pfleger" userId="7701ca9aa713607d" providerId="LiveId" clId="{71E99C0D-D949-419D-B119-4C6E0DDE0749}" dt="2022-10-10T19:08:13.659" v="1441" actId="47"/>
        <pc:sldMkLst>
          <pc:docMk/>
          <pc:sldMk cId="1518376596" sldId="346"/>
        </pc:sldMkLst>
      </pc:sldChg>
      <pc:sldChg chg="del">
        <pc:chgData name="Allie Pfleger" userId="7701ca9aa713607d" providerId="LiveId" clId="{71E99C0D-D949-419D-B119-4C6E0DDE0749}" dt="2022-10-10T19:08:14.185" v="1442" actId="47"/>
        <pc:sldMkLst>
          <pc:docMk/>
          <pc:sldMk cId="2309291441" sldId="347"/>
        </pc:sldMkLst>
      </pc:sldChg>
      <pc:sldChg chg="del">
        <pc:chgData name="Allie Pfleger" userId="7701ca9aa713607d" providerId="LiveId" clId="{71E99C0D-D949-419D-B119-4C6E0DDE0749}" dt="2022-10-10T19:08:15.778" v="1443" actId="47"/>
        <pc:sldMkLst>
          <pc:docMk/>
          <pc:sldMk cId="1884040170" sldId="348"/>
        </pc:sldMkLst>
      </pc:sldChg>
      <pc:sldChg chg="del">
        <pc:chgData name="Allie Pfleger" userId="7701ca9aa713607d" providerId="LiveId" clId="{71E99C0D-D949-419D-B119-4C6E0DDE0749}" dt="2022-10-10T19:08:16.407" v="1444" actId="47"/>
        <pc:sldMkLst>
          <pc:docMk/>
          <pc:sldMk cId="4226089771" sldId="349"/>
        </pc:sldMkLst>
      </pc:sldChg>
      <pc:sldChg chg="del">
        <pc:chgData name="Allie Pfleger" userId="7701ca9aa713607d" providerId="LiveId" clId="{71E99C0D-D949-419D-B119-4C6E0DDE0749}" dt="2022-10-10T19:08:19.285" v="1446" actId="47"/>
        <pc:sldMkLst>
          <pc:docMk/>
          <pc:sldMk cId="3558516253" sldId="350"/>
        </pc:sldMkLst>
      </pc:sldChg>
      <pc:sldChg chg="del">
        <pc:chgData name="Allie Pfleger" userId="7701ca9aa713607d" providerId="LiveId" clId="{71E99C0D-D949-419D-B119-4C6E0DDE0749}" dt="2022-10-10T19:08:24.842" v="1447" actId="18676"/>
        <pc:sldMkLst>
          <pc:docMk/>
          <pc:sldMk cId="2911835638" sldId="351"/>
        </pc:sldMkLst>
      </pc:sldChg>
      <pc:sldChg chg="del">
        <pc:chgData name="Allie Pfleger" userId="7701ca9aa713607d" providerId="LiveId" clId="{71E99C0D-D949-419D-B119-4C6E0DDE0749}" dt="2022-10-10T19:08:24.842" v="1447" actId="18676"/>
        <pc:sldMkLst>
          <pc:docMk/>
          <pc:sldMk cId="3969035821" sldId="352"/>
        </pc:sldMkLst>
      </pc:sldChg>
      <pc:sldChg chg="del">
        <pc:chgData name="Allie Pfleger" userId="7701ca9aa713607d" providerId="LiveId" clId="{71E99C0D-D949-419D-B119-4C6E0DDE0749}" dt="2022-10-10T19:08:24.842" v="1447" actId="18676"/>
        <pc:sldMkLst>
          <pc:docMk/>
          <pc:sldMk cId="1196671023" sldId="353"/>
        </pc:sldMkLst>
      </pc:sldChg>
      <pc:sldChg chg="del">
        <pc:chgData name="Allie Pfleger" userId="7701ca9aa713607d" providerId="LiveId" clId="{71E99C0D-D949-419D-B119-4C6E0DDE0749}" dt="2022-10-10T19:08:24.842" v="1447" actId="18676"/>
        <pc:sldMkLst>
          <pc:docMk/>
          <pc:sldMk cId="2596421074" sldId="354"/>
        </pc:sldMkLst>
      </pc:sldChg>
      <pc:sldChg chg="del">
        <pc:chgData name="Allie Pfleger" userId="7701ca9aa713607d" providerId="LiveId" clId="{71E99C0D-D949-419D-B119-4C6E0DDE0749}" dt="2022-10-10T19:08:24.842" v="1447" actId="18676"/>
        <pc:sldMkLst>
          <pc:docMk/>
          <pc:sldMk cId="3771483206" sldId="355"/>
        </pc:sldMkLst>
      </pc:sldChg>
      <pc:sldChg chg="del">
        <pc:chgData name="Allie Pfleger" userId="7701ca9aa713607d" providerId="LiveId" clId="{71E99C0D-D949-419D-B119-4C6E0DDE0749}" dt="2022-10-10T19:08:24.842" v="1447" actId="18676"/>
        <pc:sldMkLst>
          <pc:docMk/>
          <pc:sldMk cId="1496717784" sldId="356"/>
        </pc:sldMkLst>
      </pc:sldChg>
      <pc:sldChg chg="del">
        <pc:chgData name="Allie Pfleger" userId="7701ca9aa713607d" providerId="LiveId" clId="{71E99C0D-D949-419D-B119-4C6E0DDE0749}" dt="2022-10-10T19:08:24.842" v="1447" actId="18676"/>
        <pc:sldMkLst>
          <pc:docMk/>
          <pc:sldMk cId="3665405106" sldId="357"/>
        </pc:sldMkLst>
      </pc:sldChg>
      <pc:sldChg chg="del">
        <pc:chgData name="Allie Pfleger" userId="7701ca9aa713607d" providerId="LiveId" clId="{71E99C0D-D949-419D-B119-4C6E0DDE0749}" dt="2022-10-10T19:08:24.842" v="1447" actId="18676"/>
        <pc:sldMkLst>
          <pc:docMk/>
          <pc:sldMk cId="1295733176" sldId="358"/>
        </pc:sldMkLst>
      </pc:sldChg>
      <pc:sldChg chg="del">
        <pc:chgData name="Allie Pfleger" userId="7701ca9aa713607d" providerId="LiveId" clId="{71E99C0D-D949-419D-B119-4C6E0DDE0749}" dt="2022-10-10T19:08:24.842" v="1447" actId="18676"/>
        <pc:sldMkLst>
          <pc:docMk/>
          <pc:sldMk cId="3978612963" sldId="359"/>
        </pc:sldMkLst>
      </pc:sldChg>
      <pc:sldChg chg="del">
        <pc:chgData name="Allie Pfleger" userId="7701ca9aa713607d" providerId="LiveId" clId="{71E99C0D-D949-419D-B119-4C6E0DDE0749}" dt="2022-10-10T19:08:35.785" v="1448" actId="18676"/>
        <pc:sldMkLst>
          <pc:docMk/>
          <pc:sldMk cId="2469132876" sldId="360"/>
        </pc:sldMkLst>
      </pc:sldChg>
      <pc:sldChg chg="del">
        <pc:chgData name="Allie Pfleger" userId="7701ca9aa713607d" providerId="LiveId" clId="{71E99C0D-D949-419D-B119-4C6E0DDE0749}" dt="2022-10-10T19:08:35.785" v="1448" actId="18676"/>
        <pc:sldMkLst>
          <pc:docMk/>
          <pc:sldMk cId="4005613369" sldId="361"/>
        </pc:sldMkLst>
      </pc:sldChg>
      <pc:sldChg chg="del">
        <pc:chgData name="Allie Pfleger" userId="7701ca9aa713607d" providerId="LiveId" clId="{71E99C0D-D949-419D-B119-4C6E0DDE0749}" dt="2022-10-10T19:08:35.785" v="1448" actId="18676"/>
        <pc:sldMkLst>
          <pc:docMk/>
          <pc:sldMk cId="1514826349" sldId="362"/>
        </pc:sldMkLst>
      </pc:sldChg>
      <pc:sldChg chg="del">
        <pc:chgData name="Allie Pfleger" userId="7701ca9aa713607d" providerId="LiveId" clId="{71E99C0D-D949-419D-B119-4C6E0DDE0749}" dt="2022-10-10T19:08:35.785" v="1448" actId="18676"/>
        <pc:sldMkLst>
          <pc:docMk/>
          <pc:sldMk cId="2562694840" sldId="363"/>
        </pc:sldMkLst>
      </pc:sldChg>
      <pc:sldChg chg="del">
        <pc:chgData name="Allie Pfleger" userId="7701ca9aa713607d" providerId="LiveId" clId="{71E99C0D-D949-419D-B119-4C6E0DDE0749}" dt="2022-10-10T19:08:35.785" v="1448" actId="18676"/>
        <pc:sldMkLst>
          <pc:docMk/>
          <pc:sldMk cId="1705248760" sldId="364"/>
        </pc:sldMkLst>
      </pc:sldChg>
      <pc:sldChg chg="del">
        <pc:chgData name="Allie Pfleger" userId="7701ca9aa713607d" providerId="LiveId" clId="{71E99C0D-D949-419D-B119-4C6E0DDE0749}" dt="2022-10-10T19:08:35.785" v="1448" actId="18676"/>
        <pc:sldMkLst>
          <pc:docMk/>
          <pc:sldMk cId="372257132" sldId="365"/>
        </pc:sldMkLst>
      </pc:sldChg>
      <pc:sldChg chg="del">
        <pc:chgData name="Allie Pfleger" userId="7701ca9aa713607d" providerId="LiveId" clId="{71E99C0D-D949-419D-B119-4C6E0DDE0749}" dt="2022-10-10T19:08:35.785" v="1448" actId="18676"/>
        <pc:sldMkLst>
          <pc:docMk/>
          <pc:sldMk cId="382922559" sldId="367"/>
        </pc:sldMkLst>
      </pc:sldChg>
      <pc:sldChg chg="del">
        <pc:chgData name="Allie Pfleger" userId="7701ca9aa713607d" providerId="LiveId" clId="{71E99C0D-D949-419D-B119-4C6E0DDE0749}" dt="2022-10-10T19:08:35.785" v="1448" actId="18676"/>
        <pc:sldMkLst>
          <pc:docMk/>
          <pc:sldMk cId="3940433530" sldId="368"/>
        </pc:sldMkLst>
      </pc:sldChg>
      <pc:sldChg chg="del">
        <pc:chgData name="Allie Pfleger" userId="7701ca9aa713607d" providerId="LiveId" clId="{71E99C0D-D949-419D-B119-4C6E0DDE0749}" dt="2022-10-10T19:08:35.785" v="1448" actId="18676"/>
        <pc:sldMkLst>
          <pc:docMk/>
          <pc:sldMk cId="2532516279" sldId="369"/>
        </pc:sldMkLst>
      </pc:sldChg>
      <pc:sldChg chg="del">
        <pc:chgData name="Allie Pfleger" userId="7701ca9aa713607d" providerId="LiveId" clId="{71E99C0D-D949-419D-B119-4C6E0DDE0749}" dt="2022-10-10T19:08:35.785" v="1448" actId="18676"/>
        <pc:sldMkLst>
          <pc:docMk/>
          <pc:sldMk cId="2368384243" sldId="370"/>
        </pc:sldMkLst>
      </pc:sldChg>
      <pc:sldChg chg="del">
        <pc:chgData name="Allie Pfleger" userId="7701ca9aa713607d" providerId="LiveId" clId="{71E99C0D-D949-419D-B119-4C6E0DDE0749}" dt="2022-10-10T19:08:35.785" v="1448" actId="18676"/>
        <pc:sldMkLst>
          <pc:docMk/>
          <pc:sldMk cId="1479195769" sldId="371"/>
        </pc:sldMkLst>
      </pc:sldChg>
      <pc:sldChg chg="del">
        <pc:chgData name="Allie Pfleger" userId="7701ca9aa713607d" providerId="LiveId" clId="{71E99C0D-D949-419D-B119-4C6E0DDE0749}" dt="2022-10-10T19:08:35.785" v="1448" actId="18676"/>
        <pc:sldMkLst>
          <pc:docMk/>
          <pc:sldMk cId="1773066357" sldId="372"/>
        </pc:sldMkLst>
      </pc:sldChg>
      <pc:sldChg chg="del">
        <pc:chgData name="Allie Pfleger" userId="7701ca9aa713607d" providerId="LiveId" clId="{71E99C0D-D949-419D-B119-4C6E0DDE0749}" dt="2022-10-10T19:08:35.785" v="1448" actId="18676"/>
        <pc:sldMkLst>
          <pc:docMk/>
          <pc:sldMk cId="1343760351" sldId="373"/>
        </pc:sldMkLst>
      </pc:sldChg>
      <pc:sldChg chg="del">
        <pc:chgData name="Allie Pfleger" userId="7701ca9aa713607d" providerId="LiveId" clId="{71E99C0D-D949-419D-B119-4C6E0DDE0749}" dt="2022-10-10T19:08:35.785" v="1448" actId="18676"/>
        <pc:sldMkLst>
          <pc:docMk/>
          <pc:sldMk cId="567214283" sldId="374"/>
        </pc:sldMkLst>
      </pc:sldChg>
      <pc:sldChg chg="del">
        <pc:chgData name="Allie Pfleger" userId="7701ca9aa713607d" providerId="LiveId" clId="{71E99C0D-D949-419D-B119-4C6E0DDE0749}" dt="2022-10-10T19:08:35.785" v="1448" actId="18676"/>
        <pc:sldMkLst>
          <pc:docMk/>
          <pc:sldMk cId="3630174549" sldId="375"/>
        </pc:sldMkLst>
      </pc:sldChg>
      <pc:sldChg chg="del">
        <pc:chgData name="Allie Pfleger" userId="7701ca9aa713607d" providerId="LiveId" clId="{71E99C0D-D949-419D-B119-4C6E0DDE0749}" dt="2022-10-10T19:08:35.785" v="1448" actId="18676"/>
        <pc:sldMkLst>
          <pc:docMk/>
          <pc:sldMk cId="1936447226" sldId="376"/>
        </pc:sldMkLst>
      </pc:sldChg>
      <pc:sldChg chg="del">
        <pc:chgData name="Allie Pfleger" userId="7701ca9aa713607d" providerId="LiveId" clId="{71E99C0D-D949-419D-B119-4C6E0DDE0749}" dt="2022-10-10T19:08:35.785" v="1448" actId="18676"/>
        <pc:sldMkLst>
          <pc:docMk/>
          <pc:sldMk cId="3131249062" sldId="377"/>
        </pc:sldMkLst>
      </pc:sldChg>
      <pc:sldChg chg="del">
        <pc:chgData name="Allie Pfleger" userId="7701ca9aa713607d" providerId="LiveId" clId="{71E99C0D-D949-419D-B119-4C6E0DDE0749}" dt="2022-10-10T19:08:35.785" v="1448" actId="18676"/>
        <pc:sldMkLst>
          <pc:docMk/>
          <pc:sldMk cId="2570522869" sldId="378"/>
        </pc:sldMkLst>
      </pc:sldChg>
      <pc:sldChg chg="del">
        <pc:chgData name="Allie Pfleger" userId="7701ca9aa713607d" providerId="LiveId" clId="{71E99C0D-D949-419D-B119-4C6E0DDE0749}" dt="2022-10-10T19:08:35.785" v="1448" actId="18676"/>
        <pc:sldMkLst>
          <pc:docMk/>
          <pc:sldMk cId="3336609022" sldId="380"/>
        </pc:sldMkLst>
      </pc:sldChg>
      <pc:sldChg chg="del">
        <pc:chgData name="Allie Pfleger" userId="7701ca9aa713607d" providerId="LiveId" clId="{71E99C0D-D949-419D-B119-4C6E0DDE0749}" dt="2022-10-10T19:08:08.954" v="1430" actId="47"/>
        <pc:sldMkLst>
          <pc:docMk/>
          <pc:sldMk cId="3826255578" sldId="381"/>
        </pc:sldMkLst>
      </pc:sldChg>
      <pc:sldChg chg="addSp delSp modSp new mod modClrScheme chgLayout">
        <pc:chgData name="Allie Pfleger" userId="7701ca9aa713607d" providerId="LiveId" clId="{71E99C0D-D949-419D-B119-4C6E0DDE0749}" dt="2022-10-10T19:05:04.683" v="1159" actId="20577"/>
        <pc:sldMkLst>
          <pc:docMk/>
          <pc:sldMk cId="681783591" sldId="382"/>
        </pc:sldMkLst>
        <pc:spChg chg="add del mod ord">
          <ac:chgData name="Allie Pfleger" userId="7701ca9aa713607d" providerId="LiveId" clId="{71E99C0D-D949-419D-B119-4C6E0DDE0749}" dt="2022-10-10T19:00:38.199" v="234" actId="700"/>
          <ac:spMkLst>
            <pc:docMk/>
            <pc:sldMk cId="681783591" sldId="382"/>
            <ac:spMk id="2" creationId="{0E4A689A-9CE5-990A-A0CC-165B0A83A915}"/>
          </ac:spMkLst>
        </pc:spChg>
        <pc:spChg chg="add del mod ord">
          <ac:chgData name="Allie Pfleger" userId="7701ca9aa713607d" providerId="LiveId" clId="{71E99C0D-D949-419D-B119-4C6E0DDE0749}" dt="2022-10-10T19:00:30.277" v="233" actId="700"/>
          <ac:spMkLst>
            <pc:docMk/>
            <pc:sldMk cId="681783591" sldId="382"/>
            <ac:spMk id="3" creationId="{62284087-C964-3334-8CB7-C5FA14878BE0}"/>
          </ac:spMkLst>
        </pc:spChg>
        <pc:spChg chg="add del mod ord">
          <ac:chgData name="Allie Pfleger" userId="7701ca9aa713607d" providerId="LiveId" clId="{71E99C0D-D949-419D-B119-4C6E0DDE0749}" dt="2022-10-10T19:00:30.277" v="233" actId="700"/>
          <ac:spMkLst>
            <pc:docMk/>
            <pc:sldMk cId="681783591" sldId="382"/>
            <ac:spMk id="4" creationId="{137F2C0F-FCFC-E0E7-2AE6-7A1D85DB4A7F}"/>
          </ac:spMkLst>
        </pc:spChg>
        <pc:spChg chg="add mod ord">
          <ac:chgData name="Allie Pfleger" userId="7701ca9aa713607d" providerId="LiveId" clId="{71E99C0D-D949-419D-B119-4C6E0DDE0749}" dt="2022-10-10T19:00:47.874" v="256" actId="20577"/>
          <ac:spMkLst>
            <pc:docMk/>
            <pc:sldMk cId="681783591" sldId="382"/>
            <ac:spMk id="5" creationId="{BC933AF3-2C9D-E2D7-E802-2A8F14B0D2E2}"/>
          </ac:spMkLst>
        </pc:spChg>
        <pc:spChg chg="add mod ord">
          <ac:chgData name="Allie Pfleger" userId="7701ca9aa713607d" providerId="LiveId" clId="{71E99C0D-D949-419D-B119-4C6E0DDE0749}" dt="2022-10-10T19:05:04.683" v="1159" actId="20577"/>
          <ac:spMkLst>
            <pc:docMk/>
            <pc:sldMk cId="681783591" sldId="382"/>
            <ac:spMk id="6" creationId="{BECDCE37-2355-B3F9-4538-8A8697D9ED4F}"/>
          </ac:spMkLst>
        </pc:spChg>
      </pc:sldChg>
      <pc:sldChg chg="modSp new mod">
        <pc:chgData name="Allie Pfleger" userId="7701ca9aa713607d" providerId="LiveId" clId="{71E99C0D-D949-419D-B119-4C6E0DDE0749}" dt="2022-10-10T19:13:44.149" v="1768" actId="20577"/>
        <pc:sldMkLst>
          <pc:docMk/>
          <pc:sldMk cId="1248814983" sldId="383"/>
        </pc:sldMkLst>
        <pc:spChg chg="mod">
          <ac:chgData name="Allie Pfleger" userId="7701ca9aa713607d" providerId="LiveId" clId="{71E99C0D-D949-419D-B119-4C6E0DDE0749}" dt="2022-10-10T19:05:28.281" v="1175" actId="20577"/>
          <ac:spMkLst>
            <pc:docMk/>
            <pc:sldMk cId="1248814983" sldId="383"/>
            <ac:spMk id="2" creationId="{7966711D-1C07-ED95-BBB2-5F0139A0A7ED}"/>
          </ac:spMkLst>
        </pc:spChg>
        <pc:spChg chg="mod">
          <ac:chgData name="Allie Pfleger" userId="7701ca9aa713607d" providerId="LiveId" clId="{71E99C0D-D949-419D-B119-4C6E0DDE0749}" dt="2022-10-10T19:13:44.149" v="1768" actId="20577"/>
          <ac:spMkLst>
            <pc:docMk/>
            <pc:sldMk cId="1248814983" sldId="383"/>
            <ac:spMk id="3" creationId="{815E63B7-CC55-BDB7-1332-D2479E1DA011}"/>
          </ac:spMkLst>
        </pc:spChg>
      </pc:sldChg>
      <pc:sldChg chg="addSp delSp modSp new mod modClrScheme chgLayout modNotesTx">
        <pc:chgData name="Allie Pfleger" userId="7701ca9aa713607d" providerId="LiveId" clId="{71E99C0D-D949-419D-B119-4C6E0DDE0749}" dt="2022-10-10T19:38:23.067" v="2193" actId="5793"/>
        <pc:sldMkLst>
          <pc:docMk/>
          <pc:sldMk cId="945326898" sldId="384"/>
        </pc:sldMkLst>
        <pc:spChg chg="del mod ord">
          <ac:chgData name="Allie Pfleger" userId="7701ca9aa713607d" providerId="LiveId" clId="{71E99C0D-D949-419D-B119-4C6E0DDE0749}" dt="2022-10-10T19:08:50.301" v="1450" actId="700"/>
          <ac:spMkLst>
            <pc:docMk/>
            <pc:sldMk cId="945326898" sldId="384"/>
            <ac:spMk id="2" creationId="{80760E05-1EAE-023C-F4A4-E09E0C1586E4}"/>
          </ac:spMkLst>
        </pc:spChg>
        <pc:spChg chg="del mod ord">
          <ac:chgData name="Allie Pfleger" userId="7701ca9aa713607d" providerId="LiveId" clId="{71E99C0D-D949-419D-B119-4C6E0DDE0749}" dt="2022-10-10T19:08:50.301" v="1450" actId="700"/>
          <ac:spMkLst>
            <pc:docMk/>
            <pc:sldMk cId="945326898" sldId="384"/>
            <ac:spMk id="3" creationId="{937B86E2-DC74-24BD-C128-0D7887671EAB}"/>
          </ac:spMkLst>
        </pc:spChg>
        <pc:spChg chg="add del mod ord">
          <ac:chgData name="Allie Pfleger" userId="7701ca9aa713607d" providerId="LiveId" clId="{71E99C0D-D949-419D-B119-4C6E0DDE0749}" dt="2022-10-10T19:08:54.357" v="1451" actId="700"/>
          <ac:spMkLst>
            <pc:docMk/>
            <pc:sldMk cId="945326898" sldId="384"/>
            <ac:spMk id="4" creationId="{15F08219-7475-AA0C-EF47-18CC772E79F8}"/>
          </ac:spMkLst>
        </pc:spChg>
        <pc:spChg chg="add del mod ord">
          <ac:chgData name="Allie Pfleger" userId="7701ca9aa713607d" providerId="LiveId" clId="{71E99C0D-D949-419D-B119-4C6E0DDE0749}" dt="2022-10-10T19:08:54.357" v="1451" actId="700"/>
          <ac:spMkLst>
            <pc:docMk/>
            <pc:sldMk cId="945326898" sldId="384"/>
            <ac:spMk id="5" creationId="{64C91599-AC01-61A6-7C3F-FA604865D324}"/>
          </ac:spMkLst>
        </pc:spChg>
        <pc:spChg chg="add mod ord">
          <ac:chgData name="Allie Pfleger" userId="7701ca9aa713607d" providerId="LiveId" clId="{71E99C0D-D949-419D-B119-4C6E0DDE0749}" dt="2022-10-10T19:09:09.649" v="1485" actId="20577"/>
          <ac:spMkLst>
            <pc:docMk/>
            <pc:sldMk cId="945326898" sldId="384"/>
            <ac:spMk id="6" creationId="{EC8BA5E0-1029-3E20-C453-0634DE9D0524}"/>
          </ac:spMkLst>
        </pc:spChg>
      </pc:sldChg>
      <pc:sldChg chg="addSp delSp modSp new mod chgLayout modNotesTx">
        <pc:chgData name="Allie Pfleger" userId="7701ca9aa713607d" providerId="LiveId" clId="{71E99C0D-D949-419D-B119-4C6E0DDE0749}" dt="2022-10-10T19:55:48.823" v="2750" actId="20577"/>
        <pc:sldMkLst>
          <pc:docMk/>
          <pc:sldMk cId="2965659528" sldId="385"/>
        </pc:sldMkLst>
        <pc:spChg chg="del">
          <ac:chgData name="Allie Pfleger" userId="7701ca9aa713607d" providerId="LiveId" clId="{71E99C0D-D949-419D-B119-4C6E0DDE0749}" dt="2022-10-10T19:09:36.233" v="1491" actId="700"/>
          <ac:spMkLst>
            <pc:docMk/>
            <pc:sldMk cId="2965659528" sldId="385"/>
            <ac:spMk id="2" creationId="{F28676FA-1D4F-A3FB-40C2-500FCD8F9BB2}"/>
          </ac:spMkLst>
        </pc:spChg>
        <pc:spChg chg="add mod ord">
          <ac:chgData name="Allie Pfleger" userId="7701ca9aa713607d" providerId="LiveId" clId="{71E99C0D-D949-419D-B119-4C6E0DDE0749}" dt="2022-10-10T19:09:44.681" v="1511" actId="20577"/>
          <ac:spMkLst>
            <pc:docMk/>
            <pc:sldMk cId="2965659528" sldId="385"/>
            <ac:spMk id="3" creationId="{D50A17D1-FE6E-8ED6-C993-1491DE368FBE}"/>
          </ac:spMkLst>
        </pc:spChg>
      </pc:sldChg>
      <pc:sldChg chg="addSp delSp modSp new mod modClrScheme chgLayout">
        <pc:chgData name="Allie Pfleger" userId="7701ca9aa713607d" providerId="LiveId" clId="{71E99C0D-D949-419D-B119-4C6E0DDE0749}" dt="2022-10-10T21:53:53.067" v="3357" actId="113"/>
        <pc:sldMkLst>
          <pc:docMk/>
          <pc:sldMk cId="3654869473" sldId="386"/>
        </pc:sldMkLst>
        <pc:spChg chg="del mod ord">
          <ac:chgData name="Allie Pfleger" userId="7701ca9aa713607d" providerId="LiveId" clId="{71E99C0D-D949-419D-B119-4C6E0DDE0749}" dt="2022-10-10T19:09:55.246" v="1513" actId="700"/>
          <ac:spMkLst>
            <pc:docMk/>
            <pc:sldMk cId="3654869473" sldId="386"/>
            <ac:spMk id="2" creationId="{95593D4F-A062-FC42-2065-14F8602D0020}"/>
          </ac:spMkLst>
        </pc:spChg>
        <pc:spChg chg="add mod ord">
          <ac:chgData name="Allie Pfleger" userId="7701ca9aa713607d" providerId="LiveId" clId="{71E99C0D-D949-419D-B119-4C6E0DDE0749}" dt="2022-10-10T19:32:42.476" v="1907" actId="20577"/>
          <ac:spMkLst>
            <pc:docMk/>
            <pc:sldMk cId="3654869473" sldId="386"/>
            <ac:spMk id="3" creationId="{77242698-441E-0F30-F192-01677ABA54D0}"/>
          </ac:spMkLst>
        </pc:spChg>
        <pc:spChg chg="add mod ord">
          <ac:chgData name="Allie Pfleger" userId="7701ca9aa713607d" providerId="LiveId" clId="{71E99C0D-D949-419D-B119-4C6E0DDE0749}" dt="2022-10-10T21:53:53.067" v="3357" actId="113"/>
          <ac:spMkLst>
            <pc:docMk/>
            <pc:sldMk cId="3654869473" sldId="386"/>
            <ac:spMk id="4" creationId="{EAAA43C9-C88B-DEDF-0C52-FFB81329C2BC}"/>
          </ac:spMkLst>
        </pc:spChg>
      </pc:sldChg>
      <pc:sldChg chg="modSp new mod modNotesTx">
        <pc:chgData name="Allie Pfleger" userId="7701ca9aa713607d" providerId="LiveId" clId="{71E99C0D-D949-419D-B119-4C6E0DDE0749}" dt="2022-10-10T22:18:12.429" v="5702" actId="5793"/>
        <pc:sldMkLst>
          <pc:docMk/>
          <pc:sldMk cId="1710384449" sldId="387"/>
        </pc:sldMkLst>
        <pc:spChg chg="mod">
          <ac:chgData name="Allie Pfleger" userId="7701ca9aa713607d" providerId="LiveId" clId="{71E99C0D-D949-419D-B119-4C6E0DDE0749}" dt="2022-10-10T19:10:30.132" v="1566" actId="20577"/>
          <ac:spMkLst>
            <pc:docMk/>
            <pc:sldMk cId="1710384449" sldId="387"/>
            <ac:spMk id="2" creationId="{E2B6235C-5B84-1F14-1B40-143720A2630B}"/>
          </ac:spMkLst>
        </pc:spChg>
      </pc:sldChg>
      <pc:sldChg chg="addSp delSp modSp new mod modClrScheme chgLayout modNotesTx">
        <pc:chgData name="Allie Pfleger" userId="7701ca9aa713607d" providerId="LiveId" clId="{71E99C0D-D949-419D-B119-4C6E0DDE0749}" dt="2022-10-10T19:54:55.336" v="2734" actId="20577"/>
        <pc:sldMkLst>
          <pc:docMk/>
          <pc:sldMk cId="1327010097" sldId="388"/>
        </pc:sldMkLst>
        <pc:spChg chg="del mod ord">
          <ac:chgData name="Allie Pfleger" userId="7701ca9aa713607d" providerId="LiveId" clId="{71E99C0D-D949-419D-B119-4C6E0DDE0749}" dt="2022-10-10T19:10:09.500" v="1519" actId="700"/>
          <ac:spMkLst>
            <pc:docMk/>
            <pc:sldMk cId="1327010097" sldId="388"/>
            <ac:spMk id="2" creationId="{0EB2E212-2099-F583-A519-D133D9065967}"/>
          </ac:spMkLst>
        </pc:spChg>
        <pc:spChg chg="add mod ord">
          <ac:chgData name="Allie Pfleger" userId="7701ca9aa713607d" providerId="LiveId" clId="{71E99C0D-D949-419D-B119-4C6E0DDE0749}" dt="2022-10-10T19:45:54.394" v="2510" actId="20577"/>
          <ac:spMkLst>
            <pc:docMk/>
            <pc:sldMk cId="1327010097" sldId="388"/>
            <ac:spMk id="3" creationId="{83DC80AF-7605-F39C-C1B6-CFDF9DA97BFA}"/>
          </ac:spMkLst>
        </pc:spChg>
        <pc:spChg chg="add mod ord">
          <ac:chgData name="Allie Pfleger" userId="7701ca9aa713607d" providerId="LiveId" clId="{71E99C0D-D949-419D-B119-4C6E0DDE0749}" dt="2022-10-10T19:47:46.091" v="2534" actId="27636"/>
          <ac:spMkLst>
            <pc:docMk/>
            <pc:sldMk cId="1327010097" sldId="388"/>
            <ac:spMk id="4" creationId="{8AA90DDA-E375-8B74-5298-67717879B083}"/>
          </ac:spMkLst>
        </pc:spChg>
      </pc:sldChg>
      <pc:sldChg chg="modSp new mod modNotesTx">
        <pc:chgData name="Allie Pfleger" userId="7701ca9aa713607d" providerId="LiveId" clId="{71E99C0D-D949-419D-B119-4C6E0DDE0749}" dt="2022-10-10T21:54:32.059" v="3422" actId="20577"/>
        <pc:sldMkLst>
          <pc:docMk/>
          <pc:sldMk cId="3914323552" sldId="389"/>
        </pc:sldMkLst>
        <pc:spChg chg="mod">
          <ac:chgData name="Allie Pfleger" userId="7701ca9aa713607d" providerId="LiveId" clId="{71E99C0D-D949-419D-B119-4C6E0DDE0749}" dt="2022-10-10T19:11:56.250" v="1630" actId="255"/>
          <ac:spMkLst>
            <pc:docMk/>
            <pc:sldMk cId="3914323552" sldId="389"/>
            <ac:spMk id="2" creationId="{F4CC96CF-D91B-BB0E-FE1C-502450AAA998}"/>
          </ac:spMkLst>
        </pc:spChg>
      </pc:sldChg>
      <pc:sldChg chg="addSp delSp modSp new mod modClrScheme chgLayout">
        <pc:chgData name="Allie Pfleger" userId="7701ca9aa713607d" providerId="LiveId" clId="{71E99C0D-D949-419D-B119-4C6E0DDE0749}" dt="2022-10-10T19:54:03.373" v="2622" actId="207"/>
        <pc:sldMkLst>
          <pc:docMk/>
          <pc:sldMk cId="1033413711" sldId="390"/>
        </pc:sldMkLst>
        <pc:spChg chg="del mod ord">
          <ac:chgData name="Allie Pfleger" userId="7701ca9aa713607d" providerId="LiveId" clId="{71E99C0D-D949-419D-B119-4C6E0DDE0749}" dt="2022-10-10T19:10:58.500" v="1569" actId="700"/>
          <ac:spMkLst>
            <pc:docMk/>
            <pc:sldMk cId="1033413711" sldId="390"/>
            <ac:spMk id="2" creationId="{E392F32E-E955-D624-92FC-7676B312A043}"/>
          </ac:spMkLst>
        </pc:spChg>
        <pc:spChg chg="add mod ord">
          <ac:chgData name="Allie Pfleger" userId="7701ca9aa713607d" providerId="LiveId" clId="{71E99C0D-D949-419D-B119-4C6E0DDE0749}" dt="2022-10-10T19:53:08.424" v="2595" actId="20577"/>
          <ac:spMkLst>
            <pc:docMk/>
            <pc:sldMk cId="1033413711" sldId="390"/>
            <ac:spMk id="3" creationId="{9D3F4436-F7CF-AA52-0A9D-824F1F0335AD}"/>
          </ac:spMkLst>
        </pc:spChg>
        <pc:spChg chg="add mod ord">
          <ac:chgData name="Allie Pfleger" userId="7701ca9aa713607d" providerId="LiveId" clId="{71E99C0D-D949-419D-B119-4C6E0DDE0749}" dt="2022-10-10T19:54:03.373" v="2622" actId="207"/>
          <ac:spMkLst>
            <pc:docMk/>
            <pc:sldMk cId="1033413711" sldId="390"/>
            <ac:spMk id="4" creationId="{D80F2126-340C-5A8E-A90E-4F10914A5EED}"/>
          </ac:spMkLst>
        </pc:spChg>
      </pc:sldChg>
      <pc:sldChg chg="modSp new mod modNotesTx">
        <pc:chgData name="Allie Pfleger" userId="7701ca9aa713607d" providerId="LiveId" clId="{71E99C0D-D949-419D-B119-4C6E0DDE0749}" dt="2022-10-10T22:16:46.637" v="5681" actId="20577"/>
        <pc:sldMkLst>
          <pc:docMk/>
          <pc:sldMk cId="1112226768" sldId="391"/>
        </pc:sldMkLst>
        <pc:spChg chg="mod">
          <ac:chgData name="Allie Pfleger" userId="7701ca9aa713607d" providerId="LiveId" clId="{71E99C0D-D949-419D-B119-4C6E0DDE0749}" dt="2022-10-10T19:13:08.033" v="1670" actId="20577"/>
          <ac:spMkLst>
            <pc:docMk/>
            <pc:sldMk cId="1112226768" sldId="391"/>
            <ac:spMk id="2" creationId="{50F419E7-0A5B-FF1F-6003-9CB34D93FB50}"/>
          </ac:spMkLst>
        </pc:spChg>
      </pc:sldChg>
      <pc:sldChg chg="addSp delSp modSp new mod modClrScheme chgLayout">
        <pc:chgData name="Allie Pfleger" userId="7701ca9aa713607d" providerId="LiveId" clId="{71E99C0D-D949-419D-B119-4C6E0DDE0749}" dt="2022-10-10T22:18:41.158" v="5704" actId="207"/>
        <pc:sldMkLst>
          <pc:docMk/>
          <pc:sldMk cId="1434768389" sldId="392"/>
        </pc:sldMkLst>
        <pc:spChg chg="del mod ord">
          <ac:chgData name="Allie Pfleger" userId="7701ca9aa713607d" providerId="LiveId" clId="{71E99C0D-D949-419D-B119-4C6E0DDE0749}" dt="2022-10-10T19:11:26.815" v="1577" actId="700"/>
          <ac:spMkLst>
            <pc:docMk/>
            <pc:sldMk cId="1434768389" sldId="392"/>
            <ac:spMk id="2" creationId="{391B7125-C004-F7BA-17C0-A2670BE2C780}"/>
          </ac:spMkLst>
        </pc:spChg>
        <pc:spChg chg="add mod ord">
          <ac:chgData name="Allie Pfleger" userId="7701ca9aa713607d" providerId="LiveId" clId="{71E99C0D-D949-419D-B119-4C6E0DDE0749}" dt="2022-10-10T21:56:47.553" v="3557" actId="20577"/>
          <ac:spMkLst>
            <pc:docMk/>
            <pc:sldMk cId="1434768389" sldId="392"/>
            <ac:spMk id="3" creationId="{F52AB4BF-348D-DAD1-182B-D2973B98F0C5}"/>
          </ac:spMkLst>
        </pc:spChg>
        <pc:spChg chg="add mod ord">
          <ac:chgData name="Allie Pfleger" userId="7701ca9aa713607d" providerId="LiveId" clId="{71E99C0D-D949-419D-B119-4C6E0DDE0749}" dt="2022-10-10T22:18:41.158" v="5704" actId="207"/>
          <ac:spMkLst>
            <pc:docMk/>
            <pc:sldMk cId="1434768389" sldId="392"/>
            <ac:spMk id="4" creationId="{70568AEC-814C-99AE-5955-259B6F6E6D71}"/>
          </ac:spMkLst>
        </pc:spChg>
      </pc:sldChg>
      <pc:sldChg chg="modSp new mod modNotesTx">
        <pc:chgData name="Allie Pfleger" userId="7701ca9aa713607d" providerId="LiveId" clId="{71E99C0D-D949-419D-B119-4C6E0DDE0749}" dt="2022-10-10T22:17:11.005" v="5698" actId="20577"/>
        <pc:sldMkLst>
          <pc:docMk/>
          <pc:sldMk cId="1322811871" sldId="393"/>
        </pc:sldMkLst>
        <pc:spChg chg="mod">
          <ac:chgData name="Allie Pfleger" userId="7701ca9aa713607d" providerId="LiveId" clId="{71E99C0D-D949-419D-B119-4C6E0DDE0749}" dt="2022-10-10T19:13:19.783" v="1703" actId="20577"/>
          <ac:spMkLst>
            <pc:docMk/>
            <pc:sldMk cId="1322811871" sldId="393"/>
            <ac:spMk id="2" creationId="{E1228E62-0BC3-D867-BF5C-44B0A9876334}"/>
          </ac:spMkLst>
        </pc:spChg>
      </pc:sldChg>
      <pc:sldChg chg="addSp delSp modSp new mod modClrScheme chgLayout">
        <pc:chgData name="Allie Pfleger" userId="7701ca9aa713607d" providerId="LiveId" clId="{71E99C0D-D949-419D-B119-4C6E0DDE0749}" dt="2022-10-10T22:15:52.775" v="5562" actId="20577"/>
        <pc:sldMkLst>
          <pc:docMk/>
          <pc:sldMk cId="390062140" sldId="394"/>
        </pc:sldMkLst>
        <pc:spChg chg="del mod ord">
          <ac:chgData name="Allie Pfleger" userId="7701ca9aa713607d" providerId="LiveId" clId="{71E99C0D-D949-419D-B119-4C6E0DDE0749}" dt="2022-10-10T19:12:21.904" v="1635" actId="700"/>
          <ac:spMkLst>
            <pc:docMk/>
            <pc:sldMk cId="390062140" sldId="394"/>
            <ac:spMk id="2" creationId="{579642F8-4A2C-0028-408D-7ABD33E45924}"/>
          </ac:spMkLst>
        </pc:spChg>
        <pc:spChg chg="add mod ord">
          <ac:chgData name="Allie Pfleger" userId="7701ca9aa713607d" providerId="LiveId" clId="{71E99C0D-D949-419D-B119-4C6E0DDE0749}" dt="2022-10-10T22:12:46.007" v="4907" actId="20577"/>
          <ac:spMkLst>
            <pc:docMk/>
            <pc:sldMk cId="390062140" sldId="394"/>
            <ac:spMk id="3" creationId="{72C310A4-FB4A-51A9-6667-98E76492085C}"/>
          </ac:spMkLst>
        </pc:spChg>
        <pc:spChg chg="add mod ord">
          <ac:chgData name="Allie Pfleger" userId="7701ca9aa713607d" providerId="LiveId" clId="{71E99C0D-D949-419D-B119-4C6E0DDE0749}" dt="2022-10-10T22:15:52.775" v="5562" actId="20577"/>
          <ac:spMkLst>
            <pc:docMk/>
            <pc:sldMk cId="390062140" sldId="394"/>
            <ac:spMk id="4" creationId="{BB5E5A0F-1A95-0A7F-3ACC-88E9676F62FE}"/>
          </ac:spMkLst>
        </pc:spChg>
      </pc:sldChg>
      <pc:sldChg chg="modSp new mod modNotesTx">
        <pc:chgData name="Allie Pfleger" userId="7701ca9aa713607d" providerId="LiveId" clId="{71E99C0D-D949-419D-B119-4C6E0DDE0749}" dt="2022-10-10T22:17:04.795" v="5684"/>
        <pc:sldMkLst>
          <pc:docMk/>
          <pc:sldMk cId="1060962691" sldId="395"/>
        </pc:sldMkLst>
        <pc:spChg chg="mod">
          <ac:chgData name="Allie Pfleger" userId="7701ca9aa713607d" providerId="LiveId" clId="{71E99C0D-D949-419D-B119-4C6E0DDE0749}" dt="2022-10-10T19:13:36.104" v="1767" actId="20577"/>
          <ac:spMkLst>
            <pc:docMk/>
            <pc:sldMk cId="1060962691" sldId="395"/>
            <ac:spMk id="2" creationId="{3671BDF7-15CF-0476-5978-8298A5D40498}"/>
          </ac:spMkLst>
        </pc:spChg>
      </pc:sldChg>
      <pc:sldChg chg="addSp delSp modSp new mod modClrScheme chgLayout">
        <pc:chgData name="Allie Pfleger" userId="7701ca9aa713607d" providerId="LiveId" clId="{71E99C0D-D949-419D-B119-4C6E0DDE0749}" dt="2022-10-10T22:42:49.978" v="6737" actId="20577"/>
        <pc:sldMkLst>
          <pc:docMk/>
          <pc:sldMk cId="1406101310" sldId="396"/>
        </pc:sldMkLst>
        <pc:spChg chg="del mod ord">
          <ac:chgData name="Allie Pfleger" userId="7701ca9aa713607d" providerId="LiveId" clId="{71E99C0D-D949-419D-B119-4C6E0DDE0749}" dt="2022-10-10T19:12:38.674" v="1641" actId="700"/>
          <ac:spMkLst>
            <pc:docMk/>
            <pc:sldMk cId="1406101310" sldId="396"/>
            <ac:spMk id="2" creationId="{B5B3DBB5-97D4-CC3E-A348-CBF4DA4DB300}"/>
          </ac:spMkLst>
        </pc:spChg>
        <pc:spChg chg="add mod ord">
          <ac:chgData name="Allie Pfleger" userId="7701ca9aa713607d" providerId="LiveId" clId="{71E99C0D-D949-419D-B119-4C6E0DDE0749}" dt="2022-10-10T22:37:00.378" v="6045" actId="20577"/>
          <ac:spMkLst>
            <pc:docMk/>
            <pc:sldMk cId="1406101310" sldId="396"/>
            <ac:spMk id="3" creationId="{3578775A-3F80-0EB1-07E5-32F8E93E6D5C}"/>
          </ac:spMkLst>
        </pc:spChg>
        <pc:spChg chg="add mod ord">
          <ac:chgData name="Allie Pfleger" userId="7701ca9aa713607d" providerId="LiveId" clId="{71E99C0D-D949-419D-B119-4C6E0DDE0749}" dt="2022-10-10T22:42:49.978" v="6737" actId="20577"/>
          <ac:spMkLst>
            <pc:docMk/>
            <pc:sldMk cId="1406101310" sldId="396"/>
            <ac:spMk id="4" creationId="{3BBFA69A-3B19-07CC-407E-6A923DF7564B}"/>
          </ac:spMkLst>
        </pc:spChg>
      </pc:sldChg>
      <pc:sldChg chg="addSp delSp modSp new mod modClrScheme chgLayout">
        <pc:chgData name="Allie Pfleger" userId="7701ca9aa713607d" providerId="LiveId" clId="{71E99C0D-D949-419D-B119-4C6E0DDE0749}" dt="2022-10-10T23:03:03.918" v="7487" actId="20577"/>
        <pc:sldMkLst>
          <pc:docMk/>
          <pc:sldMk cId="4098920376" sldId="397"/>
        </pc:sldMkLst>
        <pc:spChg chg="del mod ord">
          <ac:chgData name="Allie Pfleger" userId="7701ca9aa713607d" providerId="LiveId" clId="{71E99C0D-D949-419D-B119-4C6E0DDE0749}" dt="2022-10-10T19:12:44.349" v="1644" actId="700"/>
          <ac:spMkLst>
            <pc:docMk/>
            <pc:sldMk cId="4098920376" sldId="397"/>
            <ac:spMk id="2" creationId="{A06FE086-CD11-3603-246E-92426C035B7D}"/>
          </ac:spMkLst>
        </pc:spChg>
        <pc:spChg chg="add mod ord">
          <ac:chgData name="Allie Pfleger" userId="7701ca9aa713607d" providerId="LiveId" clId="{71E99C0D-D949-419D-B119-4C6E0DDE0749}" dt="2022-10-10T23:02:16.775" v="7466" actId="5793"/>
          <ac:spMkLst>
            <pc:docMk/>
            <pc:sldMk cId="4098920376" sldId="397"/>
            <ac:spMk id="3" creationId="{E6A5EE38-A135-4393-36E6-0348058FEFE7}"/>
          </ac:spMkLst>
        </pc:spChg>
        <pc:spChg chg="add mod ord">
          <ac:chgData name="Allie Pfleger" userId="7701ca9aa713607d" providerId="LiveId" clId="{71E99C0D-D949-419D-B119-4C6E0DDE0749}" dt="2022-10-10T23:03:03.918" v="7487" actId="20577"/>
          <ac:spMkLst>
            <pc:docMk/>
            <pc:sldMk cId="4098920376" sldId="397"/>
            <ac:spMk id="4" creationId="{89BF708D-06C5-85C8-129B-D1690D261936}"/>
          </ac:spMkLst>
        </pc:spChg>
      </pc:sldChg>
      <pc:sldChg chg="addSp delSp modSp new mod ord modNotesTx">
        <pc:chgData name="Allie Pfleger" userId="7701ca9aa713607d" providerId="LiveId" clId="{71E99C0D-D949-419D-B119-4C6E0DDE0749}" dt="2022-10-11T21:55:58.564" v="7644" actId="2711"/>
        <pc:sldMkLst>
          <pc:docMk/>
          <pc:sldMk cId="3856435500" sldId="398"/>
        </pc:sldMkLst>
        <pc:spChg chg="mod">
          <ac:chgData name="Allie Pfleger" userId="7701ca9aa713607d" providerId="LiveId" clId="{71E99C0D-D949-419D-B119-4C6E0DDE0749}" dt="2022-10-11T21:52:44.271" v="7604" actId="20577"/>
          <ac:spMkLst>
            <pc:docMk/>
            <pc:sldMk cId="3856435500" sldId="398"/>
            <ac:spMk id="2" creationId="{645646C8-7FA2-3B4D-D7A9-8583D091B473}"/>
          </ac:spMkLst>
        </pc:spChg>
        <pc:spChg chg="mod">
          <ac:chgData name="Allie Pfleger" userId="7701ca9aa713607d" providerId="LiveId" clId="{71E99C0D-D949-419D-B119-4C6E0DDE0749}" dt="2022-10-11T21:55:58.564" v="7644" actId="2711"/>
          <ac:spMkLst>
            <pc:docMk/>
            <pc:sldMk cId="3856435500" sldId="398"/>
            <ac:spMk id="3" creationId="{714E8F8E-0237-C91D-E4B9-D4BB69AFA996}"/>
          </ac:spMkLst>
        </pc:spChg>
        <pc:spChg chg="add del mod">
          <ac:chgData name="Allie Pfleger" userId="7701ca9aa713607d" providerId="LiveId" clId="{71E99C0D-D949-419D-B119-4C6E0DDE0749}" dt="2022-10-10T21:59:58.193" v="4015" actId="478"/>
          <ac:spMkLst>
            <pc:docMk/>
            <pc:sldMk cId="3856435500" sldId="398"/>
            <ac:spMk id="4" creationId="{E782447C-20DA-68CC-AE31-97DA00A2C7C8}"/>
          </ac:spMkLst>
        </pc:spChg>
      </pc:sldChg>
      <pc:sldChg chg="modSp new mod">
        <pc:chgData name="Allie Pfleger" userId="7701ca9aa713607d" providerId="LiveId" clId="{71E99C0D-D949-419D-B119-4C6E0DDE0749}" dt="2022-10-10T19:35:55.467" v="1977" actId="207"/>
        <pc:sldMkLst>
          <pc:docMk/>
          <pc:sldMk cId="503375607" sldId="399"/>
        </pc:sldMkLst>
        <pc:spChg chg="mod">
          <ac:chgData name="Allie Pfleger" userId="7701ca9aa713607d" providerId="LiveId" clId="{71E99C0D-D949-419D-B119-4C6E0DDE0749}" dt="2022-10-10T19:34:37.101" v="1954" actId="20577"/>
          <ac:spMkLst>
            <pc:docMk/>
            <pc:sldMk cId="503375607" sldId="399"/>
            <ac:spMk id="2" creationId="{B260AD5D-74B1-F015-52C7-15890FB09A2C}"/>
          </ac:spMkLst>
        </pc:spChg>
        <pc:spChg chg="mod">
          <ac:chgData name="Allie Pfleger" userId="7701ca9aa713607d" providerId="LiveId" clId="{71E99C0D-D949-419D-B119-4C6E0DDE0749}" dt="2022-10-10T19:35:55.467" v="1977" actId="207"/>
          <ac:spMkLst>
            <pc:docMk/>
            <pc:sldMk cId="503375607" sldId="399"/>
            <ac:spMk id="3" creationId="{E47B7597-98B9-8B54-D390-A26CBCB4B5E5}"/>
          </ac:spMkLst>
        </pc:spChg>
      </pc:sldChg>
      <pc:sldChg chg="modSp add del mod ord">
        <pc:chgData name="Allie Pfleger" userId="7701ca9aa713607d" providerId="LiveId" clId="{71E99C0D-D949-419D-B119-4C6E0DDE0749}" dt="2022-10-10T19:17:57.156" v="1871" actId="47"/>
        <pc:sldMkLst>
          <pc:docMk/>
          <pc:sldMk cId="1962081185" sldId="399"/>
        </pc:sldMkLst>
        <pc:spChg chg="mod">
          <ac:chgData name="Allie Pfleger" userId="7701ca9aa713607d" providerId="LiveId" clId="{71E99C0D-D949-419D-B119-4C6E0DDE0749}" dt="2022-10-10T19:15:05.376" v="1829" actId="27636"/>
          <ac:spMkLst>
            <pc:docMk/>
            <pc:sldMk cId="1962081185" sldId="399"/>
            <ac:spMk id="3" creationId="{714E8F8E-0237-C91D-E4B9-D4BB69AFA996}"/>
          </ac:spMkLst>
        </pc:spChg>
      </pc:sldChg>
      <pc:sldChg chg="addSp modSp add mod">
        <pc:chgData name="Allie Pfleger" userId="7701ca9aa713607d" providerId="LiveId" clId="{71E99C0D-D949-419D-B119-4C6E0DDE0749}" dt="2022-10-11T21:59:02.308" v="7690"/>
        <pc:sldMkLst>
          <pc:docMk/>
          <pc:sldMk cId="2499340607" sldId="400"/>
        </pc:sldMkLst>
        <pc:spChg chg="mod">
          <ac:chgData name="Allie Pfleger" userId="7701ca9aa713607d" providerId="LiveId" clId="{71E99C0D-D949-419D-B119-4C6E0DDE0749}" dt="2022-10-11T21:59:02.308" v="7690"/>
          <ac:spMkLst>
            <pc:docMk/>
            <pc:sldMk cId="2499340607" sldId="400"/>
            <ac:spMk id="2" creationId="{645646C8-7FA2-3B4D-D7A9-8583D091B473}"/>
          </ac:spMkLst>
        </pc:spChg>
        <pc:spChg chg="mod">
          <ac:chgData name="Allie Pfleger" userId="7701ca9aa713607d" providerId="LiveId" clId="{71E99C0D-D949-419D-B119-4C6E0DDE0749}" dt="2022-10-10T19:36:42.899" v="1983" actId="20577"/>
          <ac:spMkLst>
            <pc:docMk/>
            <pc:sldMk cId="2499340607" sldId="400"/>
            <ac:spMk id="3" creationId="{714E8F8E-0237-C91D-E4B9-D4BB69AFA996}"/>
          </ac:spMkLst>
        </pc:spChg>
        <pc:spChg chg="add mod">
          <ac:chgData name="Allie Pfleger" userId="7701ca9aa713607d" providerId="LiveId" clId="{71E99C0D-D949-419D-B119-4C6E0DDE0749}" dt="2022-10-11T21:57:09.850" v="7661"/>
          <ac:spMkLst>
            <pc:docMk/>
            <pc:sldMk cId="2499340607" sldId="400"/>
            <ac:spMk id="4" creationId="{B543EAD7-0200-723A-F508-560C6F72910C}"/>
          </ac:spMkLst>
        </pc:spChg>
        <pc:spChg chg="add mod">
          <ac:chgData name="Allie Pfleger" userId="7701ca9aa713607d" providerId="LiveId" clId="{71E99C0D-D949-419D-B119-4C6E0DDE0749}" dt="2022-10-11T21:57:34.855" v="7666" actId="2711"/>
          <ac:spMkLst>
            <pc:docMk/>
            <pc:sldMk cId="2499340607" sldId="400"/>
            <ac:spMk id="5" creationId="{C40349E7-75EB-8F2A-515E-8F4B588A38F6}"/>
          </ac:spMkLst>
        </pc:spChg>
        <pc:spChg chg="add mod">
          <ac:chgData name="Allie Pfleger" userId="7701ca9aa713607d" providerId="LiveId" clId="{71E99C0D-D949-419D-B119-4C6E0DDE0749}" dt="2022-10-11T21:57:40.175" v="7667"/>
          <ac:spMkLst>
            <pc:docMk/>
            <pc:sldMk cId="2499340607" sldId="400"/>
            <ac:spMk id="6" creationId="{84A8F042-B51A-D1F4-0DD5-33D9354A155C}"/>
          </ac:spMkLst>
        </pc:spChg>
        <pc:spChg chg="add mod">
          <ac:chgData name="Allie Pfleger" userId="7701ca9aa713607d" providerId="LiveId" clId="{71E99C0D-D949-419D-B119-4C6E0DDE0749}" dt="2022-10-11T21:58:00.347" v="7670" actId="20577"/>
          <ac:spMkLst>
            <pc:docMk/>
            <pc:sldMk cId="2499340607" sldId="400"/>
            <ac:spMk id="7" creationId="{9C2347F0-3970-F27F-C81D-1CE6A85D846C}"/>
          </ac:spMkLst>
        </pc:spChg>
      </pc:sldChg>
      <pc:sldChg chg="delSp modSp add del mod">
        <pc:chgData name="Allie Pfleger" userId="7701ca9aa713607d" providerId="LiveId" clId="{71E99C0D-D949-419D-B119-4C6E0DDE0749}" dt="2022-10-11T21:57:07.007" v="7660" actId="47"/>
        <pc:sldMkLst>
          <pc:docMk/>
          <pc:sldMk cId="2113309981" sldId="401"/>
        </pc:sldMkLst>
        <pc:spChg chg="mod">
          <ac:chgData name="Allie Pfleger" userId="7701ca9aa713607d" providerId="LiveId" clId="{71E99C0D-D949-419D-B119-4C6E0DDE0749}" dt="2022-10-10T22:00:18.353" v="4026" actId="20577"/>
          <ac:spMkLst>
            <pc:docMk/>
            <pc:sldMk cId="2113309981" sldId="401"/>
            <ac:spMk id="2" creationId="{645646C8-7FA2-3B4D-D7A9-8583D091B473}"/>
          </ac:spMkLst>
        </pc:spChg>
        <pc:spChg chg="del">
          <ac:chgData name="Allie Pfleger" userId="7701ca9aa713607d" providerId="LiveId" clId="{71E99C0D-D949-419D-B119-4C6E0DDE0749}" dt="2022-10-10T19:43:04.772" v="2357" actId="478"/>
          <ac:spMkLst>
            <pc:docMk/>
            <pc:sldMk cId="2113309981" sldId="401"/>
            <ac:spMk id="7" creationId="{9C2347F0-3970-F27F-C81D-1CE6A85D846C}"/>
          </ac:spMkLst>
        </pc:spChg>
      </pc:sldChg>
      <pc:sldChg chg="add del">
        <pc:chgData name="Allie Pfleger" userId="7701ca9aa713607d" providerId="LiveId" clId="{71E99C0D-D949-419D-B119-4C6E0DDE0749}" dt="2022-10-10T19:43:01.806" v="2355"/>
        <pc:sldMkLst>
          <pc:docMk/>
          <pc:sldMk cId="3856483454" sldId="401"/>
        </pc:sldMkLst>
      </pc:sldChg>
      <pc:sldChg chg="delSp modSp add del mod">
        <pc:chgData name="Allie Pfleger" userId="7701ca9aa713607d" providerId="LiveId" clId="{71E99C0D-D949-419D-B119-4C6E0DDE0749}" dt="2022-10-11T21:57:06.095" v="7659" actId="47"/>
        <pc:sldMkLst>
          <pc:docMk/>
          <pc:sldMk cId="4128608795" sldId="402"/>
        </pc:sldMkLst>
        <pc:spChg chg="mod">
          <ac:chgData name="Allie Pfleger" userId="7701ca9aa713607d" providerId="LiveId" clId="{71E99C0D-D949-419D-B119-4C6E0DDE0749}" dt="2022-10-10T22:00:15.256" v="4024" actId="20577"/>
          <ac:spMkLst>
            <pc:docMk/>
            <pc:sldMk cId="4128608795" sldId="402"/>
            <ac:spMk id="2" creationId="{645646C8-7FA2-3B4D-D7A9-8583D091B473}"/>
          </ac:spMkLst>
        </pc:spChg>
        <pc:spChg chg="del">
          <ac:chgData name="Allie Pfleger" userId="7701ca9aa713607d" providerId="LiveId" clId="{71E99C0D-D949-419D-B119-4C6E0DDE0749}" dt="2022-10-10T19:43:11.242" v="2360" actId="478"/>
          <ac:spMkLst>
            <pc:docMk/>
            <pc:sldMk cId="4128608795" sldId="402"/>
            <ac:spMk id="6" creationId="{84A8F042-B51A-D1F4-0DD5-33D9354A155C}"/>
          </ac:spMkLst>
        </pc:spChg>
        <pc:spChg chg="del">
          <ac:chgData name="Allie Pfleger" userId="7701ca9aa713607d" providerId="LiveId" clId="{71E99C0D-D949-419D-B119-4C6E0DDE0749}" dt="2022-10-10T19:43:09.268" v="2359" actId="478"/>
          <ac:spMkLst>
            <pc:docMk/>
            <pc:sldMk cId="4128608795" sldId="402"/>
            <ac:spMk id="7" creationId="{9C2347F0-3970-F27F-C81D-1CE6A85D846C}"/>
          </ac:spMkLst>
        </pc:spChg>
      </pc:sldChg>
      <pc:sldChg chg="delSp modSp add del mod">
        <pc:chgData name="Allie Pfleger" userId="7701ca9aa713607d" providerId="LiveId" clId="{71E99C0D-D949-419D-B119-4C6E0DDE0749}" dt="2022-10-11T21:57:05.092" v="7658" actId="47"/>
        <pc:sldMkLst>
          <pc:docMk/>
          <pc:sldMk cId="3457184038" sldId="403"/>
        </pc:sldMkLst>
        <pc:spChg chg="mod">
          <ac:chgData name="Allie Pfleger" userId="7701ca9aa713607d" providerId="LiveId" clId="{71E99C0D-D949-419D-B119-4C6E0DDE0749}" dt="2022-10-10T22:00:11.274" v="4022" actId="20577"/>
          <ac:spMkLst>
            <pc:docMk/>
            <pc:sldMk cId="3457184038" sldId="403"/>
            <ac:spMk id="2" creationId="{645646C8-7FA2-3B4D-D7A9-8583D091B473}"/>
          </ac:spMkLst>
        </pc:spChg>
        <pc:spChg chg="mod">
          <ac:chgData name="Allie Pfleger" userId="7701ca9aa713607d" providerId="LiveId" clId="{71E99C0D-D949-419D-B119-4C6E0DDE0749}" dt="2022-10-11T21:56:55.850" v="7657" actId="313"/>
          <ac:spMkLst>
            <pc:docMk/>
            <pc:sldMk cId="3457184038" sldId="403"/>
            <ac:spMk id="4" creationId="{B543EAD7-0200-723A-F508-560C6F72910C}"/>
          </ac:spMkLst>
        </pc:spChg>
        <pc:spChg chg="del">
          <ac:chgData name="Allie Pfleger" userId="7701ca9aa713607d" providerId="LiveId" clId="{71E99C0D-D949-419D-B119-4C6E0DDE0749}" dt="2022-10-10T19:43:18.194" v="2364" actId="478"/>
          <ac:spMkLst>
            <pc:docMk/>
            <pc:sldMk cId="3457184038" sldId="403"/>
            <ac:spMk id="5" creationId="{C40349E7-75EB-8F2A-515E-8F4B588A38F6}"/>
          </ac:spMkLst>
        </pc:spChg>
        <pc:spChg chg="del">
          <ac:chgData name="Allie Pfleger" userId="7701ca9aa713607d" providerId="LiveId" clId="{71E99C0D-D949-419D-B119-4C6E0DDE0749}" dt="2022-10-10T19:43:17.337" v="2363" actId="478"/>
          <ac:spMkLst>
            <pc:docMk/>
            <pc:sldMk cId="3457184038" sldId="403"/>
            <ac:spMk id="6" creationId="{84A8F042-B51A-D1F4-0DD5-33D9354A155C}"/>
          </ac:spMkLst>
        </pc:spChg>
        <pc:spChg chg="del">
          <ac:chgData name="Allie Pfleger" userId="7701ca9aa713607d" providerId="LiveId" clId="{71E99C0D-D949-419D-B119-4C6E0DDE0749}" dt="2022-10-10T19:43:15.747" v="2362" actId="478"/>
          <ac:spMkLst>
            <pc:docMk/>
            <pc:sldMk cId="3457184038" sldId="403"/>
            <ac:spMk id="7" creationId="{9C2347F0-3970-F27F-C81D-1CE6A85D846C}"/>
          </ac:spMkLst>
        </pc:spChg>
      </pc:sldChg>
      <pc:sldChg chg="addSp delSp modSp add mod">
        <pc:chgData name="Allie Pfleger" userId="7701ca9aa713607d" providerId="LiveId" clId="{71E99C0D-D949-419D-B119-4C6E0DDE0749}" dt="2022-10-11T21:56:22.839" v="7649" actId="20577"/>
        <pc:sldMkLst>
          <pc:docMk/>
          <pc:sldMk cId="2714155616" sldId="404"/>
        </pc:sldMkLst>
        <pc:spChg chg="mod">
          <ac:chgData name="Allie Pfleger" userId="7701ca9aa713607d" providerId="LiveId" clId="{71E99C0D-D949-419D-B119-4C6E0DDE0749}" dt="2022-10-11T21:56:22.839" v="7649" actId="20577"/>
          <ac:spMkLst>
            <pc:docMk/>
            <pc:sldMk cId="2714155616" sldId="404"/>
            <ac:spMk id="2" creationId="{645646C8-7FA2-3B4D-D7A9-8583D091B473}"/>
          </ac:spMkLst>
        </pc:spChg>
        <pc:spChg chg="del">
          <ac:chgData name="Allie Pfleger" userId="7701ca9aa713607d" providerId="LiveId" clId="{71E99C0D-D949-419D-B119-4C6E0DDE0749}" dt="2022-10-10T19:43:26.850" v="2370" actId="478"/>
          <ac:spMkLst>
            <pc:docMk/>
            <pc:sldMk cId="2714155616" sldId="404"/>
            <ac:spMk id="4" creationId="{B543EAD7-0200-723A-F508-560C6F72910C}"/>
          </ac:spMkLst>
        </pc:spChg>
        <pc:spChg chg="del">
          <ac:chgData name="Allie Pfleger" userId="7701ca9aa713607d" providerId="LiveId" clId="{71E99C0D-D949-419D-B119-4C6E0DDE0749}" dt="2022-10-10T19:43:25.818" v="2369" actId="478"/>
          <ac:spMkLst>
            <pc:docMk/>
            <pc:sldMk cId="2714155616" sldId="404"/>
            <ac:spMk id="5" creationId="{C40349E7-75EB-8F2A-515E-8F4B588A38F6}"/>
          </ac:spMkLst>
        </pc:spChg>
        <pc:spChg chg="del">
          <ac:chgData name="Allie Pfleger" userId="7701ca9aa713607d" providerId="LiveId" clId="{71E99C0D-D949-419D-B119-4C6E0DDE0749}" dt="2022-10-10T19:43:24.865" v="2368" actId="478"/>
          <ac:spMkLst>
            <pc:docMk/>
            <pc:sldMk cId="2714155616" sldId="404"/>
            <ac:spMk id="6" creationId="{84A8F042-B51A-D1F4-0DD5-33D9354A155C}"/>
          </ac:spMkLst>
        </pc:spChg>
        <pc:spChg chg="del mod">
          <ac:chgData name="Allie Pfleger" userId="7701ca9aa713607d" providerId="LiveId" clId="{71E99C0D-D949-419D-B119-4C6E0DDE0749}" dt="2022-10-10T19:43:23.794" v="2367" actId="478"/>
          <ac:spMkLst>
            <pc:docMk/>
            <pc:sldMk cId="2714155616" sldId="404"/>
            <ac:spMk id="7" creationId="{9C2347F0-3970-F27F-C81D-1CE6A85D846C}"/>
          </ac:spMkLst>
        </pc:spChg>
        <pc:spChg chg="add mod">
          <ac:chgData name="Allie Pfleger" userId="7701ca9aa713607d" providerId="LiveId" clId="{71E99C0D-D949-419D-B119-4C6E0DDE0749}" dt="2022-10-10T22:00:00.269" v="4016"/>
          <ac:spMkLst>
            <pc:docMk/>
            <pc:sldMk cId="2714155616" sldId="404"/>
            <ac:spMk id="8" creationId="{36C83BD8-087A-63EA-0AF9-D1253C9873B4}"/>
          </ac:spMkLst>
        </pc:spChg>
      </pc:sldChg>
      <pc:sldChg chg="delSp modSp add mod ord modNotesTx">
        <pc:chgData name="Allie Pfleger" userId="7701ca9aa713607d" providerId="LiveId" clId="{71E99C0D-D949-419D-B119-4C6E0DDE0749}" dt="2022-10-12T04:18:44.452" v="8312" actId="20577"/>
        <pc:sldMkLst>
          <pc:docMk/>
          <pc:sldMk cId="144325026" sldId="405"/>
        </pc:sldMkLst>
        <pc:spChg chg="mod">
          <ac:chgData name="Allie Pfleger" userId="7701ca9aa713607d" providerId="LiveId" clId="{71E99C0D-D949-419D-B119-4C6E0DDE0749}" dt="2022-10-11T21:59:23.901" v="7705" actId="20577"/>
          <ac:spMkLst>
            <pc:docMk/>
            <pc:sldMk cId="144325026" sldId="405"/>
            <ac:spMk id="2" creationId="{645646C8-7FA2-3B4D-D7A9-8583D091B473}"/>
          </ac:spMkLst>
        </pc:spChg>
        <pc:spChg chg="mod">
          <ac:chgData name="Allie Pfleger" userId="7701ca9aa713607d" providerId="LiveId" clId="{71E99C0D-D949-419D-B119-4C6E0DDE0749}" dt="2022-10-10T19:48:31.190" v="2544" actId="403"/>
          <ac:spMkLst>
            <pc:docMk/>
            <pc:sldMk cId="144325026" sldId="405"/>
            <ac:spMk id="3" creationId="{714E8F8E-0237-C91D-E4B9-D4BB69AFA996}"/>
          </ac:spMkLst>
        </pc:spChg>
        <pc:spChg chg="del">
          <ac:chgData name="Allie Pfleger" userId="7701ca9aa713607d" providerId="LiveId" clId="{71E99C0D-D949-419D-B119-4C6E0DDE0749}" dt="2022-10-10T19:48:17.393" v="2539" actId="478"/>
          <ac:spMkLst>
            <pc:docMk/>
            <pc:sldMk cId="144325026" sldId="405"/>
            <ac:spMk id="4" creationId="{B543EAD7-0200-723A-F508-560C6F72910C}"/>
          </ac:spMkLst>
        </pc:spChg>
        <pc:spChg chg="del">
          <ac:chgData name="Allie Pfleger" userId="7701ca9aa713607d" providerId="LiveId" clId="{71E99C0D-D949-419D-B119-4C6E0DDE0749}" dt="2022-10-10T19:48:18.809" v="2540" actId="478"/>
          <ac:spMkLst>
            <pc:docMk/>
            <pc:sldMk cId="144325026" sldId="405"/>
            <ac:spMk id="5" creationId="{C40349E7-75EB-8F2A-515E-8F4B588A38F6}"/>
          </ac:spMkLst>
        </pc:spChg>
        <pc:spChg chg="del">
          <ac:chgData name="Allie Pfleger" userId="7701ca9aa713607d" providerId="LiveId" clId="{71E99C0D-D949-419D-B119-4C6E0DDE0749}" dt="2022-10-10T19:48:20.393" v="2541" actId="478"/>
          <ac:spMkLst>
            <pc:docMk/>
            <pc:sldMk cId="144325026" sldId="405"/>
            <ac:spMk id="6" creationId="{84A8F042-B51A-D1F4-0DD5-33D9354A155C}"/>
          </ac:spMkLst>
        </pc:spChg>
        <pc:spChg chg="mod">
          <ac:chgData name="Allie Pfleger" userId="7701ca9aa713607d" providerId="LiveId" clId="{71E99C0D-D949-419D-B119-4C6E0DDE0749}" dt="2022-10-12T04:18:44.452" v="8312" actId="20577"/>
          <ac:spMkLst>
            <pc:docMk/>
            <pc:sldMk cId="144325026" sldId="405"/>
            <ac:spMk id="7" creationId="{9C2347F0-3970-F27F-C81D-1CE6A85D846C}"/>
          </ac:spMkLst>
        </pc:spChg>
      </pc:sldChg>
      <pc:sldChg chg="addSp delSp modSp add mod modNotesTx">
        <pc:chgData name="Allie Pfleger" userId="7701ca9aa713607d" providerId="LiveId" clId="{71E99C0D-D949-419D-B119-4C6E0DDE0749}" dt="2022-10-11T21:59:09.427" v="7695" actId="20577"/>
        <pc:sldMkLst>
          <pc:docMk/>
          <pc:sldMk cId="371594700" sldId="406"/>
        </pc:sldMkLst>
        <pc:spChg chg="mod">
          <ac:chgData name="Allie Pfleger" userId="7701ca9aa713607d" providerId="LiveId" clId="{71E99C0D-D949-419D-B119-4C6E0DDE0749}" dt="2022-10-11T21:59:09.427" v="7695" actId="20577"/>
          <ac:spMkLst>
            <pc:docMk/>
            <pc:sldMk cId="371594700" sldId="406"/>
            <ac:spMk id="2" creationId="{645646C8-7FA2-3B4D-D7A9-8583D091B473}"/>
          </ac:spMkLst>
        </pc:spChg>
        <pc:spChg chg="add mod">
          <ac:chgData name="Allie Pfleger" userId="7701ca9aa713607d" providerId="LiveId" clId="{71E99C0D-D949-419D-B119-4C6E0DDE0749}" dt="2022-10-10T21:59:29.602" v="4014" actId="20577"/>
          <ac:spMkLst>
            <pc:docMk/>
            <pc:sldMk cId="371594700" sldId="406"/>
            <ac:spMk id="4" creationId="{A7E38F59-40AE-9E82-BE47-A6DE994BDFBD}"/>
          </ac:spMkLst>
        </pc:spChg>
        <pc:spChg chg="del">
          <ac:chgData name="Allie Pfleger" userId="7701ca9aa713607d" providerId="LiveId" clId="{71E99C0D-D949-419D-B119-4C6E0DDE0749}" dt="2022-10-10T19:57:29.881" v="2837" actId="478"/>
          <ac:spMkLst>
            <pc:docMk/>
            <pc:sldMk cId="371594700" sldId="406"/>
            <ac:spMk id="7" creationId="{9C2347F0-3970-F27F-C81D-1CE6A85D846C}"/>
          </ac:spMkLst>
        </pc:spChg>
      </pc:sldChg>
      <pc:sldChg chg="modSp add mod">
        <pc:chgData name="Allie Pfleger" userId="7701ca9aa713607d" providerId="LiveId" clId="{71E99C0D-D949-419D-B119-4C6E0DDE0749}" dt="2022-10-10T22:19:44.317" v="5732" actId="20577"/>
        <pc:sldMkLst>
          <pc:docMk/>
          <pc:sldMk cId="2036467967" sldId="407"/>
        </pc:sldMkLst>
        <pc:spChg chg="mod">
          <ac:chgData name="Allie Pfleger" userId="7701ca9aa713607d" providerId="LiveId" clId="{71E99C0D-D949-419D-B119-4C6E0DDE0749}" dt="2022-10-10T21:57:15.050" v="3640" actId="20577"/>
          <ac:spMkLst>
            <pc:docMk/>
            <pc:sldMk cId="2036467967" sldId="407"/>
            <ac:spMk id="3" creationId="{F52AB4BF-348D-DAD1-182B-D2973B98F0C5}"/>
          </ac:spMkLst>
        </pc:spChg>
        <pc:spChg chg="mod">
          <ac:chgData name="Allie Pfleger" userId="7701ca9aa713607d" providerId="LiveId" clId="{71E99C0D-D949-419D-B119-4C6E0DDE0749}" dt="2022-10-10T22:19:44.317" v="5732" actId="20577"/>
          <ac:spMkLst>
            <pc:docMk/>
            <pc:sldMk cId="2036467967" sldId="407"/>
            <ac:spMk id="4" creationId="{70568AEC-814C-99AE-5955-259B6F6E6D71}"/>
          </ac:spMkLst>
        </pc:spChg>
      </pc:sldChg>
      <pc:sldChg chg="modSp add mod">
        <pc:chgData name="Allie Pfleger" userId="7701ca9aa713607d" providerId="LiveId" clId="{71E99C0D-D949-419D-B119-4C6E0DDE0749}" dt="2022-10-11T22:02:26.591" v="7825" actId="20577"/>
        <pc:sldMkLst>
          <pc:docMk/>
          <pc:sldMk cId="1496003062" sldId="408"/>
        </pc:sldMkLst>
        <pc:spChg chg="mod">
          <ac:chgData name="Allie Pfleger" userId="7701ca9aa713607d" providerId="LiveId" clId="{71E99C0D-D949-419D-B119-4C6E0DDE0749}" dt="2022-10-11T22:02:26.591" v="7825" actId="20577"/>
          <ac:spMkLst>
            <pc:docMk/>
            <pc:sldMk cId="1496003062" sldId="408"/>
            <ac:spMk id="2" creationId="{645646C8-7FA2-3B4D-D7A9-8583D091B473}"/>
          </ac:spMkLst>
        </pc:spChg>
        <pc:spChg chg="mod">
          <ac:chgData name="Allie Pfleger" userId="7701ca9aa713607d" providerId="LiveId" clId="{71E99C0D-D949-419D-B119-4C6E0DDE0749}" dt="2022-10-10T21:59:17.625" v="3996" actId="20577"/>
          <ac:spMkLst>
            <pc:docMk/>
            <pc:sldMk cId="1496003062" sldId="408"/>
            <ac:spMk id="3" creationId="{714E8F8E-0237-C91D-E4B9-D4BB69AFA996}"/>
          </ac:spMkLst>
        </pc:spChg>
        <pc:spChg chg="mod">
          <ac:chgData name="Allie Pfleger" userId="7701ca9aa713607d" providerId="LiveId" clId="{71E99C0D-D949-419D-B119-4C6E0DDE0749}" dt="2022-10-10T22:07:15.216" v="4393" actId="20577"/>
          <ac:spMkLst>
            <pc:docMk/>
            <pc:sldMk cId="1496003062" sldId="408"/>
            <ac:spMk id="4" creationId="{A7E38F59-40AE-9E82-BE47-A6DE994BDFBD}"/>
          </ac:spMkLst>
        </pc:spChg>
      </pc:sldChg>
      <pc:sldChg chg="addSp delSp modSp add mod">
        <pc:chgData name="Allie Pfleger" userId="7701ca9aa713607d" providerId="LiveId" clId="{71E99C0D-D949-419D-B119-4C6E0DDE0749}" dt="2022-10-11T22:05:14.934" v="7883"/>
        <pc:sldMkLst>
          <pc:docMk/>
          <pc:sldMk cId="638615927" sldId="409"/>
        </pc:sldMkLst>
        <pc:spChg chg="mod">
          <ac:chgData name="Allie Pfleger" userId="7701ca9aa713607d" providerId="LiveId" clId="{71E99C0D-D949-419D-B119-4C6E0DDE0749}" dt="2022-10-11T22:02:43.590" v="7845" actId="20577"/>
          <ac:spMkLst>
            <pc:docMk/>
            <pc:sldMk cId="638615927" sldId="409"/>
            <ac:spMk id="2" creationId="{645646C8-7FA2-3B4D-D7A9-8583D091B473}"/>
          </ac:spMkLst>
        </pc:spChg>
        <pc:spChg chg="del">
          <ac:chgData name="Allie Pfleger" userId="7701ca9aa713607d" providerId="LiveId" clId="{71E99C0D-D949-419D-B119-4C6E0DDE0749}" dt="2022-10-10T22:01:26.764" v="4098" actId="478"/>
          <ac:spMkLst>
            <pc:docMk/>
            <pc:sldMk cId="638615927" sldId="409"/>
            <ac:spMk id="3" creationId="{714E8F8E-0237-C91D-E4B9-D4BB69AFA996}"/>
          </ac:spMkLst>
        </pc:spChg>
        <pc:spChg chg="add del mod">
          <ac:chgData name="Allie Pfleger" userId="7701ca9aa713607d" providerId="LiveId" clId="{71E99C0D-D949-419D-B119-4C6E0DDE0749}" dt="2022-10-10T22:01:31.698" v="4101" actId="478"/>
          <ac:spMkLst>
            <pc:docMk/>
            <pc:sldMk cId="638615927" sldId="409"/>
            <ac:spMk id="5" creationId="{BCB9335D-A7E9-2379-95D5-0F322F7644D3}"/>
          </ac:spMkLst>
        </pc:spChg>
        <pc:spChg chg="add del mod">
          <ac:chgData name="Allie Pfleger" userId="7701ca9aa713607d" providerId="LiveId" clId="{71E99C0D-D949-419D-B119-4C6E0DDE0749}" dt="2022-10-10T22:01:28.419" v="4100"/>
          <ac:spMkLst>
            <pc:docMk/>
            <pc:sldMk cId="638615927" sldId="409"/>
            <ac:spMk id="6" creationId="{9458212E-F3C7-868C-7B22-6359E3E5DAFC}"/>
          </ac:spMkLst>
        </pc:spChg>
        <pc:spChg chg="mod">
          <ac:chgData name="Allie Pfleger" userId="7701ca9aa713607d" providerId="LiveId" clId="{71E99C0D-D949-419D-B119-4C6E0DDE0749}" dt="2022-10-11T22:05:14.934" v="7883"/>
          <ac:spMkLst>
            <pc:docMk/>
            <pc:sldMk cId="638615927" sldId="409"/>
            <ac:spMk id="7" creationId="{9C2347F0-3970-F27F-C81D-1CE6A85D846C}"/>
          </ac:spMkLst>
        </pc:spChg>
        <pc:spChg chg="add mod">
          <ac:chgData name="Allie Pfleger" userId="7701ca9aa713607d" providerId="LiveId" clId="{71E99C0D-D949-419D-B119-4C6E0DDE0749}" dt="2022-10-10T22:02:31.450" v="4115" actId="14100"/>
          <ac:spMkLst>
            <pc:docMk/>
            <pc:sldMk cId="638615927" sldId="409"/>
            <ac:spMk id="8" creationId="{67582F18-9312-AACB-CA58-5DA186580DED}"/>
          </ac:spMkLst>
        </pc:spChg>
      </pc:sldChg>
      <pc:sldChg chg="modSp add del mod ord">
        <pc:chgData name="Allie Pfleger" userId="7701ca9aa713607d" providerId="LiveId" clId="{71E99C0D-D949-419D-B119-4C6E0DDE0749}" dt="2022-10-11T22:13:24.057" v="7938" actId="47"/>
        <pc:sldMkLst>
          <pc:docMk/>
          <pc:sldMk cId="2348914670" sldId="410"/>
        </pc:sldMkLst>
        <pc:spChg chg="mod">
          <ac:chgData name="Allie Pfleger" userId="7701ca9aa713607d" providerId="LiveId" clId="{71E99C0D-D949-419D-B119-4C6E0DDE0749}" dt="2022-10-10T22:09:26.104" v="4725" actId="20577"/>
          <ac:spMkLst>
            <pc:docMk/>
            <pc:sldMk cId="2348914670" sldId="410"/>
            <ac:spMk id="2" creationId="{645646C8-7FA2-3B4D-D7A9-8583D091B473}"/>
          </ac:spMkLst>
        </pc:spChg>
        <pc:spChg chg="mod">
          <ac:chgData name="Allie Pfleger" userId="7701ca9aa713607d" providerId="LiveId" clId="{71E99C0D-D949-419D-B119-4C6E0DDE0749}" dt="2022-10-10T22:05:20.858" v="4218" actId="255"/>
          <ac:spMkLst>
            <pc:docMk/>
            <pc:sldMk cId="2348914670" sldId="410"/>
            <ac:spMk id="7" creationId="{9C2347F0-3970-F27F-C81D-1CE6A85D846C}"/>
          </ac:spMkLst>
        </pc:spChg>
      </pc:sldChg>
      <pc:sldChg chg="modSp add mod ord">
        <pc:chgData name="Allie Pfleger" userId="7701ca9aa713607d" providerId="LiveId" clId="{71E99C0D-D949-419D-B119-4C6E0DDE0749}" dt="2022-10-10T22:38:47.994" v="6199"/>
        <pc:sldMkLst>
          <pc:docMk/>
          <pc:sldMk cId="207095199" sldId="411"/>
        </pc:sldMkLst>
        <pc:spChg chg="mod">
          <ac:chgData name="Allie Pfleger" userId="7701ca9aa713607d" providerId="LiveId" clId="{71E99C0D-D949-419D-B119-4C6E0DDE0749}" dt="2022-10-10T22:08:18.569" v="4451" actId="20577"/>
          <ac:spMkLst>
            <pc:docMk/>
            <pc:sldMk cId="207095199" sldId="411"/>
            <ac:spMk id="3" creationId="{F52AB4BF-348D-DAD1-182B-D2973B98F0C5}"/>
          </ac:spMkLst>
        </pc:spChg>
        <pc:spChg chg="mod">
          <ac:chgData name="Allie Pfleger" userId="7701ca9aa713607d" providerId="LiveId" clId="{71E99C0D-D949-419D-B119-4C6E0DDE0749}" dt="2022-10-10T22:12:09.563" v="4871" actId="20577"/>
          <ac:spMkLst>
            <pc:docMk/>
            <pc:sldMk cId="207095199" sldId="411"/>
            <ac:spMk id="4" creationId="{70568AEC-814C-99AE-5955-259B6F6E6D71}"/>
          </ac:spMkLst>
        </pc:spChg>
      </pc:sldChg>
      <pc:sldChg chg="add del">
        <pc:chgData name="Allie Pfleger" userId="7701ca9aa713607d" providerId="LiveId" clId="{71E99C0D-D949-419D-B119-4C6E0DDE0749}" dt="2022-10-10T22:04:07.066" v="4144"/>
        <pc:sldMkLst>
          <pc:docMk/>
          <pc:sldMk cId="3953411084" sldId="411"/>
        </pc:sldMkLst>
      </pc:sldChg>
      <pc:sldChg chg="modSp add mod modNotesTx">
        <pc:chgData name="Allie Pfleger" userId="7701ca9aa713607d" providerId="LiveId" clId="{71E99C0D-D949-419D-B119-4C6E0DDE0749}" dt="2022-10-11T22:13:09.468" v="7937" actId="20577"/>
        <pc:sldMkLst>
          <pc:docMk/>
          <pc:sldMk cId="1541903935" sldId="412"/>
        </pc:sldMkLst>
        <pc:spChg chg="mod">
          <ac:chgData name="Allie Pfleger" userId="7701ca9aa713607d" providerId="LiveId" clId="{71E99C0D-D949-419D-B119-4C6E0DDE0749}" dt="2022-10-11T22:13:09.468" v="7937" actId="20577"/>
          <ac:spMkLst>
            <pc:docMk/>
            <pc:sldMk cId="1541903935" sldId="412"/>
            <ac:spMk id="2" creationId="{645646C8-7FA2-3B4D-D7A9-8583D091B473}"/>
          </ac:spMkLst>
        </pc:spChg>
        <pc:spChg chg="mod">
          <ac:chgData name="Allie Pfleger" userId="7701ca9aa713607d" providerId="LiveId" clId="{71E99C0D-D949-419D-B119-4C6E0DDE0749}" dt="2022-10-11T22:13:03.237" v="7932" actId="20577"/>
          <ac:spMkLst>
            <pc:docMk/>
            <pc:sldMk cId="1541903935" sldId="412"/>
            <ac:spMk id="7" creationId="{9C2347F0-3970-F27F-C81D-1CE6A85D846C}"/>
          </ac:spMkLst>
        </pc:spChg>
        <pc:spChg chg="mod">
          <ac:chgData name="Allie Pfleger" userId="7701ca9aa713607d" providerId="LiveId" clId="{71E99C0D-D949-419D-B119-4C6E0DDE0749}" dt="2022-10-11T22:12:52.197" v="7929" actId="113"/>
          <ac:spMkLst>
            <pc:docMk/>
            <pc:sldMk cId="1541903935" sldId="412"/>
            <ac:spMk id="8" creationId="{67582F18-9312-AACB-CA58-5DA186580DED}"/>
          </ac:spMkLst>
        </pc:spChg>
      </pc:sldChg>
      <pc:sldChg chg="delSp modSp add mod modNotesTx">
        <pc:chgData name="Allie Pfleger" userId="7701ca9aa713607d" providerId="LiveId" clId="{71E99C0D-D949-419D-B119-4C6E0DDE0749}" dt="2022-10-11T22:02:35.796" v="7840" actId="20577"/>
        <pc:sldMkLst>
          <pc:docMk/>
          <pc:sldMk cId="1252551200" sldId="413"/>
        </pc:sldMkLst>
        <pc:spChg chg="mod">
          <ac:chgData name="Allie Pfleger" userId="7701ca9aa713607d" providerId="LiveId" clId="{71E99C0D-D949-419D-B119-4C6E0DDE0749}" dt="2022-10-11T22:02:35.796" v="7840" actId="20577"/>
          <ac:spMkLst>
            <pc:docMk/>
            <pc:sldMk cId="1252551200" sldId="413"/>
            <ac:spMk id="2" creationId="{645646C8-7FA2-3B4D-D7A9-8583D091B473}"/>
          </ac:spMkLst>
        </pc:spChg>
        <pc:spChg chg="del">
          <ac:chgData name="Allie Pfleger" userId="7701ca9aa713607d" providerId="LiveId" clId="{71E99C0D-D949-419D-B119-4C6E0DDE0749}" dt="2022-10-10T22:37:56.321" v="6047" actId="478"/>
          <ac:spMkLst>
            <pc:docMk/>
            <pc:sldMk cId="1252551200" sldId="413"/>
            <ac:spMk id="7" creationId="{9C2347F0-3970-F27F-C81D-1CE6A85D846C}"/>
          </ac:spMkLst>
        </pc:spChg>
      </pc:sldChg>
      <pc:sldChg chg="modSp add mod">
        <pc:chgData name="Allie Pfleger" userId="7701ca9aa713607d" providerId="LiveId" clId="{71E99C0D-D949-419D-B119-4C6E0DDE0749}" dt="2022-10-11T22:17:30.555" v="8138" actId="20577"/>
        <pc:sldMkLst>
          <pc:docMk/>
          <pc:sldMk cId="2964501351" sldId="414"/>
        </pc:sldMkLst>
        <pc:spChg chg="mod">
          <ac:chgData name="Allie Pfleger" userId="7701ca9aa713607d" providerId="LiveId" clId="{71E99C0D-D949-419D-B119-4C6E0DDE0749}" dt="2022-10-11T22:17:30.555" v="8138" actId="20577"/>
          <ac:spMkLst>
            <pc:docMk/>
            <pc:sldMk cId="2964501351" sldId="414"/>
            <ac:spMk id="2" creationId="{645646C8-7FA2-3B4D-D7A9-8583D091B473}"/>
          </ac:spMkLst>
        </pc:spChg>
        <pc:spChg chg="mod">
          <ac:chgData name="Allie Pfleger" userId="7701ca9aa713607d" providerId="LiveId" clId="{71E99C0D-D949-419D-B119-4C6E0DDE0749}" dt="2022-10-10T22:43:23.624" v="6740"/>
          <ac:spMkLst>
            <pc:docMk/>
            <pc:sldMk cId="2964501351" sldId="414"/>
            <ac:spMk id="3" creationId="{714E8F8E-0237-C91D-E4B9-D4BB69AFA996}"/>
          </ac:spMkLst>
        </pc:spChg>
        <pc:spChg chg="mod">
          <ac:chgData name="Allie Pfleger" userId="7701ca9aa713607d" providerId="LiveId" clId="{71E99C0D-D949-419D-B119-4C6E0DDE0749}" dt="2022-10-10T22:43:44.145" v="6814" actId="20577"/>
          <ac:spMkLst>
            <pc:docMk/>
            <pc:sldMk cId="2964501351" sldId="414"/>
            <ac:spMk id="4" creationId="{A7E38F59-40AE-9E82-BE47-A6DE994BDFBD}"/>
          </ac:spMkLst>
        </pc:spChg>
      </pc:sldChg>
      <pc:sldChg chg="delSp modSp add mod modNotesTx">
        <pc:chgData name="Allie Pfleger" userId="7701ca9aa713607d" providerId="LiveId" clId="{71E99C0D-D949-419D-B119-4C6E0DDE0749}" dt="2022-10-11T21:59:18.550" v="7700" actId="20577"/>
        <pc:sldMkLst>
          <pc:docMk/>
          <pc:sldMk cId="3692210509" sldId="415"/>
        </pc:sldMkLst>
        <pc:spChg chg="mod">
          <ac:chgData name="Allie Pfleger" userId="7701ca9aa713607d" providerId="LiveId" clId="{71E99C0D-D949-419D-B119-4C6E0DDE0749}" dt="2022-10-11T21:59:18.550" v="7700" actId="20577"/>
          <ac:spMkLst>
            <pc:docMk/>
            <pc:sldMk cId="3692210509" sldId="415"/>
            <ac:spMk id="2" creationId="{645646C8-7FA2-3B4D-D7A9-8583D091B473}"/>
          </ac:spMkLst>
        </pc:spChg>
        <pc:spChg chg="del">
          <ac:chgData name="Allie Pfleger" userId="7701ca9aa713607d" providerId="LiveId" clId="{71E99C0D-D949-419D-B119-4C6E0DDE0749}" dt="2022-10-10T22:44:02.505" v="6816" actId="478"/>
          <ac:spMkLst>
            <pc:docMk/>
            <pc:sldMk cId="3692210509" sldId="415"/>
            <ac:spMk id="4" creationId="{A7E38F59-40AE-9E82-BE47-A6DE994BDFBD}"/>
          </ac:spMkLst>
        </pc:spChg>
      </pc:sldChg>
      <pc:sldChg chg="delSp modSp add mod">
        <pc:chgData name="Allie Pfleger" userId="7701ca9aa713607d" providerId="LiveId" clId="{71E99C0D-D949-419D-B119-4C6E0DDE0749}" dt="2022-10-11T21:58:48.046" v="7686" actId="20577"/>
        <pc:sldMkLst>
          <pc:docMk/>
          <pc:sldMk cId="27499453" sldId="416"/>
        </pc:sldMkLst>
        <pc:spChg chg="mod">
          <ac:chgData name="Allie Pfleger" userId="7701ca9aa713607d" providerId="LiveId" clId="{71E99C0D-D949-419D-B119-4C6E0DDE0749}" dt="2022-10-11T21:58:48.046" v="7686" actId="20577"/>
          <ac:spMkLst>
            <pc:docMk/>
            <pc:sldMk cId="27499453" sldId="416"/>
            <ac:spMk id="2" creationId="{645646C8-7FA2-3B4D-D7A9-8583D091B473}"/>
          </ac:spMkLst>
        </pc:spChg>
        <pc:spChg chg="del">
          <ac:chgData name="Allie Pfleger" userId="7701ca9aa713607d" providerId="LiveId" clId="{71E99C0D-D949-419D-B119-4C6E0DDE0749}" dt="2022-10-10T22:44:56.257" v="6986" actId="478"/>
          <ac:spMkLst>
            <pc:docMk/>
            <pc:sldMk cId="27499453" sldId="416"/>
            <ac:spMk id="4" creationId="{B543EAD7-0200-723A-F508-560C6F72910C}"/>
          </ac:spMkLst>
        </pc:spChg>
      </pc:sldChg>
      <pc:sldChg chg="addSp delSp modSp add del mod ord">
        <pc:chgData name="Allie Pfleger" userId="7701ca9aa713607d" providerId="LiveId" clId="{71E99C0D-D949-419D-B119-4C6E0DDE0749}" dt="2022-10-11T22:17:35.935" v="8139" actId="47"/>
        <pc:sldMkLst>
          <pc:docMk/>
          <pc:sldMk cId="526019513" sldId="417"/>
        </pc:sldMkLst>
        <pc:spChg chg="del">
          <ac:chgData name="Allie Pfleger" userId="7701ca9aa713607d" providerId="LiveId" clId="{71E99C0D-D949-419D-B119-4C6E0DDE0749}" dt="2022-10-10T22:45:53.323" v="6992" actId="478"/>
          <ac:spMkLst>
            <pc:docMk/>
            <pc:sldMk cId="526019513" sldId="417"/>
            <ac:spMk id="3" creationId="{714E8F8E-0237-C91D-E4B9-D4BB69AFA996}"/>
          </ac:spMkLst>
        </pc:spChg>
        <pc:spChg chg="del">
          <ac:chgData name="Allie Pfleger" userId="7701ca9aa713607d" providerId="LiveId" clId="{71E99C0D-D949-419D-B119-4C6E0DDE0749}" dt="2022-10-10T22:45:29.753" v="6988" actId="478"/>
          <ac:spMkLst>
            <pc:docMk/>
            <pc:sldMk cId="526019513" sldId="417"/>
            <ac:spMk id="4" creationId="{A7E38F59-40AE-9E82-BE47-A6DE994BDFBD}"/>
          </ac:spMkLst>
        </pc:spChg>
        <pc:spChg chg="add mod">
          <ac:chgData name="Allie Pfleger" userId="7701ca9aa713607d" providerId="LiveId" clId="{71E99C0D-D949-419D-B119-4C6E0DDE0749}" dt="2022-10-10T23:00:35.398" v="7094" actId="20577"/>
          <ac:spMkLst>
            <pc:docMk/>
            <pc:sldMk cId="526019513" sldId="417"/>
            <ac:spMk id="5" creationId="{09B3DFC6-A391-F452-B4B6-374A10D45197}"/>
          </ac:spMkLst>
        </pc:spChg>
        <pc:spChg chg="add del mod">
          <ac:chgData name="Allie Pfleger" userId="7701ca9aa713607d" providerId="LiveId" clId="{71E99C0D-D949-419D-B119-4C6E0DDE0749}" dt="2022-10-10T22:45:55.056" v="6993" actId="478"/>
          <ac:spMkLst>
            <pc:docMk/>
            <pc:sldMk cId="526019513" sldId="417"/>
            <ac:spMk id="7" creationId="{4C0357FE-1C0F-A455-EF91-6B537BF7C106}"/>
          </ac:spMkLst>
        </pc:spChg>
      </pc:sldChg>
      <pc:sldChg chg="modSp add mod modNotesTx">
        <pc:chgData name="Allie Pfleger" userId="7701ca9aa713607d" providerId="LiveId" clId="{71E99C0D-D949-419D-B119-4C6E0DDE0749}" dt="2022-10-12T04:11:47.127" v="8179"/>
        <pc:sldMkLst>
          <pc:docMk/>
          <pc:sldMk cId="3019862895" sldId="418"/>
        </pc:sldMkLst>
        <pc:spChg chg="mod">
          <ac:chgData name="Allie Pfleger" userId="7701ca9aa713607d" providerId="LiveId" clId="{71E99C0D-D949-419D-B119-4C6E0DDE0749}" dt="2022-10-11T22:17:40.610" v="8144" actId="20577"/>
          <ac:spMkLst>
            <pc:docMk/>
            <pc:sldMk cId="3019862895" sldId="418"/>
            <ac:spMk id="2" creationId="{645646C8-7FA2-3B4D-D7A9-8583D091B473}"/>
          </ac:spMkLst>
        </pc:spChg>
        <pc:spChg chg="mod">
          <ac:chgData name="Allie Pfleger" userId="7701ca9aa713607d" providerId="LiveId" clId="{71E99C0D-D949-419D-B119-4C6E0DDE0749}" dt="2022-10-12T04:11:47.127" v="8179"/>
          <ac:spMkLst>
            <pc:docMk/>
            <pc:sldMk cId="3019862895" sldId="418"/>
            <ac:spMk id="5" creationId="{09B3DFC6-A391-F452-B4B6-374A10D45197}"/>
          </ac:spMkLst>
        </pc:spChg>
      </pc:sldChg>
      <pc:sldChg chg="delSp modSp add mod">
        <pc:chgData name="Allie Pfleger" userId="7701ca9aa713607d" providerId="LiveId" clId="{71E99C0D-D949-419D-B119-4C6E0DDE0749}" dt="2022-10-12T04:14:35.407" v="8227" actId="20577"/>
        <pc:sldMkLst>
          <pc:docMk/>
          <pc:sldMk cId="2666383083" sldId="419"/>
        </pc:sldMkLst>
        <pc:spChg chg="mod">
          <ac:chgData name="Allie Pfleger" userId="7701ca9aa713607d" providerId="LiveId" clId="{71E99C0D-D949-419D-B119-4C6E0DDE0749}" dt="2022-10-12T04:14:22.626" v="8225" actId="20577"/>
          <ac:spMkLst>
            <pc:docMk/>
            <pc:sldMk cId="2666383083" sldId="419"/>
            <ac:spMk id="2" creationId="{645646C8-7FA2-3B4D-D7A9-8583D091B473}"/>
          </ac:spMkLst>
        </pc:spChg>
        <pc:spChg chg="mod">
          <ac:chgData name="Allie Pfleger" userId="7701ca9aa713607d" providerId="LiveId" clId="{71E99C0D-D949-419D-B119-4C6E0DDE0749}" dt="2022-10-12T04:14:35.407" v="8227" actId="20577"/>
          <ac:spMkLst>
            <pc:docMk/>
            <pc:sldMk cId="2666383083" sldId="419"/>
            <ac:spMk id="3" creationId="{714E8F8E-0237-C91D-E4B9-D4BB69AFA996}"/>
          </ac:spMkLst>
        </pc:spChg>
        <pc:spChg chg="del">
          <ac:chgData name="Allie Pfleger" userId="7701ca9aa713607d" providerId="LiveId" clId="{71E99C0D-D949-419D-B119-4C6E0DDE0749}" dt="2022-10-10T23:03:38.333" v="7493" actId="478"/>
          <ac:spMkLst>
            <pc:docMk/>
            <pc:sldMk cId="2666383083" sldId="419"/>
            <ac:spMk id="4" creationId="{A7E38F59-40AE-9E82-BE47-A6DE994BDFBD}"/>
          </ac:spMkLst>
        </pc:spChg>
      </pc:sldChg>
      <pc:sldChg chg="addSp modSp add del mod">
        <pc:chgData name="Allie Pfleger" userId="7701ca9aa713607d" providerId="LiveId" clId="{71E99C0D-D949-419D-B119-4C6E0DDE0749}" dt="2022-10-12T04:15:10.042" v="8233" actId="47"/>
        <pc:sldMkLst>
          <pc:docMk/>
          <pc:sldMk cId="366900561" sldId="420"/>
        </pc:sldMkLst>
        <pc:spChg chg="mod">
          <ac:chgData name="Allie Pfleger" userId="7701ca9aa713607d" providerId="LiveId" clId="{71E99C0D-D949-419D-B119-4C6E0DDE0749}" dt="2022-10-10T23:05:56.270" v="7544" actId="20577"/>
          <ac:spMkLst>
            <pc:docMk/>
            <pc:sldMk cId="366900561" sldId="420"/>
            <ac:spMk id="3" creationId="{714E8F8E-0237-C91D-E4B9-D4BB69AFA996}"/>
          </ac:spMkLst>
        </pc:spChg>
        <pc:spChg chg="add mod">
          <ac:chgData name="Allie Pfleger" userId="7701ca9aa713607d" providerId="LiveId" clId="{71E99C0D-D949-419D-B119-4C6E0DDE0749}" dt="2022-10-12T04:15:02.881" v="8231"/>
          <ac:spMkLst>
            <pc:docMk/>
            <pc:sldMk cId="366900561" sldId="420"/>
            <ac:spMk id="4" creationId="{B4B8AA2E-9B68-9D85-4DAE-6E89EC50E669}"/>
          </ac:spMkLst>
        </pc:spChg>
      </pc:sldChg>
      <pc:sldChg chg="delSp modSp add mod">
        <pc:chgData name="Allie Pfleger" userId="7701ca9aa713607d" providerId="LiveId" clId="{71E99C0D-D949-419D-B119-4C6E0DDE0749}" dt="2022-10-11T21:58:59.444" v="7689"/>
        <pc:sldMkLst>
          <pc:docMk/>
          <pc:sldMk cId="3004601340" sldId="421"/>
        </pc:sldMkLst>
        <pc:spChg chg="mod">
          <ac:chgData name="Allie Pfleger" userId="7701ca9aa713607d" providerId="LiveId" clId="{71E99C0D-D949-419D-B119-4C6E0DDE0749}" dt="2022-10-11T21:58:59.444" v="7689"/>
          <ac:spMkLst>
            <pc:docMk/>
            <pc:sldMk cId="3004601340" sldId="421"/>
            <ac:spMk id="2" creationId="{645646C8-7FA2-3B4D-D7A9-8583D091B473}"/>
          </ac:spMkLst>
        </pc:spChg>
        <pc:spChg chg="del">
          <ac:chgData name="Allie Pfleger" userId="7701ca9aa713607d" providerId="LiveId" clId="{71E99C0D-D949-419D-B119-4C6E0DDE0749}" dt="2022-10-11T21:58:11.631" v="7672" actId="478"/>
          <ac:spMkLst>
            <pc:docMk/>
            <pc:sldMk cId="3004601340" sldId="421"/>
            <ac:spMk id="7" creationId="{9C2347F0-3970-F27F-C81D-1CE6A85D846C}"/>
          </ac:spMkLst>
        </pc:spChg>
      </pc:sldChg>
      <pc:sldChg chg="delSp modSp add mod">
        <pc:chgData name="Allie Pfleger" userId="7701ca9aa713607d" providerId="LiveId" clId="{71E99C0D-D949-419D-B119-4C6E0DDE0749}" dt="2022-10-11T21:58:56.412" v="7688"/>
        <pc:sldMkLst>
          <pc:docMk/>
          <pc:sldMk cId="3620241647" sldId="422"/>
        </pc:sldMkLst>
        <pc:spChg chg="mod">
          <ac:chgData name="Allie Pfleger" userId="7701ca9aa713607d" providerId="LiveId" clId="{71E99C0D-D949-419D-B119-4C6E0DDE0749}" dt="2022-10-11T21:58:56.412" v="7688"/>
          <ac:spMkLst>
            <pc:docMk/>
            <pc:sldMk cId="3620241647" sldId="422"/>
            <ac:spMk id="2" creationId="{645646C8-7FA2-3B4D-D7A9-8583D091B473}"/>
          </ac:spMkLst>
        </pc:spChg>
        <pc:spChg chg="del">
          <ac:chgData name="Allie Pfleger" userId="7701ca9aa713607d" providerId="LiveId" clId="{71E99C0D-D949-419D-B119-4C6E0DDE0749}" dt="2022-10-11T21:58:17.676" v="7675" actId="478"/>
          <ac:spMkLst>
            <pc:docMk/>
            <pc:sldMk cId="3620241647" sldId="422"/>
            <ac:spMk id="6" creationId="{84A8F042-B51A-D1F4-0DD5-33D9354A155C}"/>
          </ac:spMkLst>
        </pc:spChg>
        <pc:spChg chg="del">
          <ac:chgData name="Allie Pfleger" userId="7701ca9aa713607d" providerId="LiveId" clId="{71E99C0D-D949-419D-B119-4C6E0DDE0749}" dt="2022-10-11T21:58:15.647" v="7674" actId="478"/>
          <ac:spMkLst>
            <pc:docMk/>
            <pc:sldMk cId="3620241647" sldId="422"/>
            <ac:spMk id="7" creationId="{9C2347F0-3970-F27F-C81D-1CE6A85D846C}"/>
          </ac:spMkLst>
        </pc:spChg>
      </pc:sldChg>
      <pc:sldChg chg="delSp modSp add mod">
        <pc:chgData name="Allie Pfleger" userId="7701ca9aa713607d" providerId="LiveId" clId="{71E99C0D-D949-419D-B119-4C6E0DDE0749}" dt="2022-10-11T21:58:53.437" v="7687"/>
        <pc:sldMkLst>
          <pc:docMk/>
          <pc:sldMk cId="3117748243" sldId="423"/>
        </pc:sldMkLst>
        <pc:spChg chg="mod">
          <ac:chgData name="Allie Pfleger" userId="7701ca9aa713607d" providerId="LiveId" clId="{71E99C0D-D949-419D-B119-4C6E0DDE0749}" dt="2022-10-11T21:58:53.437" v="7687"/>
          <ac:spMkLst>
            <pc:docMk/>
            <pc:sldMk cId="3117748243" sldId="423"/>
            <ac:spMk id="2" creationId="{645646C8-7FA2-3B4D-D7A9-8583D091B473}"/>
          </ac:spMkLst>
        </pc:spChg>
        <pc:spChg chg="del">
          <ac:chgData name="Allie Pfleger" userId="7701ca9aa713607d" providerId="LiveId" clId="{71E99C0D-D949-419D-B119-4C6E0DDE0749}" dt="2022-10-11T21:58:25.348" v="7679" actId="478"/>
          <ac:spMkLst>
            <pc:docMk/>
            <pc:sldMk cId="3117748243" sldId="423"/>
            <ac:spMk id="5" creationId="{C40349E7-75EB-8F2A-515E-8F4B588A38F6}"/>
          </ac:spMkLst>
        </pc:spChg>
        <pc:spChg chg="del">
          <ac:chgData name="Allie Pfleger" userId="7701ca9aa713607d" providerId="LiveId" clId="{71E99C0D-D949-419D-B119-4C6E0DDE0749}" dt="2022-10-11T21:58:23.943" v="7678" actId="478"/>
          <ac:spMkLst>
            <pc:docMk/>
            <pc:sldMk cId="3117748243" sldId="423"/>
            <ac:spMk id="6" creationId="{84A8F042-B51A-D1F4-0DD5-33D9354A155C}"/>
          </ac:spMkLst>
        </pc:spChg>
        <pc:spChg chg="del">
          <ac:chgData name="Allie Pfleger" userId="7701ca9aa713607d" providerId="LiveId" clId="{71E99C0D-D949-419D-B119-4C6E0DDE0749}" dt="2022-10-11T21:58:22.919" v="7677" actId="478"/>
          <ac:spMkLst>
            <pc:docMk/>
            <pc:sldMk cId="3117748243" sldId="423"/>
            <ac:spMk id="7" creationId="{9C2347F0-3970-F27F-C81D-1CE6A85D846C}"/>
          </ac:spMkLst>
        </pc:spChg>
      </pc:sldChg>
      <pc:sldChg chg="add del">
        <pc:chgData name="Allie Pfleger" userId="7701ca9aa713607d" providerId="LiveId" clId="{71E99C0D-D949-419D-B119-4C6E0DDE0749}" dt="2022-10-11T21:58:32.408" v="7681"/>
        <pc:sldMkLst>
          <pc:docMk/>
          <pc:sldMk cId="758546166" sldId="424"/>
        </pc:sldMkLst>
      </pc:sldChg>
      <pc:sldChg chg="modSp add mod">
        <pc:chgData name="Allie Pfleger" userId="7701ca9aa713607d" providerId="LiveId" clId="{71E99C0D-D949-419D-B119-4C6E0DDE0749}" dt="2022-10-11T22:17:05.869" v="8133"/>
        <pc:sldMkLst>
          <pc:docMk/>
          <pc:sldMk cId="1345786613" sldId="424"/>
        </pc:sldMkLst>
        <pc:spChg chg="mod">
          <ac:chgData name="Allie Pfleger" userId="7701ca9aa713607d" providerId="LiveId" clId="{71E99C0D-D949-419D-B119-4C6E0DDE0749}" dt="2022-10-11T22:17:05.869" v="8133"/>
          <ac:spMkLst>
            <pc:docMk/>
            <pc:sldMk cId="1345786613" sldId="424"/>
            <ac:spMk id="7" creationId="{9C2347F0-3970-F27F-C81D-1CE6A85D846C}"/>
          </ac:spMkLst>
        </pc:spChg>
      </pc:sldChg>
      <pc:sldChg chg="modSp add mod">
        <pc:chgData name="Allie Pfleger" userId="7701ca9aa713607d" providerId="LiveId" clId="{71E99C0D-D949-419D-B119-4C6E0DDE0749}" dt="2022-10-12T04:14:12.237" v="8221" actId="2711"/>
        <pc:sldMkLst>
          <pc:docMk/>
          <pc:sldMk cId="2809870678" sldId="425"/>
        </pc:sldMkLst>
        <pc:spChg chg="mod">
          <ac:chgData name="Allie Pfleger" userId="7701ca9aa713607d" providerId="LiveId" clId="{71E99C0D-D949-419D-B119-4C6E0DDE0749}" dt="2022-10-12T04:14:12.237" v="8221" actId="2711"/>
          <ac:spMkLst>
            <pc:docMk/>
            <pc:sldMk cId="2809870678" sldId="425"/>
            <ac:spMk id="5" creationId="{09B3DFC6-A391-F452-B4B6-374A10D45197}"/>
          </ac:spMkLst>
        </pc:spChg>
      </pc:sldChg>
      <pc:sldChg chg="addSp modSp add mod">
        <pc:chgData name="Allie Pfleger" userId="7701ca9aa713607d" providerId="LiveId" clId="{71E99C0D-D949-419D-B119-4C6E0DDE0749}" dt="2022-10-12T04:16:38.915" v="8305"/>
        <pc:sldMkLst>
          <pc:docMk/>
          <pc:sldMk cId="57354065" sldId="426"/>
        </pc:sldMkLst>
        <pc:spChg chg="add mod">
          <ac:chgData name="Allie Pfleger" userId="7701ca9aa713607d" providerId="LiveId" clId="{71E99C0D-D949-419D-B119-4C6E0DDE0749}" dt="2022-10-12T04:16:38.915" v="8305"/>
          <ac:spMkLst>
            <pc:docMk/>
            <pc:sldMk cId="57354065" sldId="426"/>
            <ac:spMk id="4" creationId="{2B6FCDD5-6ED1-E694-7C6C-326912403422}"/>
          </ac:spMkLst>
        </pc:spChg>
      </pc:sldChg>
    </pc:docChg>
  </pc:docChgLst>
  <pc:docChgLst>
    <pc:chgData name="Allie Pfleger" userId="7701ca9aa713607d" providerId="LiveId" clId="{FEDE9E09-5600-4206-917B-5BCD6AAF201C}"/>
    <pc:docChg chg="custSel addSld modSld">
      <pc:chgData name="Allie Pfleger" userId="7701ca9aa713607d" providerId="LiveId" clId="{FEDE9E09-5600-4206-917B-5BCD6AAF201C}" dt="2023-02-01T23:17:49.935" v="439" actId="20577"/>
      <pc:docMkLst>
        <pc:docMk/>
      </pc:docMkLst>
      <pc:sldChg chg="modSp mod">
        <pc:chgData name="Allie Pfleger" userId="7701ca9aa713607d" providerId="LiveId" clId="{FEDE9E09-5600-4206-917B-5BCD6AAF201C}" dt="2023-02-01T22:34:07.657" v="104" actId="20577"/>
        <pc:sldMkLst>
          <pc:docMk/>
          <pc:sldMk cId="2235408715" sldId="316"/>
        </pc:sldMkLst>
        <pc:spChg chg="mod">
          <ac:chgData name="Allie Pfleger" userId="7701ca9aa713607d" providerId="LiveId" clId="{FEDE9E09-5600-4206-917B-5BCD6AAF201C}" dt="2023-02-01T22:34:07.657" v="104" actId="20577"/>
          <ac:spMkLst>
            <pc:docMk/>
            <pc:sldMk cId="2235408715" sldId="316"/>
            <ac:spMk id="3" creationId="{40357285-116C-D9E9-8114-1A4EC2B59A7E}"/>
          </ac:spMkLst>
        </pc:spChg>
      </pc:sldChg>
      <pc:sldChg chg="delSp mod modNotesTx">
        <pc:chgData name="Allie Pfleger" userId="7701ca9aa713607d" providerId="LiveId" clId="{FEDE9E09-5600-4206-917B-5BCD6AAF201C}" dt="2023-02-01T22:37:22.536" v="114" actId="20577"/>
        <pc:sldMkLst>
          <pc:docMk/>
          <pc:sldMk cId="2714155616" sldId="404"/>
        </pc:sldMkLst>
        <pc:spChg chg="del">
          <ac:chgData name="Allie Pfleger" userId="7701ca9aa713607d" providerId="LiveId" clId="{FEDE9E09-5600-4206-917B-5BCD6AAF201C}" dt="2023-02-01T22:37:18.210" v="113" actId="478"/>
          <ac:spMkLst>
            <pc:docMk/>
            <pc:sldMk cId="2714155616" sldId="404"/>
            <ac:spMk id="8" creationId="{36C83BD8-087A-63EA-0AF9-D1253C9873B4}"/>
          </ac:spMkLst>
        </pc:spChg>
      </pc:sldChg>
      <pc:sldChg chg="modSp mod">
        <pc:chgData name="Allie Pfleger" userId="7701ca9aa713607d" providerId="LiveId" clId="{FEDE9E09-5600-4206-917B-5BCD6AAF201C}" dt="2023-02-01T22:35:10.559" v="112" actId="207"/>
        <pc:sldMkLst>
          <pc:docMk/>
          <pc:sldMk cId="2194305507" sldId="447"/>
        </pc:sldMkLst>
        <pc:spChg chg="mod">
          <ac:chgData name="Allie Pfleger" userId="7701ca9aa713607d" providerId="LiveId" clId="{FEDE9E09-5600-4206-917B-5BCD6AAF201C}" dt="2023-02-01T22:35:10.559" v="112" actId="207"/>
          <ac:spMkLst>
            <pc:docMk/>
            <pc:sldMk cId="2194305507" sldId="447"/>
            <ac:spMk id="3" creationId="{8B4A796D-C3E2-16AA-2CFA-DD75AF1D8189}"/>
          </ac:spMkLst>
        </pc:spChg>
      </pc:sldChg>
      <pc:sldChg chg="delSp mod">
        <pc:chgData name="Allie Pfleger" userId="7701ca9aa713607d" providerId="LiveId" clId="{FEDE9E09-5600-4206-917B-5BCD6AAF201C}" dt="2023-02-01T22:40:01.275" v="116" actId="478"/>
        <pc:sldMkLst>
          <pc:docMk/>
          <pc:sldMk cId="4199189478" sldId="465"/>
        </pc:sldMkLst>
        <pc:spChg chg="del">
          <ac:chgData name="Allie Pfleger" userId="7701ca9aa713607d" providerId="LiveId" clId="{FEDE9E09-5600-4206-917B-5BCD6AAF201C}" dt="2023-02-01T22:40:01.275" v="116" actId="478"/>
          <ac:spMkLst>
            <pc:docMk/>
            <pc:sldMk cId="4199189478" sldId="465"/>
            <ac:spMk id="5" creationId="{65BBF3DB-9355-EB04-5D82-4F0D17173A56}"/>
          </ac:spMkLst>
        </pc:spChg>
      </pc:sldChg>
      <pc:sldChg chg="modSp mod">
        <pc:chgData name="Allie Pfleger" userId="7701ca9aa713607d" providerId="LiveId" clId="{FEDE9E09-5600-4206-917B-5BCD6AAF201C}" dt="2023-02-01T23:17:49.935" v="439" actId="20577"/>
        <pc:sldMkLst>
          <pc:docMk/>
          <pc:sldMk cId="1541406077" sldId="471"/>
        </pc:sldMkLst>
        <pc:spChg chg="mod">
          <ac:chgData name="Allie Pfleger" userId="7701ca9aa713607d" providerId="LiveId" clId="{FEDE9E09-5600-4206-917B-5BCD6AAF201C}" dt="2023-02-01T22:38:10.736" v="115" actId="5793"/>
          <ac:spMkLst>
            <pc:docMk/>
            <pc:sldMk cId="1541406077" sldId="471"/>
            <ac:spMk id="3" creationId="{714E8F8E-0237-C91D-E4B9-D4BB69AFA996}"/>
          </ac:spMkLst>
        </pc:spChg>
        <pc:spChg chg="mod">
          <ac:chgData name="Allie Pfleger" userId="7701ca9aa713607d" providerId="LiveId" clId="{FEDE9E09-5600-4206-917B-5BCD6AAF201C}" dt="2023-02-01T23:17:49.935" v="439" actId="20577"/>
          <ac:spMkLst>
            <pc:docMk/>
            <pc:sldMk cId="1541406077" sldId="471"/>
            <ac:spMk id="4" creationId="{BA9AB7F2-C785-4940-EACA-D31A676FA986}"/>
          </ac:spMkLst>
        </pc:spChg>
      </pc:sldChg>
      <pc:sldChg chg="modSp add mod">
        <pc:chgData name="Allie Pfleger" userId="7701ca9aa713607d" providerId="LiveId" clId="{FEDE9E09-5600-4206-917B-5BCD6AAF201C}" dt="2023-02-01T22:52:20.492" v="428" actId="403"/>
        <pc:sldMkLst>
          <pc:docMk/>
          <pc:sldMk cId="2022613514" sldId="483"/>
        </pc:sldMkLst>
        <pc:spChg chg="mod">
          <ac:chgData name="Allie Pfleger" userId="7701ca9aa713607d" providerId="LiveId" clId="{FEDE9E09-5600-4206-917B-5BCD6AAF201C}" dt="2023-02-01T22:52:20.492" v="428" actId="403"/>
          <ac:spMkLst>
            <pc:docMk/>
            <pc:sldMk cId="2022613514" sldId="483"/>
            <ac:spMk id="3" creationId="{714E8F8E-0237-C91D-E4B9-D4BB69AFA996}"/>
          </ac:spMkLst>
        </pc:spChg>
      </pc:sldChg>
    </pc:docChg>
  </pc:docChgLst>
  <pc:docChgLst>
    <pc:chgData name="Allie Pfleger" userId="7701ca9aa713607d" providerId="LiveId" clId="{938E4843-FE71-45FC-9CAD-785CDB93D3E8}"/>
    <pc:docChg chg="custSel modSld">
      <pc:chgData name="Allie Pfleger" userId="7701ca9aa713607d" providerId="LiveId" clId="{938E4843-FE71-45FC-9CAD-785CDB93D3E8}" dt="2022-10-26T22:23:44.489" v="210" actId="20577"/>
      <pc:docMkLst>
        <pc:docMk/>
      </pc:docMkLst>
      <pc:sldChg chg="modSp">
        <pc:chgData name="Allie Pfleger" userId="7701ca9aa713607d" providerId="LiveId" clId="{938E4843-FE71-45FC-9CAD-785CDB93D3E8}" dt="2022-10-26T22:23:44.489" v="210" actId="20577"/>
        <pc:sldMkLst>
          <pc:docMk/>
          <pc:sldMk cId="3381201507" sldId="451"/>
        </pc:sldMkLst>
        <pc:spChg chg="mod">
          <ac:chgData name="Allie Pfleger" userId="7701ca9aa713607d" providerId="LiveId" clId="{938E4843-FE71-45FC-9CAD-785CDB93D3E8}" dt="2022-10-26T22:23:44.489" v="210" actId="20577"/>
          <ac:spMkLst>
            <pc:docMk/>
            <pc:sldMk cId="3381201507" sldId="451"/>
            <ac:spMk id="4" creationId="{4C573422-7545-1DED-E95E-87D8BA489FFC}"/>
          </ac:spMkLst>
        </pc:spChg>
      </pc:sldChg>
      <pc:sldChg chg="modSp mod">
        <pc:chgData name="Allie Pfleger" userId="7701ca9aa713607d" providerId="LiveId" clId="{938E4843-FE71-45FC-9CAD-785CDB93D3E8}" dt="2022-10-26T22:17:05.987" v="207" actId="20577"/>
        <pc:sldMkLst>
          <pc:docMk/>
          <pc:sldMk cId="1541406077" sldId="471"/>
        </pc:sldMkLst>
        <pc:spChg chg="mod">
          <ac:chgData name="Allie Pfleger" userId="7701ca9aa713607d" providerId="LiveId" clId="{938E4843-FE71-45FC-9CAD-785CDB93D3E8}" dt="2022-10-26T22:17:05.987" v="207" actId="20577"/>
          <ac:spMkLst>
            <pc:docMk/>
            <pc:sldMk cId="1541406077" sldId="471"/>
            <ac:spMk id="4" creationId="{BA9AB7F2-C785-4940-EACA-D31A676FA986}"/>
          </ac:spMkLst>
        </pc:spChg>
      </pc:sldChg>
    </pc:docChg>
  </pc:docChgLst>
  <pc:docChgLst>
    <pc:chgData name="Allie Pfleger" userId="7701ca9aa713607d" providerId="LiveId" clId="{B2A6E56E-FA14-463E-BBF2-5F308943337E}"/>
    <pc:docChg chg="undo custSel addSld delSld modSld sldOrd">
      <pc:chgData name="Allie Pfleger" userId="7701ca9aa713607d" providerId="LiveId" clId="{B2A6E56E-FA14-463E-BBF2-5F308943337E}" dt="2022-09-26T22:17:12.736" v="151" actId="255"/>
      <pc:docMkLst>
        <pc:docMk/>
      </pc:docMkLst>
      <pc:sldChg chg="del modNotes">
        <pc:chgData name="Allie Pfleger" userId="7701ca9aa713607d" providerId="LiveId" clId="{B2A6E56E-FA14-463E-BBF2-5F308943337E}" dt="2022-09-26T22:01:01.275" v="40" actId="47"/>
        <pc:sldMkLst>
          <pc:docMk/>
          <pc:sldMk cId="0" sldId="256"/>
        </pc:sldMkLst>
      </pc:sldChg>
      <pc:sldChg chg="del modNotes">
        <pc:chgData name="Allie Pfleger" userId="7701ca9aa713607d" providerId="LiveId" clId="{B2A6E56E-FA14-463E-BBF2-5F308943337E}" dt="2022-09-26T22:01:28.767" v="42" actId="47"/>
        <pc:sldMkLst>
          <pc:docMk/>
          <pc:sldMk cId="0" sldId="257"/>
        </pc:sldMkLst>
      </pc:sldChg>
      <pc:sldChg chg="del">
        <pc:chgData name="Allie Pfleger" userId="7701ca9aa713607d" providerId="LiveId" clId="{B2A6E56E-FA14-463E-BBF2-5F308943337E}" dt="2022-09-26T22:02:17.252" v="48" actId="47"/>
        <pc:sldMkLst>
          <pc:docMk/>
          <pc:sldMk cId="0" sldId="258"/>
        </pc:sldMkLst>
      </pc:sldChg>
      <pc:sldChg chg="del">
        <pc:chgData name="Allie Pfleger" userId="7701ca9aa713607d" providerId="LiveId" clId="{B2A6E56E-FA14-463E-BBF2-5F308943337E}" dt="2022-09-26T22:02:32.401" v="59" actId="47"/>
        <pc:sldMkLst>
          <pc:docMk/>
          <pc:sldMk cId="0" sldId="259"/>
        </pc:sldMkLst>
      </pc:sldChg>
      <pc:sldChg chg="del">
        <pc:chgData name="Allie Pfleger" userId="7701ca9aa713607d" providerId="LiveId" clId="{B2A6E56E-FA14-463E-BBF2-5F308943337E}" dt="2022-09-26T22:05:31.695" v="113" actId="47"/>
        <pc:sldMkLst>
          <pc:docMk/>
          <pc:sldMk cId="0" sldId="260"/>
        </pc:sldMkLst>
      </pc:sldChg>
      <pc:sldChg chg="del">
        <pc:chgData name="Allie Pfleger" userId="7701ca9aa713607d" providerId="LiveId" clId="{B2A6E56E-FA14-463E-BBF2-5F308943337E}" dt="2022-09-26T22:06:53.833" v="147" actId="47"/>
        <pc:sldMkLst>
          <pc:docMk/>
          <pc:sldMk cId="0" sldId="261"/>
        </pc:sldMkLst>
      </pc:sldChg>
      <pc:sldChg chg="addSp delSp modSp new mod modClrScheme chgLayout">
        <pc:chgData name="Allie Pfleger" userId="7701ca9aa713607d" providerId="LiveId" clId="{B2A6E56E-FA14-463E-BBF2-5F308943337E}" dt="2022-09-26T22:00:56.673" v="39" actId="20577"/>
        <pc:sldMkLst>
          <pc:docMk/>
          <pc:sldMk cId="2084633147" sldId="314"/>
        </pc:sldMkLst>
        <pc:spChg chg="del mod ord">
          <ac:chgData name="Allie Pfleger" userId="7701ca9aa713607d" providerId="LiveId" clId="{B2A6E56E-FA14-463E-BBF2-5F308943337E}" dt="2022-09-26T22:00:19.418" v="2" actId="700"/>
          <ac:spMkLst>
            <pc:docMk/>
            <pc:sldMk cId="2084633147" sldId="314"/>
            <ac:spMk id="2" creationId="{167FE2F8-2F30-0A88-FD57-4ECF744A4641}"/>
          </ac:spMkLst>
        </pc:spChg>
        <pc:spChg chg="del mod ord">
          <ac:chgData name="Allie Pfleger" userId="7701ca9aa713607d" providerId="LiveId" clId="{B2A6E56E-FA14-463E-BBF2-5F308943337E}" dt="2022-09-26T22:00:19.418" v="2" actId="700"/>
          <ac:spMkLst>
            <pc:docMk/>
            <pc:sldMk cId="2084633147" sldId="314"/>
            <ac:spMk id="3" creationId="{FADF7A7E-884F-CD96-5A51-D54735ACE98F}"/>
          </ac:spMkLst>
        </pc:spChg>
        <pc:spChg chg="add mod ord">
          <ac:chgData name="Allie Pfleger" userId="7701ca9aa713607d" providerId="LiveId" clId="{B2A6E56E-FA14-463E-BBF2-5F308943337E}" dt="2022-09-26T22:00:31.419" v="27" actId="20577"/>
          <ac:spMkLst>
            <pc:docMk/>
            <pc:sldMk cId="2084633147" sldId="314"/>
            <ac:spMk id="4" creationId="{F195F0D5-F9BB-C05C-55B2-ADFAE05F08BB}"/>
          </ac:spMkLst>
        </pc:spChg>
        <pc:spChg chg="add mod ord">
          <ac:chgData name="Allie Pfleger" userId="7701ca9aa713607d" providerId="LiveId" clId="{B2A6E56E-FA14-463E-BBF2-5F308943337E}" dt="2022-09-26T22:00:56.673" v="39" actId="20577"/>
          <ac:spMkLst>
            <pc:docMk/>
            <pc:sldMk cId="2084633147" sldId="314"/>
            <ac:spMk id="5" creationId="{C419559E-BC6B-F314-EF98-FFEA019D0FD3}"/>
          </ac:spMkLst>
        </pc:spChg>
      </pc:sldChg>
      <pc:sldChg chg="add">
        <pc:chgData name="Allie Pfleger" userId="7701ca9aa713607d" providerId="LiveId" clId="{B2A6E56E-FA14-463E-BBF2-5F308943337E}" dt="2022-09-26T22:01:27.036" v="41"/>
        <pc:sldMkLst>
          <pc:docMk/>
          <pc:sldMk cId="0" sldId="315"/>
        </pc:sldMkLst>
      </pc:sldChg>
      <pc:sldChg chg="modSp add mod">
        <pc:chgData name="Allie Pfleger" userId="7701ca9aa713607d" providerId="LiveId" clId="{B2A6E56E-FA14-463E-BBF2-5F308943337E}" dt="2022-09-26T22:02:12.214" v="47" actId="5793"/>
        <pc:sldMkLst>
          <pc:docMk/>
          <pc:sldMk cId="2235408715" sldId="316"/>
        </pc:sldMkLst>
        <pc:spChg chg="mod">
          <ac:chgData name="Allie Pfleger" userId="7701ca9aa713607d" providerId="LiveId" clId="{B2A6E56E-FA14-463E-BBF2-5F308943337E}" dt="2022-09-26T22:02:12.214" v="47" actId="5793"/>
          <ac:spMkLst>
            <pc:docMk/>
            <pc:sldMk cId="2235408715" sldId="316"/>
            <ac:spMk id="3" creationId="{40357285-116C-D9E9-8114-1A4EC2B59A7E}"/>
          </ac:spMkLst>
        </pc:spChg>
      </pc:sldChg>
      <pc:sldChg chg="modSp add mod">
        <pc:chgData name="Allie Pfleger" userId="7701ca9aa713607d" providerId="LiveId" clId="{B2A6E56E-FA14-463E-BBF2-5F308943337E}" dt="2022-09-26T22:02:29.617" v="58" actId="20577"/>
        <pc:sldMkLst>
          <pc:docMk/>
          <pc:sldMk cId="1891048965" sldId="317"/>
        </pc:sldMkLst>
        <pc:spChg chg="mod">
          <ac:chgData name="Allie Pfleger" userId="7701ca9aa713607d" providerId="LiveId" clId="{B2A6E56E-FA14-463E-BBF2-5F308943337E}" dt="2022-09-26T22:02:29.617" v="58" actId="20577"/>
          <ac:spMkLst>
            <pc:docMk/>
            <pc:sldMk cId="1891048965" sldId="317"/>
            <ac:spMk id="111" creationId="{00000000-0000-0000-0000-000000000000}"/>
          </ac:spMkLst>
        </pc:spChg>
      </pc:sldChg>
      <pc:sldChg chg="modSp add mod">
        <pc:chgData name="Allie Pfleger" userId="7701ca9aa713607d" providerId="LiveId" clId="{B2A6E56E-FA14-463E-BBF2-5F308943337E}" dt="2022-09-26T22:05:20.168" v="112" actId="20577"/>
        <pc:sldMkLst>
          <pc:docMk/>
          <pc:sldMk cId="1880349108" sldId="318"/>
        </pc:sldMkLst>
        <pc:spChg chg="mod">
          <ac:chgData name="Allie Pfleger" userId="7701ca9aa713607d" providerId="LiveId" clId="{B2A6E56E-FA14-463E-BBF2-5F308943337E}" dt="2022-09-26T22:03:04.284" v="74" actId="20577"/>
          <ac:spMkLst>
            <pc:docMk/>
            <pc:sldMk cId="1880349108" sldId="318"/>
            <ac:spMk id="2" creationId="{6A491155-224A-BECE-21BE-E50EB40ED800}"/>
          </ac:spMkLst>
        </pc:spChg>
        <pc:spChg chg="mod">
          <ac:chgData name="Allie Pfleger" userId="7701ca9aa713607d" providerId="LiveId" clId="{B2A6E56E-FA14-463E-BBF2-5F308943337E}" dt="2022-09-26T22:05:20.168" v="112" actId="20577"/>
          <ac:spMkLst>
            <pc:docMk/>
            <pc:sldMk cId="1880349108" sldId="318"/>
            <ac:spMk id="3" creationId="{0417D5D2-C1F7-5FA5-0368-6326B91E97AD}"/>
          </ac:spMkLst>
        </pc:spChg>
      </pc:sldChg>
      <pc:sldChg chg="modSp add del mod ord">
        <pc:chgData name="Allie Pfleger" userId="7701ca9aa713607d" providerId="LiveId" clId="{B2A6E56E-FA14-463E-BBF2-5F308943337E}" dt="2022-09-26T22:05:52.478" v="117" actId="47"/>
        <pc:sldMkLst>
          <pc:docMk/>
          <pc:sldMk cId="2040984222" sldId="319"/>
        </pc:sldMkLst>
        <pc:spChg chg="mod">
          <ac:chgData name="Allie Pfleger" userId="7701ca9aa713607d" providerId="LiveId" clId="{B2A6E56E-FA14-463E-BBF2-5F308943337E}" dt="2022-09-26T22:03:08.221" v="76" actId="27636"/>
          <ac:spMkLst>
            <pc:docMk/>
            <pc:sldMk cId="2040984222" sldId="319"/>
            <ac:spMk id="2" creationId="{6A491155-224A-BECE-21BE-E50EB40ED800}"/>
          </ac:spMkLst>
        </pc:spChg>
      </pc:sldChg>
      <pc:sldChg chg="modSp add mod">
        <pc:chgData name="Allie Pfleger" userId="7701ca9aa713607d" providerId="LiveId" clId="{B2A6E56E-FA14-463E-BBF2-5F308943337E}" dt="2022-09-26T22:17:12.736" v="151" actId="255"/>
        <pc:sldMkLst>
          <pc:docMk/>
          <pc:sldMk cId="1692348163" sldId="320"/>
        </pc:sldMkLst>
        <pc:spChg chg="mod">
          <ac:chgData name="Allie Pfleger" userId="7701ca9aa713607d" providerId="LiveId" clId="{B2A6E56E-FA14-463E-BBF2-5F308943337E}" dt="2022-09-26T22:06:02.107" v="137" actId="20577"/>
          <ac:spMkLst>
            <pc:docMk/>
            <pc:sldMk cId="1692348163" sldId="320"/>
            <ac:spMk id="2" creationId="{6A491155-224A-BECE-21BE-E50EB40ED800}"/>
          </ac:spMkLst>
        </pc:spChg>
        <pc:spChg chg="mod">
          <ac:chgData name="Allie Pfleger" userId="7701ca9aa713607d" providerId="LiveId" clId="{B2A6E56E-FA14-463E-BBF2-5F308943337E}" dt="2022-09-26T22:17:12.736" v="151" actId="255"/>
          <ac:spMkLst>
            <pc:docMk/>
            <pc:sldMk cId="1692348163" sldId="320"/>
            <ac:spMk id="3" creationId="{0417D5D2-C1F7-5FA5-0368-6326B91E97AD}"/>
          </ac:spMkLst>
        </pc:spChg>
      </pc:sldChg>
      <pc:sldMasterChg chg="delSldLayout">
        <pc:chgData name="Allie Pfleger" userId="7701ca9aa713607d" providerId="LiveId" clId="{B2A6E56E-FA14-463E-BBF2-5F308943337E}" dt="2022-09-26T22:05:52.478" v="117" actId="47"/>
        <pc:sldMasterMkLst>
          <pc:docMk/>
          <pc:sldMasterMk cId="0" sldId="2147483672"/>
        </pc:sldMasterMkLst>
        <pc:sldLayoutChg chg="del">
          <pc:chgData name="Allie Pfleger" userId="7701ca9aa713607d" providerId="LiveId" clId="{B2A6E56E-FA14-463E-BBF2-5F308943337E}" dt="2022-09-26T22:02:17.252" v="48" actId="47"/>
          <pc:sldLayoutMkLst>
            <pc:docMk/>
            <pc:sldMasterMk cId="0" sldId="2147483672"/>
            <pc:sldLayoutMk cId="0" sldId="2147483660"/>
          </pc:sldLayoutMkLst>
        </pc:sldLayoutChg>
        <pc:sldLayoutChg chg="del">
          <pc:chgData name="Allie Pfleger" userId="7701ca9aa713607d" providerId="LiveId" clId="{B2A6E56E-FA14-463E-BBF2-5F308943337E}" dt="2022-09-26T22:05:52.478" v="117" actId="47"/>
          <pc:sldLayoutMkLst>
            <pc:docMk/>
            <pc:sldMasterMk cId="0" sldId="2147483672"/>
            <pc:sldLayoutMk cId="2119256223" sldId="2147483685"/>
          </pc:sldLayoutMkLst>
        </pc:sldLayoutChg>
      </pc:sldMasterChg>
      <pc:sldMasterChg chg="delSldLayout">
        <pc:chgData name="Allie Pfleger" userId="7701ca9aa713607d" providerId="LiveId" clId="{B2A6E56E-FA14-463E-BBF2-5F308943337E}" dt="2022-09-26T22:01:28.767" v="42" actId="47"/>
        <pc:sldMasterMkLst>
          <pc:docMk/>
          <pc:sldMasterMk cId="396431724" sldId="2147483673"/>
        </pc:sldMasterMkLst>
        <pc:sldLayoutChg chg="del">
          <pc:chgData name="Allie Pfleger" userId="7701ca9aa713607d" providerId="LiveId" clId="{B2A6E56E-FA14-463E-BBF2-5F308943337E}" dt="2022-09-26T22:01:28.767" v="42" actId="47"/>
          <pc:sldLayoutMkLst>
            <pc:docMk/>
            <pc:sldMasterMk cId="396431724" sldId="2147483673"/>
            <pc:sldLayoutMk cId="2523420502"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Administrivia ~2 mins</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9302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 mins</a:t>
            </a:r>
          </a:p>
        </p:txBody>
      </p:sp>
    </p:spTree>
    <p:extLst>
      <p:ext uri="{BB962C8B-B14F-4D97-AF65-F5344CB8AC3E}">
        <p14:creationId xmlns:p14="http://schemas.microsoft.com/office/powerpoint/2010/main" val="121454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~7 minutes for this section, MAKE SURE they actually brainstorm, but be less crazy about it than last week</a:t>
            </a:r>
          </a:p>
        </p:txBody>
      </p:sp>
    </p:spTree>
    <p:extLst>
      <p:ext uri="{BB962C8B-B14F-4D97-AF65-F5344CB8AC3E}">
        <p14:creationId xmlns:p14="http://schemas.microsoft.com/office/powerpoint/2010/main" val="1989059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187722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Depending on how you’re doing on time, you could write down some of the examples they’ve generated here, otherwise just move on to the examples we’ve generated</a:t>
            </a:r>
          </a:p>
        </p:txBody>
      </p:sp>
    </p:spTree>
    <p:extLst>
      <p:ext uri="{BB962C8B-B14F-4D97-AF65-F5344CB8AC3E}">
        <p14:creationId xmlns:p14="http://schemas.microsoft.com/office/powerpoint/2010/main" val="2646292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96841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~15-20 minutes, really</a:t>
            </a:r>
          </a:p>
        </p:txBody>
      </p:sp>
    </p:spTree>
    <p:extLst>
      <p:ext uri="{BB962C8B-B14F-4D97-AF65-F5344CB8AC3E}">
        <p14:creationId xmlns:p14="http://schemas.microsoft.com/office/powerpoint/2010/main" val="2021111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them ~8-10 minutes to start thinking, walking through the group to hear ideas, before you talk through each part taking student answers and working through their ideas</a:t>
            </a:r>
          </a:p>
        </p:txBody>
      </p:sp>
    </p:spTree>
    <p:extLst>
      <p:ext uri="{BB962C8B-B14F-4D97-AF65-F5344CB8AC3E}">
        <p14:creationId xmlns:p14="http://schemas.microsoft.com/office/powerpoint/2010/main" val="293306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Get their input here! If they give you OPT(</a:t>
            </a:r>
            <a:r>
              <a:rPr lang="en-US" dirty="0" err="1"/>
              <a:t>i</a:t>
            </a:r>
            <a:r>
              <a:rPr lang="en-US" dirty="0"/>
              <a:t>) instead of OPT(</a:t>
            </a:r>
            <a:r>
              <a:rPr lang="en-US" dirty="0" err="1"/>
              <a:t>i,j</a:t>
            </a:r>
            <a:r>
              <a:rPr lang="en-US" dirty="0"/>
              <a:t>), spend some time thinking through why that wouldn’t work</a:t>
            </a:r>
          </a:p>
        </p:txBody>
      </p:sp>
    </p:spTree>
    <p:extLst>
      <p:ext uri="{BB962C8B-B14F-4D97-AF65-F5344CB8AC3E}">
        <p14:creationId xmlns:p14="http://schemas.microsoft.com/office/powerpoint/2010/main" val="123748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Get their input here! If they give you OPT(</a:t>
            </a:r>
            <a:r>
              <a:rPr lang="en-US" dirty="0" err="1"/>
              <a:t>i</a:t>
            </a:r>
            <a:r>
              <a:rPr lang="en-US" dirty="0"/>
              <a:t>) instead of OPT(</a:t>
            </a:r>
            <a:r>
              <a:rPr lang="en-US" dirty="0" err="1"/>
              <a:t>i,j</a:t>
            </a:r>
            <a:r>
              <a:rPr lang="en-US" dirty="0"/>
              <a:t>), spend some time thinking through why that wouldn’t work</a:t>
            </a:r>
          </a:p>
        </p:txBody>
      </p:sp>
    </p:spTree>
    <p:extLst>
      <p:ext uri="{BB962C8B-B14F-4D97-AF65-F5344CB8AC3E}">
        <p14:creationId xmlns:p14="http://schemas.microsoft.com/office/powerpoint/2010/main" val="413085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~5 min intro</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STOP HERE and go over examples until they are convinced that OPT(</a:t>
            </a:r>
            <a:r>
              <a:rPr lang="en-US" dirty="0" err="1"/>
              <a:t>i,j</a:t>
            </a:r>
            <a:r>
              <a:rPr lang="en-US" dirty="0"/>
              <a:t>) is really necessary!!! Once they understand why we need </a:t>
            </a:r>
            <a:r>
              <a:rPr lang="en-US" dirty="0" err="1"/>
              <a:t>i</a:t>
            </a:r>
            <a:r>
              <a:rPr lang="en-US" dirty="0"/>
              <a:t> and j, again give them ~5 more minutes to try to think through the recurrence and explain why they think it would work</a:t>
            </a:r>
          </a:p>
        </p:txBody>
      </p:sp>
    </p:spTree>
    <p:extLst>
      <p:ext uri="{BB962C8B-B14F-4D97-AF65-F5344CB8AC3E}">
        <p14:creationId xmlns:p14="http://schemas.microsoft.com/office/powerpoint/2010/main" val="211247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Make sure they had time to think, then solicit answers for b, c, d and talk through each one</a:t>
            </a:r>
          </a:p>
        </p:txBody>
      </p:sp>
    </p:spTree>
    <p:extLst>
      <p:ext uri="{BB962C8B-B14F-4D97-AF65-F5344CB8AC3E}">
        <p14:creationId xmlns:p14="http://schemas.microsoft.com/office/powerpoint/2010/main" val="898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Once they have given their ideas</a:t>
            </a:r>
          </a:p>
        </p:txBody>
      </p:sp>
    </p:spTree>
    <p:extLst>
      <p:ext uri="{BB962C8B-B14F-4D97-AF65-F5344CB8AC3E}">
        <p14:creationId xmlns:p14="http://schemas.microsoft.com/office/powerpoint/2010/main" val="21250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369040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048053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662670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4081766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minutes</a:t>
            </a:r>
          </a:p>
        </p:txBody>
      </p:sp>
    </p:spTree>
    <p:extLst>
      <p:ext uri="{BB962C8B-B14F-4D97-AF65-F5344CB8AC3E}">
        <p14:creationId xmlns:p14="http://schemas.microsoft.com/office/powerpoint/2010/main" val="3267498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 them ~6ish minutes to start thinking, walking through the group to hear ideas, before you talk through each part taking student answers and working through their ideas</a:t>
            </a:r>
          </a:p>
        </p:txBody>
      </p:sp>
    </p:spTree>
    <p:extLst>
      <p:ext uri="{BB962C8B-B14F-4D97-AF65-F5344CB8AC3E}">
        <p14:creationId xmlns:p14="http://schemas.microsoft.com/office/powerpoint/2010/main" val="54492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423504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Same strategy as last week, but we’ll focus on some different parts!</a:t>
            </a:r>
          </a:p>
        </p:txBody>
      </p:sp>
    </p:spTree>
    <p:extLst>
      <p:ext uri="{BB962C8B-B14F-4D97-AF65-F5344CB8AC3E}">
        <p14:creationId xmlns:p14="http://schemas.microsoft.com/office/powerpoint/2010/main" val="2433846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60794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167989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17881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May have 5-15 minutes left, if so, take a look at problem 2</a:t>
            </a:r>
          </a:p>
        </p:txBody>
      </p:sp>
    </p:spTree>
    <p:extLst>
      <p:ext uri="{BB962C8B-B14F-4D97-AF65-F5344CB8AC3E}">
        <p14:creationId xmlns:p14="http://schemas.microsoft.com/office/powerpoint/2010/main" val="2382133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530791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389766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79530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4115165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4028304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29102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02613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434782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408194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984736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882739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982700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921872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888022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7284659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4871480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92774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5971157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6838025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May have 5-15 minutes left, if so, take a look at problem 2</a:t>
            </a:r>
          </a:p>
        </p:txBody>
      </p:sp>
    </p:spTree>
    <p:extLst>
      <p:ext uri="{BB962C8B-B14F-4D97-AF65-F5344CB8AC3E}">
        <p14:creationId xmlns:p14="http://schemas.microsoft.com/office/powerpoint/2010/main" val="1104781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768573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42659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09569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8946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2875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3362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a:t>
            </a:r>
            <a:r>
              <a:rPr lang="en-US"/>
              <a:t>Section 5</a:t>
            </a:r>
            <a:endParaRPr lang="en-US" dirty="0"/>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p:txBody>
          <a:bodyPr/>
          <a:lstStyle/>
          <a:p>
            <a:r>
              <a:rPr lang="en-US" dirty="0"/>
              <a:t>Dynamic Programming</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r>
              <a:rPr lang="en-US" sz="2000" dirty="0"/>
              <a:t>Are there any </a:t>
            </a:r>
            <a:r>
              <a:rPr lang="en-US" sz="2000" b="1" dirty="0">
                <a:solidFill>
                  <a:schemeClr val="bg2"/>
                </a:solidFill>
              </a:rPr>
              <a:t>technical terms</a:t>
            </a:r>
            <a:r>
              <a:rPr lang="en-US" sz="2000" dirty="0"/>
              <a:t>, or words that seem technical? </a:t>
            </a:r>
            <a:br>
              <a:rPr lang="en-US" sz="2000" dirty="0"/>
            </a:br>
            <a:br>
              <a:rPr lang="en-US" sz="2000" dirty="0"/>
            </a:br>
            <a:endParaRPr lang="en-US" sz="2000" dirty="0"/>
          </a:p>
          <a:p>
            <a:r>
              <a:rPr lang="en-US" sz="2000" dirty="0"/>
              <a:t>What is the </a:t>
            </a:r>
            <a:r>
              <a:rPr lang="en-US" sz="2000" b="1" dirty="0">
                <a:solidFill>
                  <a:schemeClr val="bg2"/>
                </a:solidFill>
              </a:rPr>
              <a:t>input type</a:t>
            </a:r>
            <a:r>
              <a:rPr lang="en-US" sz="2000" dirty="0"/>
              <a:t>? (Array? Graph? Integer? Something else?) </a:t>
            </a:r>
            <a:br>
              <a:rPr lang="en-US" sz="2000" dirty="0"/>
            </a:br>
            <a:br>
              <a:rPr lang="en-US" sz="2000" dirty="0"/>
            </a:br>
            <a:endParaRPr lang="en-US" sz="2000" dirty="0"/>
          </a:p>
          <a:p>
            <a:r>
              <a:rPr lang="en-US" sz="2000" dirty="0"/>
              <a:t>What is your </a:t>
            </a:r>
            <a:r>
              <a:rPr lang="en-US" sz="2000" b="1" dirty="0">
                <a:solidFill>
                  <a:schemeClr val="bg2"/>
                </a:solidFill>
              </a:rPr>
              <a:t>return type</a:t>
            </a:r>
            <a:r>
              <a:rPr lang="en-US" sz="2000" dirty="0"/>
              <a:t>? (Integer? List?) </a:t>
            </a:r>
          </a:p>
          <a:p>
            <a:pPr marL="114300" indent="0">
              <a:buNone/>
            </a:pPr>
            <a:endParaRPr lang="en-US" sz="2000" dirty="0"/>
          </a:p>
        </p:txBody>
      </p:sp>
    </p:spTree>
    <p:extLst>
      <p:ext uri="{BB962C8B-B14F-4D97-AF65-F5344CB8AC3E}">
        <p14:creationId xmlns:p14="http://schemas.microsoft.com/office/powerpoint/2010/main" val="271415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r>
              <a:rPr lang="en-US" sz="2000" dirty="0"/>
              <a:t>Are there any </a:t>
            </a:r>
            <a:r>
              <a:rPr lang="en-US" sz="2000" b="1" dirty="0">
                <a:solidFill>
                  <a:schemeClr val="bg2"/>
                </a:solidFill>
              </a:rPr>
              <a:t>technical terms</a:t>
            </a:r>
            <a:r>
              <a:rPr lang="en-US" sz="2000" dirty="0"/>
              <a:t>, or words that seem technical? </a:t>
            </a:r>
            <a:br>
              <a:rPr lang="en-US" sz="2000" dirty="0"/>
            </a:br>
            <a:br>
              <a:rPr lang="en-US" sz="2000" dirty="0"/>
            </a:br>
            <a:endParaRPr lang="en-US" sz="2000" dirty="0"/>
          </a:p>
          <a:p>
            <a:r>
              <a:rPr lang="en-US" sz="2000" dirty="0"/>
              <a:t>What is the </a:t>
            </a:r>
            <a:r>
              <a:rPr lang="en-US" sz="2000" b="1" dirty="0">
                <a:solidFill>
                  <a:schemeClr val="bg2"/>
                </a:solidFill>
              </a:rPr>
              <a:t>input type</a:t>
            </a:r>
            <a:r>
              <a:rPr lang="en-US" sz="2000" dirty="0"/>
              <a:t>? (Array? Graph? Integer? Something else?) </a:t>
            </a:r>
            <a:br>
              <a:rPr lang="en-US" sz="2000" dirty="0"/>
            </a:br>
            <a:br>
              <a:rPr lang="en-US" sz="2000" dirty="0"/>
            </a:br>
            <a:endParaRPr lang="en-US" sz="2000" dirty="0"/>
          </a:p>
          <a:p>
            <a:r>
              <a:rPr lang="en-US" sz="2000" dirty="0"/>
              <a:t>What is your </a:t>
            </a:r>
            <a:r>
              <a:rPr lang="en-US" sz="2000" b="1" dirty="0">
                <a:solidFill>
                  <a:schemeClr val="bg2"/>
                </a:solidFill>
              </a:rPr>
              <a:t>return type</a:t>
            </a:r>
            <a:r>
              <a:rPr lang="en-US" sz="2000" dirty="0"/>
              <a:t>? (Integer? List?) </a:t>
            </a:r>
          </a:p>
          <a:p>
            <a:pPr marL="114300" indent="0">
              <a:buNone/>
            </a:pPr>
            <a:endParaRPr lang="en-US" sz="2000" dirty="0"/>
          </a:p>
        </p:txBody>
      </p:sp>
    </p:spTree>
    <p:extLst>
      <p:ext uri="{BB962C8B-B14F-4D97-AF65-F5344CB8AC3E}">
        <p14:creationId xmlns:p14="http://schemas.microsoft.com/office/powerpoint/2010/main" val="365498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r>
              <a:rPr lang="en-US" sz="2000" dirty="0"/>
              <a:t>Are there any </a:t>
            </a:r>
            <a:r>
              <a:rPr lang="en-US" sz="2000" b="1" dirty="0">
                <a:solidFill>
                  <a:schemeClr val="bg2"/>
                </a:solidFill>
              </a:rPr>
              <a:t>technical terms</a:t>
            </a:r>
            <a:r>
              <a:rPr lang="en-US" sz="2000" dirty="0"/>
              <a:t>, or words that seem technical? </a:t>
            </a:r>
            <a:br>
              <a:rPr lang="en-US" sz="2000" dirty="0"/>
            </a:br>
            <a:br>
              <a:rPr lang="en-US" sz="2000" dirty="0"/>
            </a:br>
            <a:endParaRPr lang="en-US" sz="2000" dirty="0"/>
          </a:p>
          <a:p>
            <a:r>
              <a:rPr lang="en-US" sz="2000" dirty="0"/>
              <a:t>What is the </a:t>
            </a:r>
            <a:r>
              <a:rPr lang="en-US" sz="2000" b="1" dirty="0">
                <a:solidFill>
                  <a:schemeClr val="bg2"/>
                </a:solidFill>
              </a:rPr>
              <a:t>input type</a:t>
            </a:r>
            <a:r>
              <a:rPr lang="en-US" sz="2000" dirty="0"/>
              <a:t>? (Array? Graph? Integer? Something else?) </a:t>
            </a:r>
            <a:br>
              <a:rPr lang="en-US" sz="2000" dirty="0"/>
            </a:br>
            <a:br>
              <a:rPr lang="en-US" sz="2000" dirty="0"/>
            </a:br>
            <a:endParaRPr lang="en-US" sz="2000" dirty="0"/>
          </a:p>
          <a:p>
            <a:r>
              <a:rPr lang="en-US" sz="2000" dirty="0"/>
              <a:t>What is your </a:t>
            </a:r>
            <a:r>
              <a:rPr lang="en-US" sz="2000" b="1" dirty="0">
                <a:solidFill>
                  <a:schemeClr val="bg2"/>
                </a:solidFill>
              </a:rPr>
              <a:t>return type</a:t>
            </a:r>
            <a:r>
              <a:rPr lang="en-US" sz="2000" dirty="0"/>
              <a:t>? (Integer? List?) </a:t>
            </a:r>
          </a:p>
          <a:p>
            <a:pPr marL="114300" indent="0">
              <a:buNone/>
            </a:pPr>
            <a:endParaRPr lang="en-US" sz="2000" dirty="0"/>
          </a:p>
        </p:txBody>
      </p:sp>
      <p:sp>
        <p:nvSpPr>
          <p:cNvPr id="7" name="Google Shape;160;p35">
            <a:extLst>
              <a:ext uri="{FF2B5EF4-FFF2-40B4-BE49-F238E27FC236}">
                <a16:creationId xmlns:a16="http://schemas.microsoft.com/office/drawing/2014/main" id="{BFE277C5-6E1D-6B28-68CB-9CD81EDB923E}"/>
              </a:ext>
            </a:extLst>
          </p:cNvPr>
          <p:cNvSpPr txBox="1"/>
          <p:nvPr/>
        </p:nvSpPr>
        <p:spPr>
          <a:xfrm>
            <a:off x="1055234" y="1414948"/>
            <a:ext cx="6382414" cy="677078"/>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“consecutive” means in a row</a:t>
            </a:r>
          </a:p>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“maximize the sum of the </a:t>
            </a:r>
            <a:r>
              <a:rPr lang="en-US" sz="1600" dirty="0" err="1">
                <a:solidFill>
                  <a:srgbClr val="9900FF"/>
                </a:solidFill>
                <a:latin typeface="Source Sans Pro"/>
                <a:ea typeface="Source Sans Pro"/>
                <a:cs typeface="Source Sans Pro"/>
                <a:sym typeface="Source Sans Pro"/>
              </a:rPr>
              <a:t>happinesses</a:t>
            </a:r>
            <a:r>
              <a:rPr lang="en-US" sz="1600" dirty="0">
                <a:solidFill>
                  <a:srgbClr val="9900FF"/>
                </a:solidFill>
                <a:latin typeface="Source Sans Pro"/>
                <a:ea typeface="Source Sans Pro"/>
                <a:cs typeface="Source Sans Pro"/>
                <a:sym typeface="Source Sans Pro"/>
              </a:rPr>
              <a:t>” is semi-technical?</a:t>
            </a:r>
          </a:p>
        </p:txBody>
      </p:sp>
    </p:spTree>
    <p:extLst>
      <p:ext uri="{BB962C8B-B14F-4D97-AF65-F5344CB8AC3E}">
        <p14:creationId xmlns:p14="http://schemas.microsoft.com/office/powerpoint/2010/main" val="88359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r>
              <a:rPr lang="en-US" sz="2000" dirty="0"/>
              <a:t>Are there any </a:t>
            </a:r>
            <a:r>
              <a:rPr lang="en-US" sz="2000" b="1" dirty="0">
                <a:solidFill>
                  <a:schemeClr val="bg2"/>
                </a:solidFill>
              </a:rPr>
              <a:t>technical terms</a:t>
            </a:r>
            <a:r>
              <a:rPr lang="en-US" sz="2000" dirty="0"/>
              <a:t>, or words that seem technical? </a:t>
            </a:r>
            <a:br>
              <a:rPr lang="en-US" sz="2000" dirty="0"/>
            </a:br>
            <a:br>
              <a:rPr lang="en-US" sz="2000" dirty="0"/>
            </a:br>
            <a:endParaRPr lang="en-US" sz="2000" dirty="0"/>
          </a:p>
          <a:p>
            <a:r>
              <a:rPr lang="en-US" sz="2000" dirty="0"/>
              <a:t>What is the </a:t>
            </a:r>
            <a:r>
              <a:rPr lang="en-US" sz="2000" b="1" dirty="0">
                <a:solidFill>
                  <a:schemeClr val="bg2"/>
                </a:solidFill>
              </a:rPr>
              <a:t>input type</a:t>
            </a:r>
            <a:r>
              <a:rPr lang="en-US" sz="2000" dirty="0"/>
              <a:t>? (Array? Graph? Integer? Something else?) </a:t>
            </a:r>
            <a:br>
              <a:rPr lang="en-US" sz="2000" dirty="0"/>
            </a:br>
            <a:br>
              <a:rPr lang="en-US" sz="2000" dirty="0"/>
            </a:br>
            <a:endParaRPr lang="en-US" sz="2000" dirty="0"/>
          </a:p>
          <a:p>
            <a:r>
              <a:rPr lang="en-US" sz="2000" dirty="0"/>
              <a:t>What is your </a:t>
            </a:r>
            <a:r>
              <a:rPr lang="en-US" sz="2000" b="1" dirty="0">
                <a:solidFill>
                  <a:schemeClr val="bg2"/>
                </a:solidFill>
              </a:rPr>
              <a:t>return type</a:t>
            </a:r>
            <a:r>
              <a:rPr lang="en-US" sz="2000" dirty="0"/>
              <a:t>? (Integer? List?) </a:t>
            </a:r>
          </a:p>
          <a:p>
            <a:pPr marL="114300" indent="0">
              <a:buNone/>
            </a:pPr>
            <a:endParaRPr lang="en-US" sz="2000" dirty="0"/>
          </a:p>
        </p:txBody>
      </p:sp>
      <p:sp>
        <p:nvSpPr>
          <p:cNvPr id="4" name="Google Shape;160;p35">
            <a:extLst>
              <a:ext uri="{FF2B5EF4-FFF2-40B4-BE49-F238E27FC236}">
                <a16:creationId xmlns:a16="http://schemas.microsoft.com/office/drawing/2014/main" id="{CE6E1D37-EF7A-BDC8-CC74-909B7A7A03FD}"/>
              </a:ext>
            </a:extLst>
          </p:cNvPr>
          <p:cNvSpPr txBox="1"/>
          <p:nvPr/>
        </p:nvSpPr>
        <p:spPr>
          <a:xfrm>
            <a:off x="1055234" y="1414948"/>
            <a:ext cx="6382414" cy="677078"/>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“consecutive” means in a row</a:t>
            </a:r>
          </a:p>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“maximize the sum of the </a:t>
            </a:r>
            <a:r>
              <a:rPr lang="en-US" sz="1600" dirty="0" err="1">
                <a:solidFill>
                  <a:srgbClr val="9900FF"/>
                </a:solidFill>
                <a:latin typeface="Source Sans Pro"/>
                <a:ea typeface="Source Sans Pro"/>
                <a:cs typeface="Source Sans Pro"/>
                <a:sym typeface="Source Sans Pro"/>
              </a:rPr>
              <a:t>happinesses</a:t>
            </a:r>
            <a:r>
              <a:rPr lang="en-US" sz="1600" dirty="0">
                <a:solidFill>
                  <a:srgbClr val="9900FF"/>
                </a:solidFill>
                <a:latin typeface="Source Sans Pro"/>
                <a:ea typeface="Source Sans Pro"/>
                <a:cs typeface="Source Sans Pro"/>
                <a:sym typeface="Source Sans Pro"/>
              </a:rPr>
              <a:t>” is semi-technical?</a:t>
            </a:r>
          </a:p>
        </p:txBody>
      </p:sp>
      <p:sp>
        <p:nvSpPr>
          <p:cNvPr id="5" name="Google Shape;160;p35">
            <a:extLst>
              <a:ext uri="{FF2B5EF4-FFF2-40B4-BE49-F238E27FC236}">
                <a16:creationId xmlns:a16="http://schemas.microsoft.com/office/drawing/2014/main" id="{BEC2CE3C-2D7C-0182-3A6F-9DFDC0FF67D4}"/>
              </a:ext>
            </a:extLst>
          </p:cNvPr>
          <p:cNvSpPr txBox="1"/>
          <p:nvPr/>
        </p:nvSpPr>
        <p:spPr>
          <a:xfrm>
            <a:off x="1055234" y="2592546"/>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94491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r>
              <a:rPr lang="en-US" sz="2000" dirty="0"/>
              <a:t>Are there any </a:t>
            </a:r>
            <a:r>
              <a:rPr lang="en-US" sz="2000" b="1" dirty="0">
                <a:solidFill>
                  <a:schemeClr val="bg2"/>
                </a:solidFill>
              </a:rPr>
              <a:t>technical terms</a:t>
            </a:r>
            <a:r>
              <a:rPr lang="en-US" sz="2000" dirty="0"/>
              <a:t>, or words that seem technical? </a:t>
            </a:r>
            <a:br>
              <a:rPr lang="en-US" sz="2000" dirty="0"/>
            </a:br>
            <a:br>
              <a:rPr lang="en-US" sz="2000" dirty="0"/>
            </a:br>
            <a:endParaRPr lang="en-US" sz="2000" dirty="0"/>
          </a:p>
          <a:p>
            <a:r>
              <a:rPr lang="en-US" sz="2000" dirty="0"/>
              <a:t>What is the </a:t>
            </a:r>
            <a:r>
              <a:rPr lang="en-US" sz="2000" b="1" dirty="0">
                <a:solidFill>
                  <a:schemeClr val="bg2"/>
                </a:solidFill>
              </a:rPr>
              <a:t>input type</a:t>
            </a:r>
            <a:r>
              <a:rPr lang="en-US" sz="2000" dirty="0"/>
              <a:t>? (Array? Graph? Integer? Something else?) </a:t>
            </a:r>
            <a:br>
              <a:rPr lang="en-US" sz="2000" dirty="0"/>
            </a:br>
            <a:br>
              <a:rPr lang="en-US" sz="2000" dirty="0"/>
            </a:br>
            <a:endParaRPr lang="en-US" sz="2000" dirty="0"/>
          </a:p>
          <a:p>
            <a:r>
              <a:rPr lang="en-US" sz="2000" dirty="0"/>
              <a:t>What is your </a:t>
            </a:r>
            <a:r>
              <a:rPr lang="en-US" sz="2000" b="1" dirty="0">
                <a:solidFill>
                  <a:schemeClr val="bg2"/>
                </a:solidFill>
              </a:rPr>
              <a:t>return type</a:t>
            </a:r>
            <a:r>
              <a:rPr lang="en-US" sz="2000" dirty="0"/>
              <a:t>? (Integer? List?) </a:t>
            </a:r>
          </a:p>
          <a:p>
            <a:pPr marL="114300" indent="0">
              <a:buNone/>
            </a:pPr>
            <a:endParaRPr lang="en-US" sz="2000" dirty="0"/>
          </a:p>
        </p:txBody>
      </p:sp>
      <p:sp>
        <p:nvSpPr>
          <p:cNvPr id="5" name="Google Shape;160;p35">
            <a:extLst>
              <a:ext uri="{FF2B5EF4-FFF2-40B4-BE49-F238E27FC236}">
                <a16:creationId xmlns:a16="http://schemas.microsoft.com/office/drawing/2014/main" id="{BEC2CE3C-2D7C-0182-3A6F-9DFDC0FF67D4}"/>
              </a:ext>
            </a:extLst>
          </p:cNvPr>
          <p:cNvSpPr txBox="1"/>
          <p:nvPr/>
        </p:nvSpPr>
        <p:spPr>
          <a:xfrm>
            <a:off x="1055234" y="2592546"/>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a:ea typeface="Source Sans Pro"/>
                <a:cs typeface="Source Sans Pro"/>
                <a:sym typeface="Source Sans Pro"/>
              </a:rPr>
              <a:t>[]</a:t>
            </a:r>
          </a:p>
        </p:txBody>
      </p:sp>
      <p:sp>
        <p:nvSpPr>
          <p:cNvPr id="6" name="Google Shape;160;p35">
            <a:extLst>
              <a:ext uri="{FF2B5EF4-FFF2-40B4-BE49-F238E27FC236}">
                <a16:creationId xmlns:a16="http://schemas.microsoft.com/office/drawing/2014/main" id="{3B3598FA-FBDB-8F17-52C3-7A16ED249D46}"/>
              </a:ext>
            </a:extLst>
          </p:cNvPr>
          <p:cNvSpPr txBox="1"/>
          <p:nvPr/>
        </p:nvSpPr>
        <p:spPr>
          <a:xfrm>
            <a:off x="1055234" y="3711958"/>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int</a:t>
            </a:r>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(the maximum sum of </a:t>
            </a:r>
            <a:r>
              <a:rPr lang="en-US" sz="1600" dirty="0" err="1">
                <a:solidFill>
                  <a:srgbClr val="9900FF"/>
                </a:solidFill>
                <a:latin typeface="Source Sans Pro" panose="020B0503030403020204" pitchFamily="34" charset="0"/>
                <a:ea typeface="Source Sans Pro" panose="020B0503030403020204" pitchFamily="34" charset="0"/>
                <a:cs typeface="Source Sans Pro"/>
                <a:sym typeface="Source Sans Pro"/>
              </a:rPr>
              <a:t>happinesses</a:t>
            </a:r>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a:t>
            </a:r>
          </a:p>
        </p:txBody>
      </p:sp>
      <p:sp>
        <p:nvSpPr>
          <p:cNvPr id="7" name="Google Shape;160;p35">
            <a:extLst>
              <a:ext uri="{FF2B5EF4-FFF2-40B4-BE49-F238E27FC236}">
                <a16:creationId xmlns:a16="http://schemas.microsoft.com/office/drawing/2014/main" id="{EF1E462F-478C-D24A-4767-951FA1CC64FB}"/>
              </a:ext>
            </a:extLst>
          </p:cNvPr>
          <p:cNvSpPr txBox="1"/>
          <p:nvPr/>
        </p:nvSpPr>
        <p:spPr>
          <a:xfrm>
            <a:off x="1055234" y="1414948"/>
            <a:ext cx="6382414" cy="677078"/>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“consecutive” means in a row</a:t>
            </a:r>
          </a:p>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“maximize the sum of the </a:t>
            </a:r>
            <a:r>
              <a:rPr lang="en-US" sz="1600" dirty="0" err="1">
                <a:solidFill>
                  <a:srgbClr val="9900FF"/>
                </a:solidFill>
                <a:latin typeface="Source Sans Pro"/>
                <a:ea typeface="Source Sans Pro"/>
                <a:cs typeface="Source Sans Pro"/>
                <a:sym typeface="Source Sans Pro"/>
              </a:rPr>
              <a:t>happinesses</a:t>
            </a:r>
            <a:r>
              <a:rPr lang="en-US" sz="1600" dirty="0">
                <a:solidFill>
                  <a:srgbClr val="9900FF"/>
                </a:solidFill>
                <a:latin typeface="Source Sans Pro"/>
                <a:ea typeface="Source Sans Pro"/>
                <a:cs typeface="Source Sans Pro"/>
                <a:sym typeface="Source Sans Pro"/>
              </a:rPr>
              <a:t>” is semi-technical?</a:t>
            </a:r>
          </a:p>
        </p:txBody>
      </p:sp>
    </p:spTree>
    <p:extLst>
      <p:ext uri="{BB962C8B-B14F-4D97-AF65-F5344CB8AC3E}">
        <p14:creationId xmlns:p14="http://schemas.microsoft.com/office/powerpoint/2010/main" val="3434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A17D1-FE6E-8ED6-C993-1491DE368FBE}"/>
              </a:ext>
            </a:extLst>
          </p:cNvPr>
          <p:cNvSpPr>
            <a:spLocks noGrp="1"/>
          </p:cNvSpPr>
          <p:nvPr>
            <p:ph type="title"/>
          </p:nvPr>
        </p:nvSpPr>
        <p:spPr/>
        <p:txBody>
          <a:bodyPr/>
          <a:lstStyle/>
          <a:p>
            <a:r>
              <a:rPr lang="en-US" dirty="0"/>
              <a:t>2. Generate Examples</a:t>
            </a:r>
          </a:p>
        </p:txBody>
      </p:sp>
    </p:spTree>
    <p:extLst>
      <p:ext uri="{BB962C8B-B14F-4D97-AF65-F5344CB8AC3E}">
        <p14:creationId xmlns:p14="http://schemas.microsoft.com/office/powerpoint/2010/main" val="296565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DC80AF-7605-F39C-C1B6-CFDF9DA97BFA}"/>
              </a:ext>
            </a:extLst>
          </p:cNvPr>
          <p:cNvSpPr>
            <a:spLocks noGrp="1"/>
          </p:cNvSpPr>
          <p:nvPr>
            <p:ph type="title"/>
          </p:nvPr>
        </p:nvSpPr>
        <p:spPr/>
        <p:txBody>
          <a:bodyPr>
            <a:normAutofit fontScale="90000"/>
          </a:bodyPr>
          <a:lstStyle/>
          <a:p>
            <a:r>
              <a:rPr lang="en-US" dirty="0"/>
              <a:t>Good Examples Help!</a:t>
            </a:r>
          </a:p>
        </p:txBody>
      </p:sp>
      <p:sp>
        <p:nvSpPr>
          <p:cNvPr id="4" name="Text Placeholder 3">
            <a:extLst>
              <a:ext uri="{FF2B5EF4-FFF2-40B4-BE49-F238E27FC236}">
                <a16:creationId xmlns:a16="http://schemas.microsoft.com/office/drawing/2014/main" id="{8AA90DDA-E375-8B74-5298-67717879B083}"/>
              </a:ext>
            </a:extLst>
          </p:cNvPr>
          <p:cNvSpPr>
            <a:spLocks noGrp="1"/>
          </p:cNvSpPr>
          <p:nvPr>
            <p:ph type="body" idx="1"/>
          </p:nvPr>
        </p:nvSpPr>
        <p:spPr>
          <a:xfrm>
            <a:off x="311700" y="1208884"/>
            <a:ext cx="8520600" cy="2983915"/>
          </a:xfrm>
        </p:spPr>
        <p:txBody>
          <a:bodyPr>
            <a:normAutofit/>
          </a:bodyPr>
          <a:lstStyle/>
          <a:p>
            <a:r>
              <a:rPr lang="en-US" sz="1900" dirty="0"/>
              <a:t>You should generate two or three sample instances and the correct associated outputs. </a:t>
            </a:r>
            <a:br>
              <a:rPr lang="en-US" sz="1900" dirty="0"/>
            </a:br>
            <a:endParaRPr lang="en-US" sz="1900" dirty="0"/>
          </a:p>
          <a:p>
            <a:r>
              <a:rPr lang="en-US" dirty="0"/>
              <a:t>It’s a good idea to have some “abnormal” examples – consecutive negative numbers, very large negative numbers, only positive numbers, etc.</a:t>
            </a:r>
            <a:br>
              <a:rPr lang="en-US" dirty="0"/>
            </a:br>
            <a:endParaRPr lang="en-US" dirty="0"/>
          </a:p>
          <a:p>
            <a:r>
              <a:rPr lang="en-US" sz="1500" i="1" dirty="0"/>
              <a:t>Note</a:t>
            </a:r>
            <a:r>
              <a:rPr lang="en-US" sz="1500" dirty="0"/>
              <a:t>: You should not think of these examples as debugging examples – null or the empty list is not a good example for this step. You can worry about edge cases at the end, once you have the main algorithm idea. You should be focused on the “typical” (not edge) case.</a:t>
            </a:r>
          </a:p>
        </p:txBody>
      </p:sp>
    </p:spTree>
    <p:extLst>
      <p:ext uri="{BB962C8B-B14F-4D97-AF65-F5344CB8AC3E}">
        <p14:creationId xmlns:p14="http://schemas.microsoft.com/office/powerpoint/2010/main" val="132701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through generating some examples</a:t>
            </a:r>
            <a:r>
              <a:rPr lang="en" sz="1600" b="0" i="0" u="none" strike="noStrike" cap="none" dirty="0">
                <a:solidFill>
                  <a:schemeClr val="accent1"/>
                </a:solidFill>
                <a:latin typeface="Source Sans Pro"/>
                <a:ea typeface="Source Sans Pro"/>
                <a:cs typeface="Source Sans Pro"/>
                <a:sym typeface="Source Sans Pro"/>
              </a:rPr>
              <a:t>,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7159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Tree>
    <p:extLst>
      <p:ext uri="{BB962C8B-B14F-4D97-AF65-F5344CB8AC3E}">
        <p14:creationId xmlns:p14="http://schemas.microsoft.com/office/powerpoint/2010/main" val="369221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50592" y="1904981"/>
                <a:ext cx="8002576" cy="923299"/>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1" i="1" dirty="0" smtClean="0">
                        <a:solidFill>
                          <a:srgbClr val="9900FF"/>
                        </a:solidFill>
                        <a:latin typeface="Cambria Math" panose="02040503050406030204" pitchFamily="18" charset="0"/>
                        <a:ea typeface="Source Sans Pro"/>
                        <a:cs typeface="Source Sans Pro"/>
                        <a:sym typeface="Source Sans Pro"/>
                      </a:rPr>
                      <m:t>𝟐</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b="1" i="1" dirty="0" smtClean="0">
                        <a:solidFill>
                          <a:srgbClr val="9900FF"/>
                        </a:solidFill>
                        <a:latin typeface="Cambria Math" panose="02040503050406030204" pitchFamily="18" charset="0"/>
                        <a:ea typeface="Source Sans Pro"/>
                        <a:cs typeface="Source Sans Pro"/>
                        <a:sym typeface="Source Sans Pro"/>
                      </a:rPr>
                      <m:t>𝟐</m:t>
                    </m:r>
                    <m:r>
                      <a:rPr lang="en-US" sz="1600" b="0" i="1" dirty="0" smtClean="0">
                        <a:solidFill>
                          <a:srgbClr val="9900FF"/>
                        </a:solidFill>
                        <a:latin typeface="Cambria Math" panose="02040503050406030204" pitchFamily="18" charset="0"/>
                        <a:ea typeface="Source Sans Pro"/>
                        <a:cs typeface="Source Sans Pro"/>
                        <a:sym typeface="Source Sans Pro"/>
                      </a:rPr>
                      <m:t>,1,</m:t>
                    </m:r>
                    <m:r>
                      <a:rPr lang="en-US" sz="1600" b="1" i="1" dirty="0" smtClean="0">
                        <a:solidFill>
                          <a:srgbClr val="9900FF"/>
                        </a:solidFill>
                        <a:latin typeface="Cambria Math" panose="02040503050406030204" pitchFamily="18" charset="0"/>
                        <a:ea typeface="Source Sans Pro"/>
                        <a:cs typeface="Source Sans Pro"/>
                        <a:sym typeface="Source Sans Pro"/>
                      </a:rPr>
                      <m:t>𝟐</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b="1" i="1" dirty="0" smtClean="0">
                        <a:solidFill>
                          <a:srgbClr val="9900FF"/>
                        </a:solidFill>
                        <a:latin typeface="Cambria Math" panose="02040503050406030204" pitchFamily="18" charset="0"/>
                        <a:ea typeface="Source Sans Pro"/>
                        <a:cs typeface="Source Sans Pro"/>
                        <a:sym typeface="Source Sans Pro"/>
                      </a:rPr>
                      <m:t>𝟐</m:t>
                    </m:r>
                    <m:r>
                      <a:rPr lang="en-US" sz="1600" b="0" i="1" dirty="0" smtClean="0">
                        <a:solidFill>
                          <a:srgbClr val="9900FF"/>
                        </a:solidFill>
                        <a:latin typeface="Cambria Math" panose="02040503050406030204" pitchFamily="18" charset="0"/>
                        <a:ea typeface="Source Sans Pro"/>
                        <a:cs typeface="Source Sans Pro"/>
                        <a:sym typeface="Source Sans Pro"/>
                      </a:rPr>
                      <m:t>,1,</m:t>
                    </m:r>
                    <m:r>
                      <a:rPr lang="en-US" sz="1600" b="1" i="1" dirty="0" smtClean="0">
                        <a:solidFill>
                          <a:srgbClr val="9900FF"/>
                        </a:solidFill>
                        <a:latin typeface="Cambria Math" panose="02040503050406030204" pitchFamily="18" charset="0"/>
                        <a:ea typeface="Source Sans Pro"/>
                        <a:cs typeface="Source Sans Pro"/>
                        <a:sym typeface="Source Sans Pro"/>
                      </a:rPr>
                      <m:t>𝟐</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b="1" i="1" dirty="0" smtClean="0">
                        <a:solidFill>
                          <a:srgbClr val="9900FF"/>
                        </a:solidFill>
                        <a:latin typeface="Cambria Math" panose="02040503050406030204" pitchFamily="18" charset="0"/>
                        <a:ea typeface="Source Sans Pro"/>
                        <a:cs typeface="Source Sans Pro"/>
                        <a:sym typeface="Source Sans Pro"/>
                      </a:rPr>
                      <m:t>𝟐</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happiness sum of 6</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1" i="1" dirty="0" smtClean="0">
                        <a:solidFill>
                          <a:srgbClr val="9900FF"/>
                        </a:solidFill>
                        <a:latin typeface="Cambria Math" panose="02040503050406030204" pitchFamily="18" charset="0"/>
                        <a:ea typeface="Source Sans Pro"/>
                        <a:cs typeface="Source Sans Pro"/>
                        <a:sym typeface="Source Sans Pro"/>
                      </a:rPr>
                      <m:t>𝟏𝟎</m:t>
                    </m:r>
                    <m:r>
                      <a:rPr lang="en-US" sz="1600" b="0" i="1" dirty="0" smtClean="0">
                        <a:solidFill>
                          <a:srgbClr val="9900FF"/>
                        </a:solidFill>
                        <a:latin typeface="Cambria Math" panose="02040503050406030204" pitchFamily="18" charset="0"/>
                        <a:ea typeface="Source Sans Pro"/>
                        <a:cs typeface="Source Sans Pro"/>
                        <a:sym typeface="Source Sans Pro"/>
                      </a:rPr>
                      <m:t>,8,</m:t>
                    </m:r>
                    <m:r>
                      <a:rPr lang="en-US" sz="1600" b="1" i="1" dirty="0" smtClean="0">
                        <a:solidFill>
                          <a:srgbClr val="9900FF"/>
                        </a:solidFill>
                        <a:latin typeface="Cambria Math" panose="02040503050406030204" pitchFamily="18" charset="0"/>
                        <a:ea typeface="Source Sans Pro"/>
                        <a:cs typeface="Source Sans Pro"/>
                        <a:sym typeface="Source Sans Pro"/>
                      </a:rPr>
                      <m:t>𝟏𝟓</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b="1" i="1" dirty="0" smtClean="0">
                        <a:solidFill>
                          <a:srgbClr val="9900FF"/>
                        </a:solidFill>
                        <a:latin typeface="Cambria Math" panose="02040503050406030204" pitchFamily="18" charset="0"/>
                        <a:ea typeface="Source Sans Pro"/>
                        <a:cs typeface="Source Sans Pro"/>
                        <a:sym typeface="Source Sans Pro"/>
                      </a:rPr>
                      <m:t>𝟗</m:t>
                    </m:r>
                    <m:r>
                      <a:rPr lang="en-US" sz="1600" b="0" i="1" dirty="0" smtClean="0">
                        <a:solidFill>
                          <a:srgbClr val="9900FF"/>
                        </a:solidFill>
                        <a:latin typeface="Cambria Math" panose="02040503050406030204" pitchFamily="18" charset="0"/>
                        <a:ea typeface="Source Sans Pro"/>
                        <a:cs typeface="Source Sans Pro"/>
                        <a:sym typeface="Source Sans Pro"/>
                      </a:rPr>
                      <m:t>,3,11,</m:t>
                    </m:r>
                    <m:r>
                      <a:rPr lang="en-US" sz="1600" b="1" i="1" dirty="0" smtClean="0">
                        <a:solidFill>
                          <a:srgbClr val="9900FF"/>
                        </a:solidFill>
                        <a:latin typeface="Cambria Math" panose="02040503050406030204" pitchFamily="18" charset="0"/>
                        <a:ea typeface="Source Sans Pro"/>
                        <a:cs typeface="Source Sans Pro"/>
                        <a:sym typeface="Source Sans Pro"/>
                      </a:rPr>
                      <m:t>𝟏𝟐</m:t>
                    </m:r>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b="1" i="1" dirty="0" smtClean="0">
                        <a:solidFill>
                          <a:srgbClr val="9900FF"/>
                        </a:solidFill>
                        <a:latin typeface="Cambria Math" panose="02040503050406030204" pitchFamily="18" charset="0"/>
                        <a:ea typeface="Source Sans Pro"/>
                        <a:cs typeface="Source Sans Pro"/>
                        <a:sym typeface="Source Sans Pro"/>
                      </a:rPr>
                      <m:t>𝟏𝟑</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has a maximum happiness sum of 59</a:t>
                </a: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50592" y="1904981"/>
                <a:ext cx="8002576" cy="923299"/>
              </a:xfrm>
              <a:prstGeom prst="rect">
                <a:avLst/>
              </a:prstGeom>
              <a:blipFill>
                <a:blip r:embed="rId3"/>
                <a:stretch>
                  <a:fillRect b="-263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432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Administrivia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C-5B84-1F14-1B40-143720A2630B}"/>
              </a:ext>
            </a:extLst>
          </p:cNvPr>
          <p:cNvSpPr>
            <a:spLocks noGrp="1"/>
          </p:cNvSpPr>
          <p:nvPr>
            <p:ph type="title"/>
          </p:nvPr>
        </p:nvSpPr>
        <p:spPr/>
        <p:txBody>
          <a:bodyPr/>
          <a:lstStyle/>
          <a:p>
            <a:r>
              <a:rPr lang="en-US" dirty="0"/>
              <a:t>3. Write the Dynamic Program</a:t>
            </a:r>
          </a:p>
        </p:txBody>
      </p:sp>
    </p:spTree>
    <p:extLst>
      <p:ext uri="{BB962C8B-B14F-4D97-AF65-F5344CB8AC3E}">
        <p14:creationId xmlns:p14="http://schemas.microsoft.com/office/powerpoint/2010/main" val="171038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sz="1600" b="1" dirty="0">
                <a:solidFill>
                  <a:schemeClr val="bg2"/>
                </a:solidFill>
              </a:rPr>
              <a:t>Formulate the problem recursively </a:t>
            </a:r>
            <a:r>
              <a:rPr lang="en-US" sz="1600" dirty="0"/>
              <a:t>– what are you looking for (in English!!), and what parameters will you need as you’re doing the calculation?</a:t>
            </a:r>
            <a:br>
              <a:rPr lang="en-US" sz="1600" dirty="0"/>
            </a:br>
            <a:endParaRPr lang="en-US" sz="1600" dirty="0"/>
          </a:p>
          <a:p>
            <a:pPr marL="571500" indent="-457200">
              <a:buAutoNum type="alphaLcParenR"/>
            </a:pPr>
            <a:r>
              <a:rPr lang="en-US" sz="1600" b="1" dirty="0">
                <a:solidFill>
                  <a:schemeClr val="bg2"/>
                </a:solidFill>
              </a:rPr>
              <a:t>Write a recurrence for solving the problem </a:t>
            </a:r>
            <a:r>
              <a:rPr lang="en-US" sz="1600" dirty="0"/>
              <a:t>you defined in the last part (the recurrence is for the answer, not the running time). </a:t>
            </a:r>
            <a:br>
              <a:rPr lang="en-US" sz="1600" dirty="0"/>
            </a:br>
            <a:endParaRPr lang="en-US" sz="1600" dirty="0"/>
          </a:p>
          <a:p>
            <a:pPr marL="571500" indent="-457200">
              <a:buAutoNum type="alphaLcParenR"/>
            </a:pPr>
            <a:r>
              <a:rPr lang="en-US" sz="1600" b="1" dirty="0">
                <a:solidFill>
                  <a:schemeClr val="bg2"/>
                </a:solidFill>
              </a:rPr>
              <a:t>What is your final answer </a:t>
            </a:r>
            <a:r>
              <a:rPr lang="en-US" sz="1600" dirty="0"/>
              <a:t>(e.g. what parameters for the recurrence do you need? Is it a single value or the max/min of a set of values?)? </a:t>
            </a:r>
            <a:br>
              <a:rPr lang="en-US" sz="1600" dirty="0"/>
            </a:br>
            <a:endParaRPr lang="en-US" sz="1600" dirty="0"/>
          </a:p>
          <a:p>
            <a:pPr marL="571500" indent="-457200">
              <a:buAutoNum type="alphaLcParenR"/>
            </a:pPr>
            <a:r>
              <a:rPr lang="en-US" sz="1600" b="1" dirty="0">
                <a:solidFill>
                  <a:schemeClr val="bg2"/>
                </a:solidFill>
              </a:rPr>
              <a:t>Give a brief justification for why your recurrence is correct</a:t>
            </a:r>
            <a:r>
              <a:rPr lang="en-US" sz="1600" dirty="0"/>
              <a:t>. You do not need a formal inductive proof, but your intuition will likely resemble one.</a:t>
            </a:r>
          </a:p>
        </p:txBody>
      </p:sp>
      <p:sp>
        <p:nvSpPr>
          <p:cNvPr id="5" name="Google Shape;160;p35">
            <a:extLst>
              <a:ext uri="{FF2B5EF4-FFF2-40B4-BE49-F238E27FC236}">
                <a16:creationId xmlns:a16="http://schemas.microsoft.com/office/drawing/2014/main" id="{65BBF3DB-9355-EB04-5D82-4F0D17173A56}"/>
              </a:ext>
            </a:extLst>
          </p:cNvPr>
          <p:cNvSpPr txBox="1"/>
          <p:nvPr/>
        </p:nvSpPr>
        <p:spPr>
          <a:xfrm>
            <a:off x="835261" y="4482185"/>
            <a:ext cx="7473477"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Start brainstorming some answers to these questions.</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93942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2526639"/>
          </a:xfrm>
        </p:spPr>
        <p:txBody>
          <a:bodyPr>
            <a:noAutofit/>
          </a:bodyPr>
          <a:lstStyle/>
          <a:p>
            <a:pPr marL="571500" indent="-457200">
              <a:buAutoNum type="alphaLcParenR"/>
            </a:pPr>
            <a:r>
              <a:rPr lang="en-US" sz="1600" b="1" dirty="0">
                <a:solidFill>
                  <a:schemeClr val="bg2"/>
                </a:solidFill>
              </a:rPr>
              <a:t>Formulate the problem recursively </a:t>
            </a:r>
            <a:r>
              <a:rPr lang="en-US" sz="1600" dirty="0"/>
              <a:t>– what are you looking for (in English!!), and what parameters will you need as you’re doing the calculation?</a:t>
            </a:r>
          </a:p>
          <a:p>
            <a:pPr marL="571500" indent="-457200">
              <a:buFont typeface="Arial" panose="020B0604020202020204" pitchFamily="34" charset="0"/>
              <a:buAutoNum type="alphaLcParenR"/>
            </a:pPr>
            <a:r>
              <a:rPr lang="en-US" sz="1600" b="1" dirty="0">
                <a:solidFill>
                  <a:schemeClr val="bg2"/>
                </a:solidFill>
              </a:rPr>
              <a:t>Write a recurrence for solving the problem </a:t>
            </a:r>
            <a:r>
              <a:rPr lang="en-US" sz="1600" dirty="0"/>
              <a:t>you defined in the last part (the recurrence is for the answer, not the running time). </a:t>
            </a:r>
          </a:p>
          <a:p>
            <a:pPr marL="571500" indent="-457200">
              <a:buFont typeface="Arial" panose="020B0604020202020204" pitchFamily="34" charset="0"/>
              <a:buAutoNum type="alphaLcParenR"/>
            </a:pPr>
            <a:endParaRPr lang="en-US" sz="1600" dirty="0"/>
          </a:p>
          <a:p>
            <a:pPr marL="114300" indent="0">
              <a:buNone/>
            </a:pPr>
            <a:r>
              <a:rPr lang="en-US" sz="2000" dirty="0"/>
              <a:t>First, let’s take some time to brainstorm about what the recurrence could be. What is our OPT finding? How many parameters do we need to calculate it? What are those parameters for?</a:t>
            </a:r>
          </a:p>
          <a:p>
            <a:pPr marL="114300" indent="0">
              <a:buNone/>
            </a:pPr>
            <a:endParaRPr lang="en-US" sz="1600" dirty="0"/>
          </a:p>
        </p:txBody>
      </p:sp>
    </p:spTree>
    <p:extLst>
      <p:ext uri="{BB962C8B-B14F-4D97-AF65-F5344CB8AC3E}">
        <p14:creationId xmlns:p14="http://schemas.microsoft.com/office/powerpoint/2010/main" val="2022613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6"/>
            <a:ext cx="8520600" cy="826932"/>
          </a:xfrm>
        </p:spPr>
        <p:txBody>
          <a:bodyPr>
            <a:noAutofit/>
          </a:bodyPr>
          <a:lstStyle/>
          <a:p>
            <a:pPr marL="571500" indent="-457200">
              <a:buAutoNum type="alphaLcParenR"/>
            </a:pPr>
            <a:r>
              <a:rPr lang="en-US" sz="1600" b="1" dirty="0">
                <a:solidFill>
                  <a:schemeClr val="bg2"/>
                </a:solidFill>
              </a:rPr>
              <a:t>Formulate the problem recursively </a:t>
            </a:r>
            <a:r>
              <a:rPr lang="en-US" sz="1600" dirty="0"/>
              <a:t>– what are you looking for (in English!!), and what parameters will you need as you’re doing the calculation?</a:t>
            </a:r>
          </a:p>
        </p:txBody>
      </p:sp>
    </p:spTree>
    <p:extLst>
      <p:ext uri="{BB962C8B-B14F-4D97-AF65-F5344CB8AC3E}">
        <p14:creationId xmlns:p14="http://schemas.microsoft.com/office/powerpoint/2010/main" val="356957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6"/>
            <a:ext cx="8520600" cy="826932"/>
          </a:xfrm>
        </p:spPr>
        <p:txBody>
          <a:bodyPr>
            <a:noAutofit/>
          </a:bodyPr>
          <a:lstStyle/>
          <a:p>
            <a:pPr marL="571500" indent="-457200">
              <a:buAutoNum type="alphaLcParenR"/>
            </a:pPr>
            <a:r>
              <a:rPr lang="en-US" sz="1600" b="1" dirty="0">
                <a:solidFill>
                  <a:schemeClr val="bg2"/>
                </a:solidFill>
              </a:rPr>
              <a:t>Formulate the problem recursively </a:t>
            </a:r>
            <a:r>
              <a:rPr lang="en-US" sz="1600" dirty="0"/>
              <a:t>– what are you looking for (in English!!), and what parameters will you need as you’re doing the calculation?</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603D9068-A621-333D-C210-89A22FD46DD4}"/>
                  </a:ext>
                </a:extLst>
              </p:cNvPr>
              <p:cNvSpPr txBox="1"/>
              <p:nvPr/>
            </p:nvSpPr>
            <p:spPr>
              <a:xfrm>
                <a:off x="958414" y="2063459"/>
                <a:ext cx="6668758" cy="1169521"/>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OPT(</a:t>
                </a:r>
                <a14:m>
                  <m:oMath xmlns:m="http://schemas.openxmlformats.org/officeDocument/2006/math">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 </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oMath>
                </a14:m>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is the most points we can earn in the array from </a:t>
                </a:r>
                <a14:m>
                  <m:oMath xmlns:m="http://schemas.openxmlformats.org/officeDocument/2006/math">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 </m:t>
                    </m:r>
                  </m:oMath>
                </a14:m>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(inclusive) where we have taken </a:t>
                </a:r>
                <a14:m>
                  <m:oMath xmlns:m="http://schemas.openxmlformats.org/officeDocument/2006/math">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oMath>
                </a14:m>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consecutive days at the right end of the subproblem (e.g. if </a:t>
                </a:r>
                <a14:m>
                  <m:oMath xmlns:m="http://schemas.openxmlformats.org/officeDocument/2006/math">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 </m:t>
                    </m:r>
                  </m:oMath>
                </a14:m>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then we have included elements </a:t>
                </a:r>
                <a14:m>
                  <m:oMath xmlns:m="http://schemas.openxmlformats.org/officeDocument/2006/math">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oMath>
                </a14:m>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and </a:t>
                </a:r>
                <a14:m>
                  <m:oMath xmlns:m="http://schemas.openxmlformats.org/officeDocument/2006/math">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−1 </m:t>
                    </m:r>
                  </m:oMath>
                </a14:m>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but not element </a:t>
                </a:r>
                <a14:m>
                  <m:oMath xmlns:m="http://schemas.openxmlformats.org/officeDocument/2006/math">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m:t>
                    </m:r>
                  </m:oMath>
                </a14:m>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 Per the problem, we only allow </a:t>
                </a:r>
                <a14:m>
                  <m:oMath xmlns:m="http://schemas.openxmlformats.org/officeDocument/2006/math">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∈{0,1,2} </m:t>
                    </m:r>
                  </m:oMath>
                </a14:m>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and </a:t>
                </a:r>
                <a14:m>
                  <m:oMath xmlns:m="http://schemas.openxmlformats.org/officeDocument/2006/math">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𝑛</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oMath>
                </a14:m>
                <a:r>
                  <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rPr>
                  <a:t>.</a:t>
                </a:r>
              </a:p>
            </p:txBody>
          </p:sp>
        </mc:Choice>
        <mc:Fallback xmlns="">
          <p:sp>
            <p:nvSpPr>
              <p:cNvPr id="4" name="Google Shape;160;p35">
                <a:extLst>
                  <a:ext uri="{FF2B5EF4-FFF2-40B4-BE49-F238E27FC236}">
                    <a16:creationId xmlns:a16="http://schemas.microsoft.com/office/drawing/2014/main" id="{603D9068-A621-333D-C210-89A22FD46DD4}"/>
                  </a:ext>
                </a:extLst>
              </p:cNvPr>
              <p:cNvSpPr txBox="1">
                <a:spLocks noRot="1" noChangeAspect="1" noMove="1" noResize="1" noEditPoints="1" noAdjustHandles="1" noChangeArrowheads="1" noChangeShapeType="1" noTextEdit="1"/>
              </p:cNvSpPr>
              <p:nvPr/>
            </p:nvSpPr>
            <p:spPr>
              <a:xfrm>
                <a:off x="958414" y="2063459"/>
                <a:ext cx="6668758" cy="1169521"/>
              </a:xfrm>
              <a:prstGeom prst="rect">
                <a:avLst/>
              </a:prstGeom>
              <a:blipFill>
                <a:blip r:embed="rId3"/>
                <a:stretch>
                  <a:fillRect r="-1097" b="-208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82093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2"/>
            </a:pPr>
            <a:r>
              <a:rPr lang="en-US" sz="1600" b="1" dirty="0">
                <a:solidFill>
                  <a:schemeClr val="bg2"/>
                </a:solidFill>
              </a:rPr>
              <a:t>Write a recurrence for solving the problem </a:t>
            </a:r>
            <a:r>
              <a:rPr lang="en-US" sz="1600" dirty="0"/>
              <a:t>you defined in the last part (the recurrence is for the answer, not the running time). </a:t>
            </a:r>
          </a:p>
        </p:txBody>
      </p:sp>
    </p:spTree>
    <p:extLst>
      <p:ext uri="{BB962C8B-B14F-4D97-AF65-F5344CB8AC3E}">
        <p14:creationId xmlns:p14="http://schemas.microsoft.com/office/powerpoint/2010/main" val="12524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2"/>
            </a:pPr>
            <a:r>
              <a:rPr lang="en-US" sz="1600" b="1" dirty="0">
                <a:solidFill>
                  <a:schemeClr val="bg2"/>
                </a:solidFill>
              </a:rPr>
              <a:t>Write a recurrence for solving the problem </a:t>
            </a:r>
            <a:r>
              <a:rPr lang="en-US" sz="1600" dirty="0"/>
              <a:t>you defined in the last part (the recurrence is for the answer, not the running time). </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4C573422-7545-1DED-E95E-87D8BA489FFC}"/>
                  </a:ext>
                </a:extLst>
              </p:cNvPr>
              <p:cNvSpPr txBox="1"/>
              <p:nvPr/>
            </p:nvSpPr>
            <p:spPr>
              <a:xfrm>
                <a:off x="958414" y="2063459"/>
                <a:ext cx="6668758" cy="1811876"/>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Para xmlns:m="http://schemas.openxmlformats.org/officeDocument/2006/math">
                    <m:oMathParaPr>
                      <m:jc m:val="centerGroup"/>
                    </m:oMathParaPr>
                    <m:oMath xmlns:m="http://schemas.openxmlformats.org/officeDocument/2006/math">
                      <m:r>
                        <m:rPr>
                          <m:sty m:val="p"/>
                        </m:rPr>
                        <a:rPr lang="en-US" sz="1600" b="0" i="0" dirty="0" smtClean="0">
                          <a:solidFill>
                            <a:srgbClr val="9900FF"/>
                          </a:solidFill>
                          <a:latin typeface="Cambria Math" panose="02040503050406030204" pitchFamily="18" charset="0"/>
                          <a:ea typeface="Source Sans Pro" panose="020B0503030403020204" pitchFamily="34" charset="0"/>
                          <a:cs typeface="Source Sans Pro"/>
                          <a:sym typeface="Source Sans Pro"/>
                        </a:rPr>
                        <m:t>OPT</m:t>
                      </m:r>
                      <m:d>
                        <m:dPr>
                          <m:ctrlP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ctrlPr>
                        </m:dPr>
                        <m:e>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 </m:t>
                          </m:r>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e>
                      </m:d>
                      <m:r>
                        <a:rPr lang="en-US" sz="1600"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d>
                        <m:dPr>
                          <m:begChr m:val="{"/>
                          <m:endChr m:val=""/>
                          <m:ctrlPr>
                            <a:rPr lang="en-US" sz="1600" i="1" dirty="0" smtClean="0">
                              <a:solidFill>
                                <a:srgbClr val="9900FF"/>
                              </a:solidFill>
                              <a:latin typeface="Cambria Math" panose="02040503050406030204" pitchFamily="18" charset="0"/>
                              <a:ea typeface="Source Sans Pro" panose="020B0503030403020204" pitchFamily="34" charset="0"/>
                              <a:sym typeface="Source Sans Pro"/>
                            </a:rPr>
                          </m:ctrlPr>
                        </m:dPr>
                        <m:e>
                          <m:eqArr>
                            <m:eqArrPr>
                              <m:ctrlPr>
                                <a:rPr lang="en-US" sz="1600" b="0" i="1" dirty="0" smtClean="0">
                                  <a:solidFill>
                                    <a:srgbClr val="9900FF"/>
                                  </a:solidFill>
                                  <a:latin typeface="Cambria Math" panose="02040503050406030204" pitchFamily="18" charset="0"/>
                                  <a:ea typeface="Source Sans Pro" panose="020B0503030403020204" pitchFamily="34" charset="0"/>
                                  <a:sym typeface="Source Sans Pro"/>
                                </a:rPr>
                              </m:ctrlPr>
                            </m:eqArrPr>
                            <m:e>
                              <m:r>
                                <a:rPr lang="en-US" sz="1600" i="1" dirty="0">
                                  <a:solidFill>
                                    <a:srgbClr val="9900FF"/>
                                  </a:solidFill>
                                  <a:latin typeface="Cambria Math" panose="02040503050406030204" pitchFamily="18" charset="0"/>
                                  <a:ea typeface="Source Sans Pro" panose="020B0503030403020204" pitchFamily="34" charset="0"/>
                                  <a:sym typeface="Source Sans Pro"/>
                                </a:rPr>
                                <m:t>𝐴</m:t>
                              </m:r>
                              <m:d>
                                <m:dPr>
                                  <m:begChr m:val="["/>
                                  <m:endChr m:val="]"/>
                                  <m:ctrlPr>
                                    <a:rPr lang="en-US" sz="1600" i="1" dirty="0">
                                      <a:solidFill>
                                        <a:srgbClr val="9900FF"/>
                                      </a:solidFill>
                                      <a:latin typeface="Cambria Math" panose="02040503050406030204" pitchFamily="18" charset="0"/>
                                      <a:ea typeface="Source Sans Pro" panose="020B0503030403020204" pitchFamily="34" charset="0"/>
                                      <a:sym typeface="Source Sans Pro"/>
                                    </a:rPr>
                                  </m:ctrlPr>
                                </m:dPr>
                                <m:e>
                                  <m:r>
                                    <a:rPr lang="en-US" sz="1600" i="1" dirty="0">
                                      <a:solidFill>
                                        <a:srgbClr val="9900FF"/>
                                      </a:solidFill>
                                      <a:latin typeface="Cambria Math" panose="02040503050406030204" pitchFamily="18" charset="0"/>
                                      <a:ea typeface="Source Sans Pro" panose="020B0503030403020204" pitchFamily="34" charset="0"/>
                                      <a:sym typeface="Source Sans Pro"/>
                                    </a:rPr>
                                    <m:t>𝑖</m:t>
                                  </m:r>
                                </m:e>
                              </m:d>
                              <m:r>
                                <a:rPr lang="en-US" sz="1600" i="1" dirty="0">
                                  <a:solidFill>
                                    <a:srgbClr val="9900FF"/>
                                  </a:solidFill>
                                  <a:latin typeface="Cambria Math" panose="02040503050406030204" pitchFamily="18" charset="0"/>
                                  <a:ea typeface="Source Sans Pro" panose="020B0503030403020204" pitchFamily="34" charset="0"/>
                                  <a:sym typeface="Source Sans Pro"/>
                                </a:rPr>
                                <m:t>+</m:t>
                              </m:r>
                              <m:r>
                                <m:rPr>
                                  <m:sty m:val="p"/>
                                </m:rPr>
                                <a:rPr lang="en-US" sz="1600" i="0" dirty="0">
                                  <a:solidFill>
                                    <a:srgbClr val="9900FF"/>
                                  </a:solidFill>
                                  <a:latin typeface="Cambria Math" panose="02040503050406030204" pitchFamily="18" charset="0"/>
                                  <a:ea typeface="Source Sans Pro" panose="020B0503030403020204" pitchFamily="34" charset="0"/>
                                  <a:sym typeface="Source Sans Pro"/>
                                </a:rPr>
                                <m:t>OPT</m:t>
                              </m:r>
                              <m:d>
                                <m:dPr>
                                  <m:ctrlPr>
                                    <a:rPr lang="en-US" sz="1600" i="1" dirty="0">
                                      <a:solidFill>
                                        <a:srgbClr val="9900FF"/>
                                      </a:solidFill>
                                      <a:latin typeface="Cambria Math" panose="02040503050406030204" pitchFamily="18" charset="0"/>
                                      <a:ea typeface="Source Sans Pro" panose="020B0503030403020204" pitchFamily="34" charset="0"/>
                                      <a:sym typeface="Source Sans Pro"/>
                                    </a:rPr>
                                  </m:ctrlPr>
                                </m:dPr>
                                <m:e>
                                  <m:r>
                                    <a:rPr lang="en-US" sz="1600" i="1" dirty="0">
                                      <a:solidFill>
                                        <a:srgbClr val="9900FF"/>
                                      </a:solidFill>
                                      <a:latin typeface="Cambria Math" panose="02040503050406030204" pitchFamily="18" charset="0"/>
                                      <a:ea typeface="Source Sans Pro" panose="020B0503030403020204" pitchFamily="34" charset="0"/>
                                      <a:sym typeface="Source Sans Pro"/>
                                    </a:rPr>
                                    <m:t>𝑖</m:t>
                                  </m:r>
                                  <m:r>
                                    <a:rPr lang="en-US" sz="1600" i="1" dirty="0">
                                      <a:solidFill>
                                        <a:srgbClr val="9900FF"/>
                                      </a:solidFill>
                                      <a:latin typeface="Cambria Math" panose="02040503050406030204" pitchFamily="18" charset="0"/>
                                      <a:ea typeface="Source Sans Pro" panose="020B0503030403020204" pitchFamily="34" charset="0"/>
                                      <a:sym typeface="Source Sans Pro"/>
                                    </a:rPr>
                                    <m:t>−1, 1</m:t>
                                  </m:r>
                                </m:e>
                              </m:d>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                          </m:t>
                              </m:r>
                              <m:r>
                                <m:rPr>
                                  <m:sty m:val="p"/>
                                </m:rPr>
                                <a:rPr lang="en-US" sz="1600" i="0" dirty="0">
                                  <a:solidFill>
                                    <a:srgbClr val="9900FF"/>
                                  </a:solidFill>
                                  <a:latin typeface="Cambria Math" panose="02040503050406030204" pitchFamily="18" charset="0"/>
                                  <a:ea typeface="Source Sans Pro" panose="020B0503030403020204" pitchFamily="34" charset="0"/>
                                  <a:sym typeface="Source Sans Pro"/>
                                </a:rPr>
                                <m:t>if</m:t>
                              </m:r>
                              <m:r>
                                <a:rPr lang="en-US" sz="1600" i="1" dirty="0">
                                  <a:solidFill>
                                    <a:srgbClr val="9900FF"/>
                                  </a:solidFill>
                                  <a:latin typeface="Cambria Math" panose="02040503050406030204" pitchFamily="18" charset="0"/>
                                  <a:ea typeface="Source Sans Pro" panose="020B0503030403020204" pitchFamily="34" charset="0"/>
                                  <a:sym typeface="Source Sans Pro"/>
                                </a:rPr>
                                <m:t> </m:t>
                              </m:r>
                              <m:r>
                                <a:rPr lang="en-US" sz="1600" i="1" dirty="0">
                                  <a:solidFill>
                                    <a:srgbClr val="9900FF"/>
                                  </a:solidFill>
                                  <a:latin typeface="Cambria Math" panose="02040503050406030204" pitchFamily="18" charset="0"/>
                                  <a:ea typeface="Source Sans Pro" panose="020B0503030403020204" pitchFamily="34" charset="0"/>
                                  <a:sym typeface="Source Sans Pro"/>
                                </a:rPr>
                                <m:t>𝑖</m:t>
                              </m:r>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&gt;</m:t>
                              </m:r>
                              <m:r>
                                <a:rPr lang="en-US" sz="1600" i="1" dirty="0">
                                  <a:solidFill>
                                    <a:srgbClr val="9900FF"/>
                                  </a:solidFill>
                                  <a:latin typeface="Cambria Math" panose="02040503050406030204" pitchFamily="18" charset="0"/>
                                  <a:ea typeface="Source Sans Pro" panose="020B0503030403020204" pitchFamily="34" charset="0"/>
                                  <a:sym typeface="Source Sans Pro"/>
                                </a:rPr>
                                <m:t>1, </m:t>
                              </m:r>
                              <m:r>
                                <a:rPr lang="en-US" sz="1600" i="1" dirty="0">
                                  <a:solidFill>
                                    <a:srgbClr val="9900FF"/>
                                  </a:solidFill>
                                  <a:latin typeface="Cambria Math" panose="02040503050406030204" pitchFamily="18" charset="0"/>
                                  <a:ea typeface="Source Sans Pro" panose="020B0503030403020204" pitchFamily="34" charset="0"/>
                                  <a:sym typeface="Source Sans Pro"/>
                                </a:rPr>
                                <m:t>𝑗</m:t>
                              </m:r>
                              <m:r>
                                <a:rPr lang="en-US" sz="1600" i="1" dirty="0">
                                  <a:solidFill>
                                    <a:srgbClr val="9900FF"/>
                                  </a:solidFill>
                                  <a:latin typeface="Cambria Math" panose="02040503050406030204" pitchFamily="18" charset="0"/>
                                  <a:ea typeface="Source Sans Pro" panose="020B0503030403020204" pitchFamily="34" charset="0"/>
                                  <a:sym typeface="Source Sans Pro"/>
                                </a:rPr>
                                <m:t>=2</m:t>
                              </m:r>
                            </m:e>
                            <m:e>
                              <m:r>
                                <a:rPr lang="en-US" sz="1600" i="1" dirty="0">
                                  <a:solidFill>
                                    <a:srgbClr val="9900FF"/>
                                  </a:solidFill>
                                  <a:latin typeface="Cambria Math" panose="02040503050406030204" pitchFamily="18" charset="0"/>
                                  <a:ea typeface="Source Sans Pro" panose="020B0503030403020204" pitchFamily="34" charset="0"/>
                                  <a:sym typeface="Source Sans Pro"/>
                                </a:rPr>
                                <m:t>𝐴</m:t>
                              </m:r>
                              <m:d>
                                <m:dPr>
                                  <m:begChr m:val="["/>
                                  <m:endChr m:val="]"/>
                                  <m:ctrlPr>
                                    <a:rPr lang="en-US" sz="1600" i="1" dirty="0">
                                      <a:solidFill>
                                        <a:srgbClr val="9900FF"/>
                                      </a:solidFill>
                                      <a:latin typeface="Cambria Math" panose="02040503050406030204" pitchFamily="18" charset="0"/>
                                      <a:ea typeface="Source Sans Pro" panose="020B0503030403020204" pitchFamily="34" charset="0"/>
                                      <a:sym typeface="Source Sans Pro"/>
                                    </a:rPr>
                                  </m:ctrlPr>
                                </m:dPr>
                                <m:e>
                                  <m:r>
                                    <a:rPr lang="en-US" sz="1600" i="1" dirty="0">
                                      <a:solidFill>
                                        <a:srgbClr val="9900FF"/>
                                      </a:solidFill>
                                      <a:latin typeface="Cambria Math" panose="02040503050406030204" pitchFamily="18" charset="0"/>
                                      <a:ea typeface="Source Sans Pro" panose="020B0503030403020204" pitchFamily="34" charset="0"/>
                                      <a:sym typeface="Source Sans Pro"/>
                                    </a:rPr>
                                    <m:t>𝑖</m:t>
                                  </m:r>
                                </m:e>
                              </m:d>
                              <m:r>
                                <a:rPr lang="en-US" sz="1600" i="1" dirty="0">
                                  <a:solidFill>
                                    <a:srgbClr val="9900FF"/>
                                  </a:solidFill>
                                  <a:latin typeface="Cambria Math" panose="02040503050406030204" pitchFamily="18" charset="0"/>
                                  <a:ea typeface="Source Sans Pro" panose="020B0503030403020204" pitchFamily="34" charset="0"/>
                                  <a:sym typeface="Source Sans Pro"/>
                                </a:rPr>
                                <m:t>+ </m:t>
                              </m:r>
                              <m:sSub>
                                <m:sSubPr>
                                  <m:ctrlPr>
                                    <a:rPr lang="en-US" sz="1600" i="1" dirty="0" smtClean="0">
                                      <a:solidFill>
                                        <a:srgbClr val="9900FF"/>
                                      </a:solidFill>
                                      <a:latin typeface="Cambria Math" panose="02040503050406030204" pitchFamily="18" charset="0"/>
                                      <a:ea typeface="Source Sans Pro" panose="020B0503030403020204" pitchFamily="34" charset="0"/>
                                      <a:sym typeface="Source Sans Pro"/>
                                    </a:rPr>
                                  </m:ctrlPr>
                                </m:sSubPr>
                                <m:e>
                                  <m:r>
                                    <m:rPr>
                                      <m:sty m:val="p"/>
                                    </m:rPr>
                                    <a:rPr lang="en-US" sz="1600" b="0" i="0" dirty="0" smtClean="0">
                                      <a:solidFill>
                                        <a:srgbClr val="9900FF"/>
                                      </a:solidFill>
                                      <a:latin typeface="Cambria Math" panose="02040503050406030204" pitchFamily="18" charset="0"/>
                                      <a:ea typeface="Source Sans Pro" panose="020B0503030403020204" pitchFamily="34" charset="0"/>
                                      <a:sym typeface="Source Sans Pro"/>
                                    </a:rPr>
                                    <m:t>max</m:t>
                                  </m:r>
                                </m:e>
                                <m:sub>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𝑦</m:t>
                                  </m:r>
                                </m:sub>
                              </m:sSub>
                              <m:r>
                                <m:rPr>
                                  <m:sty m:val="p"/>
                                </m:rPr>
                                <a:rPr lang="en-US" sz="1600" i="0" dirty="0">
                                  <a:solidFill>
                                    <a:srgbClr val="9900FF"/>
                                  </a:solidFill>
                                  <a:latin typeface="Cambria Math" panose="02040503050406030204" pitchFamily="18" charset="0"/>
                                  <a:ea typeface="Source Sans Pro" panose="020B0503030403020204" pitchFamily="34" charset="0"/>
                                  <a:sym typeface="Source Sans Pro"/>
                                </a:rPr>
                                <m:t>OPT</m:t>
                              </m:r>
                              <m:d>
                                <m:dPr>
                                  <m:ctrlPr>
                                    <a:rPr lang="en-US" sz="1600" i="1" dirty="0">
                                      <a:solidFill>
                                        <a:srgbClr val="9900FF"/>
                                      </a:solidFill>
                                      <a:latin typeface="Cambria Math" panose="02040503050406030204" pitchFamily="18" charset="0"/>
                                      <a:ea typeface="Source Sans Pro" panose="020B0503030403020204" pitchFamily="34" charset="0"/>
                                      <a:sym typeface="Source Sans Pro"/>
                                    </a:rPr>
                                  </m:ctrlPr>
                                </m:dPr>
                                <m:e>
                                  <m:r>
                                    <a:rPr lang="en-US" sz="1600" i="1" dirty="0">
                                      <a:solidFill>
                                        <a:srgbClr val="9900FF"/>
                                      </a:solidFill>
                                      <a:latin typeface="Cambria Math" panose="02040503050406030204" pitchFamily="18" charset="0"/>
                                      <a:ea typeface="Source Sans Pro" panose="020B0503030403020204" pitchFamily="34" charset="0"/>
                                      <a:sym typeface="Source Sans Pro"/>
                                    </a:rPr>
                                    <m:t>𝑖</m:t>
                                  </m:r>
                                  <m:r>
                                    <a:rPr lang="en-US" sz="1600" i="1" dirty="0">
                                      <a:solidFill>
                                        <a:srgbClr val="9900FF"/>
                                      </a:solidFill>
                                      <a:latin typeface="Cambria Math" panose="02040503050406030204" pitchFamily="18" charset="0"/>
                                      <a:ea typeface="Source Sans Pro" panose="020B0503030403020204" pitchFamily="34" charset="0"/>
                                      <a:sym typeface="Source Sans Pro"/>
                                    </a:rPr>
                                    <m:t>−2, </m:t>
                                  </m:r>
                                  <m:r>
                                    <a:rPr lang="en-US" sz="1600" i="1" dirty="0">
                                      <a:solidFill>
                                        <a:srgbClr val="9900FF"/>
                                      </a:solidFill>
                                      <a:latin typeface="Cambria Math" panose="02040503050406030204" pitchFamily="18" charset="0"/>
                                      <a:ea typeface="Source Sans Pro" panose="020B0503030403020204" pitchFamily="34" charset="0"/>
                                      <a:sym typeface="Source Sans Pro"/>
                                    </a:rPr>
                                    <m:t>𝑦</m:t>
                                  </m:r>
                                </m:e>
                              </m:d>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              </m:t>
                              </m:r>
                              <m:r>
                                <m:rPr>
                                  <m:sty m:val="p"/>
                                </m:rPr>
                                <a:rPr lang="en-US" sz="1600" i="0" dirty="0">
                                  <a:solidFill>
                                    <a:srgbClr val="9900FF"/>
                                  </a:solidFill>
                                  <a:latin typeface="Cambria Math" panose="02040503050406030204" pitchFamily="18" charset="0"/>
                                  <a:ea typeface="Source Sans Pro" panose="020B0503030403020204" pitchFamily="34" charset="0"/>
                                  <a:sym typeface="Source Sans Pro"/>
                                </a:rPr>
                                <m:t>if</m:t>
                              </m:r>
                              <m:r>
                                <a:rPr lang="en-US" sz="1600" i="1" dirty="0">
                                  <a:solidFill>
                                    <a:srgbClr val="9900FF"/>
                                  </a:solidFill>
                                  <a:latin typeface="Cambria Math" panose="02040503050406030204" pitchFamily="18" charset="0"/>
                                  <a:ea typeface="Source Sans Pro" panose="020B0503030403020204" pitchFamily="34" charset="0"/>
                                  <a:sym typeface="Source Sans Pro"/>
                                </a:rPr>
                                <m:t> </m:t>
                              </m:r>
                              <m:r>
                                <a:rPr lang="en-US" sz="1600" i="1" dirty="0">
                                  <a:solidFill>
                                    <a:srgbClr val="9900FF"/>
                                  </a:solidFill>
                                  <a:latin typeface="Cambria Math" panose="02040503050406030204" pitchFamily="18" charset="0"/>
                                  <a:ea typeface="Source Sans Pro" panose="020B0503030403020204" pitchFamily="34" charset="0"/>
                                  <a:sym typeface="Source Sans Pro"/>
                                </a:rPr>
                                <m:t>𝑖</m:t>
                              </m:r>
                              <m:r>
                                <a:rPr lang="en-US" sz="1600" i="1" dirty="0" smtClean="0">
                                  <a:solidFill>
                                    <a:srgbClr val="9900FF"/>
                                  </a:solidFill>
                                  <a:latin typeface="Cambria Math" panose="02040503050406030204" pitchFamily="18" charset="0"/>
                                  <a:ea typeface="Source Sans Pro" panose="020B0503030403020204" pitchFamily="34" charset="0"/>
                                  <a:sym typeface="Source Sans Pro"/>
                                </a:rPr>
                                <m:t>&gt;</m:t>
                              </m:r>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2</m:t>
                              </m:r>
                              <m:r>
                                <a:rPr lang="en-US" sz="1600" i="1" dirty="0">
                                  <a:solidFill>
                                    <a:srgbClr val="9900FF"/>
                                  </a:solidFill>
                                  <a:latin typeface="Cambria Math" panose="02040503050406030204" pitchFamily="18" charset="0"/>
                                  <a:ea typeface="Source Sans Pro" panose="020B0503030403020204" pitchFamily="34" charset="0"/>
                                  <a:sym typeface="Source Sans Pro"/>
                                </a:rPr>
                                <m:t>, </m:t>
                              </m:r>
                              <m:r>
                                <a:rPr lang="en-US" sz="1600" i="1" dirty="0">
                                  <a:solidFill>
                                    <a:srgbClr val="9900FF"/>
                                  </a:solidFill>
                                  <a:latin typeface="Cambria Math" panose="02040503050406030204" pitchFamily="18" charset="0"/>
                                  <a:ea typeface="Source Sans Pro" panose="020B0503030403020204" pitchFamily="34" charset="0"/>
                                  <a:sym typeface="Source Sans Pro"/>
                                </a:rPr>
                                <m:t>𝑗</m:t>
                              </m:r>
                              <m:r>
                                <a:rPr lang="en-US" sz="1600" i="1" dirty="0">
                                  <a:solidFill>
                                    <a:srgbClr val="9900FF"/>
                                  </a:solidFill>
                                  <a:latin typeface="Cambria Math" panose="02040503050406030204" pitchFamily="18" charset="0"/>
                                  <a:ea typeface="Source Sans Pro" panose="020B0503030403020204" pitchFamily="34" charset="0"/>
                                  <a:sym typeface="Source Sans Pro"/>
                                </a:rPr>
                                <m:t>=1</m:t>
                              </m:r>
                            </m:e>
                            <m:e>
                              <m:sSub>
                                <m:sSubPr>
                                  <m:ctrlPr>
                                    <a:rPr lang="en-US" sz="1600" i="1" dirty="0">
                                      <a:solidFill>
                                        <a:srgbClr val="9900FF"/>
                                      </a:solidFill>
                                      <a:latin typeface="Cambria Math" panose="02040503050406030204" pitchFamily="18" charset="0"/>
                                      <a:ea typeface="Source Sans Pro" panose="020B0503030403020204" pitchFamily="34" charset="0"/>
                                      <a:sym typeface="Source Sans Pro"/>
                                    </a:rPr>
                                  </m:ctrlPr>
                                </m:sSubPr>
                                <m:e>
                                  <m:r>
                                    <m:rPr>
                                      <m:sty m:val="p"/>
                                    </m:rPr>
                                    <a:rPr lang="en-US" sz="1600" dirty="0">
                                      <a:solidFill>
                                        <a:srgbClr val="9900FF"/>
                                      </a:solidFill>
                                      <a:latin typeface="Cambria Math" panose="02040503050406030204" pitchFamily="18" charset="0"/>
                                      <a:ea typeface="Source Sans Pro" panose="020B0503030403020204" pitchFamily="34" charset="0"/>
                                      <a:sym typeface="Source Sans Pro"/>
                                    </a:rPr>
                                    <m:t>max</m:t>
                                  </m:r>
                                </m:e>
                                <m:sub>
                                  <m:r>
                                    <a:rPr lang="en-US" sz="1600" i="1" dirty="0">
                                      <a:solidFill>
                                        <a:srgbClr val="9900FF"/>
                                      </a:solidFill>
                                      <a:latin typeface="Cambria Math" panose="02040503050406030204" pitchFamily="18" charset="0"/>
                                      <a:ea typeface="Source Sans Pro" panose="020B0503030403020204" pitchFamily="34" charset="0"/>
                                      <a:sym typeface="Source Sans Pro"/>
                                    </a:rPr>
                                    <m:t>𝑦</m:t>
                                  </m:r>
                                </m:sub>
                              </m:sSub>
                              <m:r>
                                <m:rPr>
                                  <m:sty m:val="p"/>
                                </m:rPr>
                                <a:rPr lang="en-US" sz="1600" dirty="0">
                                  <a:solidFill>
                                    <a:srgbClr val="9900FF"/>
                                  </a:solidFill>
                                  <a:latin typeface="Cambria Math" panose="02040503050406030204" pitchFamily="18" charset="0"/>
                                  <a:ea typeface="Source Sans Pro" panose="020B0503030403020204" pitchFamily="34" charset="0"/>
                                  <a:sym typeface="Source Sans Pro"/>
                                </a:rPr>
                                <m:t>OPT</m:t>
                              </m:r>
                              <m:d>
                                <m:dPr>
                                  <m:ctrlPr>
                                    <a:rPr lang="en-US" sz="1600" i="1" dirty="0">
                                      <a:solidFill>
                                        <a:srgbClr val="9900FF"/>
                                      </a:solidFill>
                                      <a:latin typeface="Cambria Math" panose="02040503050406030204" pitchFamily="18" charset="0"/>
                                      <a:ea typeface="Source Sans Pro" panose="020B0503030403020204" pitchFamily="34" charset="0"/>
                                      <a:sym typeface="Source Sans Pro"/>
                                    </a:rPr>
                                  </m:ctrlPr>
                                </m:dPr>
                                <m:e>
                                  <m:r>
                                    <a:rPr lang="en-US" sz="1600" i="1" dirty="0">
                                      <a:solidFill>
                                        <a:srgbClr val="9900FF"/>
                                      </a:solidFill>
                                      <a:latin typeface="Cambria Math" panose="02040503050406030204" pitchFamily="18" charset="0"/>
                                      <a:ea typeface="Source Sans Pro" panose="020B0503030403020204" pitchFamily="34" charset="0"/>
                                      <a:sym typeface="Source Sans Pro"/>
                                    </a:rPr>
                                    <m:t>𝑖</m:t>
                                  </m:r>
                                  <m:r>
                                    <a:rPr lang="en-US" sz="1600" i="1" dirty="0">
                                      <a:solidFill>
                                        <a:srgbClr val="9900FF"/>
                                      </a:solidFill>
                                      <a:latin typeface="Cambria Math" panose="02040503050406030204" pitchFamily="18" charset="0"/>
                                      <a:ea typeface="Source Sans Pro" panose="020B0503030403020204" pitchFamily="34" charset="0"/>
                                      <a:sym typeface="Source Sans Pro"/>
                                    </a:rPr>
                                    <m:t>−1, </m:t>
                                  </m:r>
                                  <m:r>
                                    <a:rPr lang="en-US" sz="1600" i="1" dirty="0">
                                      <a:solidFill>
                                        <a:srgbClr val="9900FF"/>
                                      </a:solidFill>
                                      <a:latin typeface="Cambria Math" panose="02040503050406030204" pitchFamily="18" charset="0"/>
                                      <a:ea typeface="Source Sans Pro" panose="020B0503030403020204" pitchFamily="34" charset="0"/>
                                      <a:sym typeface="Source Sans Pro"/>
                                    </a:rPr>
                                    <m:t>𝑦</m:t>
                                  </m:r>
                                </m:e>
                              </m:d>
                              <m:r>
                                <a:rPr lang="en-US" sz="1600" i="1" dirty="0">
                                  <a:solidFill>
                                    <a:srgbClr val="9900FF"/>
                                  </a:solidFill>
                                  <a:latin typeface="Cambria Math" panose="02040503050406030204" pitchFamily="18" charset="0"/>
                                  <a:ea typeface="Source Sans Pro" panose="020B0503030403020204" pitchFamily="34" charset="0"/>
                                  <a:sym typeface="Source Sans Pro"/>
                                </a:rPr>
                                <m:t>                            </m:t>
                              </m:r>
                              <m:r>
                                <m:rPr>
                                  <m:sty m:val="p"/>
                                </m:rPr>
                                <a:rPr lang="en-US" sz="1600" dirty="0">
                                  <a:solidFill>
                                    <a:srgbClr val="9900FF"/>
                                  </a:solidFill>
                                  <a:latin typeface="Cambria Math" panose="02040503050406030204" pitchFamily="18" charset="0"/>
                                  <a:ea typeface="Source Sans Pro" panose="020B0503030403020204" pitchFamily="34" charset="0"/>
                                  <a:sym typeface="Source Sans Pro"/>
                                </a:rPr>
                                <m:t>if</m:t>
                              </m:r>
                              <m:r>
                                <a:rPr lang="en-US" sz="1600" i="1" dirty="0">
                                  <a:solidFill>
                                    <a:srgbClr val="9900FF"/>
                                  </a:solidFill>
                                  <a:latin typeface="Cambria Math" panose="02040503050406030204" pitchFamily="18" charset="0"/>
                                  <a:ea typeface="Source Sans Pro" panose="020B0503030403020204" pitchFamily="34" charset="0"/>
                                  <a:sym typeface="Source Sans Pro"/>
                                </a:rPr>
                                <m:t> </m:t>
                              </m:r>
                              <m:r>
                                <a:rPr lang="en-US" sz="1600" i="1" dirty="0">
                                  <a:solidFill>
                                    <a:srgbClr val="9900FF"/>
                                  </a:solidFill>
                                  <a:latin typeface="Cambria Math" panose="02040503050406030204" pitchFamily="18" charset="0"/>
                                  <a:ea typeface="Source Sans Pro" panose="020B0503030403020204" pitchFamily="34" charset="0"/>
                                  <a:sym typeface="Source Sans Pro"/>
                                </a:rPr>
                                <m:t>𝑖</m:t>
                              </m:r>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&gt;</m:t>
                              </m:r>
                              <m:r>
                                <a:rPr lang="en-US" sz="1600" i="1" dirty="0">
                                  <a:solidFill>
                                    <a:srgbClr val="9900FF"/>
                                  </a:solidFill>
                                  <a:latin typeface="Cambria Math" panose="02040503050406030204" pitchFamily="18" charset="0"/>
                                  <a:ea typeface="Source Sans Pro" panose="020B0503030403020204" pitchFamily="34" charset="0"/>
                                  <a:sym typeface="Source Sans Pro"/>
                                </a:rPr>
                                <m:t>1, </m:t>
                              </m:r>
                              <m:r>
                                <a:rPr lang="en-US" sz="1600" i="1" dirty="0">
                                  <a:solidFill>
                                    <a:srgbClr val="9900FF"/>
                                  </a:solidFill>
                                  <a:latin typeface="Cambria Math" panose="02040503050406030204" pitchFamily="18" charset="0"/>
                                  <a:ea typeface="Source Sans Pro" panose="020B0503030403020204" pitchFamily="34" charset="0"/>
                                  <a:sym typeface="Source Sans Pro"/>
                                </a:rPr>
                                <m:t>𝑗</m:t>
                              </m:r>
                              <m:r>
                                <a:rPr lang="en-US" sz="1600" i="1" dirty="0">
                                  <a:solidFill>
                                    <a:srgbClr val="9900FF"/>
                                  </a:solidFill>
                                  <a:latin typeface="Cambria Math" panose="02040503050406030204" pitchFamily="18" charset="0"/>
                                  <a:ea typeface="Source Sans Pro" panose="020B0503030403020204" pitchFamily="34" charset="0"/>
                                  <a:sym typeface="Source Sans Pro"/>
                                </a:rPr>
                                <m:t>=0</m:t>
                              </m:r>
                            </m:e>
                            <m:e>
                              <m:r>
                                <a:rPr lang="en-US" sz="1600" i="1" dirty="0">
                                  <a:solidFill>
                                    <a:srgbClr val="9900FF"/>
                                  </a:solidFill>
                                  <a:latin typeface="Cambria Math" panose="02040503050406030204" pitchFamily="18" charset="0"/>
                                  <a:ea typeface="Source Sans Pro" panose="020B0503030403020204" pitchFamily="34" charset="0"/>
                                  <a:sym typeface="Source Sans Pro"/>
                                </a:rPr>
                                <m:t>𝐴</m:t>
                              </m:r>
                              <m:d>
                                <m:dPr>
                                  <m:begChr m:val="["/>
                                  <m:endChr m:val="]"/>
                                  <m:ctrlPr>
                                    <a:rPr lang="en-US" sz="1600" i="1" dirty="0">
                                      <a:solidFill>
                                        <a:srgbClr val="9900FF"/>
                                      </a:solidFill>
                                      <a:latin typeface="Cambria Math" panose="02040503050406030204" pitchFamily="18" charset="0"/>
                                      <a:ea typeface="Source Sans Pro" panose="020B0503030403020204" pitchFamily="34" charset="0"/>
                                      <a:sym typeface="Source Sans Pro"/>
                                    </a:rPr>
                                  </m:ctrlPr>
                                </m:dPr>
                                <m:e>
                                  <m:r>
                                    <a:rPr lang="en-US" sz="1600" i="1" dirty="0">
                                      <a:solidFill>
                                        <a:srgbClr val="9900FF"/>
                                      </a:solidFill>
                                      <a:latin typeface="Cambria Math" panose="02040503050406030204" pitchFamily="18" charset="0"/>
                                      <a:ea typeface="Source Sans Pro" panose="020B0503030403020204" pitchFamily="34" charset="0"/>
                                      <a:sym typeface="Source Sans Pro"/>
                                    </a:rPr>
                                    <m:t>𝑖</m:t>
                                  </m:r>
                                </m:e>
                              </m:d>
                              <m:r>
                                <a:rPr lang="en-US" sz="1600" dirty="0">
                                  <a:solidFill>
                                    <a:srgbClr val="9900FF"/>
                                  </a:solidFill>
                                  <a:latin typeface="Cambria Math" panose="02040503050406030204" pitchFamily="18" charset="0"/>
                                  <a:ea typeface="Source Sans Pro" panose="020B0503030403020204" pitchFamily="34" charset="0"/>
                                  <a:sym typeface="Source Sans Pro"/>
                                </a:rPr>
                                <m:t>                                                      </m:t>
                              </m:r>
                              <m:r>
                                <m:rPr>
                                  <m:sty m:val="p"/>
                                </m:rPr>
                                <a:rPr lang="en-US" sz="1600" dirty="0">
                                  <a:solidFill>
                                    <a:srgbClr val="9900FF"/>
                                  </a:solidFill>
                                  <a:latin typeface="Cambria Math" panose="02040503050406030204" pitchFamily="18" charset="0"/>
                                  <a:ea typeface="Source Sans Pro" panose="020B0503030403020204" pitchFamily="34" charset="0"/>
                                  <a:sym typeface="Source Sans Pro"/>
                                </a:rPr>
                                <m:t>if</m:t>
                              </m:r>
                              <m:r>
                                <a:rPr lang="en-US" sz="1600" dirty="0">
                                  <a:solidFill>
                                    <a:srgbClr val="9900FF"/>
                                  </a:solidFill>
                                  <a:latin typeface="Cambria Math" panose="02040503050406030204" pitchFamily="18" charset="0"/>
                                  <a:ea typeface="Source Sans Pro" panose="020B0503030403020204" pitchFamily="34" charset="0"/>
                                  <a:sym typeface="Source Sans Pro"/>
                                </a:rPr>
                                <m:t> </m:t>
                              </m:r>
                              <m:r>
                                <a:rPr lang="en-US" sz="1600" i="1" dirty="0">
                                  <a:solidFill>
                                    <a:srgbClr val="9900FF"/>
                                  </a:solidFill>
                                  <a:latin typeface="Cambria Math" panose="02040503050406030204" pitchFamily="18" charset="0"/>
                                  <a:ea typeface="Source Sans Pro" panose="020B0503030403020204" pitchFamily="34" charset="0"/>
                                  <a:sym typeface="Source Sans Pro"/>
                                </a:rPr>
                                <m:t>𝑖</m:t>
                              </m:r>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=1,2</m:t>
                              </m:r>
                              <m:r>
                                <a:rPr lang="en-US" sz="1600" i="1" dirty="0">
                                  <a:solidFill>
                                    <a:srgbClr val="9900FF"/>
                                  </a:solidFill>
                                  <a:latin typeface="Cambria Math" panose="02040503050406030204" pitchFamily="18" charset="0"/>
                                  <a:ea typeface="Source Sans Pro" panose="020B0503030403020204" pitchFamily="34" charset="0"/>
                                  <a:sym typeface="Source Sans Pro"/>
                                </a:rPr>
                                <m:t>,</m:t>
                              </m:r>
                              <m:r>
                                <a:rPr lang="en-US" sz="1600" i="1" dirty="0">
                                  <a:solidFill>
                                    <a:srgbClr val="9900FF"/>
                                  </a:solidFill>
                                  <a:latin typeface="Cambria Math" panose="02040503050406030204" pitchFamily="18" charset="0"/>
                                  <a:ea typeface="Source Sans Pro" panose="020B0503030403020204" pitchFamily="34" charset="0"/>
                                  <a:sym typeface="Source Sans Pro"/>
                                </a:rPr>
                                <m:t>𝑗</m:t>
                              </m:r>
                              <m:r>
                                <a:rPr lang="en-US" sz="1600" i="1" dirty="0">
                                  <a:solidFill>
                                    <a:srgbClr val="9900FF"/>
                                  </a:solidFill>
                                  <a:latin typeface="Cambria Math" panose="02040503050406030204" pitchFamily="18" charset="0"/>
                                  <a:ea typeface="Source Sans Pro" panose="020B0503030403020204" pitchFamily="34" charset="0"/>
                                  <a:sym typeface="Source Sans Pro"/>
                                </a:rPr>
                                <m:t>=1</m:t>
                              </m:r>
                              <m:r>
                                <m:rPr>
                                  <m:nor/>
                                </m:rPr>
                                <a:rPr lang="en-US" sz="1600" dirty="0"/>
                                <m:t> </m:t>
                              </m:r>
                            </m:e>
                            <m:e>
                              <m:r>
                                <a:rPr lang="en-US" sz="1600" i="1" dirty="0">
                                  <a:solidFill>
                                    <a:srgbClr val="9900FF"/>
                                  </a:solidFill>
                                  <a:latin typeface="Cambria Math" panose="02040503050406030204" pitchFamily="18" charset="0"/>
                                  <a:ea typeface="Source Sans Pro" panose="020B0503030403020204" pitchFamily="34" charset="0"/>
                                  <a:sym typeface="Source Sans Pro"/>
                                </a:rPr>
                                <m:t>0 </m:t>
                              </m:r>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                                                            </m:t>
                              </m:r>
                              <m:r>
                                <a:rPr lang="en-US" sz="1600" b="0" i="0" dirty="0" smtClean="0">
                                  <a:solidFill>
                                    <a:srgbClr val="9900FF"/>
                                  </a:solidFill>
                                  <a:latin typeface="Cambria Math" panose="02040503050406030204" pitchFamily="18" charset="0"/>
                                  <a:ea typeface="Source Sans Pro" panose="020B0503030403020204" pitchFamily="34" charset="0"/>
                                  <a:sym typeface="Source Sans Pro"/>
                                </a:rPr>
                                <m:t> </m:t>
                              </m:r>
                              <m:r>
                                <m:rPr>
                                  <m:sty m:val="p"/>
                                </m:rPr>
                                <a:rPr lang="en-US" sz="1600" i="0" dirty="0">
                                  <a:solidFill>
                                    <a:srgbClr val="9900FF"/>
                                  </a:solidFill>
                                  <a:latin typeface="Cambria Math" panose="02040503050406030204" pitchFamily="18" charset="0"/>
                                  <a:ea typeface="Source Sans Pro" panose="020B0503030403020204" pitchFamily="34" charset="0"/>
                                  <a:sym typeface="Source Sans Pro"/>
                                </a:rPr>
                                <m:t>if</m:t>
                              </m:r>
                              <m:r>
                                <a:rPr lang="en-US" sz="1600" i="1" dirty="0">
                                  <a:solidFill>
                                    <a:srgbClr val="9900FF"/>
                                  </a:solidFill>
                                  <a:latin typeface="Cambria Math" panose="02040503050406030204" pitchFamily="18" charset="0"/>
                                  <a:ea typeface="Source Sans Pro" panose="020B0503030403020204" pitchFamily="34" charset="0"/>
                                  <a:sym typeface="Source Sans Pro"/>
                                </a:rPr>
                                <m:t> </m:t>
                              </m:r>
                              <m:r>
                                <a:rPr lang="en-US" sz="1600" i="1" dirty="0">
                                  <a:solidFill>
                                    <a:srgbClr val="9900FF"/>
                                  </a:solidFill>
                                  <a:latin typeface="Cambria Math" panose="02040503050406030204" pitchFamily="18" charset="0"/>
                                  <a:ea typeface="Source Sans Pro" panose="020B0503030403020204" pitchFamily="34" charset="0"/>
                                  <a:sym typeface="Source Sans Pro"/>
                                </a:rPr>
                                <m:t>𝑖</m:t>
                              </m:r>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=1</m:t>
                              </m:r>
                              <m:r>
                                <a:rPr lang="en-US" sz="1600" i="1" dirty="0">
                                  <a:solidFill>
                                    <a:srgbClr val="9900FF"/>
                                  </a:solidFill>
                                  <a:latin typeface="Cambria Math" panose="02040503050406030204" pitchFamily="18" charset="0"/>
                                  <a:ea typeface="Source Sans Pro" panose="020B0503030403020204" pitchFamily="34" charset="0"/>
                                  <a:sym typeface="Source Sans Pro"/>
                                </a:rPr>
                                <m:t>, </m:t>
                              </m:r>
                              <m:r>
                                <a:rPr lang="en-US" sz="1600" i="1" dirty="0">
                                  <a:solidFill>
                                    <a:srgbClr val="9900FF"/>
                                  </a:solidFill>
                                  <a:latin typeface="Cambria Math" panose="02040503050406030204" pitchFamily="18" charset="0"/>
                                  <a:ea typeface="Source Sans Pro" panose="020B0503030403020204" pitchFamily="34" charset="0"/>
                                  <a:sym typeface="Source Sans Pro"/>
                                </a:rPr>
                                <m:t>𝑗</m:t>
                              </m:r>
                              <m:r>
                                <a:rPr lang="en-US" sz="1600" i="1" dirty="0">
                                  <a:solidFill>
                                    <a:srgbClr val="9900FF"/>
                                  </a:solidFill>
                                  <a:latin typeface="Cambria Math" panose="02040503050406030204" pitchFamily="18" charset="0"/>
                                  <a:ea typeface="Source Sans Pro" panose="020B0503030403020204" pitchFamily="34" charset="0"/>
                                  <a:sym typeface="Source Sans Pro"/>
                                </a:rPr>
                                <m:t>=0</m:t>
                              </m:r>
                            </m:e>
                            <m:e>
                              <m:r>
                                <a:rPr lang="en-US" sz="1600" i="1" dirty="0">
                                  <a:solidFill>
                                    <a:srgbClr val="9900FF"/>
                                  </a:solidFill>
                                  <a:latin typeface="Cambria Math" panose="02040503050406030204" pitchFamily="18" charset="0"/>
                                  <a:ea typeface="Source Sans Pro" panose="020B0503030403020204" pitchFamily="34" charset="0"/>
                                  <a:sym typeface="Source Sans Pro"/>
                                </a:rPr>
                                <m:t>−∞ </m:t>
                              </m:r>
                              <m:r>
                                <a:rPr lang="en-US" sz="1600" b="0" i="1" dirty="0" smtClean="0">
                                  <a:solidFill>
                                    <a:srgbClr val="9900FF"/>
                                  </a:solidFill>
                                  <a:latin typeface="Cambria Math" panose="02040503050406030204" pitchFamily="18" charset="0"/>
                                  <a:ea typeface="Source Sans Pro" panose="020B0503030403020204" pitchFamily="34" charset="0"/>
                                  <a:sym typeface="Source Sans Pro"/>
                                </a:rPr>
                                <m:t>                                                               </m:t>
                              </m:r>
                              <m:r>
                                <m:rPr>
                                  <m:sty m:val="p"/>
                                </m:rPr>
                                <a:rPr lang="en-US" sz="1600" i="0" dirty="0">
                                  <a:solidFill>
                                    <a:srgbClr val="9900FF"/>
                                  </a:solidFill>
                                  <a:latin typeface="Cambria Math" panose="02040503050406030204" pitchFamily="18" charset="0"/>
                                  <a:ea typeface="Source Sans Pro" panose="020B0503030403020204" pitchFamily="34" charset="0"/>
                                  <a:sym typeface="Source Sans Pro"/>
                                </a:rPr>
                                <m:t>otherwis</m:t>
                              </m:r>
                              <m:r>
                                <m:rPr>
                                  <m:sty m:val="p"/>
                                </m:rPr>
                                <a:rPr lang="en-US" sz="1600" b="0" i="0" dirty="0" smtClean="0">
                                  <a:solidFill>
                                    <a:srgbClr val="9900FF"/>
                                  </a:solidFill>
                                  <a:latin typeface="Cambria Math" panose="02040503050406030204" pitchFamily="18" charset="0"/>
                                  <a:ea typeface="Source Sans Pro" panose="020B0503030403020204" pitchFamily="34" charset="0"/>
                                  <a:sym typeface="Source Sans Pro"/>
                                </a:rPr>
                                <m:t>e</m:t>
                              </m:r>
                            </m:e>
                          </m:eqArr>
                        </m:e>
                      </m:d>
                    </m:oMath>
                  </m:oMathPara>
                </a14:m>
                <a:endPar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endParaRPr>
              </a:p>
            </p:txBody>
          </p:sp>
        </mc:Choice>
        <mc:Fallback xmlns="">
          <p:sp>
            <p:nvSpPr>
              <p:cNvPr id="4" name="Google Shape;160;p35">
                <a:extLst>
                  <a:ext uri="{FF2B5EF4-FFF2-40B4-BE49-F238E27FC236}">
                    <a16:creationId xmlns:a16="http://schemas.microsoft.com/office/drawing/2014/main" id="{4C573422-7545-1DED-E95E-87D8BA489FFC}"/>
                  </a:ext>
                </a:extLst>
              </p:cNvPr>
              <p:cNvSpPr txBox="1">
                <a:spLocks noRot="1" noChangeAspect="1" noMove="1" noResize="1" noEditPoints="1" noAdjustHandles="1" noChangeArrowheads="1" noChangeShapeType="1" noTextEdit="1"/>
              </p:cNvSpPr>
              <p:nvPr/>
            </p:nvSpPr>
            <p:spPr>
              <a:xfrm>
                <a:off x="958414" y="2063459"/>
                <a:ext cx="6668758" cy="1811876"/>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381201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3"/>
            </a:pPr>
            <a:r>
              <a:rPr lang="en-US" sz="1600" b="1" dirty="0">
                <a:solidFill>
                  <a:schemeClr val="bg2"/>
                </a:solidFill>
              </a:rPr>
              <a:t>What is your final answer </a:t>
            </a:r>
            <a:r>
              <a:rPr lang="en-US" sz="1600" dirty="0"/>
              <a:t>(e.g. what parameters for the recurrence do you need? Is it a single value or the max/min of a set of values?)? </a:t>
            </a:r>
          </a:p>
        </p:txBody>
      </p:sp>
    </p:spTree>
    <p:extLst>
      <p:ext uri="{BB962C8B-B14F-4D97-AF65-F5344CB8AC3E}">
        <p14:creationId xmlns:p14="http://schemas.microsoft.com/office/powerpoint/2010/main" val="514409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3"/>
            </a:pPr>
            <a:r>
              <a:rPr lang="en-US" sz="1600" b="1" dirty="0">
                <a:solidFill>
                  <a:schemeClr val="bg2"/>
                </a:solidFill>
              </a:rPr>
              <a:t>What is your final answer </a:t>
            </a:r>
            <a:r>
              <a:rPr lang="en-US" sz="1600" dirty="0"/>
              <a:t>(e.g. what parameters for the recurrence do you need? Is it a single value or the max/min of a set of values?)? </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98241DDF-52F4-264A-3A49-41256FFF8410}"/>
                  </a:ext>
                </a:extLst>
              </p:cNvPr>
              <p:cNvSpPr txBox="1"/>
              <p:nvPr/>
            </p:nvSpPr>
            <p:spPr>
              <a:xfrm>
                <a:off x="958414" y="2063459"/>
                <a:ext cx="6668758" cy="450671"/>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Para xmlns:m="http://schemas.openxmlformats.org/officeDocument/2006/math">
                    <m:oMathParaPr>
                      <m:jc m:val="centerGroup"/>
                    </m:oMathParaPr>
                    <m:oMath xmlns:m="http://schemas.openxmlformats.org/officeDocument/2006/math">
                      <m:sSub>
                        <m:sSubPr>
                          <m:ctrlPr>
                            <a:rPr lang="en-US" sz="1600" i="1" smtClean="0">
                              <a:solidFill>
                                <a:srgbClr val="9900FF"/>
                              </a:solidFill>
                              <a:latin typeface="Cambria Math" panose="02040503050406030204" pitchFamily="18" charset="0"/>
                              <a:ea typeface="Source Sans Pro" panose="020B0503030403020204" pitchFamily="34" charset="0"/>
                              <a:sym typeface="Source Sans Pro"/>
                            </a:rPr>
                          </m:ctrlPr>
                        </m:sSubPr>
                        <m:e>
                          <m:r>
                            <m:rPr>
                              <m:sty m:val="p"/>
                            </m:rPr>
                            <a:rPr lang="en-US" sz="1600" b="0" i="0" smtClean="0">
                              <a:solidFill>
                                <a:srgbClr val="9900FF"/>
                              </a:solidFill>
                              <a:latin typeface="Cambria Math" panose="02040503050406030204" pitchFamily="18" charset="0"/>
                              <a:ea typeface="Source Sans Pro" panose="020B0503030403020204" pitchFamily="34" charset="0"/>
                              <a:sym typeface="Source Sans Pro"/>
                            </a:rPr>
                            <m:t>max</m:t>
                          </m:r>
                        </m:e>
                        <m:sub>
                          <m:r>
                            <a:rPr lang="en-US" sz="1600" b="0" i="1" smtClean="0">
                              <a:solidFill>
                                <a:srgbClr val="9900FF"/>
                              </a:solidFill>
                              <a:latin typeface="Cambria Math" panose="02040503050406030204" pitchFamily="18" charset="0"/>
                              <a:ea typeface="Source Sans Pro" panose="020B0503030403020204" pitchFamily="34" charset="0"/>
                              <a:sym typeface="Source Sans Pro"/>
                            </a:rPr>
                            <m:t>𝑗</m:t>
                          </m:r>
                        </m:sub>
                      </m:sSub>
                      <m:r>
                        <m:rPr>
                          <m:sty m:val="p"/>
                        </m:rPr>
                        <a:rPr lang="en-US" sz="1600" b="0" i="0" smtClean="0">
                          <a:solidFill>
                            <a:srgbClr val="9900FF"/>
                          </a:solidFill>
                          <a:latin typeface="Cambria Math" panose="02040503050406030204" pitchFamily="18" charset="0"/>
                          <a:ea typeface="Source Sans Pro" panose="020B0503030403020204" pitchFamily="34" charset="0"/>
                          <a:sym typeface="Source Sans Pro"/>
                        </a:rPr>
                        <m:t>OPT</m:t>
                      </m:r>
                      <m:r>
                        <a:rPr lang="en-US" sz="1600" b="0" i="1" smtClean="0">
                          <a:solidFill>
                            <a:srgbClr val="9900FF"/>
                          </a:solidFill>
                          <a:latin typeface="Cambria Math" panose="02040503050406030204" pitchFamily="18" charset="0"/>
                          <a:ea typeface="Source Sans Pro" panose="020B0503030403020204" pitchFamily="34" charset="0"/>
                          <a:sym typeface="Source Sans Pro"/>
                        </a:rPr>
                        <m:t>(</m:t>
                      </m:r>
                      <m:r>
                        <a:rPr lang="en-US" sz="1600" b="0" i="1" smtClean="0">
                          <a:solidFill>
                            <a:srgbClr val="9900FF"/>
                          </a:solidFill>
                          <a:latin typeface="Cambria Math" panose="02040503050406030204" pitchFamily="18" charset="0"/>
                          <a:ea typeface="Source Sans Pro" panose="020B0503030403020204" pitchFamily="34" charset="0"/>
                          <a:sym typeface="Source Sans Pro"/>
                        </a:rPr>
                        <m:t>𝑛</m:t>
                      </m:r>
                      <m:r>
                        <a:rPr lang="en-US" sz="1600" b="0" i="1" smtClean="0">
                          <a:solidFill>
                            <a:srgbClr val="9900FF"/>
                          </a:solidFill>
                          <a:latin typeface="Cambria Math" panose="02040503050406030204" pitchFamily="18" charset="0"/>
                          <a:ea typeface="Source Sans Pro" panose="020B0503030403020204" pitchFamily="34" charset="0"/>
                          <a:sym typeface="Source Sans Pro"/>
                        </a:rPr>
                        <m:t>,</m:t>
                      </m:r>
                      <m:r>
                        <a:rPr lang="en-US" sz="1600" b="0" i="1" smtClean="0">
                          <a:solidFill>
                            <a:srgbClr val="9900FF"/>
                          </a:solidFill>
                          <a:latin typeface="Cambria Math" panose="02040503050406030204" pitchFamily="18" charset="0"/>
                          <a:ea typeface="Source Sans Pro" panose="020B0503030403020204" pitchFamily="34" charset="0"/>
                          <a:sym typeface="Source Sans Pro"/>
                        </a:rPr>
                        <m:t>𝑗</m:t>
                      </m:r>
                      <m:r>
                        <a:rPr lang="en-US" sz="1600" b="0" i="1" smtClean="0">
                          <a:solidFill>
                            <a:srgbClr val="9900FF"/>
                          </a:solidFill>
                          <a:latin typeface="Cambria Math" panose="02040503050406030204" pitchFamily="18" charset="0"/>
                          <a:ea typeface="Source Sans Pro" panose="020B0503030403020204" pitchFamily="34" charset="0"/>
                          <a:sym typeface="Source Sans Pro"/>
                        </a:rPr>
                        <m:t>)</m:t>
                      </m:r>
                    </m:oMath>
                  </m:oMathPara>
                </a14:m>
                <a:endParaRPr lang="en-US" sz="1600" dirty="0">
                  <a:solidFill>
                    <a:srgbClr val="9900FF"/>
                  </a:solidFill>
                  <a:latin typeface="Source Sans Pro" panose="020B0503030403020204" pitchFamily="34" charset="0"/>
                  <a:ea typeface="Source Sans Pro" panose="020B0503030403020204" pitchFamily="34" charset="0"/>
                  <a:cs typeface="Source Sans Pro"/>
                  <a:sym typeface="Source Sans Pro"/>
                </a:endParaRPr>
              </a:p>
            </p:txBody>
          </p:sp>
        </mc:Choice>
        <mc:Fallback xmlns="">
          <p:sp>
            <p:nvSpPr>
              <p:cNvPr id="4" name="Google Shape;160;p35">
                <a:extLst>
                  <a:ext uri="{FF2B5EF4-FFF2-40B4-BE49-F238E27FC236}">
                    <a16:creationId xmlns:a16="http://schemas.microsoft.com/office/drawing/2014/main" id="{98241DDF-52F4-264A-3A49-41256FFF8410}"/>
                  </a:ext>
                </a:extLst>
              </p:cNvPr>
              <p:cNvSpPr txBox="1">
                <a:spLocks noRot="1" noChangeAspect="1" noMove="1" noResize="1" noEditPoints="1" noAdjustHandles="1" noChangeArrowheads="1" noChangeShapeType="1" noTextEdit="1"/>
              </p:cNvSpPr>
              <p:nvPr/>
            </p:nvSpPr>
            <p:spPr>
              <a:xfrm>
                <a:off x="958414" y="2063459"/>
                <a:ext cx="6668758" cy="450671"/>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96379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4"/>
            </a:pPr>
            <a:r>
              <a:rPr lang="en-US" sz="1600" b="1" dirty="0">
                <a:solidFill>
                  <a:schemeClr val="bg2"/>
                </a:solidFill>
              </a:rPr>
              <a:t>Give a brief justification for why your recurrence is correct</a:t>
            </a:r>
            <a:r>
              <a:rPr lang="en-US" sz="1600" dirty="0"/>
              <a:t>. You do not need a formal inductive proof, but your intuition will likely resemble one.</a:t>
            </a:r>
          </a:p>
        </p:txBody>
      </p:sp>
    </p:spTree>
    <p:extLst>
      <p:ext uri="{BB962C8B-B14F-4D97-AF65-F5344CB8AC3E}">
        <p14:creationId xmlns:p14="http://schemas.microsoft.com/office/powerpoint/2010/main" val="358578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152474"/>
            <a:ext cx="8520600" cy="3860589"/>
          </a:xfrm>
        </p:spPr>
        <p:txBody>
          <a:bodyPr>
            <a:normAutofit/>
          </a:bodyPr>
          <a:lstStyle/>
          <a:p>
            <a:pPr marL="457200" lvl="0" indent="-342900" algn="l" rtl="0">
              <a:spcBef>
                <a:spcPts val="0"/>
              </a:spcBef>
              <a:spcAft>
                <a:spcPts val="0"/>
              </a:spcAft>
              <a:buClr>
                <a:schemeClr val="dk1"/>
              </a:buClr>
              <a:buSzPts val="1800"/>
              <a:buFont typeface="Source Sans Pro"/>
              <a:buChar char="●"/>
            </a:pPr>
            <a:r>
              <a:rPr lang="en-US" dirty="0">
                <a:solidFill>
                  <a:schemeClr val="dk1"/>
                </a:solidFill>
                <a:latin typeface="Source Sans Pro"/>
                <a:ea typeface="Source Sans Pro"/>
                <a:cs typeface="Source Sans Pro"/>
                <a:sym typeface="Source Sans Pro"/>
              </a:rPr>
              <a:t>HW5</a:t>
            </a:r>
          </a:p>
          <a:p>
            <a:pPr marL="914400" lvl="1" indent="-317500" algn="l" rtl="0">
              <a:spcBef>
                <a:spcPts val="0"/>
              </a:spcBef>
              <a:spcAft>
                <a:spcPts val="0"/>
              </a:spcAft>
              <a:buClr>
                <a:schemeClr val="dk1"/>
              </a:buClr>
              <a:buSzPts val="1400"/>
              <a:buFont typeface="Source Sans Pro"/>
              <a:buChar char="○"/>
            </a:pPr>
            <a:r>
              <a:rPr lang="en-US" dirty="0">
                <a:solidFill>
                  <a:schemeClr val="dk1"/>
                </a:solidFill>
                <a:latin typeface="Source Sans Pro"/>
                <a:ea typeface="Source Sans Pro"/>
                <a:cs typeface="Source Sans Pro"/>
                <a:sym typeface="Source Sans Pro"/>
              </a:rPr>
              <a:t>Due yesterday 1/31</a:t>
            </a:r>
          </a:p>
          <a:p>
            <a:pPr marL="114300" lvl="0" indent="0" algn="l" rtl="0">
              <a:spcBef>
                <a:spcPts val="0"/>
              </a:spcBef>
              <a:spcAft>
                <a:spcPts val="0"/>
              </a:spcAft>
              <a:buClr>
                <a:schemeClr val="dk1"/>
              </a:buClr>
              <a:buSzPts val="1800"/>
              <a:buNone/>
            </a:pPr>
            <a:endParaRPr lang="en-US" dirty="0">
              <a:solidFill>
                <a:schemeClr val="dk1"/>
              </a:solidFill>
              <a:latin typeface="Source Sans Pro"/>
              <a:ea typeface="Source Sans Pro"/>
              <a:cs typeface="Source Sans Pro"/>
              <a:sym typeface="Source Sans Pro"/>
            </a:endParaRPr>
          </a:p>
          <a:p>
            <a:pPr marL="457200" lvl="0" indent="-342900" algn="l" rtl="0">
              <a:spcBef>
                <a:spcPts val="0"/>
              </a:spcBef>
              <a:spcAft>
                <a:spcPts val="0"/>
              </a:spcAft>
              <a:buClr>
                <a:schemeClr val="dk1"/>
              </a:buClr>
              <a:buSzPts val="1800"/>
              <a:buFont typeface="Source Sans Pro"/>
              <a:buChar char="●"/>
            </a:pPr>
            <a:r>
              <a:rPr lang="en-US" dirty="0">
                <a:solidFill>
                  <a:schemeClr val="dk1"/>
                </a:solidFill>
                <a:latin typeface="Source Sans Pro"/>
                <a:ea typeface="Source Sans Pro"/>
                <a:cs typeface="Source Sans Pro"/>
                <a:sym typeface="Source Sans Pro"/>
              </a:rPr>
              <a:t>Midterm Exam: </a:t>
            </a:r>
            <a:r>
              <a:rPr lang="en-US" b="1" dirty="0">
                <a:solidFill>
                  <a:schemeClr val="bg2"/>
                </a:solidFill>
                <a:latin typeface="Source Sans Pro"/>
                <a:ea typeface="Source Sans Pro"/>
                <a:cs typeface="Source Sans Pro"/>
                <a:sym typeface="Source Sans Pro"/>
              </a:rPr>
              <a:t>Friday February 9 In Class</a:t>
            </a:r>
          </a:p>
          <a:p>
            <a:pPr lvl="1" indent="-342900">
              <a:buClr>
                <a:schemeClr val="dk1"/>
              </a:buClr>
              <a:buSzPts val="1800"/>
              <a:buFont typeface="Source Sans Pro"/>
              <a:buChar char="●"/>
            </a:pPr>
            <a:r>
              <a:rPr lang="en-US" dirty="0">
                <a:solidFill>
                  <a:schemeClr val="tx2"/>
                </a:solidFill>
                <a:latin typeface="Source Sans Pro"/>
                <a:ea typeface="Source Sans Pro"/>
                <a:cs typeface="Source Sans Pro"/>
                <a:sym typeface="Source Sans Pro"/>
              </a:rPr>
              <a:t>Make sure you have it saved on your calendar!</a:t>
            </a:r>
          </a:p>
        </p:txBody>
      </p:sp>
    </p:spTree>
    <p:extLst>
      <p:ext uri="{BB962C8B-B14F-4D97-AF65-F5344CB8AC3E}">
        <p14:creationId xmlns:p14="http://schemas.microsoft.com/office/powerpoint/2010/main" val="223540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1.3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4800600" y="214177"/>
            <a:ext cx="4031700" cy="623400"/>
          </a:xfrm>
        </p:spPr>
        <p:txBody>
          <a:bodyPr>
            <a:noAutofit/>
          </a:bodyPr>
          <a:lstStyle/>
          <a:p>
            <a:pPr marL="114300" indent="0">
              <a:buNone/>
            </a:pPr>
            <a:r>
              <a:rPr lang="en-US" sz="1200" b="1" dirty="0">
                <a:solidFill>
                  <a:schemeClr val="bg2"/>
                </a:solidFill>
              </a:rPr>
              <a:t>Give a brief justification for why your recurrence is correct</a:t>
            </a:r>
            <a:r>
              <a:rPr lang="en-US" sz="1200" dirty="0"/>
              <a:t>. You do not need a formal inductive proof, but your intuition will likely resemble one.</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BA9AB7F2-C785-4940-EACA-D31A676FA986}"/>
                  </a:ext>
                </a:extLst>
              </p:cNvPr>
              <p:cNvSpPr txBox="1"/>
              <p:nvPr/>
            </p:nvSpPr>
            <p:spPr>
              <a:xfrm>
                <a:off x="429397" y="1088257"/>
                <a:ext cx="8214505" cy="4062620"/>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For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&gt;1, </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we must include both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err="1"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and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but not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so we need to add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err="1"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to the most points among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 </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−1 </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where we include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but not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which is the definition of </a:t>
                </a:r>
                <a14:m>
                  <m:oMath xmlns:m="http://schemas.openxmlformats.org/officeDocument/2006/math">
                    <m:r>
                      <m:rPr>
                        <m:sty m:val="p"/>
                      </m:rPr>
                      <a:rPr lang="en-US" i="0" dirty="0" smtClean="0">
                        <a:solidFill>
                          <a:srgbClr val="9900FF"/>
                        </a:solidFill>
                        <a:latin typeface="Cambria Math" panose="02040503050406030204" pitchFamily="18" charset="0"/>
                        <a:ea typeface="Source Sans Pro" panose="020B0503030403020204" pitchFamily="34" charset="0"/>
                        <a:cs typeface="Source Sans Pro"/>
                        <a:sym typeface="Source Sans Pro"/>
                      </a:rPr>
                      <m:t>OPT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−1, 1)</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a:t>
                </a:r>
              </a:p>
              <a:p>
                <a:pPr marL="127000" lvl="0">
                  <a:buClr>
                    <a:srgbClr val="9900FF"/>
                  </a:buClr>
                  <a:buSzPts val="1600"/>
                </a:pPr>
                <a:endParaRPr lang="en-US" dirty="0">
                  <a:solidFill>
                    <a:srgbClr val="9900FF"/>
                  </a:solidFill>
                  <a:latin typeface="Source Sans Pro" panose="020B0503030403020204" pitchFamily="34" charset="0"/>
                  <a:ea typeface="Source Sans Pro" panose="020B0503030403020204" pitchFamily="34" charset="0"/>
                  <a:cs typeface="Source Sans Pro"/>
                  <a:sym typeface="Source Sans Pro"/>
                </a:endParaRPr>
              </a:p>
              <a:p>
                <a:pPr marL="127000" lvl="0">
                  <a:buClr>
                    <a:srgbClr val="9900FF"/>
                  </a:buClr>
                  <a:buSzPts val="1600"/>
                </a:pPr>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For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&gt;2, </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we must include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err="1"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but not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We therefore want to add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err="1"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the maximum points we can earn from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Since we skip element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we have no requirement on whether to include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or not, and just desire the maximum number of points among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 …, </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the best sequence either excludes </a:t>
                </a:r>
                <a14:m>
                  <m:oMath xmlns:m="http://schemas.openxmlformats.org/officeDocument/2006/math">
                    <m:r>
                      <m:rPr>
                        <m:sty m:val="p"/>
                      </m:rPr>
                      <a:rPr lang="en-US" b="0" i="0" dirty="0" smtClean="0">
                        <a:solidFill>
                          <a:srgbClr val="9900FF"/>
                        </a:solidFill>
                        <a:latin typeface="Cambria Math" panose="02040503050406030204" pitchFamily="18" charset="0"/>
                        <a:ea typeface="Source Sans Pro" panose="020B0503030403020204" pitchFamily="34" charset="0"/>
                        <a:cs typeface="Source Sans Pro"/>
                        <a:sym typeface="Source Sans Pro"/>
                      </a:rPr>
                      <m:t>A</m:t>
                    </m:r>
                    <m:r>
                      <a:rPr lang="en-US" b="0" i="0"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includes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but not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−3]</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or includes both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 </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−3]</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but not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−4]</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thus we want the max of </a:t>
                </a:r>
                <a14:m>
                  <m:oMath xmlns:m="http://schemas.openxmlformats.org/officeDocument/2006/math">
                    <m:r>
                      <m:rPr>
                        <m:sty m:val="p"/>
                      </m:rPr>
                      <a:rPr lang="en-US" i="0" dirty="0" smtClean="0">
                        <a:solidFill>
                          <a:srgbClr val="9900FF"/>
                        </a:solidFill>
                        <a:latin typeface="Cambria Math" panose="02040503050406030204" pitchFamily="18" charset="0"/>
                        <a:ea typeface="Source Sans Pro" panose="020B0503030403020204" pitchFamily="34" charset="0"/>
                        <a:cs typeface="Source Sans Pro"/>
                        <a:sym typeface="Source Sans Pro"/>
                      </a:rPr>
                      <m:t>OPT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−2, 0)</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a:t>
                </a:r>
                <a14:m>
                  <m:oMath xmlns:m="http://schemas.openxmlformats.org/officeDocument/2006/math">
                    <m:r>
                      <m:rPr>
                        <m:sty m:val="p"/>
                      </m:rPr>
                      <a:rPr lang="en-US" i="0" dirty="0" smtClean="0">
                        <a:solidFill>
                          <a:srgbClr val="9900FF"/>
                        </a:solidFill>
                        <a:latin typeface="Cambria Math" panose="02040503050406030204" pitchFamily="18" charset="0"/>
                        <a:ea typeface="Source Sans Pro" panose="020B0503030403020204" pitchFamily="34" charset="0"/>
                        <a:cs typeface="Source Sans Pro"/>
                        <a:sym typeface="Source Sans Pro"/>
                      </a:rPr>
                      <m:t>OPT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−2, 1)</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𝑂𝑃𝑇</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−2, 2) </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added to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err="1"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oMath>
                </a14:m>
                <a:endParaRPr lang="en-US" dirty="0">
                  <a:solidFill>
                    <a:srgbClr val="9900FF"/>
                  </a:solidFill>
                  <a:latin typeface="Source Sans Pro" panose="020B0503030403020204" pitchFamily="34" charset="0"/>
                  <a:ea typeface="Source Sans Pro" panose="020B0503030403020204" pitchFamily="34" charset="0"/>
                  <a:cs typeface="Source Sans Pro"/>
                  <a:sym typeface="Source Sans Pro"/>
                </a:endParaRPr>
              </a:p>
              <a:p>
                <a:pPr marL="127000" lvl="0">
                  <a:buClr>
                    <a:srgbClr val="9900FF"/>
                  </a:buClr>
                  <a:buSzPts val="1600"/>
                </a:pPr>
                <a:endParaRPr lang="en-US" dirty="0">
                  <a:solidFill>
                    <a:srgbClr val="9900FF"/>
                  </a:solidFill>
                  <a:latin typeface="Source Sans Pro" panose="020B0503030403020204" pitchFamily="34" charset="0"/>
                  <a:ea typeface="Source Sans Pro" panose="020B0503030403020204" pitchFamily="34" charset="0"/>
                  <a:cs typeface="Source Sans Pro"/>
                  <a:sym typeface="Source Sans Pro"/>
                </a:endParaRPr>
              </a:p>
              <a:p>
                <a:pPr marL="127000" lvl="0">
                  <a:buClr>
                    <a:srgbClr val="9900FF"/>
                  </a:buClr>
                  <a:buSzPts val="1600"/>
                </a:pPr>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If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=0</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we simply need to skip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err="1"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and want the maximum number of points for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−1 </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with no restrictions. We thus check all three options for the end of the array (none, one, or two elements at the right).</a:t>
                </a:r>
              </a:p>
              <a:p>
                <a:pPr marL="127000" lvl="0">
                  <a:buClr>
                    <a:srgbClr val="9900FF"/>
                  </a:buClr>
                  <a:buSzPts val="1600"/>
                </a:pPr>
                <a:endParaRPr lang="en-US" dirty="0">
                  <a:solidFill>
                    <a:srgbClr val="9900FF"/>
                  </a:solidFill>
                  <a:latin typeface="Source Sans Pro" panose="020B0503030403020204" pitchFamily="34" charset="0"/>
                  <a:ea typeface="Source Sans Pro" panose="020B0503030403020204" pitchFamily="34" charset="0"/>
                  <a:cs typeface="Source Sans Pro"/>
                  <a:sym typeface="Source Sans Pro"/>
                </a:endParaRPr>
              </a:p>
              <a:p>
                <a:pPr marL="127000" lvl="0">
                  <a:buClr>
                    <a:srgbClr val="9900FF"/>
                  </a:buClr>
                  <a:buSzPts val="1600"/>
                </a:pPr>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For the base/edge cases: for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=1,2,  </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our only choice is to take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𝐴</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r>
                      <a:rPr lang="en-US" i="1" dirty="0" err="1"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and for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=1, </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=0</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we must not take any elements. All other combinations of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𝑖</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 </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 </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are invalid (there are no elements to take, or </a:t>
                </a:r>
                <a14:m>
                  <m:oMath xmlns:m="http://schemas.openxmlformats.org/officeDocument/2006/math">
                    <m:r>
                      <a:rPr lang="en-US" i="1" dirty="0" smtClean="0">
                        <a:solidFill>
                          <a:srgbClr val="9900FF"/>
                        </a:solidFill>
                        <a:latin typeface="Cambria Math" panose="02040503050406030204" pitchFamily="18" charset="0"/>
                        <a:ea typeface="Source Sans Pro" panose="020B0503030403020204" pitchFamily="34" charset="0"/>
                        <a:cs typeface="Source Sans Pro"/>
                        <a:sym typeface="Source Sans Pro"/>
                      </a:rPr>
                      <m:t>𝑗</m:t>
                    </m:r>
                  </m:oMath>
                </a14:m>
                <a:r>
                  <a:rPr lang="en-US" dirty="0">
                    <a:solidFill>
                      <a:srgbClr val="9900FF"/>
                    </a:solidFill>
                    <a:latin typeface="Source Sans Pro" panose="020B0503030403020204" pitchFamily="34" charset="0"/>
                    <a:ea typeface="Source Sans Pro" panose="020B0503030403020204" pitchFamily="34" charset="0"/>
                    <a:cs typeface="Source Sans Pro"/>
                    <a:sym typeface="Source Sans Pro"/>
                  </a:rPr>
                  <a:t> is large enough we would have to take more elements than there are) so we choose −∞ which will never enter into a max calculation.</a:t>
                </a:r>
              </a:p>
            </p:txBody>
          </p:sp>
        </mc:Choice>
        <mc:Fallback xmlns="">
          <p:sp>
            <p:nvSpPr>
              <p:cNvPr id="4" name="Google Shape;160;p35">
                <a:extLst>
                  <a:ext uri="{FF2B5EF4-FFF2-40B4-BE49-F238E27FC236}">
                    <a16:creationId xmlns:a16="http://schemas.microsoft.com/office/drawing/2014/main" id="{BA9AB7F2-C785-4940-EACA-D31A676FA986}"/>
                  </a:ext>
                </a:extLst>
              </p:cNvPr>
              <p:cNvSpPr txBox="1">
                <a:spLocks noRot="1" noChangeAspect="1" noMove="1" noResize="1" noEditPoints="1" noAdjustHandles="1" noChangeArrowheads="1" noChangeShapeType="1" noTextEdit="1"/>
              </p:cNvSpPr>
              <p:nvPr/>
            </p:nvSpPr>
            <p:spPr>
              <a:xfrm>
                <a:off x="429397" y="1088257"/>
                <a:ext cx="8214505" cy="4062620"/>
              </a:xfrm>
              <a:prstGeom prst="rect">
                <a:avLst/>
              </a:prstGeom>
              <a:blipFill>
                <a:blip r:embed="rId3"/>
                <a:stretch>
                  <a:fillRect r="-14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41406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96CF-D91B-BB0E-FE1C-502450AAA998}"/>
              </a:ext>
            </a:extLst>
          </p:cNvPr>
          <p:cNvSpPr>
            <a:spLocks noGrp="1"/>
          </p:cNvSpPr>
          <p:nvPr>
            <p:ph type="title"/>
          </p:nvPr>
        </p:nvSpPr>
        <p:spPr/>
        <p:txBody>
          <a:bodyPr>
            <a:noAutofit/>
          </a:bodyPr>
          <a:lstStyle/>
          <a:p>
            <a:r>
              <a:rPr lang="en-US" dirty="0"/>
              <a:t>4. Analyze the Dynamic Program</a:t>
            </a:r>
          </a:p>
        </p:txBody>
      </p:sp>
    </p:spTree>
    <p:extLst>
      <p:ext uri="{BB962C8B-B14F-4D97-AF65-F5344CB8AC3E}">
        <p14:creationId xmlns:p14="http://schemas.microsoft.com/office/powerpoint/2010/main" val="3914323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sz="1600" dirty="0"/>
              <a:t>Describe a </a:t>
            </a:r>
            <a:r>
              <a:rPr lang="en-US" sz="1600" b="1" dirty="0" err="1">
                <a:solidFill>
                  <a:schemeClr val="bg2"/>
                </a:solidFill>
              </a:rPr>
              <a:t>memoization</a:t>
            </a:r>
            <a:r>
              <a:rPr lang="en-US" sz="1600" dirty="0"/>
              <a:t> structure for your algorithm.</a:t>
            </a:r>
            <a:br>
              <a:rPr lang="en-US" sz="1600" dirty="0"/>
            </a:br>
            <a:br>
              <a:rPr lang="en-US" sz="1600" dirty="0"/>
            </a:br>
            <a:br>
              <a:rPr lang="en-US" sz="1600" dirty="0"/>
            </a:br>
            <a:endParaRPr lang="en-US" sz="1600" dirty="0"/>
          </a:p>
          <a:p>
            <a:pPr marL="571500" indent="-457200">
              <a:buAutoNum type="alphaLcParenR"/>
            </a:pPr>
            <a:r>
              <a:rPr lang="en-US" sz="1600" dirty="0"/>
              <a:t>Describe a </a:t>
            </a:r>
            <a:r>
              <a:rPr lang="en-US" sz="1600" b="1" dirty="0">
                <a:solidFill>
                  <a:schemeClr val="bg2"/>
                </a:solidFill>
              </a:rPr>
              <a:t>filling order </a:t>
            </a:r>
            <a:r>
              <a:rPr lang="en-US" sz="1600" dirty="0"/>
              <a:t>for your </a:t>
            </a:r>
            <a:r>
              <a:rPr lang="en-US" sz="1600" dirty="0" err="1"/>
              <a:t>memoization</a:t>
            </a:r>
            <a:r>
              <a:rPr lang="en-US" sz="1600" dirty="0"/>
              <a:t> structure.</a:t>
            </a:r>
            <a:br>
              <a:rPr lang="en-US" sz="1600" dirty="0"/>
            </a:br>
            <a:br>
              <a:rPr lang="en-US" sz="1600" dirty="0"/>
            </a:br>
            <a:br>
              <a:rPr lang="en-US" sz="1600" dirty="0"/>
            </a:br>
            <a:endParaRPr lang="en-US" sz="1600" dirty="0"/>
          </a:p>
          <a:p>
            <a:pPr marL="571500" indent="-457200">
              <a:buAutoNum type="alphaLcParenR"/>
            </a:pPr>
            <a:r>
              <a:rPr lang="en-US" sz="1600" dirty="0"/>
              <a:t>State and justify the </a:t>
            </a:r>
            <a:r>
              <a:rPr lang="en-US" sz="1600" b="1" dirty="0">
                <a:solidFill>
                  <a:schemeClr val="bg2"/>
                </a:solidFill>
              </a:rPr>
              <a:t>running time </a:t>
            </a:r>
            <a:r>
              <a:rPr lang="en-US" sz="1600" dirty="0"/>
              <a:t>of an iterative solution.</a:t>
            </a:r>
          </a:p>
        </p:txBody>
      </p:sp>
      <p:sp>
        <p:nvSpPr>
          <p:cNvPr id="5" name="Google Shape;160;p35">
            <a:extLst>
              <a:ext uri="{FF2B5EF4-FFF2-40B4-BE49-F238E27FC236}">
                <a16:creationId xmlns:a16="http://schemas.microsoft.com/office/drawing/2014/main" id="{65BBF3DB-9355-EB04-5D82-4F0D17173A56}"/>
              </a:ext>
            </a:extLst>
          </p:cNvPr>
          <p:cNvSpPr txBox="1"/>
          <p:nvPr/>
        </p:nvSpPr>
        <p:spPr>
          <a:xfrm>
            <a:off x="835261" y="4482185"/>
            <a:ext cx="7473477"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Start brainstorming some answers to these questions.</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683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sz="1600" dirty="0"/>
              <a:t>Describe a </a:t>
            </a:r>
            <a:r>
              <a:rPr lang="en-US" sz="1600" b="1" dirty="0" err="1">
                <a:solidFill>
                  <a:schemeClr val="bg2"/>
                </a:solidFill>
              </a:rPr>
              <a:t>memoization</a:t>
            </a:r>
            <a:r>
              <a:rPr lang="en-US" sz="1600" dirty="0"/>
              <a:t> structure for your algorithm.</a:t>
            </a:r>
            <a:br>
              <a:rPr lang="en-US" sz="1600" dirty="0"/>
            </a:br>
            <a:br>
              <a:rPr lang="en-US" sz="1600" dirty="0"/>
            </a:br>
            <a:br>
              <a:rPr lang="en-US" sz="1600" dirty="0"/>
            </a:br>
            <a:endParaRPr lang="en-US" sz="1600" dirty="0"/>
          </a:p>
          <a:p>
            <a:pPr marL="571500" indent="-457200">
              <a:buAutoNum type="alphaLcParenR"/>
            </a:pPr>
            <a:r>
              <a:rPr lang="en-US" sz="1600" dirty="0"/>
              <a:t>Describe a </a:t>
            </a:r>
            <a:r>
              <a:rPr lang="en-US" sz="1600" b="1" dirty="0">
                <a:solidFill>
                  <a:schemeClr val="bg2"/>
                </a:solidFill>
              </a:rPr>
              <a:t>filling order </a:t>
            </a:r>
            <a:r>
              <a:rPr lang="en-US" sz="1600" dirty="0"/>
              <a:t>for your </a:t>
            </a:r>
            <a:r>
              <a:rPr lang="en-US" sz="1600" dirty="0" err="1"/>
              <a:t>memoization</a:t>
            </a:r>
            <a:r>
              <a:rPr lang="en-US" sz="1600" dirty="0"/>
              <a:t> structure.</a:t>
            </a:r>
            <a:br>
              <a:rPr lang="en-US" sz="1600" dirty="0"/>
            </a:br>
            <a:br>
              <a:rPr lang="en-US" sz="1600" dirty="0"/>
            </a:br>
            <a:br>
              <a:rPr lang="en-US" sz="1600" dirty="0"/>
            </a:br>
            <a:endParaRPr lang="en-US" sz="1600" dirty="0"/>
          </a:p>
          <a:p>
            <a:pPr marL="571500" indent="-457200">
              <a:buAutoNum type="alphaLcParenR"/>
            </a:pPr>
            <a:r>
              <a:rPr lang="en-US" sz="1600" dirty="0"/>
              <a:t>State and justify the </a:t>
            </a:r>
            <a:r>
              <a:rPr lang="en-US" sz="1600" b="1" dirty="0">
                <a:solidFill>
                  <a:schemeClr val="bg2"/>
                </a:solidFill>
              </a:rPr>
              <a:t>running time </a:t>
            </a:r>
            <a:r>
              <a:rPr lang="en-US" sz="1600" dirty="0"/>
              <a:t>of an iterative solution.</a:t>
            </a:r>
          </a:p>
        </p:txBody>
      </p:sp>
    </p:spTree>
    <p:extLst>
      <p:ext uri="{BB962C8B-B14F-4D97-AF65-F5344CB8AC3E}">
        <p14:creationId xmlns:p14="http://schemas.microsoft.com/office/powerpoint/2010/main" val="112418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sz="1600" dirty="0"/>
              <a:t>Describe a </a:t>
            </a:r>
            <a:r>
              <a:rPr lang="en-US" sz="1600" b="1" dirty="0" err="1">
                <a:solidFill>
                  <a:schemeClr val="bg2"/>
                </a:solidFill>
              </a:rPr>
              <a:t>memoization</a:t>
            </a:r>
            <a:r>
              <a:rPr lang="en-US" sz="1600" dirty="0"/>
              <a:t> structure for your algorithm.</a:t>
            </a:r>
            <a:br>
              <a:rPr lang="en-US" sz="1600" dirty="0"/>
            </a:br>
            <a:br>
              <a:rPr lang="en-US" sz="1600" dirty="0"/>
            </a:br>
            <a:br>
              <a:rPr lang="en-US" sz="1600" dirty="0"/>
            </a:br>
            <a:endParaRPr lang="en-US" sz="1600" dirty="0"/>
          </a:p>
          <a:p>
            <a:pPr marL="571500" indent="-457200">
              <a:buAutoNum type="alphaLcParenR"/>
            </a:pPr>
            <a:r>
              <a:rPr lang="en-US" sz="1600" dirty="0"/>
              <a:t>Describe a </a:t>
            </a:r>
            <a:r>
              <a:rPr lang="en-US" sz="1600" b="1" dirty="0">
                <a:solidFill>
                  <a:schemeClr val="bg2"/>
                </a:solidFill>
              </a:rPr>
              <a:t>filling order </a:t>
            </a:r>
            <a:r>
              <a:rPr lang="en-US" sz="1600" dirty="0"/>
              <a:t>for your </a:t>
            </a:r>
            <a:r>
              <a:rPr lang="en-US" sz="1600" dirty="0" err="1"/>
              <a:t>memoization</a:t>
            </a:r>
            <a:r>
              <a:rPr lang="en-US" sz="1600" dirty="0"/>
              <a:t> structure.</a:t>
            </a:r>
            <a:br>
              <a:rPr lang="en-US" sz="1600" dirty="0"/>
            </a:br>
            <a:br>
              <a:rPr lang="en-US" sz="1600" dirty="0"/>
            </a:br>
            <a:br>
              <a:rPr lang="en-US" sz="1600" dirty="0"/>
            </a:br>
            <a:endParaRPr lang="en-US" sz="1600" dirty="0"/>
          </a:p>
          <a:p>
            <a:pPr marL="571500" indent="-457200">
              <a:buAutoNum type="alphaLcParenR"/>
            </a:pPr>
            <a:r>
              <a:rPr lang="en-US" sz="1600" dirty="0"/>
              <a:t>State and justify the </a:t>
            </a:r>
            <a:r>
              <a:rPr lang="en-US" sz="1600" b="1" dirty="0">
                <a:solidFill>
                  <a:schemeClr val="bg2"/>
                </a:solidFill>
              </a:rPr>
              <a:t>running time </a:t>
            </a:r>
            <a:r>
              <a:rPr lang="en-US" sz="1600" dirty="0"/>
              <a:t>of an iterative solution.</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9C55A288-BD4F-253F-4EFD-12642D61D910}"/>
                  </a:ext>
                </a:extLst>
              </p:cNvPr>
              <p:cNvSpPr txBox="1"/>
              <p:nvPr/>
            </p:nvSpPr>
            <p:spPr>
              <a:xfrm>
                <a:off x="752764" y="1600162"/>
                <a:ext cx="7272441"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We need an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𝑛</m:t>
                    </m:r>
                  </m:oMath>
                </a14:m>
                <a:r>
                  <a:rPr lang="en-US" sz="1600" i="0" dirty="0">
                    <a:solidFill>
                      <a:srgbClr val="9900FF"/>
                    </a:solidFill>
                    <a:latin typeface="Source Sans Pro"/>
                    <a:ea typeface="Source Sans Pro"/>
                    <a:cs typeface="Source Sans Pro"/>
                    <a:sym typeface="Source Sans Pro"/>
                  </a:rPr>
                  <a:t> </a:t>
                </a:r>
                <a:r>
                  <a:rPr lang="en-US" sz="1600" dirty="0">
                    <a:solidFill>
                      <a:srgbClr val="9900FF"/>
                    </a:solidFill>
                    <a:latin typeface="Source Sans Pro"/>
                    <a:ea typeface="Source Sans Pro"/>
                    <a:cs typeface="Source Sans Pro"/>
                    <a:sym typeface="Source Sans Pro"/>
                  </a:rPr>
                  <a:t>× 3 array, where entry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 </m:t>
                    </m:r>
                    <m:r>
                      <a:rPr lang="en-US" sz="1600" i="1" dirty="0" smtClean="0">
                        <a:solidFill>
                          <a:srgbClr val="9900FF"/>
                        </a:solidFill>
                        <a:latin typeface="Cambria Math" panose="02040503050406030204" pitchFamily="18" charset="0"/>
                        <a:ea typeface="Source Sans Pro"/>
                        <a:cs typeface="Source Sans Pro"/>
                        <a:sym typeface="Source Sans Pro"/>
                      </a:rPr>
                      <m:t>𝑗</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is </a:t>
                </a:r>
                <a14:m>
                  <m:oMath xmlns:m="http://schemas.openxmlformats.org/officeDocument/2006/math">
                    <m:r>
                      <m:rPr>
                        <m:sty m:val="p"/>
                      </m:rPr>
                      <a:rPr lang="en-US" sz="1600" i="0" dirty="0" smtClean="0">
                        <a:solidFill>
                          <a:srgbClr val="9900FF"/>
                        </a:solidFill>
                        <a:latin typeface="Cambria Math" panose="02040503050406030204" pitchFamily="18" charset="0"/>
                        <a:ea typeface="Source Sans Pro"/>
                        <a:cs typeface="Source Sans Pro"/>
                        <a:sym typeface="Source Sans Pro"/>
                      </a:rPr>
                      <m:t>OPT</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 </m:t>
                    </m:r>
                    <m:r>
                      <a:rPr lang="en-US" sz="1600" i="1" dirty="0" smtClean="0">
                        <a:solidFill>
                          <a:srgbClr val="9900FF"/>
                        </a:solidFill>
                        <a:latin typeface="Cambria Math" panose="02040503050406030204" pitchFamily="18" charset="0"/>
                        <a:ea typeface="Source Sans Pro"/>
                        <a:cs typeface="Source Sans Pro"/>
                        <a:sym typeface="Source Sans Pro"/>
                      </a:rPr>
                      <m:t>𝑗</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a:t>
                </a:r>
              </a:p>
            </p:txBody>
          </p:sp>
        </mc:Choice>
        <mc:Fallback xmlns="">
          <p:sp>
            <p:nvSpPr>
              <p:cNvPr id="4" name="Google Shape;160;p35">
                <a:extLst>
                  <a:ext uri="{FF2B5EF4-FFF2-40B4-BE49-F238E27FC236}">
                    <a16:creationId xmlns:a16="http://schemas.microsoft.com/office/drawing/2014/main" id="{9C55A288-BD4F-253F-4EFD-12642D61D910}"/>
                  </a:ext>
                </a:extLst>
              </p:cNvPr>
              <p:cNvSpPr txBox="1">
                <a:spLocks noRot="1" noChangeAspect="1" noMove="1" noResize="1" noEditPoints="1" noAdjustHandles="1" noChangeArrowheads="1" noChangeShapeType="1" noTextEdit="1"/>
              </p:cNvSpPr>
              <p:nvPr/>
            </p:nvSpPr>
            <p:spPr>
              <a:xfrm>
                <a:off x="752764" y="1600162"/>
                <a:ext cx="7272441" cy="430857"/>
              </a:xfrm>
              <a:prstGeom prst="rect">
                <a:avLst/>
              </a:prstGeom>
              <a:blipFill>
                <a:blip r:embed="rId3"/>
                <a:stretch>
                  <a:fillRect b="-70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34199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sz="1600" dirty="0"/>
              <a:t>Describe a </a:t>
            </a:r>
            <a:r>
              <a:rPr lang="en-US" sz="1600" b="1" dirty="0" err="1">
                <a:solidFill>
                  <a:schemeClr val="bg2"/>
                </a:solidFill>
              </a:rPr>
              <a:t>memoization</a:t>
            </a:r>
            <a:r>
              <a:rPr lang="en-US" sz="1600" dirty="0"/>
              <a:t> structure for your algorithm.</a:t>
            </a:r>
            <a:br>
              <a:rPr lang="en-US" sz="1600" dirty="0"/>
            </a:br>
            <a:br>
              <a:rPr lang="en-US" sz="1600" dirty="0"/>
            </a:br>
            <a:br>
              <a:rPr lang="en-US" sz="1600" dirty="0"/>
            </a:br>
            <a:endParaRPr lang="en-US" sz="1600" dirty="0"/>
          </a:p>
          <a:p>
            <a:pPr marL="571500" indent="-457200">
              <a:buAutoNum type="alphaLcParenR"/>
            </a:pPr>
            <a:r>
              <a:rPr lang="en-US" sz="1600" dirty="0"/>
              <a:t>Describe a </a:t>
            </a:r>
            <a:r>
              <a:rPr lang="en-US" sz="1600" b="1" dirty="0">
                <a:solidFill>
                  <a:schemeClr val="bg2"/>
                </a:solidFill>
              </a:rPr>
              <a:t>filling order </a:t>
            </a:r>
            <a:r>
              <a:rPr lang="en-US" sz="1600" dirty="0"/>
              <a:t>for your </a:t>
            </a:r>
            <a:r>
              <a:rPr lang="en-US" sz="1600" dirty="0" err="1"/>
              <a:t>memoization</a:t>
            </a:r>
            <a:r>
              <a:rPr lang="en-US" sz="1600" dirty="0"/>
              <a:t> structure.</a:t>
            </a:r>
            <a:br>
              <a:rPr lang="en-US" sz="1600" dirty="0"/>
            </a:br>
            <a:br>
              <a:rPr lang="en-US" sz="1600" dirty="0"/>
            </a:br>
            <a:br>
              <a:rPr lang="en-US" sz="1600" dirty="0"/>
            </a:br>
            <a:endParaRPr lang="en-US" sz="1600" dirty="0"/>
          </a:p>
          <a:p>
            <a:pPr marL="571500" indent="-457200">
              <a:buAutoNum type="alphaLcParenR"/>
            </a:pPr>
            <a:r>
              <a:rPr lang="en-US" sz="1600" dirty="0"/>
              <a:t>State and justify the </a:t>
            </a:r>
            <a:r>
              <a:rPr lang="en-US" sz="1600" b="1" dirty="0">
                <a:solidFill>
                  <a:schemeClr val="bg2"/>
                </a:solidFill>
              </a:rPr>
              <a:t>running time </a:t>
            </a:r>
            <a:r>
              <a:rPr lang="en-US" sz="1600" dirty="0"/>
              <a:t>of an iterative solution.</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9C55A288-BD4F-253F-4EFD-12642D61D910}"/>
                  </a:ext>
                </a:extLst>
              </p:cNvPr>
              <p:cNvSpPr txBox="1"/>
              <p:nvPr/>
            </p:nvSpPr>
            <p:spPr>
              <a:xfrm>
                <a:off x="752764" y="1600162"/>
                <a:ext cx="7272441"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We need an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𝑛</m:t>
                    </m:r>
                  </m:oMath>
                </a14:m>
                <a:r>
                  <a:rPr lang="en-US" sz="1600" i="0" dirty="0">
                    <a:solidFill>
                      <a:srgbClr val="9900FF"/>
                    </a:solidFill>
                    <a:latin typeface="Source Sans Pro"/>
                    <a:ea typeface="Source Sans Pro"/>
                    <a:cs typeface="Source Sans Pro"/>
                    <a:sym typeface="Source Sans Pro"/>
                  </a:rPr>
                  <a:t> </a:t>
                </a:r>
                <a:r>
                  <a:rPr lang="en-US" sz="1600" dirty="0">
                    <a:solidFill>
                      <a:srgbClr val="9900FF"/>
                    </a:solidFill>
                    <a:latin typeface="Source Sans Pro"/>
                    <a:ea typeface="Source Sans Pro"/>
                    <a:cs typeface="Source Sans Pro"/>
                    <a:sym typeface="Source Sans Pro"/>
                  </a:rPr>
                  <a:t>× 3 array, where entry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 </m:t>
                    </m:r>
                    <m:r>
                      <a:rPr lang="en-US" sz="1600" i="1" dirty="0" smtClean="0">
                        <a:solidFill>
                          <a:srgbClr val="9900FF"/>
                        </a:solidFill>
                        <a:latin typeface="Cambria Math" panose="02040503050406030204" pitchFamily="18" charset="0"/>
                        <a:ea typeface="Source Sans Pro"/>
                        <a:cs typeface="Source Sans Pro"/>
                        <a:sym typeface="Source Sans Pro"/>
                      </a:rPr>
                      <m:t>𝑗</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is </a:t>
                </a:r>
                <a14:m>
                  <m:oMath xmlns:m="http://schemas.openxmlformats.org/officeDocument/2006/math">
                    <m:r>
                      <m:rPr>
                        <m:sty m:val="p"/>
                      </m:rPr>
                      <a:rPr lang="en-US" sz="1600" i="0" dirty="0" smtClean="0">
                        <a:solidFill>
                          <a:srgbClr val="9900FF"/>
                        </a:solidFill>
                        <a:latin typeface="Cambria Math" panose="02040503050406030204" pitchFamily="18" charset="0"/>
                        <a:ea typeface="Source Sans Pro"/>
                        <a:cs typeface="Source Sans Pro"/>
                        <a:sym typeface="Source Sans Pro"/>
                      </a:rPr>
                      <m:t>OPT</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 </m:t>
                    </m:r>
                    <m:r>
                      <a:rPr lang="en-US" sz="1600" i="1" dirty="0" smtClean="0">
                        <a:solidFill>
                          <a:srgbClr val="9900FF"/>
                        </a:solidFill>
                        <a:latin typeface="Cambria Math" panose="02040503050406030204" pitchFamily="18" charset="0"/>
                        <a:ea typeface="Source Sans Pro"/>
                        <a:cs typeface="Source Sans Pro"/>
                        <a:sym typeface="Source Sans Pro"/>
                      </a:rPr>
                      <m:t>𝑗</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a:t>
                </a:r>
              </a:p>
            </p:txBody>
          </p:sp>
        </mc:Choice>
        <mc:Fallback xmlns="">
          <p:sp>
            <p:nvSpPr>
              <p:cNvPr id="4" name="Google Shape;160;p35">
                <a:extLst>
                  <a:ext uri="{FF2B5EF4-FFF2-40B4-BE49-F238E27FC236}">
                    <a16:creationId xmlns:a16="http://schemas.microsoft.com/office/drawing/2014/main" id="{9C55A288-BD4F-253F-4EFD-12642D61D910}"/>
                  </a:ext>
                </a:extLst>
              </p:cNvPr>
              <p:cNvSpPr txBox="1">
                <a:spLocks noRot="1" noChangeAspect="1" noMove="1" noResize="1" noEditPoints="1" noAdjustHandles="1" noChangeArrowheads="1" noChangeShapeType="1" noTextEdit="1"/>
              </p:cNvSpPr>
              <p:nvPr/>
            </p:nvSpPr>
            <p:spPr>
              <a:xfrm>
                <a:off x="752764" y="1600162"/>
                <a:ext cx="7272441" cy="430857"/>
              </a:xfrm>
              <a:prstGeom prst="rect">
                <a:avLst/>
              </a:prstGeom>
              <a:blipFill>
                <a:blip r:embed="rId3"/>
                <a:stretch>
                  <a:fillRect b="-70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6616E835-153B-EF06-B271-1F89C72CE922}"/>
                  </a:ext>
                </a:extLst>
              </p:cNvPr>
              <p:cNvSpPr txBox="1"/>
              <p:nvPr/>
            </p:nvSpPr>
            <p:spPr>
              <a:xfrm>
                <a:off x="752764" y="2662706"/>
                <a:ext cx="7272441"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Outer loop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from 1 to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oMath>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Inner loop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from 0 to 2</a:t>
                </a:r>
              </a:p>
            </p:txBody>
          </p:sp>
        </mc:Choice>
        <mc:Fallback xmlns="">
          <p:sp>
            <p:nvSpPr>
              <p:cNvPr id="6" name="Google Shape;160;p35">
                <a:extLst>
                  <a:ext uri="{FF2B5EF4-FFF2-40B4-BE49-F238E27FC236}">
                    <a16:creationId xmlns:a16="http://schemas.microsoft.com/office/drawing/2014/main" id="{6616E835-153B-EF06-B271-1F89C72CE922}"/>
                  </a:ext>
                </a:extLst>
              </p:cNvPr>
              <p:cNvSpPr txBox="1">
                <a:spLocks noRot="1" noChangeAspect="1" noMove="1" noResize="1" noEditPoints="1" noAdjustHandles="1" noChangeArrowheads="1" noChangeShapeType="1" noTextEdit="1"/>
              </p:cNvSpPr>
              <p:nvPr/>
            </p:nvSpPr>
            <p:spPr>
              <a:xfrm>
                <a:off x="752764" y="2662706"/>
                <a:ext cx="7272441" cy="677078"/>
              </a:xfrm>
              <a:prstGeom prst="rect">
                <a:avLst/>
              </a:prstGeom>
              <a:blipFill>
                <a:blip r:embed="rId4"/>
                <a:stretch>
                  <a:fillRect b="-360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35053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Fun &amp; Sleep</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sz="1600" dirty="0"/>
              <a:t>Describe a </a:t>
            </a:r>
            <a:r>
              <a:rPr lang="en-US" sz="1600" b="1" dirty="0" err="1">
                <a:solidFill>
                  <a:schemeClr val="bg2"/>
                </a:solidFill>
              </a:rPr>
              <a:t>memoization</a:t>
            </a:r>
            <a:r>
              <a:rPr lang="en-US" sz="1600" dirty="0"/>
              <a:t> structure for your algorithm.</a:t>
            </a:r>
            <a:br>
              <a:rPr lang="en-US" sz="1600" dirty="0"/>
            </a:br>
            <a:br>
              <a:rPr lang="en-US" sz="1600" dirty="0"/>
            </a:br>
            <a:br>
              <a:rPr lang="en-US" sz="1600" dirty="0"/>
            </a:br>
            <a:endParaRPr lang="en-US" sz="1600" dirty="0"/>
          </a:p>
          <a:p>
            <a:pPr marL="571500" indent="-457200">
              <a:buAutoNum type="alphaLcParenR"/>
            </a:pPr>
            <a:r>
              <a:rPr lang="en-US" sz="1600" dirty="0"/>
              <a:t>Describe a </a:t>
            </a:r>
            <a:r>
              <a:rPr lang="en-US" sz="1600" b="1" dirty="0">
                <a:solidFill>
                  <a:schemeClr val="bg2"/>
                </a:solidFill>
              </a:rPr>
              <a:t>filling order </a:t>
            </a:r>
            <a:r>
              <a:rPr lang="en-US" sz="1600" dirty="0"/>
              <a:t>for your </a:t>
            </a:r>
            <a:r>
              <a:rPr lang="en-US" sz="1600" dirty="0" err="1"/>
              <a:t>memoization</a:t>
            </a:r>
            <a:r>
              <a:rPr lang="en-US" sz="1600" dirty="0"/>
              <a:t> structure.</a:t>
            </a:r>
            <a:br>
              <a:rPr lang="en-US" sz="1600" dirty="0"/>
            </a:br>
            <a:br>
              <a:rPr lang="en-US" sz="1600" dirty="0"/>
            </a:br>
            <a:br>
              <a:rPr lang="en-US" sz="1600" dirty="0"/>
            </a:br>
            <a:endParaRPr lang="en-US" sz="1600" dirty="0"/>
          </a:p>
          <a:p>
            <a:pPr marL="571500" indent="-457200">
              <a:buAutoNum type="alphaLcParenR"/>
            </a:pPr>
            <a:r>
              <a:rPr lang="en-US" sz="1600" dirty="0"/>
              <a:t>State and justify the </a:t>
            </a:r>
            <a:r>
              <a:rPr lang="en-US" sz="1600" b="1" dirty="0">
                <a:solidFill>
                  <a:schemeClr val="bg2"/>
                </a:solidFill>
              </a:rPr>
              <a:t>running time </a:t>
            </a:r>
            <a:r>
              <a:rPr lang="en-US" sz="1600" dirty="0"/>
              <a:t>of an iterative solution.</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9C55A288-BD4F-253F-4EFD-12642D61D910}"/>
                  </a:ext>
                </a:extLst>
              </p:cNvPr>
              <p:cNvSpPr txBox="1"/>
              <p:nvPr/>
            </p:nvSpPr>
            <p:spPr>
              <a:xfrm>
                <a:off x="752764" y="1600162"/>
                <a:ext cx="7272441"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We need an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𝑛</m:t>
                    </m:r>
                  </m:oMath>
                </a14:m>
                <a:r>
                  <a:rPr lang="en-US" sz="1600" i="0" dirty="0">
                    <a:solidFill>
                      <a:srgbClr val="9900FF"/>
                    </a:solidFill>
                    <a:latin typeface="Source Sans Pro"/>
                    <a:ea typeface="Source Sans Pro"/>
                    <a:cs typeface="Source Sans Pro"/>
                    <a:sym typeface="Source Sans Pro"/>
                  </a:rPr>
                  <a:t> </a:t>
                </a:r>
                <a:r>
                  <a:rPr lang="en-US" sz="1600" dirty="0">
                    <a:solidFill>
                      <a:srgbClr val="9900FF"/>
                    </a:solidFill>
                    <a:latin typeface="Source Sans Pro"/>
                    <a:ea typeface="Source Sans Pro"/>
                    <a:cs typeface="Source Sans Pro"/>
                    <a:sym typeface="Source Sans Pro"/>
                  </a:rPr>
                  <a:t>× 3 array, where entry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 </m:t>
                    </m:r>
                    <m:r>
                      <a:rPr lang="en-US" sz="1600" i="1" dirty="0" smtClean="0">
                        <a:solidFill>
                          <a:srgbClr val="9900FF"/>
                        </a:solidFill>
                        <a:latin typeface="Cambria Math" panose="02040503050406030204" pitchFamily="18" charset="0"/>
                        <a:ea typeface="Source Sans Pro"/>
                        <a:cs typeface="Source Sans Pro"/>
                        <a:sym typeface="Source Sans Pro"/>
                      </a:rPr>
                      <m:t>𝑗</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is </a:t>
                </a:r>
                <a14:m>
                  <m:oMath xmlns:m="http://schemas.openxmlformats.org/officeDocument/2006/math">
                    <m:r>
                      <m:rPr>
                        <m:sty m:val="p"/>
                      </m:rPr>
                      <a:rPr lang="en-US" sz="1600" i="0" dirty="0" smtClean="0">
                        <a:solidFill>
                          <a:srgbClr val="9900FF"/>
                        </a:solidFill>
                        <a:latin typeface="Cambria Math" panose="02040503050406030204" pitchFamily="18" charset="0"/>
                        <a:ea typeface="Source Sans Pro"/>
                        <a:cs typeface="Source Sans Pro"/>
                        <a:sym typeface="Source Sans Pro"/>
                      </a:rPr>
                      <m:t>OPT</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 </m:t>
                    </m:r>
                    <m:r>
                      <a:rPr lang="en-US" sz="1600" i="1" dirty="0" smtClean="0">
                        <a:solidFill>
                          <a:srgbClr val="9900FF"/>
                        </a:solidFill>
                        <a:latin typeface="Cambria Math" panose="02040503050406030204" pitchFamily="18" charset="0"/>
                        <a:ea typeface="Source Sans Pro"/>
                        <a:cs typeface="Source Sans Pro"/>
                        <a:sym typeface="Source Sans Pro"/>
                      </a:rPr>
                      <m:t>𝑗</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a:t>
                </a:r>
              </a:p>
            </p:txBody>
          </p:sp>
        </mc:Choice>
        <mc:Fallback xmlns="">
          <p:sp>
            <p:nvSpPr>
              <p:cNvPr id="4" name="Google Shape;160;p35">
                <a:extLst>
                  <a:ext uri="{FF2B5EF4-FFF2-40B4-BE49-F238E27FC236}">
                    <a16:creationId xmlns:a16="http://schemas.microsoft.com/office/drawing/2014/main" id="{9C55A288-BD4F-253F-4EFD-12642D61D910}"/>
                  </a:ext>
                </a:extLst>
              </p:cNvPr>
              <p:cNvSpPr txBox="1">
                <a:spLocks noRot="1" noChangeAspect="1" noMove="1" noResize="1" noEditPoints="1" noAdjustHandles="1" noChangeArrowheads="1" noChangeShapeType="1" noTextEdit="1"/>
              </p:cNvSpPr>
              <p:nvPr/>
            </p:nvSpPr>
            <p:spPr>
              <a:xfrm>
                <a:off x="752764" y="1600162"/>
                <a:ext cx="7272441" cy="430857"/>
              </a:xfrm>
              <a:prstGeom prst="rect">
                <a:avLst/>
              </a:prstGeom>
              <a:blipFill>
                <a:blip r:embed="rId3"/>
                <a:stretch>
                  <a:fillRect b="-70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6616E835-153B-EF06-B271-1F89C72CE922}"/>
                  </a:ext>
                </a:extLst>
              </p:cNvPr>
              <p:cNvSpPr txBox="1"/>
              <p:nvPr/>
            </p:nvSpPr>
            <p:spPr>
              <a:xfrm>
                <a:off x="752764" y="2662706"/>
                <a:ext cx="7272441"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Outer loop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from 1 to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oMath>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Inner loop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from 0 to 2</a:t>
                </a:r>
              </a:p>
            </p:txBody>
          </p:sp>
        </mc:Choice>
        <mc:Fallback xmlns="">
          <p:sp>
            <p:nvSpPr>
              <p:cNvPr id="6" name="Google Shape;160;p35">
                <a:extLst>
                  <a:ext uri="{FF2B5EF4-FFF2-40B4-BE49-F238E27FC236}">
                    <a16:creationId xmlns:a16="http://schemas.microsoft.com/office/drawing/2014/main" id="{6616E835-153B-EF06-B271-1F89C72CE922}"/>
                  </a:ext>
                </a:extLst>
              </p:cNvPr>
              <p:cNvSpPr txBox="1">
                <a:spLocks noRot="1" noChangeAspect="1" noMove="1" noResize="1" noEditPoints="1" noAdjustHandles="1" noChangeArrowheads="1" noChangeShapeType="1" noTextEdit="1"/>
              </p:cNvSpPr>
              <p:nvPr/>
            </p:nvSpPr>
            <p:spPr>
              <a:xfrm>
                <a:off x="752764" y="2662706"/>
                <a:ext cx="7272441" cy="677078"/>
              </a:xfrm>
              <a:prstGeom prst="rect">
                <a:avLst/>
              </a:prstGeom>
              <a:blipFill>
                <a:blip r:embed="rId4"/>
                <a:stretch>
                  <a:fillRect b="-36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AACDBFCD-387D-5798-3F4C-A70FA4A8D747}"/>
                  </a:ext>
                </a:extLst>
              </p:cNvPr>
              <p:cNvSpPr txBox="1"/>
              <p:nvPr/>
            </p:nvSpPr>
            <p:spPr>
              <a:xfrm>
                <a:off x="752764" y="3906538"/>
                <a:ext cx="7272441"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In each recursive case, we check at most 3 entries, and we have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𝒪</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entries to fill, so our total running time is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𝒪</m:t>
                    </m:r>
                    <m:r>
                      <a:rPr lang="en-US" sz="1600" i="1" dirty="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𝑛</m:t>
                    </m:r>
                    <m:r>
                      <a:rPr lang="en-US" sz="1600" i="1" dirty="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a:t>
                </a:r>
              </a:p>
            </p:txBody>
          </p:sp>
        </mc:Choice>
        <mc:Fallback xmlns="">
          <p:sp>
            <p:nvSpPr>
              <p:cNvPr id="7" name="Google Shape;160;p35">
                <a:extLst>
                  <a:ext uri="{FF2B5EF4-FFF2-40B4-BE49-F238E27FC236}">
                    <a16:creationId xmlns:a16="http://schemas.microsoft.com/office/drawing/2014/main" id="{AACDBFCD-387D-5798-3F4C-A70FA4A8D747}"/>
                  </a:ext>
                </a:extLst>
              </p:cNvPr>
              <p:cNvSpPr txBox="1">
                <a:spLocks noRot="1" noChangeAspect="1" noMove="1" noResize="1" noEditPoints="1" noAdjustHandles="1" noChangeArrowheads="1" noChangeShapeType="1" noTextEdit="1"/>
              </p:cNvSpPr>
              <p:nvPr/>
            </p:nvSpPr>
            <p:spPr>
              <a:xfrm>
                <a:off x="752764" y="3906538"/>
                <a:ext cx="7272441" cy="677078"/>
              </a:xfrm>
              <a:prstGeom prst="rect">
                <a:avLst/>
              </a:prstGeom>
              <a:blipFill>
                <a:blip r:embed="rId5"/>
                <a:stretch>
                  <a:fillRect r="-1090" b="-360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9952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BDF7-15CF-0476-5978-8298A5D40498}"/>
              </a:ext>
            </a:extLst>
          </p:cNvPr>
          <p:cNvSpPr>
            <a:spLocks noGrp="1"/>
          </p:cNvSpPr>
          <p:nvPr>
            <p:ph type="title"/>
          </p:nvPr>
        </p:nvSpPr>
        <p:spPr/>
        <p:txBody>
          <a:bodyPr>
            <a:normAutofit fontScale="90000"/>
          </a:bodyPr>
          <a:lstStyle/>
          <a:p>
            <a:r>
              <a:rPr lang="en-US" dirty="0"/>
              <a:t>Problem 2: </a:t>
            </a:r>
            <a:br>
              <a:rPr lang="en-US" dirty="0"/>
            </a:br>
            <a:r>
              <a:rPr lang="en-US" dirty="0"/>
              <a:t>Longest Increasing Subsequence AGAIN</a:t>
            </a:r>
          </a:p>
        </p:txBody>
      </p:sp>
    </p:spTree>
    <p:extLst>
      <p:ext uri="{BB962C8B-B14F-4D97-AF65-F5344CB8AC3E}">
        <p14:creationId xmlns:p14="http://schemas.microsoft.com/office/powerpoint/2010/main" val="1060962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Longest Increasing Subsequence</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p:txBody>
          <a:bodyPr>
            <a:normAutofit/>
          </a:bodyPr>
          <a:lstStyle/>
          <a:p>
            <a:pPr marL="114300" indent="0">
              <a:buNone/>
            </a:pPr>
            <a:r>
              <a:rPr lang="en-US" sz="2400" dirty="0"/>
              <a:t>We’ve already seen a recurrence for Longest Increasing Subsequence. Let’s write another!</a:t>
            </a:r>
          </a:p>
          <a:p>
            <a:pPr marL="114300" indent="0">
              <a:buNone/>
            </a:pPr>
            <a:endParaRPr lang="en-US" sz="2400" dirty="0"/>
          </a:p>
          <a:p>
            <a:pPr marL="114300" indent="0">
              <a:buNone/>
            </a:pPr>
            <a:r>
              <a:rPr lang="en-US" sz="2400" dirty="0"/>
              <a:t>As before, [10, −2, 5, 0, 3, 11, 8] has a longest increasing subsequence of 4 elements: [−2, 0, 3, 8] </a:t>
            </a:r>
          </a:p>
        </p:txBody>
      </p:sp>
    </p:spTree>
    <p:extLst>
      <p:ext uri="{BB962C8B-B14F-4D97-AF65-F5344CB8AC3E}">
        <p14:creationId xmlns:p14="http://schemas.microsoft.com/office/powerpoint/2010/main" val="2666383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Write the Dynamic Program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sz="1400" dirty="0"/>
                  <a:t>Formulate the problem recursively – what are you looking for (in English!!), and what parameters will you need as you’re doing the calculation? To make sure you get a different solution than the one from class, you should ask yourself to answer the question “what’s the longest increasing subsequence where the first included element is the one at index </a:t>
                </a:r>
                <a14:m>
                  <m:oMath xmlns:m="http://schemas.openxmlformats.org/officeDocument/2006/math">
                    <m:r>
                      <a:rPr lang="en-US" sz="1400" i="1" dirty="0" smtClean="0">
                        <a:latin typeface="Cambria Math" panose="02040503050406030204" pitchFamily="18" charset="0"/>
                      </a:rPr>
                      <m:t>𝑖</m:t>
                    </m:r>
                  </m:oMath>
                </a14:m>
                <a:r>
                  <a:rPr lang="en-US" sz="1400" dirty="0"/>
                  <a:t>, and how would I find that?”</a:t>
                </a:r>
                <a:br>
                  <a:rPr lang="en-US" sz="1400" dirty="0"/>
                </a:br>
                <a:endParaRPr lang="en-US" sz="1400" dirty="0"/>
              </a:p>
              <a:p>
                <a:pPr marL="571500" indent="-457200">
                  <a:buAutoNum type="alphaLcParenR"/>
                </a:pPr>
                <a:r>
                  <a:rPr lang="en-US" sz="1400" dirty="0"/>
                  <a:t>Write a recurrence for solving the problem you defined in the last part (the recurrence is for the answer, not the running time).</a:t>
                </a:r>
                <a:br>
                  <a:rPr lang="en-US" sz="1400" dirty="0"/>
                </a:br>
                <a:endParaRPr lang="en-US" sz="1400" dirty="0"/>
              </a:p>
              <a:p>
                <a:pPr marL="571500" indent="-457200">
                  <a:buAutoNum type="alphaLcParenR"/>
                </a:pPr>
                <a:r>
                  <a:rPr lang="en-US" sz="1400" dirty="0"/>
                  <a:t>What is your final answer (e.g. what parameters for the recurrence do you need? Is it a single value or the max/min of a set of values?)? </a:t>
                </a:r>
                <a:br>
                  <a:rPr lang="en-US" sz="1400" dirty="0"/>
                </a:br>
                <a:endParaRPr lang="en-US" sz="1400" dirty="0"/>
              </a:p>
              <a:p>
                <a:pPr marL="571500" indent="-457200">
                  <a:buAutoNum type="alphaLcParenR"/>
                </a:pPr>
                <a:r>
                  <a:rPr lang="en-US" sz="1400" dirty="0"/>
                  <a:t>Give a brief justification for why your recurrence is correct. You do not need a formal inductive proof, but your intuition will likely resemble one.</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1152475"/>
                <a:ext cx="8520600" cy="3461089"/>
              </a:xfrm>
              <a:blipFill>
                <a:blip r:embed="rId3"/>
                <a:stretch>
                  <a:fillRect t="-704" r="-572"/>
                </a:stretch>
              </a:blipFill>
            </p:spPr>
            <p:txBody>
              <a:bodyPr/>
              <a:lstStyle/>
              <a:p>
                <a:r>
                  <a:rPr lang="en-US">
                    <a:noFill/>
                  </a:rPr>
                  <a:t> </a:t>
                </a:r>
              </a:p>
            </p:txBody>
          </p:sp>
        </mc:Fallback>
      </mc:AlternateContent>
    </p:spTree>
    <p:extLst>
      <p:ext uri="{BB962C8B-B14F-4D97-AF65-F5344CB8AC3E}">
        <p14:creationId xmlns:p14="http://schemas.microsoft.com/office/powerpoint/2010/main" val="419918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Writing a Dynamic Programming Algo</a:t>
            </a:r>
          </a:p>
        </p:txBody>
      </p:sp>
    </p:spTree>
    <p:extLst>
      <p:ext uri="{BB962C8B-B14F-4D97-AF65-F5344CB8AC3E}">
        <p14:creationId xmlns:p14="http://schemas.microsoft.com/office/powerpoint/2010/main" val="1891048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Write the Dynamic Program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dirty="0"/>
                  <a:t>Formulate the problem recursively – what are you looking for (in English!!), and what parameters will you need as you’re doing the calculation? To make sure you get a different solution than the one from class, you should ask yourself to answer the question “what’s the longest increasing subsequence where the first included element is the one at index </a:t>
                </a:r>
                <a14:m>
                  <m:oMath xmlns:m="http://schemas.openxmlformats.org/officeDocument/2006/math">
                    <m:r>
                      <a:rPr lang="en-US" i="1" dirty="0" smtClean="0">
                        <a:latin typeface="Cambria Math" panose="02040503050406030204" pitchFamily="18" charset="0"/>
                      </a:rPr>
                      <m:t>𝑖</m:t>
                    </m:r>
                  </m:oMath>
                </a14:m>
                <a:r>
                  <a:rPr lang="en-US" dirty="0"/>
                  <a:t>, and how would I find that?”</a:t>
                </a:r>
                <a:br>
                  <a:rPr lang="en-US" dirty="0"/>
                </a:br>
                <a:endParaRPr lang="en-US" dirty="0"/>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1152475"/>
                <a:ext cx="8520600" cy="3461089"/>
              </a:xfrm>
              <a:blipFill>
                <a:blip r:embed="rId3"/>
                <a:stretch>
                  <a:fillRect r="-787"/>
                </a:stretch>
              </a:blipFill>
            </p:spPr>
            <p:txBody>
              <a:bodyPr/>
              <a:lstStyle/>
              <a:p>
                <a:r>
                  <a:rPr lang="en-US">
                    <a:noFill/>
                  </a:rPr>
                  <a:t> </a:t>
                </a:r>
              </a:p>
            </p:txBody>
          </p:sp>
        </mc:Fallback>
      </mc:AlternateContent>
    </p:spTree>
    <p:extLst>
      <p:ext uri="{BB962C8B-B14F-4D97-AF65-F5344CB8AC3E}">
        <p14:creationId xmlns:p14="http://schemas.microsoft.com/office/powerpoint/2010/main" val="1609201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Write the Dynamic Program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dirty="0"/>
                  <a:t>Formulate the problem recursively – what are you looking for (in English!!), and what parameters will you need as you’re doing the calculation? To make sure you get a different solution than the one from class, you should ask yourself to answer the question “what’s the longest increasing subsequence where the first included element is the one at index </a:t>
                </a:r>
                <a14:m>
                  <m:oMath xmlns:m="http://schemas.openxmlformats.org/officeDocument/2006/math">
                    <m:r>
                      <a:rPr lang="en-US" i="1" dirty="0" smtClean="0">
                        <a:latin typeface="Cambria Math" panose="02040503050406030204" pitchFamily="18" charset="0"/>
                      </a:rPr>
                      <m:t>𝑖</m:t>
                    </m:r>
                  </m:oMath>
                </a14:m>
                <a:r>
                  <a:rPr lang="en-US" dirty="0"/>
                  <a:t>, and how would I find that?”</a:t>
                </a:r>
                <a:br>
                  <a:rPr lang="en-US" dirty="0"/>
                </a:br>
                <a:endParaRPr lang="en-US" dirty="0"/>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1152475"/>
                <a:ext cx="8520600" cy="3461089"/>
              </a:xfrm>
              <a:blipFill>
                <a:blip r:embed="rId3"/>
                <a:stretch>
                  <a:fillRect r="-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0BF7A061-78CE-71A8-4618-EA214A52D6D2}"/>
                  </a:ext>
                </a:extLst>
              </p:cNvPr>
              <p:cNvSpPr txBox="1"/>
              <p:nvPr/>
            </p:nvSpPr>
            <p:spPr>
              <a:xfrm>
                <a:off x="731249" y="3088957"/>
                <a:ext cx="7272441" cy="800189"/>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dirty="0">
                    <a:solidFill>
                      <a:srgbClr val="9900FF"/>
                    </a:solidFill>
                    <a:latin typeface="Source Sans Pro"/>
                    <a:ea typeface="Source Sans Pro"/>
                    <a:cs typeface="Source Sans Pro"/>
                    <a:sym typeface="Source Sans Pro"/>
                  </a:rPr>
                  <a:t>Let </a:t>
                </a:r>
                <a:r>
                  <a:rPr lang="en-US" sz="2000" dirty="0" err="1">
                    <a:solidFill>
                      <a:srgbClr val="9900FF"/>
                    </a:solidFill>
                    <a:latin typeface="Source Sans Pro"/>
                    <a:ea typeface="Source Sans Pro"/>
                    <a:cs typeface="Source Sans Pro"/>
                    <a:sym typeface="Source Sans Pro"/>
                  </a:rPr>
                  <a:t>LISAlt</a:t>
                </a:r>
                <a:r>
                  <a:rPr lang="en-US" sz="2000" dirty="0">
                    <a:solidFill>
                      <a:srgbClr val="9900FF"/>
                    </a:solidFill>
                    <a:latin typeface="Source Sans Pro"/>
                    <a:ea typeface="Source Sans Pro"/>
                    <a:cs typeface="Source Sans Pro"/>
                    <a:sym typeface="Source Sans Pro"/>
                  </a:rPr>
                  <a:t>(</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𝑖</m:t>
                    </m:r>
                  </m:oMath>
                </a14:m>
                <a:r>
                  <a:rPr lang="en-US" sz="2000" dirty="0">
                    <a:solidFill>
                      <a:srgbClr val="9900FF"/>
                    </a:solidFill>
                    <a:latin typeface="Source Sans Pro"/>
                    <a:ea typeface="Source Sans Pro"/>
                    <a:cs typeface="Source Sans Pro"/>
                    <a:sym typeface="Source Sans Pro"/>
                  </a:rPr>
                  <a:t>) be the length of the longest increasing subsequence of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𝐴</m:t>
                    </m:r>
                    <m:r>
                      <a:rPr lang="en-US" sz="2000" i="1" dirty="0" smtClean="0">
                        <a:solidFill>
                          <a:srgbClr val="9900FF"/>
                        </a:solidFill>
                        <a:latin typeface="Cambria Math" panose="02040503050406030204" pitchFamily="18" charset="0"/>
                        <a:ea typeface="Source Sans Pro"/>
                        <a:cs typeface="Source Sans Pro"/>
                        <a:sym typeface="Source Sans Pro"/>
                      </a:rPr>
                      <m:t>[] </m:t>
                    </m:r>
                  </m:oMath>
                </a14:m>
                <a:r>
                  <a:rPr lang="en-US" sz="2000" dirty="0">
                    <a:solidFill>
                      <a:srgbClr val="9900FF"/>
                    </a:solidFill>
                    <a:latin typeface="Source Sans Pro"/>
                    <a:ea typeface="Source Sans Pro"/>
                    <a:cs typeface="Source Sans Pro"/>
                    <a:sym typeface="Source Sans Pro"/>
                  </a:rPr>
                  <a:t>where element</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 </m:t>
                    </m:r>
                    <m:r>
                      <a:rPr lang="en-US" sz="2000" i="1" dirty="0" err="1">
                        <a:solidFill>
                          <a:srgbClr val="9900FF"/>
                        </a:solidFill>
                        <a:latin typeface="Cambria Math" panose="02040503050406030204" pitchFamily="18" charset="0"/>
                        <a:ea typeface="Source Sans Pro"/>
                        <a:cs typeface="Source Sans Pro"/>
                        <a:sym typeface="Source Sans Pro"/>
                      </a:rPr>
                      <m:t>𝑖</m:t>
                    </m:r>
                    <m:r>
                      <a:rPr lang="en-US" sz="2000" i="1" dirty="0">
                        <a:solidFill>
                          <a:srgbClr val="9900FF"/>
                        </a:solidFill>
                        <a:latin typeface="Cambria Math" panose="02040503050406030204" pitchFamily="18" charset="0"/>
                        <a:ea typeface="Source Sans Pro"/>
                        <a:cs typeface="Source Sans Pro"/>
                        <a:sym typeface="Source Sans Pro"/>
                      </a:rPr>
                      <m:t> </m:t>
                    </m:r>
                  </m:oMath>
                </a14:m>
                <a:r>
                  <a:rPr lang="en-US" sz="2000" dirty="0">
                    <a:solidFill>
                      <a:srgbClr val="9900FF"/>
                    </a:solidFill>
                    <a:latin typeface="Source Sans Pro"/>
                    <a:ea typeface="Source Sans Pro"/>
                    <a:cs typeface="Source Sans Pro"/>
                    <a:sym typeface="Source Sans Pro"/>
                  </a:rPr>
                  <a:t>is the first element of the subsequence.</a:t>
                </a:r>
              </a:p>
            </p:txBody>
          </p:sp>
        </mc:Choice>
        <mc:Fallback xmlns="">
          <p:sp>
            <p:nvSpPr>
              <p:cNvPr id="4" name="Google Shape;160;p35">
                <a:extLst>
                  <a:ext uri="{FF2B5EF4-FFF2-40B4-BE49-F238E27FC236}">
                    <a16:creationId xmlns:a16="http://schemas.microsoft.com/office/drawing/2014/main" id="{0BF7A061-78CE-71A8-4618-EA214A52D6D2}"/>
                  </a:ext>
                </a:extLst>
              </p:cNvPr>
              <p:cNvSpPr txBox="1">
                <a:spLocks noRot="1" noChangeAspect="1" noMove="1" noResize="1" noEditPoints="1" noAdjustHandles="1" noChangeArrowheads="1" noChangeShapeType="1" noTextEdit="1"/>
              </p:cNvSpPr>
              <p:nvPr/>
            </p:nvSpPr>
            <p:spPr>
              <a:xfrm>
                <a:off x="731249" y="3088957"/>
                <a:ext cx="7272441" cy="800189"/>
              </a:xfrm>
              <a:prstGeom prst="rect">
                <a:avLst/>
              </a:prstGeom>
              <a:blipFill>
                <a:blip r:embed="rId4"/>
                <a:stretch>
                  <a:fillRect b="-687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74846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Write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2"/>
            </a:pPr>
            <a:r>
              <a:rPr lang="en-US" dirty="0"/>
              <a:t>Write a recurrence for solving the problem you defined in the last part (the recurrence is for the answer, not the running time).</a:t>
            </a:r>
          </a:p>
        </p:txBody>
      </p:sp>
    </p:spTree>
    <p:extLst>
      <p:ext uri="{BB962C8B-B14F-4D97-AF65-F5344CB8AC3E}">
        <p14:creationId xmlns:p14="http://schemas.microsoft.com/office/powerpoint/2010/main" val="685683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Write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2"/>
            </a:pPr>
            <a:r>
              <a:rPr lang="en-US" dirty="0"/>
              <a:t>Write a recurrence for solving the problem you defined in the last part (the recurrence is for the answer, not the running time).</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07F279B8-EA53-5E5D-B959-3C86E1F636E3}"/>
                  </a:ext>
                </a:extLst>
              </p:cNvPr>
              <p:cNvSpPr txBox="1"/>
              <p:nvPr/>
            </p:nvSpPr>
            <p:spPr>
              <a:xfrm>
                <a:off x="720491" y="2233211"/>
                <a:ext cx="7272441" cy="871170"/>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Para xmlns:m="http://schemas.openxmlformats.org/officeDocument/2006/math">
                    <m:oMathParaPr>
                      <m:jc m:val="centerGroup"/>
                    </m:oMathParaPr>
                    <m:oMath xmlns:m="http://schemas.openxmlformats.org/officeDocument/2006/math">
                      <m:r>
                        <m:rPr>
                          <m:sty m:val="p"/>
                        </m:rPr>
                        <a:rPr lang="en-US" sz="2000" b="0" i="0" smtClean="0">
                          <a:solidFill>
                            <a:srgbClr val="9900FF"/>
                          </a:solidFill>
                          <a:latin typeface="Cambria Math" panose="02040503050406030204" pitchFamily="18" charset="0"/>
                          <a:ea typeface="Source Sans Pro"/>
                          <a:cs typeface="Source Sans Pro"/>
                          <a:sym typeface="Source Sans Pro"/>
                        </a:rPr>
                        <m:t>LISAlt</m:t>
                      </m:r>
                      <m:d>
                        <m:dPr>
                          <m:ctrlPr>
                            <a:rPr lang="en-US" sz="2000" b="0" i="1" smtClean="0">
                              <a:solidFill>
                                <a:srgbClr val="9900FF"/>
                              </a:solidFill>
                              <a:latin typeface="Cambria Math" panose="02040503050406030204" pitchFamily="18" charset="0"/>
                              <a:ea typeface="Source Sans Pro"/>
                              <a:cs typeface="Source Sans Pro"/>
                              <a:sym typeface="Source Sans Pro"/>
                            </a:rPr>
                          </m:ctrlPr>
                        </m:dPr>
                        <m:e>
                          <m:r>
                            <a:rPr lang="en-US" sz="2000" b="0" i="1" smtClean="0">
                              <a:solidFill>
                                <a:srgbClr val="9900FF"/>
                              </a:solidFill>
                              <a:latin typeface="Cambria Math" panose="02040503050406030204" pitchFamily="18" charset="0"/>
                              <a:ea typeface="Source Sans Pro"/>
                              <a:cs typeface="Source Sans Pro"/>
                              <a:sym typeface="Source Sans Pro"/>
                            </a:rPr>
                            <m:t>𝑖</m:t>
                          </m:r>
                        </m:e>
                      </m:d>
                      <m:r>
                        <a:rPr lang="en-US" sz="2000" b="0" i="1"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2000" b="0" i="1" smtClean="0">
                              <a:solidFill>
                                <a:srgbClr val="9900FF"/>
                              </a:solidFill>
                              <a:latin typeface="Cambria Math" panose="02040503050406030204" pitchFamily="18" charset="0"/>
                              <a:ea typeface="Source Sans Pro"/>
                              <a:sym typeface="Source Sans Pro"/>
                            </a:rPr>
                          </m:ctrlPr>
                        </m:dPr>
                        <m:e>
                          <m:eqArr>
                            <m:eqArrPr>
                              <m:ctrlPr>
                                <a:rPr lang="en-US" sz="2000" b="0" i="1" smtClean="0">
                                  <a:solidFill>
                                    <a:srgbClr val="9900FF"/>
                                  </a:solidFill>
                                  <a:latin typeface="Cambria Math" panose="02040503050406030204" pitchFamily="18" charset="0"/>
                                  <a:ea typeface="Source Sans Pro"/>
                                  <a:sym typeface="Source Sans Pro"/>
                                </a:rPr>
                              </m:ctrlPr>
                            </m:eqArrPr>
                            <m:e>
                              <m:r>
                                <a:rPr lang="en-US" sz="2000" b="0" i="1" smtClean="0">
                                  <a:solidFill>
                                    <a:srgbClr val="9900FF"/>
                                  </a:solidFill>
                                  <a:latin typeface="Cambria Math" panose="02040503050406030204" pitchFamily="18" charset="0"/>
                                  <a:ea typeface="Source Sans Pro"/>
                                  <a:sym typeface="Source Sans Pro"/>
                                </a:rPr>
                                <m:t>1                                                                                </m:t>
                              </m:r>
                              <m:r>
                                <m:rPr>
                                  <m:sty m:val="p"/>
                                </m:rPr>
                                <a:rPr lang="en-US" sz="2000" b="0" i="0" smtClean="0">
                                  <a:solidFill>
                                    <a:srgbClr val="9900FF"/>
                                  </a:solidFill>
                                  <a:latin typeface="Cambria Math" panose="02040503050406030204" pitchFamily="18" charset="0"/>
                                  <a:ea typeface="Source Sans Pro"/>
                                  <a:sym typeface="Source Sans Pro"/>
                                </a:rPr>
                                <m:t>if</m:t>
                              </m:r>
                              <m:r>
                                <a:rPr lang="en-US" sz="2000" b="0" i="1" smtClean="0">
                                  <a:solidFill>
                                    <a:srgbClr val="9900FF"/>
                                  </a:solidFill>
                                  <a:latin typeface="Cambria Math" panose="02040503050406030204" pitchFamily="18" charset="0"/>
                                  <a:ea typeface="Source Sans Pro"/>
                                  <a:sym typeface="Source Sans Pro"/>
                                </a:rPr>
                                <m:t> </m:t>
                              </m:r>
                              <m:r>
                                <a:rPr lang="en-US" sz="2000" b="0" i="1" smtClean="0">
                                  <a:solidFill>
                                    <a:srgbClr val="9900FF"/>
                                  </a:solidFill>
                                  <a:latin typeface="Cambria Math" panose="02040503050406030204" pitchFamily="18" charset="0"/>
                                  <a:ea typeface="Source Sans Pro"/>
                                  <a:sym typeface="Source Sans Pro"/>
                                </a:rPr>
                                <m:t>𝑖</m:t>
                              </m:r>
                              <m:r>
                                <a:rPr lang="en-US" sz="2000" b="0" i="1" smtClean="0">
                                  <a:solidFill>
                                    <a:srgbClr val="9900FF"/>
                                  </a:solidFill>
                                  <a:latin typeface="Cambria Math" panose="02040503050406030204" pitchFamily="18" charset="0"/>
                                  <a:ea typeface="Source Sans Pro"/>
                                  <a:sym typeface="Source Sans Pro"/>
                                </a:rPr>
                                <m:t>=</m:t>
                              </m:r>
                              <m:r>
                                <a:rPr lang="en-US" sz="2000" b="0" i="1" smtClean="0">
                                  <a:solidFill>
                                    <a:srgbClr val="9900FF"/>
                                  </a:solidFill>
                                  <a:latin typeface="Cambria Math" panose="02040503050406030204" pitchFamily="18" charset="0"/>
                                  <a:ea typeface="Source Sans Pro"/>
                                  <a:sym typeface="Source Sans Pro"/>
                                </a:rPr>
                                <m:t>𝑛</m:t>
                              </m:r>
                            </m:e>
                            <m:e>
                              <m:r>
                                <a:rPr lang="en-US" sz="2000" b="0" i="1" smtClean="0">
                                  <a:solidFill>
                                    <a:srgbClr val="9900FF"/>
                                  </a:solidFill>
                                  <a:latin typeface="Cambria Math" panose="02040503050406030204" pitchFamily="18" charset="0"/>
                                  <a:ea typeface="Source Sans Pro"/>
                                  <a:sym typeface="Source Sans Pro"/>
                                </a:rPr>
                                <m:t>1+</m:t>
                              </m:r>
                              <m:sSub>
                                <m:sSubPr>
                                  <m:ctrlPr>
                                    <a:rPr lang="en-US" sz="2000" b="0" i="1" smtClean="0">
                                      <a:solidFill>
                                        <a:srgbClr val="9900FF"/>
                                      </a:solidFill>
                                      <a:latin typeface="Cambria Math" panose="02040503050406030204" pitchFamily="18" charset="0"/>
                                      <a:ea typeface="Source Sans Pro"/>
                                      <a:sym typeface="Source Sans Pro"/>
                                    </a:rPr>
                                  </m:ctrlPr>
                                </m:sSubPr>
                                <m:e>
                                  <m:r>
                                    <m:rPr>
                                      <m:sty m:val="p"/>
                                    </m:rPr>
                                    <a:rPr lang="en-US" sz="2000" b="0" i="0" smtClean="0">
                                      <a:solidFill>
                                        <a:srgbClr val="9900FF"/>
                                      </a:solidFill>
                                      <a:latin typeface="Cambria Math" panose="02040503050406030204" pitchFamily="18" charset="0"/>
                                      <a:ea typeface="Source Sans Pro"/>
                                      <a:sym typeface="Source Sans Pro"/>
                                    </a:rPr>
                                    <m:t>max</m:t>
                                  </m:r>
                                </m:e>
                                <m:sub>
                                  <m:r>
                                    <a:rPr lang="en-US" sz="2000" b="0" i="1" smtClean="0">
                                      <a:solidFill>
                                        <a:srgbClr val="9900FF"/>
                                      </a:solidFill>
                                      <a:latin typeface="Cambria Math" panose="02040503050406030204" pitchFamily="18" charset="0"/>
                                      <a:ea typeface="Source Sans Pro"/>
                                      <a:sym typeface="Source Sans Pro"/>
                                    </a:rPr>
                                    <m:t>𝑗</m:t>
                                  </m:r>
                                  <m:r>
                                    <a:rPr lang="en-US" sz="2000" b="0" i="1" smtClean="0">
                                      <a:solidFill>
                                        <a:srgbClr val="9900FF"/>
                                      </a:solidFill>
                                      <a:latin typeface="Cambria Math" panose="02040503050406030204" pitchFamily="18" charset="0"/>
                                      <a:ea typeface="Source Sans Pro"/>
                                      <a:sym typeface="Source Sans Pro"/>
                                    </a:rPr>
                                    <m:t>&gt;</m:t>
                                  </m:r>
                                  <m:r>
                                    <a:rPr lang="en-US" sz="2000" b="0" i="1" smtClean="0">
                                      <a:solidFill>
                                        <a:srgbClr val="9900FF"/>
                                      </a:solidFill>
                                      <a:latin typeface="Cambria Math" panose="02040503050406030204" pitchFamily="18" charset="0"/>
                                      <a:ea typeface="Source Sans Pro"/>
                                      <a:sym typeface="Source Sans Pro"/>
                                    </a:rPr>
                                    <m:t>𝑖</m:t>
                                  </m:r>
                                </m:sub>
                              </m:sSub>
                              <m:r>
                                <a:rPr lang="en-US" sz="2000" b="1" i="1" smtClean="0">
                                  <a:solidFill>
                                    <a:srgbClr val="9900FF"/>
                                  </a:solidFill>
                                  <a:latin typeface="Cambria Math" panose="02040503050406030204" pitchFamily="18" charset="0"/>
                                  <a:ea typeface="Source Sans Pro"/>
                                  <a:sym typeface="Source Sans Pro"/>
                                </a:rPr>
                                <m:t>𝟏</m:t>
                              </m:r>
                              <m:d>
                                <m:dPr>
                                  <m:begChr m:val="["/>
                                  <m:endChr m:val="]"/>
                                  <m:ctrlPr>
                                    <a:rPr lang="en-US" sz="2000" b="0" i="1" smtClean="0">
                                      <a:solidFill>
                                        <a:srgbClr val="9900FF"/>
                                      </a:solidFill>
                                      <a:latin typeface="Cambria Math" panose="02040503050406030204" pitchFamily="18" charset="0"/>
                                      <a:ea typeface="Source Sans Pro"/>
                                      <a:sym typeface="Source Sans Pro"/>
                                    </a:rPr>
                                  </m:ctrlPr>
                                </m:dPr>
                                <m:e>
                                  <m:r>
                                    <a:rPr lang="en-US" sz="2000" b="0" i="1" smtClean="0">
                                      <a:solidFill>
                                        <a:srgbClr val="9900FF"/>
                                      </a:solidFill>
                                      <a:latin typeface="Cambria Math" panose="02040503050406030204" pitchFamily="18" charset="0"/>
                                      <a:ea typeface="Source Sans Pro"/>
                                      <a:sym typeface="Source Sans Pro"/>
                                    </a:rPr>
                                    <m:t>𝐴</m:t>
                                  </m:r>
                                  <m:d>
                                    <m:dPr>
                                      <m:begChr m:val="["/>
                                      <m:endChr m:val="]"/>
                                      <m:ctrlPr>
                                        <a:rPr lang="en-US" sz="2000" b="0" i="1" smtClean="0">
                                          <a:solidFill>
                                            <a:srgbClr val="9900FF"/>
                                          </a:solidFill>
                                          <a:latin typeface="Cambria Math" panose="02040503050406030204" pitchFamily="18" charset="0"/>
                                          <a:ea typeface="Source Sans Pro"/>
                                          <a:sym typeface="Source Sans Pro"/>
                                        </a:rPr>
                                      </m:ctrlPr>
                                    </m:dPr>
                                    <m:e>
                                      <m:r>
                                        <a:rPr lang="en-US" sz="2000" b="0" i="1" smtClean="0">
                                          <a:solidFill>
                                            <a:srgbClr val="9900FF"/>
                                          </a:solidFill>
                                          <a:latin typeface="Cambria Math" panose="02040503050406030204" pitchFamily="18" charset="0"/>
                                          <a:ea typeface="Source Sans Pro"/>
                                          <a:sym typeface="Source Sans Pro"/>
                                        </a:rPr>
                                        <m:t>𝑖</m:t>
                                      </m:r>
                                    </m:e>
                                  </m:d>
                                  <m:r>
                                    <a:rPr lang="en-US" sz="2000" b="0" i="1" smtClean="0">
                                      <a:solidFill>
                                        <a:srgbClr val="9900FF"/>
                                      </a:solidFill>
                                      <a:latin typeface="Cambria Math" panose="02040503050406030204" pitchFamily="18" charset="0"/>
                                      <a:ea typeface="Source Sans Pro"/>
                                      <a:sym typeface="Source Sans Pro"/>
                                    </a:rPr>
                                    <m:t>&lt;</m:t>
                                  </m:r>
                                  <m:r>
                                    <a:rPr lang="en-US" sz="2000" b="0" i="1" smtClean="0">
                                      <a:solidFill>
                                        <a:srgbClr val="9900FF"/>
                                      </a:solidFill>
                                      <a:latin typeface="Cambria Math" panose="02040503050406030204" pitchFamily="18" charset="0"/>
                                      <a:ea typeface="Source Sans Pro"/>
                                      <a:sym typeface="Source Sans Pro"/>
                                    </a:rPr>
                                    <m:t>𝐴</m:t>
                                  </m:r>
                                  <m:d>
                                    <m:dPr>
                                      <m:begChr m:val="["/>
                                      <m:endChr m:val="]"/>
                                      <m:ctrlPr>
                                        <a:rPr lang="en-US" sz="2000" b="0" i="1" smtClean="0">
                                          <a:solidFill>
                                            <a:srgbClr val="9900FF"/>
                                          </a:solidFill>
                                          <a:latin typeface="Cambria Math" panose="02040503050406030204" pitchFamily="18" charset="0"/>
                                          <a:ea typeface="Source Sans Pro"/>
                                          <a:sym typeface="Source Sans Pro"/>
                                        </a:rPr>
                                      </m:ctrlPr>
                                    </m:dPr>
                                    <m:e>
                                      <m:r>
                                        <a:rPr lang="en-US" sz="2000" b="0" i="1" smtClean="0">
                                          <a:solidFill>
                                            <a:srgbClr val="9900FF"/>
                                          </a:solidFill>
                                          <a:latin typeface="Cambria Math" panose="02040503050406030204" pitchFamily="18" charset="0"/>
                                          <a:ea typeface="Source Sans Pro"/>
                                          <a:sym typeface="Source Sans Pro"/>
                                        </a:rPr>
                                        <m:t>𝑗</m:t>
                                      </m:r>
                                    </m:e>
                                  </m:d>
                                </m:e>
                              </m:d>
                              <m:r>
                                <a:rPr lang="en-US" sz="2000" b="0" i="1" smtClean="0">
                                  <a:solidFill>
                                    <a:srgbClr val="9900FF"/>
                                  </a:solidFill>
                                  <a:latin typeface="Cambria Math" panose="02040503050406030204" pitchFamily="18" charset="0"/>
                                  <a:ea typeface="Cambria Math" panose="02040503050406030204" pitchFamily="18" charset="0"/>
                                  <a:sym typeface="Source Sans Pro"/>
                                </a:rPr>
                                <m:t>∙</m:t>
                              </m:r>
                              <m:r>
                                <m:rPr>
                                  <m:sty m:val="p"/>
                                </m:rPr>
                                <a:rPr lang="en-US" sz="2000" b="0" i="0" smtClean="0">
                                  <a:solidFill>
                                    <a:srgbClr val="9900FF"/>
                                  </a:solidFill>
                                  <a:latin typeface="Cambria Math" panose="02040503050406030204" pitchFamily="18" charset="0"/>
                                  <a:ea typeface="Cambria Math" panose="02040503050406030204" pitchFamily="18" charset="0"/>
                                  <a:sym typeface="Source Sans Pro"/>
                                </a:rPr>
                                <m:t>LISAlt</m:t>
                              </m:r>
                              <m:d>
                                <m:dPr>
                                  <m:ctrlPr>
                                    <a:rPr lang="en-US" sz="2000" b="0" i="1" smtClean="0">
                                      <a:solidFill>
                                        <a:srgbClr val="9900FF"/>
                                      </a:solidFill>
                                      <a:latin typeface="Cambria Math" panose="02040503050406030204" pitchFamily="18" charset="0"/>
                                      <a:ea typeface="Cambria Math" panose="02040503050406030204" pitchFamily="18" charset="0"/>
                                      <a:sym typeface="Source Sans Pro"/>
                                    </a:rPr>
                                  </m:ctrlPr>
                                </m:dPr>
                                <m:e>
                                  <m:r>
                                    <a:rPr lang="en-US" sz="2000" b="0" i="1" smtClean="0">
                                      <a:solidFill>
                                        <a:srgbClr val="9900FF"/>
                                      </a:solidFill>
                                      <a:latin typeface="Cambria Math" panose="02040503050406030204" pitchFamily="18" charset="0"/>
                                      <a:ea typeface="Cambria Math" panose="02040503050406030204" pitchFamily="18" charset="0"/>
                                      <a:sym typeface="Source Sans Pro"/>
                                    </a:rPr>
                                    <m:t>𝑖</m:t>
                                  </m:r>
                                </m:e>
                              </m:d>
                              <m:r>
                                <a:rPr lang="en-US" sz="2000" b="0" i="1" smtClean="0">
                                  <a:solidFill>
                                    <a:srgbClr val="9900FF"/>
                                  </a:solidFill>
                                  <a:latin typeface="Cambria Math" panose="02040503050406030204" pitchFamily="18" charset="0"/>
                                  <a:ea typeface="Cambria Math" panose="02040503050406030204" pitchFamily="18" charset="0"/>
                                  <a:sym typeface="Source Sans Pro"/>
                                </a:rPr>
                                <m:t>                          </m:t>
                              </m:r>
                            </m:e>
                          </m:eqArr>
                        </m:e>
                      </m:d>
                    </m:oMath>
                  </m:oMathPara>
                </a14:m>
                <a:endParaRPr lang="en-US" sz="2000" dirty="0">
                  <a:solidFill>
                    <a:srgbClr val="9900FF"/>
                  </a:solidFill>
                  <a:latin typeface="Source Sans Pro"/>
                  <a:ea typeface="Source Sans Pro"/>
                  <a:cs typeface="Source Sans Pro"/>
                  <a:sym typeface="Source Sans Pro"/>
                </a:endParaRPr>
              </a:p>
            </p:txBody>
          </p:sp>
        </mc:Choice>
        <mc:Fallback xmlns="">
          <p:sp>
            <p:nvSpPr>
              <p:cNvPr id="4" name="Google Shape;160;p35">
                <a:extLst>
                  <a:ext uri="{FF2B5EF4-FFF2-40B4-BE49-F238E27FC236}">
                    <a16:creationId xmlns:a16="http://schemas.microsoft.com/office/drawing/2014/main" id="{07F279B8-EA53-5E5D-B959-3C86E1F636E3}"/>
                  </a:ext>
                </a:extLst>
              </p:cNvPr>
              <p:cNvSpPr txBox="1">
                <a:spLocks noRot="1" noChangeAspect="1" noMove="1" noResize="1" noEditPoints="1" noAdjustHandles="1" noChangeArrowheads="1" noChangeShapeType="1" noTextEdit="1"/>
              </p:cNvSpPr>
              <p:nvPr/>
            </p:nvSpPr>
            <p:spPr>
              <a:xfrm>
                <a:off x="720491" y="2233211"/>
                <a:ext cx="7272441" cy="871170"/>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41955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Write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3"/>
            </a:pPr>
            <a:r>
              <a:rPr lang="en-US" dirty="0"/>
              <a:t>What is your final answer (e.g. what parameters for the recurrence do you need? Is it a single value or the max/min of a set of values?)? </a:t>
            </a:r>
          </a:p>
        </p:txBody>
      </p:sp>
    </p:spTree>
    <p:extLst>
      <p:ext uri="{BB962C8B-B14F-4D97-AF65-F5344CB8AC3E}">
        <p14:creationId xmlns:p14="http://schemas.microsoft.com/office/powerpoint/2010/main" val="2552681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Write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3"/>
            </a:pPr>
            <a:r>
              <a:rPr lang="en-US" dirty="0"/>
              <a:t>What is your final answer (e.g. what parameters for the recurrence do you need? Is it a single value or the max/min of a set of values?)? </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16C63BA2-7406-C674-2AEC-D26672CC97D8}"/>
                  </a:ext>
                </a:extLst>
              </p:cNvPr>
              <p:cNvSpPr txBox="1"/>
              <p:nvPr/>
            </p:nvSpPr>
            <p:spPr>
              <a:xfrm>
                <a:off x="698975" y="2205941"/>
                <a:ext cx="7272441" cy="49241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Para xmlns:m="http://schemas.openxmlformats.org/officeDocument/2006/math">
                    <m:oMathParaPr>
                      <m:jc m:val="centerGroup"/>
                    </m:oMathParaPr>
                    <m:oMath xmlns:m="http://schemas.openxmlformats.org/officeDocument/2006/math">
                      <m:sSub>
                        <m:sSubPr>
                          <m:ctrlPr>
                            <a:rPr lang="en-US" sz="2000" i="1" smtClean="0">
                              <a:solidFill>
                                <a:srgbClr val="9900FF"/>
                              </a:solidFill>
                              <a:latin typeface="Cambria Math" panose="02040503050406030204" pitchFamily="18" charset="0"/>
                              <a:ea typeface="Source Sans Pro"/>
                              <a:sym typeface="Source Sans Pro"/>
                            </a:rPr>
                          </m:ctrlPr>
                        </m:sSubPr>
                        <m:e>
                          <m:r>
                            <m:rPr>
                              <m:sty m:val="p"/>
                            </m:rPr>
                            <a:rPr lang="en-US" sz="2000" b="0" i="0" smtClean="0">
                              <a:solidFill>
                                <a:srgbClr val="9900FF"/>
                              </a:solidFill>
                              <a:latin typeface="Cambria Math" panose="02040503050406030204" pitchFamily="18" charset="0"/>
                              <a:ea typeface="Source Sans Pro"/>
                              <a:sym typeface="Source Sans Pro"/>
                            </a:rPr>
                            <m:t>max</m:t>
                          </m:r>
                        </m:e>
                        <m:sub>
                          <m:r>
                            <a:rPr lang="en-US" sz="2000" b="0" i="1" smtClean="0">
                              <a:solidFill>
                                <a:srgbClr val="9900FF"/>
                              </a:solidFill>
                              <a:latin typeface="Cambria Math" panose="02040503050406030204" pitchFamily="18" charset="0"/>
                              <a:ea typeface="Source Sans Pro"/>
                              <a:sym typeface="Source Sans Pro"/>
                            </a:rPr>
                            <m:t>𝑖</m:t>
                          </m:r>
                        </m:sub>
                      </m:sSub>
                      <m:r>
                        <m:rPr>
                          <m:sty m:val="p"/>
                        </m:rPr>
                        <a:rPr lang="en-US" sz="2000" b="0" i="0" smtClean="0">
                          <a:solidFill>
                            <a:srgbClr val="9900FF"/>
                          </a:solidFill>
                          <a:latin typeface="Cambria Math" panose="02040503050406030204" pitchFamily="18" charset="0"/>
                          <a:ea typeface="Source Sans Pro"/>
                          <a:sym typeface="Source Sans Pro"/>
                        </a:rPr>
                        <m:t>LISAlt</m:t>
                      </m:r>
                      <m:r>
                        <a:rPr lang="en-US" sz="2000" b="0" i="1" smtClean="0">
                          <a:solidFill>
                            <a:srgbClr val="9900FF"/>
                          </a:solidFill>
                          <a:latin typeface="Cambria Math" panose="02040503050406030204" pitchFamily="18" charset="0"/>
                          <a:ea typeface="Source Sans Pro"/>
                          <a:sym typeface="Source Sans Pro"/>
                        </a:rPr>
                        <m:t>(</m:t>
                      </m:r>
                      <m:r>
                        <a:rPr lang="en-US" sz="2000" b="0" i="1" smtClean="0">
                          <a:solidFill>
                            <a:srgbClr val="9900FF"/>
                          </a:solidFill>
                          <a:latin typeface="Cambria Math" panose="02040503050406030204" pitchFamily="18" charset="0"/>
                          <a:ea typeface="Source Sans Pro"/>
                          <a:sym typeface="Source Sans Pro"/>
                        </a:rPr>
                        <m:t>𝑖</m:t>
                      </m:r>
                      <m:r>
                        <a:rPr lang="en-US" sz="2000" b="0" i="1" smtClean="0">
                          <a:solidFill>
                            <a:srgbClr val="9900FF"/>
                          </a:solidFill>
                          <a:latin typeface="Cambria Math" panose="02040503050406030204" pitchFamily="18" charset="0"/>
                          <a:ea typeface="Source Sans Pro"/>
                          <a:sym typeface="Source Sans Pro"/>
                        </a:rPr>
                        <m:t>)</m:t>
                      </m:r>
                    </m:oMath>
                  </m:oMathPara>
                </a14:m>
                <a:endParaRPr lang="en-US" sz="2000" dirty="0">
                  <a:solidFill>
                    <a:srgbClr val="9900FF"/>
                  </a:solidFill>
                  <a:latin typeface="Source Sans Pro"/>
                  <a:ea typeface="Source Sans Pro"/>
                  <a:cs typeface="Source Sans Pro"/>
                  <a:sym typeface="Source Sans Pro"/>
                </a:endParaRPr>
              </a:p>
            </p:txBody>
          </p:sp>
        </mc:Choice>
        <mc:Fallback xmlns="">
          <p:sp>
            <p:nvSpPr>
              <p:cNvPr id="4" name="Google Shape;160;p35">
                <a:extLst>
                  <a:ext uri="{FF2B5EF4-FFF2-40B4-BE49-F238E27FC236}">
                    <a16:creationId xmlns:a16="http://schemas.microsoft.com/office/drawing/2014/main" id="{16C63BA2-7406-C674-2AEC-D26672CC97D8}"/>
                  </a:ext>
                </a:extLst>
              </p:cNvPr>
              <p:cNvSpPr txBox="1">
                <a:spLocks noRot="1" noChangeAspect="1" noMove="1" noResize="1" noEditPoints="1" noAdjustHandles="1" noChangeArrowheads="1" noChangeShapeType="1" noTextEdit="1"/>
              </p:cNvSpPr>
              <p:nvPr/>
            </p:nvSpPr>
            <p:spPr>
              <a:xfrm>
                <a:off x="698975" y="2205941"/>
                <a:ext cx="7272441" cy="492412"/>
              </a:xfrm>
              <a:prstGeom prst="rect">
                <a:avLst/>
              </a:prstGeom>
              <a:blipFill>
                <a:blip r:embed="rId3"/>
                <a:stretch>
                  <a:fillRect b="-246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81938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Write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4"/>
            </a:pPr>
            <a:r>
              <a:rPr lang="en-US" dirty="0"/>
              <a:t>Give a brief justification for why your recurrence is correct. You do not need a formal inductive proof, but your intuition will likely resemble one.</a:t>
            </a:r>
          </a:p>
        </p:txBody>
      </p:sp>
    </p:spTree>
    <p:extLst>
      <p:ext uri="{BB962C8B-B14F-4D97-AF65-F5344CB8AC3E}">
        <p14:creationId xmlns:p14="http://schemas.microsoft.com/office/powerpoint/2010/main" val="740747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Write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4"/>
            </a:pPr>
            <a:r>
              <a:rPr lang="en-US" dirty="0"/>
              <a:t>Give a brief justification for why your recurrence is correct. You do not need a formal inductive proof, but your intuition will likely resemble one.</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078D03D8-AA44-1A02-7CD6-23D92B86EA49}"/>
                  </a:ext>
                </a:extLst>
              </p:cNvPr>
              <p:cNvSpPr txBox="1"/>
              <p:nvPr/>
            </p:nvSpPr>
            <p:spPr>
              <a:xfrm>
                <a:off x="693733" y="1953513"/>
                <a:ext cx="7756534" cy="2954625"/>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dirty="0">
                    <a:solidFill>
                      <a:srgbClr val="9900FF"/>
                    </a:solidFill>
                    <a:latin typeface="Source Sans Pro"/>
                    <a:ea typeface="Source Sans Pro"/>
                    <a:cs typeface="Source Sans Pro"/>
                    <a:sym typeface="Source Sans Pro"/>
                  </a:rPr>
                  <a:t>For the base case, since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𝑛</m:t>
                    </m:r>
                  </m:oMath>
                </a14:m>
                <a:r>
                  <a:rPr lang="en-US" sz="2000" dirty="0">
                    <a:solidFill>
                      <a:srgbClr val="9900FF"/>
                    </a:solidFill>
                    <a:latin typeface="Source Sans Pro"/>
                    <a:ea typeface="Source Sans Pro"/>
                    <a:cs typeface="Source Sans Pro"/>
                    <a:sym typeface="Source Sans Pro"/>
                  </a:rPr>
                  <a:t> is the farthest right element, it is the only element in a subsequence starting from that location.</a:t>
                </a:r>
              </a:p>
              <a:p>
                <a:pPr marL="127000" lvl="0">
                  <a:buClr>
                    <a:srgbClr val="9900FF"/>
                  </a:buClr>
                  <a:buSzPts val="1600"/>
                </a:pPr>
                <a:endParaRPr lang="en-US" sz="20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2000" dirty="0">
                    <a:solidFill>
                      <a:srgbClr val="9900FF"/>
                    </a:solidFill>
                    <a:latin typeface="Source Sans Pro"/>
                    <a:ea typeface="Source Sans Pro"/>
                    <a:cs typeface="Source Sans Pro"/>
                    <a:sym typeface="Source Sans Pro"/>
                  </a:rPr>
                  <a:t>If we begin at element </a:t>
                </a:r>
                <a14:m>
                  <m:oMath xmlns:m="http://schemas.openxmlformats.org/officeDocument/2006/math">
                    <m:r>
                      <a:rPr lang="en-US" sz="2000" i="1" dirty="0">
                        <a:solidFill>
                          <a:srgbClr val="9900FF"/>
                        </a:solidFill>
                        <a:latin typeface="Cambria Math" panose="02040503050406030204" pitchFamily="18" charset="0"/>
                        <a:ea typeface="Source Sans Pro"/>
                        <a:cs typeface="Source Sans Pro"/>
                        <a:sym typeface="Source Sans Pro"/>
                      </a:rPr>
                      <m:t>𝑖</m:t>
                    </m:r>
                  </m:oMath>
                </a14:m>
                <a:r>
                  <a:rPr lang="en-US" sz="2000" dirty="0">
                    <a:solidFill>
                      <a:srgbClr val="9900FF"/>
                    </a:solidFill>
                    <a:latin typeface="Source Sans Pro"/>
                    <a:ea typeface="Source Sans Pro"/>
                    <a:cs typeface="Source Sans Pro"/>
                    <a:sym typeface="Source Sans Pro"/>
                  </a:rPr>
                  <a:t>, then either it is the only element or there is an element after. The recurrence checks all elements after – if they are the second element in that sequence, they must be after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𝑖</m:t>
                    </m:r>
                  </m:oMath>
                </a14:m>
                <a:r>
                  <a:rPr lang="en-US" sz="2000" dirty="0">
                    <a:solidFill>
                      <a:srgbClr val="9900FF"/>
                    </a:solidFill>
                    <a:latin typeface="Source Sans Pro"/>
                    <a:ea typeface="Source Sans Pro"/>
                    <a:cs typeface="Source Sans Pro"/>
                    <a:sym typeface="Source Sans Pro"/>
                  </a:rPr>
                  <a:t>, have the element be greater than </a:t>
                </a:r>
                <a14:m>
                  <m:oMath xmlns:m="http://schemas.openxmlformats.org/officeDocument/2006/math">
                    <m:r>
                      <a:rPr lang="en-US" sz="2000" b="0" i="1" smtClean="0">
                        <a:solidFill>
                          <a:srgbClr val="9900FF"/>
                        </a:solidFill>
                        <a:latin typeface="Cambria Math" panose="02040503050406030204" pitchFamily="18" charset="0"/>
                        <a:ea typeface="Source Sans Pro"/>
                        <a:cs typeface="Source Sans Pro"/>
                        <a:sym typeface="Source Sans Pro"/>
                      </a:rPr>
                      <m:t>𝐴</m:t>
                    </m:r>
                    <m:r>
                      <a:rPr lang="en-US" sz="2000" b="0" i="1" smtClean="0">
                        <a:solidFill>
                          <a:srgbClr val="9900FF"/>
                        </a:solidFill>
                        <a:latin typeface="Cambria Math" panose="02040503050406030204" pitchFamily="18" charset="0"/>
                        <a:ea typeface="Source Sans Pro"/>
                        <a:cs typeface="Source Sans Pro"/>
                        <a:sym typeface="Source Sans Pro"/>
                      </a:rPr>
                      <m:t>[</m:t>
                    </m:r>
                    <m:r>
                      <a:rPr lang="en-US" sz="2000" b="0" i="1" smtClean="0">
                        <a:solidFill>
                          <a:srgbClr val="9900FF"/>
                        </a:solidFill>
                        <a:latin typeface="Cambria Math" panose="02040503050406030204" pitchFamily="18" charset="0"/>
                        <a:ea typeface="Source Sans Pro"/>
                        <a:cs typeface="Source Sans Pro"/>
                        <a:sym typeface="Source Sans Pro"/>
                      </a:rPr>
                      <m:t>𝑖</m:t>
                    </m:r>
                    <m:r>
                      <a:rPr lang="en-US" sz="2000" b="0" i="1" smtClean="0">
                        <a:solidFill>
                          <a:srgbClr val="9900FF"/>
                        </a:solidFill>
                        <a:latin typeface="Cambria Math" panose="02040503050406030204" pitchFamily="18" charset="0"/>
                        <a:ea typeface="Source Sans Pro"/>
                        <a:cs typeface="Source Sans Pro"/>
                        <a:sym typeface="Source Sans Pro"/>
                      </a:rPr>
                      <m:t>]</m:t>
                    </m:r>
                  </m:oMath>
                </a14:m>
                <a:r>
                  <a:rPr lang="en-US" sz="2000" dirty="0">
                    <a:solidFill>
                      <a:srgbClr val="9900FF"/>
                    </a:solidFill>
                    <a:latin typeface="Source Sans Pro"/>
                    <a:ea typeface="Source Sans Pro"/>
                    <a:cs typeface="Source Sans Pro"/>
                    <a:sym typeface="Source Sans Pro"/>
                  </a:rPr>
                  <a:t>. That new location </a:t>
                </a:r>
                <a14:m>
                  <m:oMath xmlns:m="http://schemas.openxmlformats.org/officeDocument/2006/math">
                    <m:r>
                      <a:rPr lang="en-US" sz="2000" b="0" i="1" smtClean="0">
                        <a:solidFill>
                          <a:srgbClr val="9900FF"/>
                        </a:solidFill>
                        <a:latin typeface="Cambria Math" panose="02040503050406030204" pitchFamily="18" charset="0"/>
                        <a:ea typeface="Source Sans Pro"/>
                        <a:cs typeface="Source Sans Pro"/>
                        <a:sym typeface="Source Sans Pro"/>
                      </a:rPr>
                      <m:t>𝑗</m:t>
                    </m:r>
                  </m:oMath>
                </a14:m>
                <a:r>
                  <a:rPr lang="en-US" sz="2000" dirty="0">
                    <a:solidFill>
                      <a:srgbClr val="9900FF"/>
                    </a:solidFill>
                    <a:latin typeface="Source Sans Pro"/>
                    <a:ea typeface="Source Sans Pro"/>
                    <a:cs typeface="Source Sans Pro"/>
                    <a:sym typeface="Source Sans Pro"/>
                  </a:rPr>
                  <a:t> will then start the rest of the increasing subsequence, so making all those recursive calls suffices to find the best one</a:t>
                </a:r>
              </a:p>
            </p:txBody>
          </p:sp>
        </mc:Choice>
        <mc:Fallback xmlns="">
          <p:sp>
            <p:nvSpPr>
              <p:cNvPr id="4" name="Google Shape;160;p35">
                <a:extLst>
                  <a:ext uri="{FF2B5EF4-FFF2-40B4-BE49-F238E27FC236}">
                    <a16:creationId xmlns:a16="http://schemas.microsoft.com/office/drawing/2014/main" id="{078D03D8-AA44-1A02-7CD6-23D92B86EA49}"/>
                  </a:ext>
                </a:extLst>
              </p:cNvPr>
              <p:cNvSpPr txBox="1">
                <a:spLocks noRot="1" noChangeAspect="1" noMove="1" noResize="1" noEditPoints="1" noAdjustHandles="1" noChangeArrowheads="1" noChangeShapeType="1" noTextEdit="1"/>
              </p:cNvSpPr>
              <p:nvPr/>
            </p:nvSpPr>
            <p:spPr>
              <a:xfrm>
                <a:off x="693733" y="1953513"/>
                <a:ext cx="7756534" cy="2954625"/>
              </a:xfrm>
              <a:prstGeom prst="rect">
                <a:avLst/>
              </a:prstGeom>
              <a:blipFill>
                <a:blip r:embed="rId3"/>
                <a:stretch>
                  <a:fillRect r="-1101" b="-123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47029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2.2 – Analyze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sz="2400" dirty="0"/>
              <a:t>Describe a </a:t>
            </a:r>
            <a:r>
              <a:rPr lang="en-US" sz="2400" dirty="0" err="1"/>
              <a:t>memoization</a:t>
            </a:r>
            <a:r>
              <a:rPr lang="en-US" sz="2400" dirty="0"/>
              <a:t> structure for your algorithm.</a:t>
            </a:r>
            <a:br>
              <a:rPr lang="en-US" sz="2400" dirty="0"/>
            </a:br>
            <a:endParaRPr lang="en-US" sz="2400" dirty="0"/>
          </a:p>
          <a:p>
            <a:pPr marL="571500" indent="-457200">
              <a:buAutoNum type="alphaLcParenR"/>
            </a:pPr>
            <a:r>
              <a:rPr lang="en-US" sz="2400" dirty="0"/>
              <a:t>Describe a filling order for your </a:t>
            </a:r>
            <a:r>
              <a:rPr lang="en-US" sz="2400" dirty="0" err="1"/>
              <a:t>memoization</a:t>
            </a:r>
            <a:r>
              <a:rPr lang="en-US" sz="2400" dirty="0"/>
              <a:t> structure.</a:t>
            </a:r>
            <a:br>
              <a:rPr lang="en-US" sz="2400" dirty="0"/>
            </a:br>
            <a:endParaRPr lang="en-US" sz="2400" dirty="0"/>
          </a:p>
          <a:p>
            <a:pPr marL="571500" indent="-457200">
              <a:buAutoNum type="alphaLcParenR"/>
            </a:pPr>
            <a:r>
              <a:rPr lang="en-US" sz="2400" dirty="0"/>
              <a:t>State and justify the running time of an iterative solution.</a:t>
            </a:r>
            <a:br>
              <a:rPr lang="en-US" sz="2400" dirty="0"/>
            </a:br>
            <a:endParaRPr lang="en-US" sz="2400" dirty="0"/>
          </a:p>
        </p:txBody>
      </p:sp>
      <p:sp>
        <p:nvSpPr>
          <p:cNvPr id="5" name="Google Shape;160;p35">
            <a:extLst>
              <a:ext uri="{FF2B5EF4-FFF2-40B4-BE49-F238E27FC236}">
                <a16:creationId xmlns:a16="http://schemas.microsoft.com/office/drawing/2014/main" id="{65BBF3DB-9355-EB04-5D82-4F0D17173A56}"/>
              </a:ext>
            </a:extLst>
          </p:cNvPr>
          <p:cNvSpPr txBox="1"/>
          <p:nvPr/>
        </p:nvSpPr>
        <p:spPr>
          <a:xfrm>
            <a:off x="835261" y="4613564"/>
            <a:ext cx="7473477"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Start brainstorming some answers to these questions.</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405718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2.2 – Analyze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dirty="0"/>
              <a:t>Describe a </a:t>
            </a:r>
            <a:r>
              <a:rPr lang="en-US" dirty="0" err="1"/>
              <a:t>memoization</a:t>
            </a:r>
            <a:r>
              <a:rPr lang="en-US" dirty="0"/>
              <a:t> structure for your algorithm.</a:t>
            </a:r>
          </a:p>
        </p:txBody>
      </p:sp>
    </p:spTree>
    <p:extLst>
      <p:ext uri="{BB962C8B-B14F-4D97-AF65-F5344CB8AC3E}">
        <p14:creationId xmlns:p14="http://schemas.microsoft.com/office/powerpoint/2010/main" val="418720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3179-1CED-D6DF-465F-4749487F1704}"/>
              </a:ext>
            </a:extLst>
          </p:cNvPr>
          <p:cNvSpPr>
            <a:spLocks noGrp="1"/>
          </p:cNvSpPr>
          <p:nvPr>
            <p:ph type="title"/>
          </p:nvPr>
        </p:nvSpPr>
        <p:spPr/>
        <p:txBody>
          <a:bodyPr>
            <a:normAutofit fontScale="90000"/>
          </a:bodyPr>
          <a:lstStyle/>
          <a:p>
            <a:r>
              <a:rPr lang="en-US" dirty="0"/>
              <a:t>Dynamic Programming</a:t>
            </a:r>
          </a:p>
        </p:txBody>
      </p:sp>
      <p:sp>
        <p:nvSpPr>
          <p:cNvPr id="3" name="Text Placeholder 2">
            <a:extLst>
              <a:ext uri="{FF2B5EF4-FFF2-40B4-BE49-F238E27FC236}">
                <a16:creationId xmlns:a16="http://schemas.microsoft.com/office/drawing/2014/main" id="{8B4A796D-C3E2-16AA-2CFA-DD75AF1D8189}"/>
              </a:ext>
            </a:extLst>
          </p:cNvPr>
          <p:cNvSpPr>
            <a:spLocks noGrp="1"/>
          </p:cNvSpPr>
          <p:nvPr>
            <p:ph type="body" idx="1"/>
          </p:nvPr>
        </p:nvSpPr>
        <p:spPr/>
        <p:txBody>
          <a:bodyPr/>
          <a:lstStyle/>
          <a:p>
            <a:r>
              <a:rPr lang="en-US" dirty="0"/>
              <a:t>Take recursive ideas from divide and conquer, but speed up finding the solution by optimizing the work by reordering and saving the results so we don’t have to repeat anything!</a:t>
            </a:r>
            <a:br>
              <a:rPr lang="en-US" dirty="0"/>
            </a:br>
            <a:endParaRPr lang="en-US" dirty="0"/>
          </a:p>
          <a:p>
            <a:r>
              <a:rPr lang="en-US" b="1" dirty="0"/>
              <a:t>Key idea</a:t>
            </a:r>
            <a:r>
              <a:rPr lang="en-US" dirty="0"/>
              <a:t>: </a:t>
            </a:r>
          </a:p>
          <a:p>
            <a:pPr lvl="1">
              <a:buClr>
                <a:schemeClr val="tx2"/>
              </a:buClr>
              <a:buSzPct val="100000"/>
            </a:pPr>
            <a:r>
              <a:rPr lang="en-US" dirty="0">
                <a:solidFill>
                  <a:schemeClr val="tx2"/>
                </a:solidFill>
              </a:rPr>
              <a:t>use English words to explain the output of the recursive function</a:t>
            </a:r>
          </a:p>
          <a:p>
            <a:pPr lvl="1">
              <a:buClr>
                <a:schemeClr val="tx2"/>
              </a:buClr>
              <a:buSzPct val="100000"/>
            </a:pPr>
            <a:r>
              <a:rPr lang="en-US" dirty="0">
                <a:solidFill>
                  <a:schemeClr val="tx2"/>
                </a:solidFill>
              </a:rPr>
              <a:t>write a recurrence for the output of the recursive function</a:t>
            </a:r>
          </a:p>
          <a:p>
            <a:endParaRPr lang="en-US" dirty="0"/>
          </a:p>
          <a:p>
            <a:r>
              <a:rPr lang="en-US" b="1" dirty="0" err="1">
                <a:solidFill>
                  <a:schemeClr val="bg2"/>
                </a:solidFill>
              </a:rPr>
              <a:t>Memoization</a:t>
            </a:r>
            <a:r>
              <a:rPr lang="en-US" dirty="0"/>
              <a:t>: save results of intermediate calculations so we don’t need to repeat</a:t>
            </a:r>
          </a:p>
          <a:p>
            <a:endParaRPr lang="en-US" dirty="0"/>
          </a:p>
        </p:txBody>
      </p:sp>
    </p:spTree>
    <p:extLst>
      <p:ext uri="{BB962C8B-B14F-4D97-AF65-F5344CB8AC3E}">
        <p14:creationId xmlns:p14="http://schemas.microsoft.com/office/powerpoint/2010/main" val="2194305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2.2 – Analyze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dirty="0"/>
              <a:t>Describe a </a:t>
            </a:r>
            <a:r>
              <a:rPr lang="en-US" dirty="0" err="1"/>
              <a:t>memoization</a:t>
            </a:r>
            <a:r>
              <a:rPr lang="en-US" dirty="0"/>
              <a:t> structure for your algorithm.</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0BF7A061-78CE-71A8-4618-EA214A52D6D2}"/>
                  </a:ext>
                </a:extLst>
              </p:cNvPr>
              <p:cNvSpPr txBox="1"/>
              <p:nvPr/>
            </p:nvSpPr>
            <p:spPr>
              <a:xfrm>
                <a:off x="742006" y="1894672"/>
                <a:ext cx="7272441" cy="49241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dirty="0">
                    <a:solidFill>
                      <a:srgbClr val="9900FF"/>
                    </a:solidFill>
                    <a:latin typeface="Source Sans Pro"/>
                    <a:ea typeface="Source Sans Pro"/>
                    <a:cs typeface="Source Sans Pro"/>
                    <a:sym typeface="Source Sans Pro"/>
                  </a:rPr>
                  <a:t>We need a (1D) array of size </a:t>
                </a:r>
                <a14:m>
                  <m:oMath xmlns:m="http://schemas.openxmlformats.org/officeDocument/2006/math">
                    <m:r>
                      <a:rPr lang="en-US" sz="2000" i="1" dirty="0">
                        <a:solidFill>
                          <a:srgbClr val="9900FF"/>
                        </a:solidFill>
                        <a:latin typeface="Cambria Math" panose="02040503050406030204" pitchFamily="18" charset="0"/>
                        <a:ea typeface="Source Sans Pro"/>
                        <a:cs typeface="Source Sans Pro"/>
                        <a:sym typeface="Source Sans Pro"/>
                      </a:rPr>
                      <m:t>𝑛</m:t>
                    </m:r>
                  </m:oMath>
                </a14:m>
                <a:r>
                  <a:rPr lang="en-US" sz="2000" dirty="0">
                    <a:solidFill>
                      <a:srgbClr val="9900FF"/>
                    </a:solidFill>
                    <a:latin typeface="Source Sans Pro"/>
                    <a:ea typeface="Source Sans Pro"/>
                    <a:cs typeface="Source Sans Pro"/>
                    <a:sym typeface="Source Sans Pro"/>
                  </a:rPr>
                  <a:t>.</a:t>
                </a:r>
              </a:p>
            </p:txBody>
          </p:sp>
        </mc:Choice>
        <mc:Fallback xmlns="">
          <p:sp>
            <p:nvSpPr>
              <p:cNvPr id="4" name="Google Shape;160;p35">
                <a:extLst>
                  <a:ext uri="{FF2B5EF4-FFF2-40B4-BE49-F238E27FC236}">
                    <a16:creationId xmlns:a16="http://schemas.microsoft.com/office/drawing/2014/main" id="{0BF7A061-78CE-71A8-4618-EA214A52D6D2}"/>
                  </a:ext>
                </a:extLst>
              </p:cNvPr>
              <p:cNvSpPr txBox="1">
                <a:spLocks noRot="1" noChangeAspect="1" noMove="1" noResize="1" noEditPoints="1" noAdjustHandles="1" noChangeArrowheads="1" noChangeShapeType="1" noTextEdit="1"/>
              </p:cNvSpPr>
              <p:nvPr/>
            </p:nvSpPr>
            <p:spPr>
              <a:xfrm>
                <a:off x="742006" y="1894672"/>
                <a:ext cx="7272441" cy="492412"/>
              </a:xfrm>
              <a:prstGeom prst="rect">
                <a:avLst/>
              </a:prstGeom>
              <a:blipFill>
                <a:blip r:embed="rId3"/>
                <a:stretch>
                  <a:fillRect b="-1111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75576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2.2 – Analyze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2"/>
            </a:pPr>
            <a:r>
              <a:rPr lang="en-US" dirty="0"/>
              <a:t>Write a recurrence for solving the problem you defined in the last part (the recurrence is for the answer, not the running time).</a:t>
            </a:r>
          </a:p>
        </p:txBody>
      </p:sp>
    </p:spTree>
    <p:extLst>
      <p:ext uri="{BB962C8B-B14F-4D97-AF65-F5344CB8AC3E}">
        <p14:creationId xmlns:p14="http://schemas.microsoft.com/office/powerpoint/2010/main" val="2775077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2.2 – Analyze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2"/>
            </a:pPr>
            <a:r>
              <a:rPr lang="en-US" dirty="0"/>
              <a:t>Write a recurrence for solving the problem you defined in the last part (the recurrence is for the answer, not the running time).</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07F279B8-EA53-5E5D-B959-3C86E1F636E3}"/>
                  </a:ext>
                </a:extLst>
              </p:cNvPr>
              <p:cNvSpPr txBox="1"/>
              <p:nvPr/>
            </p:nvSpPr>
            <p:spPr>
              <a:xfrm>
                <a:off x="709733" y="2233211"/>
                <a:ext cx="7272441" cy="49241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dirty="0">
                    <a:solidFill>
                      <a:srgbClr val="9900FF"/>
                    </a:solidFill>
                    <a:latin typeface="Source Sans Pro"/>
                    <a:ea typeface="Source Sans Pro"/>
                    <a:cs typeface="Source Sans Pro"/>
                    <a:sym typeface="Source Sans Pro"/>
                  </a:rPr>
                  <a:t>We fill from </a:t>
                </a:r>
                <a14:m>
                  <m:oMath xmlns:m="http://schemas.openxmlformats.org/officeDocument/2006/math">
                    <m:r>
                      <a:rPr lang="en-US" sz="2000" i="1" dirty="0">
                        <a:solidFill>
                          <a:srgbClr val="9900FF"/>
                        </a:solidFill>
                        <a:latin typeface="Cambria Math" panose="02040503050406030204" pitchFamily="18" charset="0"/>
                        <a:ea typeface="Source Sans Pro"/>
                        <a:cs typeface="Source Sans Pro"/>
                        <a:sym typeface="Source Sans Pro"/>
                      </a:rPr>
                      <m:t>𝑛</m:t>
                    </m:r>
                  </m:oMath>
                </a14:m>
                <a:r>
                  <a:rPr lang="en-US" sz="2000" dirty="0">
                    <a:solidFill>
                      <a:srgbClr val="9900FF"/>
                    </a:solidFill>
                    <a:latin typeface="Source Sans Pro"/>
                    <a:ea typeface="Source Sans Pro"/>
                    <a:cs typeface="Source Sans Pro"/>
                    <a:sym typeface="Source Sans Pro"/>
                  </a:rPr>
                  <a:t> down to 1.</a:t>
                </a:r>
              </a:p>
            </p:txBody>
          </p:sp>
        </mc:Choice>
        <mc:Fallback xmlns="">
          <p:sp>
            <p:nvSpPr>
              <p:cNvPr id="4" name="Google Shape;160;p35">
                <a:extLst>
                  <a:ext uri="{FF2B5EF4-FFF2-40B4-BE49-F238E27FC236}">
                    <a16:creationId xmlns:a16="http://schemas.microsoft.com/office/drawing/2014/main" id="{07F279B8-EA53-5E5D-B959-3C86E1F636E3}"/>
                  </a:ext>
                </a:extLst>
              </p:cNvPr>
              <p:cNvSpPr txBox="1">
                <a:spLocks noRot="1" noChangeAspect="1" noMove="1" noResize="1" noEditPoints="1" noAdjustHandles="1" noChangeArrowheads="1" noChangeShapeType="1" noTextEdit="1"/>
              </p:cNvSpPr>
              <p:nvPr/>
            </p:nvSpPr>
            <p:spPr>
              <a:xfrm>
                <a:off x="709733" y="2233211"/>
                <a:ext cx="7272441" cy="492412"/>
              </a:xfrm>
              <a:prstGeom prst="rect">
                <a:avLst/>
              </a:prstGeom>
              <a:blipFill>
                <a:blip r:embed="rId3"/>
                <a:stretch>
                  <a:fillRect b="-123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24220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2.2 </a:t>
            </a:r>
            <a:r>
              <a:rPr lang="en-US"/>
              <a:t>– Analyze </a:t>
            </a:r>
            <a:r>
              <a:rPr lang="en-US" dirty="0"/>
              <a:t>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3"/>
            </a:pPr>
            <a:r>
              <a:rPr lang="en-US" dirty="0"/>
              <a:t>What is your final answer (e.g. what parameters for the recurrence do you need? Is it a single value or the max/min of a set of values?)? </a:t>
            </a:r>
          </a:p>
        </p:txBody>
      </p:sp>
    </p:spTree>
    <p:extLst>
      <p:ext uri="{BB962C8B-B14F-4D97-AF65-F5344CB8AC3E}">
        <p14:creationId xmlns:p14="http://schemas.microsoft.com/office/powerpoint/2010/main" val="2054823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2.2 </a:t>
            </a:r>
            <a:r>
              <a:rPr lang="en-US"/>
              <a:t>– Analyze </a:t>
            </a:r>
            <a:r>
              <a:rPr lang="en-US" dirty="0"/>
              <a:t>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mj-lt"/>
              <a:buAutoNum type="alphaLcParenR" startAt="3"/>
            </a:pPr>
            <a:r>
              <a:rPr lang="en-US" dirty="0"/>
              <a:t>What is your final answer (e.g. what parameters for the recurrence do you need? Is it a single value or the max/min of a set of values?)? </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16C63BA2-7406-C674-2AEC-D26672CC97D8}"/>
                  </a:ext>
                </a:extLst>
              </p:cNvPr>
              <p:cNvSpPr txBox="1"/>
              <p:nvPr/>
            </p:nvSpPr>
            <p:spPr>
              <a:xfrm>
                <a:off x="709734" y="2233211"/>
                <a:ext cx="7272441" cy="826543"/>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dirty="0">
                    <a:solidFill>
                      <a:srgbClr val="9900FF"/>
                    </a:solidFill>
                    <a:latin typeface="Source Sans Pro"/>
                    <a:ea typeface="Source Sans Pro"/>
                    <a:cs typeface="Source Sans Pro"/>
                    <a:sym typeface="Source Sans Pro"/>
                  </a:rPr>
                  <a:t>Creating entry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𝑖</m:t>
                    </m:r>
                  </m:oMath>
                </a14:m>
                <a:r>
                  <a:rPr lang="en-US" sz="2000" dirty="0">
                    <a:solidFill>
                      <a:srgbClr val="9900FF"/>
                    </a:solidFill>
                    <a:latin typeface="Source Sans Pro"/>
                    <a:ea typeface="Source Sans Pro"/>
                    <a:cs typeface="Source Sans Pro"/>
                    <a:sym typeface="Source Sans Pro"/>
                  </a:rPr>
                  <a:t> requires checking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𝑖</m:t>
                    </m:r>
                    <m:r>
                      <a:rPr lang="en-US" sz="2000" i="1" dirty="0" smtClean="0">
                        <a:solidFill>
                          <a:srgbClr val="9900FF"/>
                        </a:solidFill>
                        <a:latin typeface="Cambria Math" panose="02040503050406030204" pitchFamily="18" charset="0"/>
                        <a:ea typeface="Source Sans Pro"/>
                        <a:cs typeface="Source Sans Pro"/>
                        <a:sym typeface="Source Sans Pro"/>
                      </a:rPr>
                      <m:t>−1</m:t>
                    </m:r>
                  </m:oMath>
                </a14:m>
                <a:r>
                  <a:rPr lang="en-US" sz="2000" dirty="0">
                    <a:solidFill>
                      <a:srgbClr val="9900FF"/>
                    </a:solidFill>
                    <a:latin typeface="Source Sans Pro"/>
                    <a:ea typeface="Source Sans Pro"/>
                    <a:cs typeface="Source Sans Pro"/>
                    <a:sym typeface="Source Sans Pro"/>
                  </a:rPr>
                  <a:t> recursive calls. Since we have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𝑛</m:t>
                    </m:r>
                  </m:oMath>
                </a14:m>
                <a:r>
                  <a:rPr lang="en-US" sz="2000" dirty="0">
                    <a:solidFill>
                      <a:srgbClr val="9900FF"/>
                    </a:solidFill>
                    <a:latin typeface="Source Sans Pro"/>
                    <a:ea typeface="Source Sans Pro"/>
                    <a:cs typeface="Source Sans Pro"/>
                    <a:sym typeface="Source Sans Pro"/>
                  </a:rPr>
                  <a:t> entries, we need </a:t>
                </a:r>
                <a14:m>
                  <m:oMath xmlns:m="http://schemas.openxmlformats.org/officeDocument/2006/math">
                    <m:r>
                      <a:rPr lang="en-US" sz="2000" i="1" dirty="0">
                        <a:solidFill>
                          <a:srgbClr val="9900FF"/>
                        </a:solidFill>
                        <a:latin typeface="Cambria Math" panose="02040503050406030204" pitchFamily="18" charset="0"/>
                        <a:ea typeface="Source Sans Pro"/>
                        <a:cs typeface="Source Sans Pro"/>
                        <a:sym typeface="Source Sans Pro"/>
                      </a:rPr>
                      <m:t>𝒪</m:t>
                    </m:r>
                    <m:r>
                      <a:rPr lang="en-US" sz="2000" i="1" dirty="0">
                        <a:solidFill>
                          <a:srgbClr val="9900FF"/>
                        </a:solidFill>
                        <a:latin typeface="Cambria Math" panose="02040503050406030204" pitchFamily="18" charset="0"/>
                        <a:ea typeface="Source Sans Pro"/>
                        <a:cs typeface="Source Sans Pro"/>
                        <a:sym typeface="Source Sans Pro"/>
                      </a:rPr>
                      <m:t>(</m:t>
                    </m:r>
                    <m:sSup>
                      <m:sSupPr>
                        <m:ctrlPr>
                          <a:rPr lang="en-US" sz="2000" i="1" dirty="0" smtClean="0">
                            <a:solidFill>
                              <a:srgbClr val="9900FF"/>
                            </a:solidFill>
                            <a:latin typeface="Cambria Math" panose="02040503050406030204" pitchFamily="18" charset="0"/>
                            <a:ea typeface="Source Sans Pro"/>
                            <a:sym typeface="Source Sans Pro"/>
                          </a:rPr>
                        </m:ctrlPr>
                      </m:sSupPr>
                      <m:e>
                        <m:r>
                          <a:rPr lang="en-US" sz="2000" b="0" i="1" dirty="0" smtClean="0">
                            <a:solidFill>
                              <a:srgbClr val="9900FF"/>
                            </a:solidFill>
                            <a:latin typeface="Cambria Math" panose="02040503050406030204" pitchFamily="18" charset="0"/>
                            <a:ea typeface="Source Sans Pro"/>
                            <a:sym typeface="Source Sans Pro"/>
                          </a:rPr>
                          <m:t>𝑛</m:t>
                        </m:r>
                      </m:e>
                      <m:sup>
                        <m:r>
                          <a:rPr lang="en-US" sz="2000" b="0" i="1" dirty="0" smtClean="0">
                            <a:solidFill>
                              <a:srgbClr val="9900FF"/>
                            </a:solidFill>
                            <a:latin typeface="Cambria Math" panose="02040503050406030204" pitchFamily="18" charset="0"/>
                            <a:ea typeface="Source Sans Pro"/>
                            <a:sym typeface="Source Sans Pro"/>
                          </a:rPr>
                          <m:t>2</m:t>
                        </m:r>
                      </m:sup>
                    </m:sSup>
                    <m:r>
                      <a:rPr lang="en-US" sz="2000" i="1" dirty="0">
                        <a:solidFill>
                          <a:srgbClr val="9900FF"/>
                        </a:solidFill>
                        <a:latin typeface="Cambria Math" panose="02040503050406030204" pitchFamily="18" charset="0"/>
                        <a:ea typeface="Source Sans Pro"/>
                        <a:cs typeface="Source Sans Pro"/>
                        <a:sym typeface="Source Sans Pro"/>
                      </a:rPr>
                      <m:t>)</m:t>
                    </m:r>
                  </m:oMath>
                </a14:m>
                <a:r>
                  <a:rPr lang="en-US" sz="2000" dirty="0">
                    <a:solidFill>
                      <a:srgbClr val="9900FF"/>
                    </a:solidFill>
                    <a:latin typeface="Source Sans Pro"/>
                    <a:ea typeface="Source Sans Pro"/>
                    <a:cs typeface="Source Sans Pro"/>
                    <a:sym typeface="Source Sans Pro"/>
                  </a:rPr>
                  <a:t> time.</a:t>
                </a:r>
              </a:p>
            </p:txBody>
          </p:sp>
        </mc:Choice>
        <mc:Fallback xmlns="">
          <p:sp>
            <p:nvSpPr>
              <p:cNvPr id="4" name="Google Shape;160;p35">
                <a:extLst>
                  <a:ext uri="{FF2B5EF4-FFF2-40B4-BE49-F238E27FC236}">
                    <a16:creationId xmlns:a16="http://schemas.microsoft.com/office/drawing/2014/main" id="{16C63BA2-7406-C674-2AEC-D26672CC97D8}"/>
                  </a:ext>
                </a:extLst>
              </p:cNvPr>
              <p:cNvSpPr txBox="1">
                <a:spLocks noRot="1" noChangeAspect="1" noMove="1" noResize="1" noEditPoints="1" noAdjustHandles="1" noChangeArrowheads="1" noChangeShapeType="1" noTextEdit="1"/>
              </p:cNvSpPr>
              <p:nvPr/>
            </p:nvSpPr>
            <p:spPr>
              <a:xfrm>
                <a:off x="709734" y="2233211"/>
                <a:ext cx="7272441" cy="826543"/>
              </a:xfrm>
              <a:prstGeom prst="rect">
                <a:avLst/>
              </a:prstGeom>
              <a:blipFill>
                <a:blip r:embed="rId3"/>
                <a:stretch>
                  <a:fillRect b="-367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88906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BDF7-15CF-0476-5978-8298A5D40498}"/>
              </a:ext>
            </a:extLst>
          </p:cNvPr>
          <p:cNvSpPr>
            <a:spLocks noGrp="1"/>
          </p:cNvSpPr>
          <p:nvPr>
            <p:ph type="title"/>
          </p:nvPr>
        </p:nvSpPr>
        <p:spPr/>
        <p:txBody>
          <a:bodyPr>
            <a:normAutofit fontScale="90000"/>
          </a:bodyPr>
          <a:lstStyle/>
          <a:p>
            <a:r>
              <a:rPr lang="en-US" dirty="0"/>
              <a:t>Problem 3: </a:t>
            </a:r>
            <a:br>
              <a:rPr lang="en-US" dirty="0"/>
            </a:br>
            <a:r>
              <a:rPr lang="en-US" dirty="0"/>
              <a:t>Delete and Earn</a:t>
            </a:r>
          </a:p>
        </p:txBody>
      </p:sp>
    </p:spTree>
    <p:extLst>
      <p:ext uri="{BB962C8B-B14F-4D97-AF65-F5344CB8AC3E}">
        <p14:creationId xmlns:p14="http://schemas.microsoft.com/office/powerpoint/2010/main" val="3545914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B9F102-F38F-4804-9529-964068BDDEFF}"/>
              </a:ext>
            </a:extLst>
          </p:cNvPr>
          <p:cNvSpPr>
            <a:spLocks noGrp="1"/>
          </p:cNvSpPr>
          <p:nvPr>
            <p:ph type="title"/>
          </p:nvPr>
        </p:nvSpPr>
        <p:spPr/>
        <p:txBody>
          <a:bodyPr>
            <a:normAutofit fontScale="90000"/>
          </a:bodyPr>
          <a:lstStyle/>
          <a:p>
            <a:r>
              <a:rPr lang="en-US" altLang="zh-CN" dirty="0"/>
              <a:t>Problem 3 Delete and Earn (</a:t>
            </a:r>
            <a:r>
              <a:rPr lang="en-US" altLang="zh-CN" dirty="0" err="1"/>
              <a:t>Leetcode</a:t>
            </a:r>
            <a:r>
              <a:rPr lang="en-US" altLang="zh-CN" dirty="0"/>
              <a:t> 740)</a:t>
            </a:r>
            <a:endParaRPr lang="zh-CN" altLang="en-US" dirty="0"/>
          </a:p>
        </p:txBody>
      </p:sp>
      <p:sp>
        <p:nvSpPr>
          <p:cNvPr id="3" name="文本占位符 2">
            <a:extLst>
              <a:ext uri="{FF2B5EF4-FFF2-40B4-BE49-F238E27FC236}">
                <a16:creationId xmlns:a16="http://schemas.microsoft.com/office/drawing/2014/main" id="{A9D55ABB-2E6F-4E1E-B409-613946F9FC31}"/>
              </a:ext>
            </a:extLst>
          </p:cNvPr>
          <p:cNvSpPr>
            <a:spLocks noGrp="1"/>
          </p:cNvSpPr>
          <p:nvPr>
            <p:ph type="body" idx="1"/>
          </p:nvPr>
        </p:nvSpPr>
        <p:spPr/>
        <p:txBody>
          <a:bodyPr/>
          <a:lstStyle/>
          <a:p>
            <a:r>
              <a:rPr lang="en-US" altLang="zh-CN" dirty="0"/>
              <a:t>You are given an integer array “</a:t>
            </a:r>
            <a:r>
              <a:rPr lang="en-US" altLang="zh-CN" dirty="0" err="1"/>
              <a:t>nums</a:t>
            </a:r>
            <a:r>
              <a:rPr lang="en-US" altLang="zh-CN" dirty="0"/>
              <a:t>”. You want to maximize the number of points you get by performing the following operation any number of times:</a:t>
            </a:r>
          </a:p>
          <a:p>
            <a:endParaRPr lang="en-US" altLang="zh-CN" dirty="0"/>
          </a:p>
          <a:p>
            <a:r>
              <a:rPr lang="en-US" altLang="zh-CN" dirty="0"/>
              <a:t>Pick any </a:t>
            </a:r>
            <a:r>
              <a:rPr lang="en-US" altLang="zh-CN" dirty="0" err="1"/>
              <a:t>nums</a:t>
            </a:r>
            <a:r>
              <a:rPr lang="en-US" altLang="zh-CN" dirty="0"/>
              <a:t>[</a:t>
            </a:r>
            <a:r>
              <a:rPr lang="en-US" altLang="zh-CN" dirty="0" err="1"/>
              <a:t>i</a:t>
            </a:r>
            <a:r>
              <a:rPr lang="en-US" altLang="zh-CN" dirty="0"/>
              <a:t>] and delete it to earn </a:t>
            </a:r>
            <a:r>
              <a:rPr lang="en-US" altLang="zh-CN" dirty="0" err="1"/>
              <a:t>nums</a:t>
            </a:r>
            <a:r>
              <a:rPr lang="en-US" altLang="zh-CN" dirty="0"/>
              <a:t>[</a:t>
            </a:r>
            <a:r>
              <a:rPr lang="en-US" altLang="zh-CN" dirty="0" err="1"/>
              <a:t>i</a:t>
            </a:r>
            <a:r>
              <a:rPr lang="en-US" altLang="zh-CN" dirty="0"/>
              <a:t>] points. Afterwards, you must delete every element equal to </a:t>
            </a:r>
            <a:r>
              <a:rPr lang="en-US" altLang="zh-CN" dirty="0" err="1"/>
              <a:t>nums</a:t>
            </a:r>
            <a:r>
              <a:rPr lang="en-US" altLang="zh-CN" dirty="0"/>
              <a:t>[</a:t>
            </a:r>
            <a:r>
              <a:rPr lang="en-US" altLang="zh-CN" dirty="0" err="1"/>
              <a:t>i</a:t>
            </a:r>
            <a:r>
              <a:rPr lang="en-US" altLang="zh-CN" dirty="0"/>
              <a:t>] - 1 and every element equal to </a:t>
            </a:r>
            <a:r>
              <a:rPr lang="en-US" altLang="zh-CN" dirty="0" err="1"/>
              <a:t>nums</a:t>
            </a:r>
            <a:r>
              <a:rPr lang="en-US" altLang="zh-CN" dirty="0"/>
              <a:t>[</a:t>
            </a:r>
            <a:r>
              <a:rPr lang="en-US" altLang="zh-CN" dirty="0" err="1"/>
              <a:t>i</a:t>
            </a:r>
            <a:r>
              <a:rPr lang="en-US" altLang="zh-CN" dirty="0"/>
              <a:t>] + 1.</a:t>
            </a:r>
          </a:p>
          <a:p>
            <a:endParaRPr lang="en-US" altLang="zh-CN" dirty="0"/>
          </a:p>
          <a:p>
            <a:r>
              <a:rPr lang="en-US" altLang="zh-CN" b="0" i="0" dirty="0">
                <a:solidFill>
                  <a:srgbClr val="262626"/>
                </a:solidFill>
                <a:effectLst/>
                <a:latin typeface="-apple-system"/>
              </a:rPr>
              <a:t>Return </a:t>
            </a:r>
            <a:r>
              <a:rPr lang="en-US" altLang="zh-CN" b="0" i="1" dirty="0">
                <a:solidFill>
                  <a:srgbClr val="262626"/>
                </a:solidFill>
                <a:effectLst/>
                <a:latin typeface="-apple-system"/>
              </a:rPr>
              <a:t>the </a:t>
            </a:r>
            <a:r>
              <a:rPr lang="en-US" altLang="zh-CN" b="1" i="1" dirty="0">
                <a:solidFill>
                  <a:srgbClr val="262626"/>
                </a:solidFill>
                <a:effectLst/>
                <a:latin typeface="-apple-system"/>
              </a:rPr>
              <a:t>maximum number of points</a:t>
            </a:r>
            <a:r>
              <a:rPr lang="en-US" altLang="zh-CN" b="0" i="1" dirty="0">
                <a:solidFill>
                  <a:srgbClr val="262626"/>
                </a:solidFill>
                <a:effectLst/>
                <a:latin typeface="-apple-system"/>
              </a:rPr>
              <a:t> you can earn by applying the above operation some number of times</a:t>
            </a:r>
            <a:r>
              <a:rPr lang="en-US" altLang="zh-CN" b="0" i="0" dirty="0">
                <a:solidFill>
                  <a:srgbClr val="262626"/>
                </a:solidFill>
                <a:effectLst/>
                <a:latin typeface="-apple-system"/>
              </a:rPr>
              <a:t>.</a:t>
            </a:r>
            <a:endParaRPr lang="zh-CN" altLang="en-US" dirty="0"/>
          </a:p>
        </p:txBody>
      </p:sp>
    </p:spTree>
    <p:extLst>
      <p:ext uri="{BB962C8B-B14F-4D97-AF65-F5344CB8AC3E}">
        <p14:creationId xmlns:p14="http://schemas.microsoft.com/office/powerpoint/2010/main" val="1509337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8D5330-588A-40CB-AC71-684146F7CD34}"/>
              </a:ext>
            </a:extLst>
          </p:cNvPr>
          <p:cNvSpPr>
            <a:spLocks noGrp="1"/>
          </p:cNvSpPr>
          <p:nvPr>
            <p:ph type="title"/>
          </p:nvPr>
        </p:nvSpPr>
        <p:spPr/>
        <p:txBody>
          <a:bodyPr>
            <a:normAutofit fontScale="90000"/>
          </a:bodyPr>
          <a:lstStyle/>
          <a:p>
            <a:r>
              <a:rPr lang="en-US" altLang="zh-CN" dirty="0"/>
              <a:t>Problem 3.1 – Write the Dynamic Program</a:t>
            </a:r>
            <a:endParaRPr lang="zh-CN" altLang="en-US" dirty="0"/>
          </a:p>
        </p:txBody>
      </p:sp>
      <p:sp>
        <p:nvSpPr>
          <p:cNvPr id="3" name="文本占位符 2">
            <a:extLst>
              <a:ext uri="{FF2B5EF4-FFF2-40B4-BE49-F238E27FC236}">
                <a16:creationId xmlns:a16="http://schemas.microsoft.com/office/drawing/2014/main" id="{AC59954F-4D62-4C07-A4FD-90EE9041A00E}"/>
              </a:ext>
            </a:extLst>
          </p:cNvPr>
          <p:cNvSpPr>
            <a:spLocks noGrp="1"/>
          </p:cNvSpPr>
          <p:nvPr>
            <p:ph type="body" idx="1"/>
          </p:nvPr>
        </p:nvSpPr>
        <p:spPr/>
        <p:txBody>
          <a:bodyPr/>
          <a:lstStyle/>
          <a:p>
            <a:r>
              <a:rPr lang="en-US" altLang="zh-CN" dirty="0"/>
              <a:t>Formulate the problem recursively:</a:t>
            </a:r>
            <a:endParaRPr lang="zh-CN" altLang="en-US" dirty="0"/>
          </a:p>
        </p:txBody>
      </p:sp>
    </p:spTree>
    <p:extLst>
      <p:ext uri="{BB962C8B-B14F-4D97-AF65-F5344CB8AC3E}">
        <p14:creationId xmlns:p14="http://schemas.microsoft.com/office/powerpoint/2010/main" val="3180635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5F7374-B2A5-4AF9-9C41-317374131162}"/>
              </a:ext>
            </a:extLst>
          </p:cNvPr>
          <p:cNvSpPr>
            <a:spLocks noGrp="1"/>
          </p:cNvSpPr>
          <p:nvPr>
            <p:ph type="title"/>
          </p:nvPr>
        </p:nvSpPr>
        <p:spPr/>
        <p:txBody>
          <a:bodyPr>
            <a:normAutofit fontScale="90000"/>
          </a:bodyPr>
          <a:lstStyle/>
          <a:p>
            <a:r>
              <a:rPr lang="en-US" altLang="zh-CN" dirty="0"/>
              <a:t>Problem 3.1 – Write the Dynamic Program</a:t>
            </a:r>
            <a:endParaRPr lang="zh-CN" altLang="en-US" dirty="0"/>
          </a:p>
        </p:txBody>
      </p:sp>
      <p:sp>
        <p:nvSpPr>
          <p:cNvPr id="3" name="文本占位符 2">
            <a:extLst>
              <a:ext uri="{FF2B5EF4-FFF2-40B4-BE49-F238E27FC236}">
                <a16:creationId xmlns:a16="http://schemas.microsoft.com/office/drawing/2014/main" id="{4BCA12B7-4B3D-4DE2-A727-949A53F728AF}"/>
              </a:ext>
            </a:extLst>
          </p:cNvPr>
          <p:cNvSpPr>
            <a:spLocks noGrp="1"/>
          </p:cNvSpPr>
          <p:nvPr>
            <p:ph type="body" idx="1"/>
          </p:nvPr>
        </p:nvSpPr>
        <p:spPr/>
        <p:txBody>
          <a:bodyPr/>
          <a:lstStyle/>
          <a:p>
            <a:r>
              <a:rPr lang="en-US" altLang="zh-CN" dirty="0"/>
              <a:t>First, we notice that the order of </a:t>
            </a:r>
            <a:r>
              <a:rPr lang="en-US" altLang="zh-CN" dirty="0" err="1"/>
              <a:t>nums</a:t>
            </a:r>
            <a:r>
              <a:rPr lang="en-US" altLang="zh-CN" dirty="0"/>
              <a:t> don’t really matter, we only care about it values. So we can turn </a:t>
            </a:r>
            <a:r>
              <a:rPr lang="en-US" altLang="zh-CN" dirty="0" err="1"/>
              <a:t>nums</a:t>
            </a:r>
            <a:r>
              <a:rPr lang="en-US" altLang="zh-CN" dirty="0"/>
              <a:t> into </a:t>
            </a:r>
            <a:r>
              <a:rPr lang="en-US" altLang="zh-CN" dirty="0" err="1"/>
              <a:t>vals</a:t>
            </a:r>
            <a:r>
              <a:rPr lang="en-US" altLang="zh-CN" dirty="0"/>
              <a:t>, </a:t>
            </a:r>
            <a:r>
              <a:rPr lang="en-US" altLang="zh-CN" dirty="0" err="1"/>
              <a:t>vals</a:t>
            </a:r>
            <a:r>
              <a:rPr lang="en-US" altLang="zh-CN" dirty="0"/>
              <a:t>[k] represent the number of </a:t>
            </a:r>
            <a:r>
              <a:rPr lang="en-US" altLang="zh-CN" dirty="0" err="1"/>
              <a:t>nums</a:t>
            </a:r>
            <a:r>
              <a:rPr lang="en-US" altLang="zh-CN" dirty="0"/>
              <a:t>[</a:t>
            </a:r>
            <a:r>
              <a:rPr lang="en-US" altLang="zh-CN" dirty="0" err="1"/>
              <a:t>i</a:t>
            </a:r>
            <a:r>
              <a:rPr lang="en-US" altLang="zh-CN" dirty="0"/>
              <a:t>]==k.</a:t>
            </a:r>
          </a:p>
          <a:p>
            <a:endParaRPr lang="en-US" altLang="zh-CN" dirty="0"/>
          </a:p>
          <a:p>
            <a:endParaRPr lang="zh-CN" altLang="en-US" dirty="0"/>
          </a:p>
        </p:txBody>
      </p:sp>
    </p:spTree>
    <p:extLst>
      <p:ext uri="{BB962C8B-B14F-4D97-AF65-F5344CB8AC3E}">
        <p14:creationId xmlns:p14="http://schemas.microsoft.com/office/powerpoint/2010/main" val="1479016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8D5330-588A-40CB-AC71-684146F7CD34}"/>
              </a:ext>
            </a:extLst>
          </p:cNvPr>
          <p:cNvSpPr>
            <a:spLocks noGrp="1"/>
          </p:cNvSpPr>
          <p:nvPr>
            <p:ph type="title"/>
          </p:nvPr>
        </p:nvSpPr>
        <p:spPr/>
        <p:txBody>
          <a:bodyPr>
            <a:normAutofit fontScale="90000"/>
          </a:bodyPr>
          <a:lstStyle/>
          <a:p>
            <a:r>
              <a:rPr lang="en-US" altLang="zh-CN" dirty="0"/>
              <a:t>Problem 3.1 – Write the Dynamic Program</a:t>
            </a:r>
            <a:endParaRPr lang="zh-CN" altLang="en-US" dirty="0"/>
          </a:p>
        </p:txBody>
      </p:sp>
      <p:sp>
        <p:nvSpPr>
          <p:cNvPr id="3" name="文本占位符 2">
            <a:extLst>
              <a:ext uri="{FF2B5EF4-FFF2-40B4-BE49-F238E27FC236}">
                <a16:creationId xmlns:a16="http://schemas.microsoft.com/office/drawing/2014/main" id="{AC59954F-4D62-4C07-A4FD-90EE9041A00E}"/>
              </a:ext>
            </a:extLst>
          </p:cNvPr>
          <p:cNvSpPr>
            <a:spLocks noGrp="1"/>
          </p:cNvSpPr>
          <p:nvPr>
            <p:ph type="body" idx="1"/>
          </p:nvPr>
        </p:nvSpPr>
        <p:spPr/>
        <p:txBody>
          <a:bodyPr/>
          <a:lstStyle/>
          <a:p>
            <a:r>
              <a:rPr lang="en-US" altLang="zh-CN" dirty="0"/>
              <a:t>Formulate the problem recursively:</a:t>
            </a:r>
            <a:endParaRPr lang="zh-CN" altLang="en-US" dirty="0"/>
          </a:p>
        </p:txBody>
      </p:sp>
      <mc:AlternateContent xmlns:mc="http://schemas.openxmlformats.org/markup-compatibility/2006">
        <mc:Choice xmlns:a14="http://schemas.microsoft.com/office/drawing/2010/main" Requires="a14">
          <p:sp>
            <p:nvSpPr>
              <p:cNvPr id="4" name="Google Shape;160;p35">
                <a:extLst>
                  <a:ext uri="{FF2B5EF4-FFF2-40B4-BE49-F238E27FC236}">
                    <a16:creationId xmlns:a16="http://schemas.microsoft.com/office/drawing/2014/main" id="{4EC6DC3B-EE14-4D02-8CAC-82FB6C2FF3C8}"/>
                  </a:ext>
                </a:extLst>
              </p:cNvPr>
              <p:cNvSpPr txBox="1"/>
              <p:nvPr/>
            </p:nvSpPr>
            <p:spPr>
              <a:xfrm>
                <a:off x="935779" y="2796506"/>
                <a:ext cx="7272441" cy="49241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dirty="0">
                    <a:solidFill>
                      <a:srgbClr val="9900FF"/>
                    </a:solidFill>
                    <a:latin typeface="Source Sans Pro"/>
                    <a:ea typeface="Source Sans Pro"/>
                    <a:cs typeface="Source Sans Pro"/>
                    <a:sym typeface="Source Sans Pro"/>
                  </a:rPr>
                  <a:t>Let F(</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𝑖</m:t>
                    </m:r>
                  </m:oMath>
                </a14:m>
                <a:r>
                  <a:rPr lang="en-US" sz="2000" dirty="0">
                    <a:solidFill>
                      <a:srgbClr val="9900FF"/>
                    </a:solidFill>
                    <a:latin typeface="Source Sans Pro"/>
                    <a:ea typeface="Source Sans Pro"/>
                    <a:cs typeface="Source Sans Pro"/>
                    <a:sym typeface="Source Sans Pro"/>
                  </a:rPr>
                  <a:t>) be the maximum number of points of vals</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m:t>
                    </m:r>
                    <m:r>
                      <a:rPr lang="en-US" sz="2000" b="0" i="1" dirty="0" smtClean="0">
                        <a:solidFill>
                          <a:srgbClr val="9900FF"/>
                        </a:solidFill>
                        <a:latin typeface="Cambria Math" panose="02040503050406030204" pitchFamily="18" charset="0"/>
                        <a:ea typeface="Source Sans Pro"/>
                        <a:cs typeface="Source Sans Pro"/>
                        <a:sym typeface="Source Sans Pro"/>
                      </a:rPr>
                      <m:t>0…</m:t>
                    </m:r>
                    <m:r>
                      <a:rPr lang="en-US" sz="2000" b="0" i="1" dirty="0" smtClean="0">
                        <a:solidFill>
                          <a:srgbClr val="9900FF"/>
                        </a:solidFill>
                        <a:latin typeface="Cambria Math" panose="02040503050406030204" pitchFamily="18" charset="0"/>
                        <a:ea typeface="Source Sans Pro"/>
                        <a:cs typeface="Source Sans Pro"/>
                        <a:sym typeface="Source Sans Pro"/>
                      </a:rPr>
                      <m:t>𝑖</m:t>
                    </m:r>
                    <m:r>
                      <a:rPr lang="en-US" sz="2000" i="1" dirty="0" smtClean="0">
                        <a:solidFill>
                          <a:srgbClr val="9900FF"/>
                        </a:solidFill>
                        <a:latin typeface="Cambria Math" panose="02040503050406030204" pitchFamily="18" charset="0"/>
                        <a:ea typeface="Source Sans Pro"/>
                        <a:cs typeface="Source Sans Pro"/>
                        <a:sym typeface="Source Sans Pro"/>
                      </a:rPr>
                      <m:t>]</m:t>
                    </m:r>
                  </m:oMath>
                </a14:m>
                <a:endParaRPr lang="en-US" sz="2000" dirty="0">
                  <a:solidFill>
                    <a:srgbClr val="9900FF"/>
                  </a:solidFill>
                  <a:latin typeface="Source Sans Pro"/>
                  <a:ea typeface="Source Sans Pro"/>
                  <a:cs typeface="Source Sans Pro"/>
                  <a:sym typeface="Source Sans Pro"/>
                </a:endParaRPr>
              </a:p>
            </p:txBody>
          </p:sp>
        </mc:Choice>
        <mc:Fallback>
          <p:sp>
            <p:nvSpPr>
              <p:cNvPr id="4" name="Google Shape;160;p35">
                <a:extLst>
                  <a:ext uri="{FF2B5EF4-FFF2-40B4-BE49-F238E27FC236}">
                    <a16:creationId xmlns:a16="http://schemas.microsoft.com/office/drawing/2014/main" id="{4EC6DC3B-EE14-4D02-8CAC-82FB6C2FF3C8}"/>
                  </a:ext>
                </a:extLst>
              </p:cNvPr>
              <p:cNvSpPr txBox="1">
                <a:spLocks noRot="1" noChangeAspect="1" noMove="1" noResize="1" noEditPoints="1" noAdjustHandles="1" noChangeArrowheads="1" noChangeShapeType="1" noTextEdit="1"/>
              </p:cNvSpPr>
              <p:nvPr/>
            </p:nvSpPr>
            <p:spPr>
              <a:xfrm>
                <a:off x="935779" y="2796506"/>
                <a:ext cx="7272441" cy="492412"/>
              </a:xfrm>
              <a:prstGeom prst="rect">
                <a:avLst/>
              </a:prstGeom>
              <a:blipFill>
                <a:blip r:embed="rId2"/>
                <a:stretch>
                  <a:fillRect b="-11111"/>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60191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711D-1C07-ED95-BBB2-5F0139A0A7ED}"/>
              </a:ext>
            </a:extLst>
          </p:cNvPr>
          <p:cNvSpPr>
            <a:spLocks noGrp="1"/>
          </p:cNvSpPr>
          <p:nvPr>
            <p:ph type="title"/>
          </p:nvPr>
        </p:nvSpPr>
        <p:spPr/>
        <p:txBody>
          <a:bodyPr>
            <a:normAutofit fontScale="90000"/>
          </a:bodyPr>
          <a:lstStyle/>
          <a:p>
            <a:r>
              <a:rPr lang="en-US" dirty="0"/>
              <a:t>The Strategy (SLIGHTLY DIFFERENT FOR DP)</a:t>
            </a:r>
          </a:p>
        </p:txBody>
      </p:sp>
      <p:sp>
        <p:nvSpPr>
          <p:cNvPr id="3" name="Text Placeholder 2">
            <a:extLst>
              <a:ext uri="{FF2B5EF4-FFF2-40B4-BE49-F238E27FC236}">
                <a16:creationId xmlns:a16="http://schemas.microsoft.com/office/drawing/2014/main" id="{815E63B7-CC55-BDB7-1332-D2479E1DA011}"/>
              </a:ext>
            </a:extLst>
          </p:cNvPr>
          <p:cNvSpPr>
            <a:spLocks noGrp="1"/>
          </p:cNvSpPr>
          <p:nvPr>
            <p:ph type="body" idx="1"/>
          </p:nvPr>
        </p:nvSpPr>
        <p:spPr/>
        <p:txBody>
          <a:bodyPr>
            <a:normAutofit/>
          </a:bodyPr>
          <a:lstStyle/>
          <a:p>
            <a:pPr marL="571500" indent="-457200">
              <a:buSzPct val="100000"/>
              <a:buFont typeface="+mj-lt"/>
              <a:buAutoNum type="arabicPeriod"/>
            </a:pPr>
            <a:r>
              <a:rPr lang="en-US" sz="2400" dirty="0"/>
              <a:t>Read and Understand the Problem</a:t>
            </a:r>
          </a:p>
          <a:p>
            <a:pPr marL="571500" indent="-457200">
              <a:buSzPct val="100000"/>
              <a:buFont typeface="+mj-lt"/>
              <a:buAutoNum type="arabicPeriod"/>
            </a:pPr>
            <a:r>
              <a:rPr lang="en-US" sz="2400" dirty="0"/>
              <a:t>Generate Examples</a:t>
            </a:r>
          </a:p>
          <a:p>
            <a:pPr marL="571500" indent="-457200">
              <a:buSzPct val="100000"/>
              <a:buFont typeface="+mj-lt"/>
              <a:buAutoNum type="arabicPeriod"/>
            </a:pPr>
            <a:r>
              <a:rPr lang="en-US" sz="2400" dirty="0"/>
              <a:t>Write the Dynamic Program</a:t>
            </a:r>
          </a:p>
          <a:p>
            <a:pPr marL="571500" indent="-457200">
              <a:buSzPct val="100000"/>
              <a:buFont typeface="+mj-lt"/>
              <a:buAutoNum type="arabicPeriod"/>
            </a:pPr>
            <a:r>
              <a:rPr lang="en-US" sz="2400" dirty="0"/>
              <a:t>Analyze the Dynamic Program</a:t>
            </a:r>
          </a:p>
        </p:txBody>
      </p:sp>
    </p:spTree>
    <p:extLst>
      <p:ext uri="{BB962C8B-B14F-4D97-AF65-F5344CB8AC3E}">
        <p14:creationId xmlns:p14="http://schemas.microsoft.com/office/powerpoint/2010/main" val="1248814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901C83-3EB9-4DCF-957B-504391B9A5B7}"/>
              </a:ext>
            </a:extLst>
          </p:cNvPr>
          <p:cNvSpPr>
            <a:spLocks noGrp="1"/>
          </p:cNvSpPr>
          <p:nvPr>
            <p:ph type="title"/>
          </p:nvPr>
        </p:nvSpPr>
        <p:spPr/>
        <p:txBody>
          <a:bodyPr>
            <a:normAutofit fontScale="90000"/>
          </a:bodyPr>
          <a:lstStyle/>
          <a:p>
            <a:r>
              <a:rPr lang="en-US" altLang="zh-CN" dirty="0"/>
              <a:t>Problem 3.1 – Write the Dynamic Program</a:t>
            </a:r>
            <a:endParaRPr lang="zh-CN" altLang="en-US" dirty="0"/>
          </a:p>
        </p:txBody>
      </p:sp>
      <p:sp>
        <p:nvSpPr>
          <p:cNvPr id="3" name="文本占位符 2">
            <a:extLst>
              <a:ext uri="{FF2B5EF4-FFF2-40B4-BE49-F238E27FC236}">
                <a16:creationId xmlns:a16="http://schemas.microsoft.com/office/drawing/2014/main" id="{C50E97C9-D7EB-48B5-BCFD-32D1D550989A}"/>
              </a:ext>
            </a:extLst>
          </p:cNvPr>
          <p:cNvSpPr>
            <a:spLocks noGrp="1"/>
          </p:cNvSpPr>
          <p:nvPr>
            <p:ph type="body" idx="1"/>
          </p:nvPr>
        </p:nvSpPr>
        <p:spPr/>
        <p:txBody>
          <a:bodyPr/>
          <a:lstStyle/>
          <a:p>
            <a:r>
              <a:rPr lang="en-US" altLang="zh-CN" dirty="0"/>
              <a:t>Write a recurrence for solving the problem you defined in the last part (the recurrence is for the answer, not the running time).</a:t>
            </a:r>
          </a:p>
          <a:p>
            <a:endParaRPr lang="en-US" altLang="zh-CN" dirty="0"/>
          </a:p>
          <a:p>
            <a:endParaRPr lang="zh-CN" altLang="en-US" dirty="0"/>
          </a:p>
        </p:txBody>
      </p:sp>
    </p:spTree>
    <p:extLst>
      <p:ext uri="{BB962C8B-B14F-4D97-AF65-F5344CB8AC3E}">
        <p14:creationId xmlns:p14="http://schemas.microsoft.com/office/powerpoint/2010/main" val="1628210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901C83-3EB9-4DCF-957B-504391B9A5B7}"/>
              </a:ext>
            </a:extLst>
          </p:cNvPr>
          <p:cNvSpPr>
            <a:spLocks noGrp="1"/>
          </p:cNvSpPr>
          <p:nvPr>
            <p:ph type="title"/>
          </p:nvPr>
        </p:nvSpPr>
        <p:spPr/>
        <p:txBody>
          <a:bodyPr>
            <a:normAutofit fontScale="90000"/>
          </a:bodyPr>
          <a:lstStyle/>
          <a:p>
            <a:r>
              <a:rPr lang="en-US" altLang="zh-CN" dirty="0"/>
              <a:t>Problem 3.1 – Write the Dynamic Program</a:t>
            </a:r>
            <a:endParaRPr lang="zh-CN" altLang="en-US" dirty="0"/>
          </a:p>
        </p:txBody>
      </p:sp>
      <p:sp>
        <p:nvSpPr>
          <p:cNvPr id="3" name="文本占位符 2">
            <a:extLst>
              <a:ext uri="{FF2B5EF4-FFF2-40B4-BE49-F238E27FC236}">
                <a16:creationId xmlns:a16="http://schemas.microsoft.com/office/drawing/2014/main" id="{C50E97C9-D7EB-48B5-BCFD-32D1D550989A}"/>
              </a:ext>
            </a:extLst>
          </p:cNvPr>
          <p:cNvSpPr>
            <a:spLocks noGrp="1"/>
          </p:cNvSpPr>
          <p:nvPr>
            <p:ph type="body" idx="1"/>
          </p:nvPr>
        </p:nvSpPr>
        <p:spPr/>
        <p:txBody>
          <a:bodyPr/>
          <a:lstStyle/>
          <a:p>
            <a:r>
              <a:rPr lang="en-US" altLang="zh-CN" dirty="0"/>
              <a:t>Write a recurrence for solving the problem you defined in the last part (the recurrence is for the answer, not the running time).</a:t>
            </a:r>
          </a:p>
          <a:p>
            <a:endParaRPr lang="en-US" altLang="zh-CN" dirty="0"/>
          </a:p>
          <a:p>
            <a:endParaRPr lang="zh-CN" altLang="en-US" dirty="0"/>
          </a:p>
        </p:txBody>
      </p:sp>
      <mc:AlternateContent xmlns:mc="http://schemas.openxmlformats.org/markup-compatibility/2006">
        <mc:Choice xmlns:a14="http://schemas.microsoft.com/office/drawing/2010/main" Requires="a14">
          <p:sp>
            <p:nvSpPr>
              <p:cNvPr id="4" name="Google Shape;160;p35">
                <a:extLst>
                  <a:ext uri="{FF2B5EF4-FFF2-40B4-BE49-F238E27FC236}">
                    <a16:creationId xmlns:a16="http://schemas.microsoft.com/office/drawing/2014/main" id="{0870125A-1FEB-4DE4-877F-5706EB25B0DE}"/>
                  </a:ext>
                </a:extLst>
              </p:cNvPr>
              <p:cNvSpPr txBox="1"/>
              <p:nvPr/>
            </p:nvSpPr>
            <p:spPr>
              <a:xfrm>
                <a:off x="720491" y="2233211"/>
                <a:ext cx="7272441" cy="116721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Para xmlns:m="http://schemas.openxmlformats.org/officeDocument/2006/math">
                    <m:oMathParaPr>
                      <m:jc m:val="centerGroup"/>
                    </m:oMathParaPr>
                    <m:oMath xmlns:m="http://schemas.openxmlformats.org/officeDocument/2006/math">
                      <m:r>
                        <m:rPr>
                          <m:sty m:val="p"/>
                        </m:rPr>
                        <a:rPr lang="en-US" sz="2000" smtClean="0">
                          <a:solidFill>
                            <a:srgbClr val="9900FF"/>
                          </a:solidFill>
                          <a:latin typeface="Cambria Math" panose="02040503050406030204" pitchFamily="18" charset="0"/>
                          <a:ea typeface="Source Sans Pro"/>
                          <a:cs typeface="Source Sans Pro"/>
                          <a:sym typeface="Source Sans Pro"/>
                        </a:rPr>
                        <m:t>F</m:t>
                      </m:r>
                      <m:d>
                        <m:dPr>
                          <m:ctrlPr>
                            <a:rPr lang="en-US" sz="2000" b="0" i="1" smtClean="0">
                              <a:solidFill>
                                <a:srgbClr val="9900FF"/>
                              </a:solidFill>
                              <a:latin typeface="Cambria Math" panose="02040503050406030204" pitchFamily="18" charset="0"/>
                              <a:ea typeface="Source Sans Pro"/>
                              <a:cs typeface="Source Sans Pro"/>
                              <a:sym typeface="Source Sans Pro"/>
                            </a:rPr>
                          </m:ctrlPr>
                        </m:dPr>
                        <m:e>
                          <m:r>
                            <a:rPr lang="en-US" sz="2000" b="0" i="1" smtClean="0">
                              <a:solidFill>
                                <a:srgbClr val="9900FF"/>
                              </a:solidFill>
                              <a:latin typeface="Cambria Math" panose="02040503050406030204" pitchFamily="18" charset="0"/>
                              <a:ea typeface="Source Sans Pro"/>
                              <a:cs typeface="Source Sans Pro"/>
                              <a:sym typeface="Source Sans Pro"/>
                            </a:rPr>
                            <m:t>𝑖</m:t>
                          </m:r>
                        </m:e>
                      </m:d>
                      <m:r>
                        <a:rPr lang="en-US" sz="2000" b="0" i="1"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2000" b="0" i="1" smtClean="0">
                              <a:solidFill>
                                <a:srgbClr val="9900FF"/>
                              </a:solidFill>
                              <a:latin typeface="Cambria Math" panose="02040503050406030204" pitchFamily="18" charset="0"/>
                              <a:ea typeface="Source Sans Pro"/>
                              <a:sym typeface="Source Sans Pro"/>
                            </a:rPr>
                          </m:ctrlPr>
                        </m:dPr>
                        <m:e>
                          <m:eqArr>
                            <m:eqArrPr>
                              <m:ctrlPr>
                                <a:rPr lang="en-US" sz="2000" b="0" i="1" smtClean="0">
                                  <a:solidFill>
                                    <a:srgbClr val="9900FF"/>
                                  </a:solidFill>
                                  <a:latin typeface="Cambria Math" panose="02040503050406030204" pitchFamily="18" charset="0"/>
                                  <a:ea typeface="Source Sans Pro"/>
                                  <a:sym typeface="Source Sans Pro"/>
                                </a:rPr>
                              </m:ctrlPr>
                            </m:eqArrPr>
                            <m:e>
                              <m:r>
                                <a:rPr lang="en-US" sz="2000" b="0" i="1" smtClean="0">
                                  <a:solidFill>
                                    <a:srgbClr val="9900FF"/>
                                  </a:solidFill>
                                  <a:latin typeface="Cambria Math" panose="02040503050406030204" pitchFamily="18" charset="0"/>
                                  <a:ea typeface="Source Sans Pro"/>
                                  <a:sym typeface="Source Sans Pro"/>
                                </a:rPr>
                                <m:t>0                                                                                </m:t>
                              </m:r>
                              <m:r>
                                <m:rPr>
                                  <m:sty m:val="p"/>
                                </m:rPr>
                                <a:rPr lang="en-US" sz="2000" b="0" i="0" smtClean="0">
                                  <a:solidFill>
                                    <a:srgbClr val="9900FF"/>
                                  </a:solidFill>
                                  <a:latin typeface="Cambria Math" panose="02040503050406030204" pitchFamily="18" charset="0"/>
                                  <a:ea typeface="Source Sans Pro"/>
                                  <a:sym typeface="Source Sans Pro"/>
                                </a:rPr>
                                <m:t>if</m:t>
                              </m:r>
                              <m:r>
                                <a:rPr lang="en-US" sz="2000" b="0" i="1" smtClean="0">
                                  <a:solidFill>
                                    <a:srgbClr val="9900FF"/>
                                  </a:solidFill>
                                  <a:latin typeface="Cambria Math" panose="02040503050406030204" pitchFamily="18" charset="0"/>
                                  <a:ea typeface="Source Sans Pro"/>
                                  <a:sym typeface="Source Sans Pro"/>
                                </a:rPr>
                                <m:t> </m:t>
                              </m:r>
                              <m:r>
                                <a:rPr lang="en-US" sz="2000" b="0" i="1" smtClean="0">
                                  <a:solidFill>
                                    <a:srgbClr val="9900FF"/>
                                  </a:solidFill>
                                  <a:latin typeface="Cambria Math" panose="02040503050406030204" pitchFamily="18" charset="0"/>
                                  <a:ea typeface="Source Sans Pro"/>
                                  <a:sym typeface="Source Sans Pro"/>
                                </a:rPr>
                                <m:t>𝑖</m:t>
                              </m:r>
                              <m:r>
                                <a:rPr lang="en-US" sz="2000" b="0" i="1" smtClean="0">
                                  <a:solidFill>
                                    <a:srgbClr val="9900FF"/>
                                  </a:solidFill>
                                  <a:latin typeface="Cambria Math" panose="02040503050406030204" pitchFamily="18" charset="0"/>
                                  <a:ea typeface="Source Sans Pro"/>
                                  <a:sym typeface="Source Sans Pro"/>
                                </a:rPr>
                                <m:t>=0</m:t>
                              </m:r>
                            </m:e>
                            <m:e>
                              <m:r>
                                <a:rPr lang="en-US" sz="2000" b="0" i="1" smtClean="0">
                                  <a:solidFill>
                                    <a:srgbClr val="9900FF"/>
                                  </a:solidFill>
                                  <a:latin typeface="Cambria Math" panose="02040503050406030204" pitchFamily="18" charset="0"/>
                                  <a:ea typeface="Source Sans Pro"/>
                                  <a:sym typeface="Source Sans Pro"/>
                                </a:rPr>
                                <m:t>𝑣𝑎𝑙</m:t>
                              </m:r>
                              <m:r>
                                <a:rPr lang="en-US" sz="2000" b="0" i="1" smtClean="0">
                                  <a:solidFill>
                                    <a:srgbClr val="9900FF"/>
                                  </a:solidFill>
                                  <a:latin typeface="Cambria Math" panose="02040503050406030204" pitchFamily="18" charset="0"/>
                                  <a:ea typeface="Source Sans Pro"/>
                                  <a:sym typeface="Source Sans Pro"/>
                                </a:rPr>
                                <m:t>[1]                        </m:t>
                              </m:r>
                              <m:r>
                                <a:rPr lang="en-US" altLang="zh-CN" sz="2000" i="1">
                                  <a:solidFill>
                                    <a:srgbClr val="9900FF"/>
                                  </a:solidFill>
                                  <a:latin typeface="Cambria Math" panose="02040503050406030204" pitchFamily="18" charset="0"/>
                                  <a:ea typeface="Source Sans Pro"/>
                                  <a:sym typeface="Source Sans Pro"/>
                                </a:rPr>
                                <m:t>                                                </m:t>
                              </m:r>
                              <m:r>
                                <m:rPr>
                                  <m:sty m:val="p"/>
                                </m:rPr>
                                <a:rPr lang="en-US" altLang="zh-CN" sz="2000">
                                  <a:solidFill>
                                    <a:srgbClr val="9900FF"/>
                                  </a:solidFill>
                                  <a:latin typeface="Cambria Math" panose="02040503050406030204" pitchFamily="18" charset="0"/>
                                  <a:ea typeface="Source Sans Pro"/>
                                  <a:sym typeface="Source Sans Pro"/>
                                </a:rPr>
                                <m:t>if</m:t>
                              </m:r>
                              <m:r>
                                <a:rPr lang="en-US" altLang="zh-CN" sz="2000" i="1">
                                  <a:solidFill>
                                    <a:srgbClr val="9900FF"/>
                                  </a:solidFill>
                                  <a:latin typeface="Cambria Math" panose="02040503050406030204" pitchFamily="18" charset="0"/>
                                  <a:ea typeface="Source Sans Pro"/>
                                  <a:sym typeface="Source Sans Pro"/>
                                </a:rPr>
                                <m:t> </m:t>
                              </m:r>
                              <m:r>
                                <a:rPr lang="en-US" altLang="zh-CN" sz="2000" i="1">
                                  <a:solidFill>
                                    <a:srgbClr val="9900FF"/>
                                  </a:solidFill>
                                  <a:latin typeface="Cambria Math" panose="02040503050406030204" pitchFamily="18" charset="0"/>
                                  <a:ea typeface="Source Sans Pro"/>
                                  <a:sym typeface="Source Sans Pro"/>
                                </a:rPr>
                                <m:t>𝑖</m:t>
                              </m:r>
                              <m:r>
                                <a:rPr lang="en-US" altLang="zh-CN" sz="2000" i="1">
                                  <a:solidFill>
                                    <a:srgbClr val="9900FF"/>
                                  </a:solidFill>
                                  <a:latin typeface="Cambria Math" panose="02040503050406030204" pitchFamily="18" charset="0"/>
                                  <a:ea typeface="Source Sans Pro"/>
                                  <a:sym typeface="Source Sans Pro"/>
                                </a:rPr>
                                <m:t>=</m:t>
                              </m:r>
                              <m:r>
                                <a:rPr lang="en-US" altLang="zh-CN" sz="2000" i="1">
                                  <a:solidFill>
                                    <a:srgbClr val="9900FF"/>
                                  </a:solidFill>
                                  <a:latin typeface="Cambria Math" panose="02040503050406030204" pitchFamily="18" charset="0"/>
                                  <a:ea typeface="Source Sans Pro"/>
                                  <a:sym typeface="Source Sans Pro"/>
                                </a:rPr>
                                <m:t>𝑛</m:t>
                              </m:r>
                            </m:e>
                            <m:e>
                              <m:r>
                                <m:rPr>
                                  <m:sty m:val="p"/>
                                </m:rPr>
                                <a:rPr lang="en-US" sz="2000" b="0" i="0" smtClean="0">
                                  <a:solidFill>
                                    <a:srgbClr val="9900FF"/>
                                  </a:solidFill>
                                  <a:latin typeface="Cambria Math" panose="02040503050406030204" pitchFamily="18" charset="0"/>
                                  <a:ea typeface="Source Sans Pro"/>
                                  <a:sym typeface="Source Sans Pro"/>
                                </a:rPr>
                                <m:t>max</m:t>
                              </m:r>
                              <m:r>
                                <a:rPr lang="en-US" sz="2000" b="0" i="1" smtClean="0">
                                  <a:solidFill>
                                    <a:srgbClr val="9900FF"/>
                                  </a:solidFill>
                                  <a:latin typeface="Cambria Math" panose="02040503050406030204" pitchFamily="18" charset="0"/>
                                  <a:ea typeface="Source Sans Pro"/>
                                  <a:sym typeface="Source Sans Pro"/>
                                </a:rPr>
                                <m:t>⁡(</m:t>
                              </m:r>
                              <m:r>
                                <a:rPr lang="en-US" sz="2000" b="0" i="1" smtClean="0">
                                  <a:solidFill>
                                    <a:srgbClr val="9900FF"/>
                                  </a:solidFill>
                                  <a:latin typeface="Cambria Math" panose="02040503050406030204" pitchFamily="18" charset="0"/>
                                  <a:ea typeface="Source Sans Pro"/>
                                  <a:sym typeface="Source Sans Pro"/>
                                </a:rPr>
                                <m:t>𝐹</m:t>
                              </m:r>
                              <m:r>
                                <a:rPr lang="en-US" sz="2000" b="0" i="1" smtClean="0">
                                  <a:solidFill>
                                    <a:srgbClr val="9900FF"/>
                                  </a:solidFill>
                                  <a:latin typeface="Cambria Math" panose="02040503050406030204" pitchFamily="18" charset="0"/>
                                  <a:ea typeface="Source Sans Pro"/>
                                  <a:sym typeface="Source Sans Pro"/>
                                </a:rPr>
                                <m:t>(</m:t>
                              </m:r>
                              <m:r>
                                <a:rPr lang="en-US" sz="2000" b="0" i="1" smtClean="0">
                                  <a:solidFill>
                                    <a:srgbClr val="9900FF"/>
                                  </a:solidFill>
                                  <a:latin typeface="Cambria Math" panose="02040503050406030204" pitchFamily="18" charset="0"/>
                                  <a:ea typeface="Source Sans Pro"/>
                                  <a:sym typeface="Source Sans Pro"/>
                                </a:rPr>
                                <m:t>𝑖</m:t>
                              </m:r>
                              <m:r>
                                <a:rPr lang="en-US" sz="2000" b="0" i="1" smtClean="0">
                                  <a:solidFill>
                                    <a:srgbClr val="9900FF"/>
                                  </a:solidFill>
                                  <a:latin typeface="Cambria Math" panose="02040503050406030204" pitchFamily="18" charset="0"/>
                                  <a:ea typeface="Source Sans Pro"/>
                                  <a:sym typeface="Source Sans Pro"/>
                                </a:rPr>
                                <m:t>−1),</m:t>
                              </m:r>
                              <m:r>
                                <a:rPr lang="en-US" sz="2000" b="0" i="1" smtClean="0">
                                  <a:solidFill>
                                    <a:srgbClr val="9900FF"/>
                                  </a:solidFill>
                                  <a:latin typeface="Cambria Math" panose="02040503050406030204" pitchFamily="18" charset="0"/>
                                  <a:ea typeface="Source Sans Pro"/>
                                  <a:sym typeface="Source Sans Pro"/>
                                </a:rPr>
                                <m:t>𝐹</m:t>
                              </m:r>
                              <m:r>
                                <a:rPr lang="en-US" sz="2000" b="0" i="1" smtClean="0">
                                  <a:solidFill>
                                    <a:srgbClr val="9900FF"/>
                                  </a:solidFill>
                                  <a:latin typeface="Cambria Math" panose="02040503050406030204" pitchFamily="18" charset="0"/>
                                  <a:ea typeface="Source Sans Pro"/>
                                  <a:sym typeface="Source Sans Pro"/>
                                </a:rPr>
                                <m:t>(</m:t>
                              </m:r>
                              <m:r>
                                <a:rPr lang="en-US" sz="2000" b="0" i="1" smtClean="0">
                                  <a:solidFill>
                                    <a:srgbClr val="9900FF"/>
                                  </a:solidFill>
                                  <a:latin typeface="Cambria Math" panose="02040503050406030204" pitchFamily="18" charset="0"/>
                                  <a:ea typeface="Source Sans Pro"/>
                                  <a:sym typeface="Source Sans Pro"/>
                                </a:rPr>
                                <m:t>𝑖</m:t>
                              </m:r>
                              <m:r>
                                <a:rPr lang="en-US" sz="2000" b="0" i="1" smtClean="0">
                                  <a:solidFill>
                                    <a:srgbClr val="9900FF"/>
                                  </a:solidFill>
                                  <a:latin typeface="Cambria Math" panose="02040503050406030204" pitchFamily="18" charset="0"/>
                                  <a:ea typeface="Source Sans Pro"/>
                                  <a:sym typeface="Source Sans Pro"/>
                                </a:rPr>
                                <m:t>−2)+</m:t>
                              </m:r>
                              <m:r>
                                <a:rPr lang="en-US" sz="2000" b="0" i="1" smtClean="0">
                                  <a:solidFill>
                                    <a:srgbClr val="9900FF"/>
                                  </a:solidFill>
                                  <a:latin typeface="Cambria Math" panose="02040503050406030204" pitchFamily="18" charset="0"/>
                                  <a:ea typeface="Source Sans Pro"/>
                                  <a:sym typeface="Source Sans Pro"/>
                                </a:rPr>
                                <m:t>𝑖</m:t>
                              </m:r>
                              <m:r>
                                <a:rPr lang="en-US" sz="2000" b="0" i="1" smtClean="0">
                                  <a:solidFill>
                                    <a:srgbClr val="9900FF"/>
                                  </a:solidFill>
                                  <a:latin typeface="Cambria Math" panose="02040503050406030204" pitchFamily="18" charset="0"/>
                                  <a:ea typeface="Source Sans Pro"/>
                                  <a:sym typeface="Source Sans Pro"/>
                                </a:rPr>
                                <m:t>∗</m:t>
                              </m:r>
                              <m:r>
                                <a:rPr lang="en-US" sz="2000" b="0" i="1" smtClean="0">
                                  <a:solidFill>
                                    <a:srgbClr val="9900FF"/>
                                  </a:solidFill>
                                  <a:latin typeface="Cambria Math" panose="02040503050406030204" pitchFamily="18" charset="0"/>
                                  <a:ea typeface="Source Sans Pro"/>
                                  <a:sym typeface="Source Sans Pro"/>
                                </a:rPr>
                                <m:t>𝑣𝑎𝑙</m:t>
                              </m:r>
                              <m:r>
                                <a:rPr lang="en-US" sz="2000" b="0" i="1" smtClean="0">
                                  <a:solidFill>
                                    <a:srgbClr val="9900FF"/>
                                  </a:solidFill>
                                  <a:latin typeface="Cambria Math" panose="02040503050406030204" pitchFamily="18" charset="0"/>
                                  <a:ea typeface="Source Sans Pro"/>
                                  <a:sym typeface="Source Sans Pro"/>
                                </a:rPr>
                                <m:t>[</m:t>
                              </m:r>
                              <m:r>
                                <a:rPr lang="en-US" sz="2000" b="0" i="1" smtClean="0">
                                  <a:solidFill>
                                    <a:srgbClr val="9900FF"/>
                                  </a:solidFill>
                                  <a:latin typeface="Cambria Math" panose="02040503050406030204" pitchFamily="18" charset="0"/>
                                  <a:ea typeface="Source Sans Pro"/>
                                  <a:sym typeface="Source Sans Pro"/>
                                </a:rPr>
                                <m:t>𝑖</m:t>
                              </m:r>
                              <m:r>
                                <a:rPr lang="en-US" sz="2000" b="0" i="1" smtClean="0">
                                  <a:solidFill>
                                    <a:srgbClr val="9900FF"/>
                                  </a:solidFill>
                                  <a:latin typeface="Cambria Math" panose="02040503050406030204" pitchFamily="18" charset="0"/>
                                  <a:ea typeface="Source Sans Pro"/>
                                  <a:sym typeface="Source Sans Pro"/>
                                </a:rPr>
                                <m:t>])                          </m:t>
                              </m:r>
                            </m:e>
                          </m:eqArr>
                        </m:e>
                      </m:d>
                    </m:oMath>
                  </m:oMathPara>
                </a14:m>
                <a:endParaRPr lang="en-US" sz="2000" dirty="0">
                  <a:solidFill>
                    <a:srgbClr val="9900FF"/>
                  </a:solidFill>
                  <a:latin typeface="Source Sans Pro"/>
                  <a:ea typeface="Source Sans Pro"/>
                  <a:cs typeface="Source Sans Pro"/>
                  <a:sym typeface="Source Sans Pro"/>
                </a:endParaRPr>
              </a:p>
            </p:txBody>
          </p:sp>
        </mc:Choice>
        <mc:Fallback>
          <p:sp>
            <p:nvSpPr>
              <p:cNvPr id="4" name="Google Shape;160;p35">
                <a:extLst>
                  <a:ext uri="{FF2B5EF4-FFF2-40B4-BE49-F238E27FC236}">
                    <a16:creationId xmlns:a16="http://schemas.microsoft.com/office/drawing/2014/main" id="{0870125A-1FEB-4DE4-877F-5706EB25B0DE}"/>
                  </a:ext>
                </a:extLst>
              </p:cNvPr>
              <p:cNvSpPr txBox="1">
                <a:spLocks noRot="1" noChangeAspect="1" noMove="1" noResize="1" noEditPoints="1" noAdjustHandles="1" noChangeArrowheads="1" noChangeShapeType="1" noTextEdit="1"/>
              </p:cNvSpPr>
              <p:nvPr/>
            </p:nvSpPr>
            <p:spPr>
              <a:xfrm>
                <a:off x="720491" y="2233211"/>
                <a:ext cx="7272441" cy="1167212"/>
              </a:xfrm>
              <a:prstGeom prst="rect">
                <a:avLst/>
              </a:prstGeom>
              <a:blipFill>
                <a:blip r:embed="rId2"/>
                <a:stretch>
                  <a:fillRect/>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22615599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D96FFB-BA77-484E-A277-79BC7704B4A5}"/>
              </a:ext>
            </a:extLst>
          </p:cNvPr>
          <p:cNvSpPr>
            <a:spLocks noGrp="1"/>
          </p:cNvSpPr>
          <p:nvPr>
            <p:ph type="title"/>
          </p:nvPr>
        </p:nvSpPr>
        <p:spPr/>
        <p:txBody>
          <a:bodyPr>
            <a:normAutofit fontScale="90000"/>
          </a:bodyPr>
          <a:lstStyle/>
          <a:p>
            <a:r>
              <a:rPr lang="en-US" altLang="zh-CN" dirty="0"/>
              <a:t>Problem 3.1 – Write the Dynamic Program</a:t>
            </a:r>
            <a:endParaRPr lang="zh-CN" altLang="en-US" dirty="0"/>
          </a:p>
        </p:txBody>
      </p:sp>
      <p:sp>
        <p:nvSpPr>
          <p:cNvPr id="3" name="文本占位符 2">
            <a:extLst>
              <a:ext uri="{FF2B5EF4-FFF2-40B4-BE49-F238E27FC236}">
                <a16:creationId xmlns:a16="http://schemas.microsoft.com/office/drawing/2014/main" id="{A8BE3B01-28B4-40FA-BC4C-C993537241F4}"/>
              </a:ext>
            </a:extLst>
          </p:cNvPr>
          <p:cNvSpPr>
            <a:spLocks noGrp="1"/>
          </p:cNvSpPr>
          <p:nvPr>
            <p:ph type="body" idx="1"/>
          </p:nvPr>
        </p:nvSpPr>
        <p:spPr/>
        <p:txBody>
          <a:bodyPr/>
          <a:lstStyle/>
          <a:p>
            <a:r>
              <a:rPr lang="en-US" altLang="zh-CN" dirty="0"/>
              <a:t>Give a brief justification for why your recurrence is correct. You do not need a formal inductive proof, but your intuition will likely resemble one.</a:t>
            </a:r>
          </a:p>
          <a:p>
            <a:endParaRPr lang="zh-CN" altLang="en-US" dirty="0"/>
          </a:p>
        </p:txBody>
      </p:sp>
    </p:spTree>
    <p:extLst>
      <p:ext uri="{BB962C8B-B14F-4D97-AF65-F5344CB8AC3E}">
        <p14:creationId xmlns:p14="http://schemas.microsoft.com/office/powerpoint/2010/main" val="863564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D96FFB-BA77-484E-A277-79BC7704B4A5}"/>
              </a:ext>
            </a:extLst>
          </p:cNvPr>
          <p:cNvSpPr>
            <a:spLocks noGrp="1"/>
          </p:cNvSpPr>
          <p:nvPr>
            <p:ph type="title"/>
          </p:nvPr>
        </p:nvSpPr>
        <p:spPr/>
        <p:txBody>
          <a:bodyPr>
            <a:normAutofit fontScale="90000"/>
          </a:bodyPr>
          <a:lstStyle/>
          <a:p>
            <a:r>
              <a:rPr lang="en-US" altLang="zh-CN" dirty="0"/>
              <a:t>Problem 3.1 – Write the Dynamic Program</a:t>
            </a:r>
            <a:endParaRPr lang="zh-CN" altLang="en-US" dirty="0"/>
          </a:p>
        </p:txBody>
      </p:sp>
      <p:sp>
        <p:nvSpPr>
          <p:cNvPr id="3" name="文本占位符 2">
            <a:extLst>
              <a:ext uri="{FF2B5EF4-FFF2-40B4-BE49-F238E27FC236}">
                <a16:creationId xmlns:a16="http://schemas.microsoft.com/office/drawing/2014/main" id="{A8BE3B01-28B4-40FA-BC4C-C993537241F4}"/>
              </a:ext>
            </a:extLst>
          </p:cNvPr>
          <p:cNvSpPr>
            <a:spLocks noGrp="1"/>
          </p:cNvSpPr>
          <p:nvPr>
            <p:ph type="body" idx="1"/>
          </p:nvPr>
        </p:nvSpPr>
        <p:spPr/>
        <p:txBody>
          <a:bodyPr/>
          <a:lstStyle/>
          <a:p>
            <a:r>
              <a:rPr lang="en-US" altLang="zh-CN" dirty="0"/>
              <a:t>Give a brief justification for why your recurrence is correct. You do not need a formal inductive proof, but your intuition will likely resemble one.</a:t>
            </a:r>
          </a:p>
          <a:p>
            <a:endParaRPr lang="zh-CN" altLang="en-US" dirty="0"/>
          </a:p>
        </p:txBody>
      </p:sp>
      <p:sp>
        <p:nvSpPr>
          <p:cNvPr id="8" name="Google Shape;160;p35">
            <a:extLst>
              <a:ext uri="{FF2B5EF4-FFF2-40B4-BE49-F238E27FC236}">
                <a16:creationId xmlns:a16="http://schemas.microsoft.com/office/drawing/2014/main" id="{7327979D-3A70-460B-950A-75831FEDBEEC}"/>
              </a:ext>
            </a:extLst>
          </p:cNvPr>
          <p:cNvSpPr txBox="1"/>
          <p:nvPr/>
        </p:nvSpPr>
        <p:spPr>
          <a:xfrm>
            <a:off x="935779" y="2796506"/>
            <a:ext cx="7272441" cy="141574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dirty="0">
                <a:solidFill>
                  <a:srgbClr val="9900FF"/>
                </a:solidFill>
                <a:latin typeface="Source Sans Pro"/>
                <a:ea typeface="Source Sans Pro"/>
                <a:cs typeface="Source Sans Pro"/>
                <a:sym typeface="Source Sans Pro"/>
              </a:rPr>
              <a:t>No matter what we choose from [0…i-2], it won’t affect our decision on </a:t>
            </a:r>
            <a:r>
              <a:rPr lang="en-US" sz="2000" dirty="0" err="1">
                <a:solidFill>
                  <a:srgbClr val="9900FF"/>
                </a:solidFill>
                <a:latin typeface="Source Sans Pro"/>
                <a:ea typeface="Source Sans Pro"/>
                <a:cs typeface="Source Sans Pro"/>
                <a:sym typeface="Source Sans Pro"/>
              </a:rPr>
              <a:t>i</a:t>
            </a:r>
            <a:r>
              <a:rPr lang="en-US" sz="2000" dirty="0">
                <a:solidFill>
                  <a:srgbClr val="9900FF"/>
                </a:solidFill>
                <a:latin typeface="Source Sans Pro"/>
                <a:ea typeface="Source Sans Pro"/>
                <a:cs typeface="Source Sans Pro"/>
                <a:sym typeface="Source Sans Pro"/>
              </a:rPr>
              <a:t>.</a:t>
            </a:r>
          </a:p>
          <a:p>
            <a:pPr marL="127000" lvl="0">
              <a:buClr>
                <a:srgbClr val="9900FF"/>
              </a:buClr>
              <a:buSzPts val="1600"/>
            </a:pPr>
            <a:r>
              <a:rPr lang="en-US" sz="2000" dirty="0">
                <a:solidFill>
                  <a:srgbClr val="9900FF"/>
                </a:solidFill>
                <a:latin typeface="Source Sans Pro"/>
                <a:ea typeface="Source Sans Pro"/>
                <a:cs typeface="Source Sans Pro"/>
                <a:sym typeface="Source Sans Pro"/>
              </a:rPr>
              <a:t>If we choose value i-1, we can’t choose value </a:t>
            </a:r>
            <a:r>
              <a:rPr lang="en-US" sz="2000" dirty="0" err="1">
                <a:solidFill>
                  <a:srgbClr val="9900FF"/>
                </a:solidFill>
                <a:latin typeface="Source Sans Pro"/>
                <a:ea typeface="Source Sans Pro"/>
                <a:cs typeface="Source Sans Pro"/>
                <a:sym typeface="Source Sans Pro"/>
              </a:rPr>
              <a:t>i</a:t>
            </a:r>
            <a:r>
              <a:rPr lang="en-US" sz="2000" dirty="0">
                <a:solidFill>
                  <a:srgbClr val="9900FF"/>
                </a:solidFill>
                <a:latin typeface="Source Sans Pro"/>
                <a:ea typeface="Source Sans Pro"/>
                <a:cs typeface="Source Sans Pro"/>
                <a:sym typeface="Source Sans Pro"/>
              </a:rPr>
              <a:t>.</a:t>
            </a:r>
          </a:p>
          <a:p>
            <a:pPr marL="127000" lvl="0">
              <a:buClr>
                <a:srgbClr val="9900FF"/>
              </a:buClr>
              <a:buSzPts val="1600"/>
            </a:pPr>
            <a:r>
              <a:rPr lang="en-US" sz="2000" dirty="0">
                <a:solidFill>
                  <a:srgbClr val="9900FF"/>
                </a:solidFill>
                <a:latin typeface="Source Sans Pro"/>
                <a:ea typeface="Source Sans Pro"/>
                <a:cs typeface="Source Sans Pro"/>
                <a:sym typeface="Source Sans Pro"/>
              </a:rPr>
              <a:t>If value i-1 is not choose, F[i-1] == F[</a:t>
            </a:r>
            <a:r>
              <a:rPr lang="en-US" sz="2000" dirty="0" err="1">
                <a:solidFill>
                  <a:srgbClr val="9900FF"/>
                </a:solidFill>
                <a:latin typeface="Source Sans Pro"/>
                <a:ea typeface="Source Sans Pro"/>
                <a:cs typeface="Source Sans Pro"/>
                <a:sym typeface="Source Sans Pro"/>
              </a:rPr>
              <a:t>i</a:t>
            </a:r>
            <a:r>
              <a:rPr lang="en-US" sz="2000" dirty="0">
                <a:solidFill>
                  <a:srgbClr val="9900FF"/>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3817221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3.2 – Analyze the Dynamic Program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AutoNum type="alphaLcParenR"/>
            </a:pPr>
            <a:r>
              <a:rPr lang="en-US" sz="2400" dirty="0"/>
              <a:t>Describe a </a:t>
            </a:r>
            <a:r>
              <a:rPr lang="en-US" sz="2400" dirty="0" err="1"/>
              <a:t>memoization</a:t>
            </a:r>
            <a:r>
              <a:rPr lang="en-US" sz="2400" dirty="0"/>
              <a:t> structure for your algorithm.</a:t>
            </a:r>
            <a:br>
              <a:rPr lang="en-US" sz="2400" dirty="0"/>
            </a:br>
            <a:endParaRPr lang="en-US" sz="2400" dirty="0"/>
          </a:p>
          <a:p>
            <a:pPr marL="571500" indent="-457200">
              <a:buAutoNum type="alphaLcParenR"/>
            </a:pPr>
            <a:r>
              <a:rPr lang="en-US" sz="2400" dirty="0"/>
              <a:t>Describe a filling order for your </a:t>
            </a:r>
            <a:r>
              <a:rPr lang="en-US" sz="2400" dirty="0" err="1"/>
              <a:t>memoization</a:t>
            </a:r>
            <a:r>
              <a:rPr lang="en-US" sz="2400" dirty="0"/>
              <a:t> structure.</a:t>
            </a:r>
            <a:br>
              <a:rPr lang="en-US" sz="2400" dirty="0"/>
            </a:br>
            <a:endParaRPr lang="en-US" sz="2400" dirty="0"/>
          </a:p>
          <a:p>
            <a:pPr marL="571500" indent="-457200">
              <a:buAutoNum type="alphaLcParenR"/>
            </a:pPr>
            <a:r>
              <a:rPr lang="en-US" sz="2400" dirty="0"/>
              <a:t>State and justify the running time of an iterative solution.</a:t>
            </a:r>
            <a:br>
              <a:rPr lang="en-US" sz="2400" dirty="0"/>
            </a:br>
            <a:endParaRPr lang="en-US" sz="2400" dirty="0"/>
          </a:p>
        </p:txBody>
      </p:sp>
    </p:spTree>
    <p:extLst>
      <p:ext uri="{BB962C8B-B14F-4D97-AF65-F5344CB8AC3E}">
        <p14:creationId xmlns:p14="http://schemas.microsoft.com/office/powerpoint/2010/main" val="3546321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3.2 – Analyze the Dynamic Program</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5"/>
                <a:ext cx="8520600" cy="3461089"/>
              </a:xfrm>
            </p:spPr>
            <p:txBody>
              <a:bodyPr>
                <a:noAutofit/>
              </a:bodyPr>
              <a:lstStyle/>
              <a:p>
                <a:pPr marL="571500" indent="-457200">
                  <a:buFont typeface="Arial" panose="020B0604020202020204" pitchFamily="34" charset="0"/>
                  <a:buAutoNum type="alphaLcParenR"/>
                </a:pPr>
                <a:r>
                  <a:rPr lang="en-US" sz="2400" dirty="0"/>
                  <a:t>Describe a </a:t>
                </a:r>
                <a:r>
                  <a:rPr lang="en-US" sz="2400" dirty="0" err="1"/>
                  <a:t>memoization</a:t>
                </a:r>
                <a:r>
                  <a:rPr lang="en-US" sz="2400" dirty="0"/>
                  <a:t> structure for your algorithm.</a:t>
                </a:r>
                <a:br>
                  <a:rPr lang="en-US" sz="2400" dirty="0"/>
                </a:br>
                <a:r>
                  <a:rPr lang="en-US" altLang="zh-CN" sz="2400" dirty="0">
                    <a:solidFill>
                      <a:srgbClr val="9900FF"/>
                    </a:solidFill>
                    <a:latin typeface="Source Sans Pro"/>
                    <a:ea typeface="Source Sans Pro"/>
                    <a:cs typeface="Source Sans Pro"/>
                    <a:sym typeface="Source Sans Pro"/>
                  </a:rPr>
                  <a:t>We need a (1D) array of size </a:t>
                </a:r>
                <a14:m>
                  <m:oMath xmlns:m="http://schemas.openxmlformats.org/officeDocument/2006/math">
                    <m:r>
                      <a:rPr lang="en-US" altLang="zh-CN" sz="2400" i="1" dirty="0">
                        <a:solidFill>
                          <a:srgbClr val="9900FF"/>
                        </a:solidFill>
                        <a:latin typeface="Cambria Math" panose="02040503050406030204" pitchFamily="18" charset="0"/>
                        <a:ea typeface="Source Sans Pro"/>
                        <a:cs typeface="Source Sans Pro"/>
                        <a:sym typeface="Source Sans Pro"/>
                      </a:rPr>
                      <m:t>𝑛</m:t>
                    </m:r>
                  </m:oMath>
                </a14:m>
                <a:r>
                  <a:rPr lang="en-US" altLang="zh-CN" sz="2400" dirty="0">
                    <a:solidFill>
                      <a:srgbClr val="9900FF"/>
                    </a:solidFill>
                    <a:latin typeface="Source Sans Pro"/>
                    <a:ea typeface="Source Sans Pro"/>
                    <a:cs typeface="Source Sans Pro"/>
                    <a:sym typeface="Source Sans Pro"/>
                  </a:rPr>
                  <a:t>.</a:t>
                </a:r>
                <a:endParaRPr lang="en-US" sz="2400" dirty="0"/>
              </a:p>
              <a:p>
                <a:pPr marL="571500" indent="-457200">
                  <a:buFont typeface="Arial" panose="020B0604020202020204" pitchFamily="34" charset="0"/>
                  <a:buAutoNum type="alphaLcParenR"/>
                </a:pPr>
                <a:r>
                  <a:rPr lang="en-US" sz="2400" dirty="0"/>
                  <a:t>Describe a filling order for your </a:t>
                </a:r>
                <a:r>
                  <a:rPr lang="en-US" sz="2400" dirty="0" err="1"/>
                  <a:t>memoization</a:t>
                </a:r>
                <a:r>
                  <a:rPr lang="en-US" sz="2400" dirty="0"/>
                  <a:t> structure.</a:t>
                </a:r>
                <a:br>
                  <a:rPr lang="en-US" sz="2400" dirty="0"/>
                </a:br>
                <a:r>
                  <a:rPr lang="en-US" altLang="zh-CN" sz="2400" dirty="0">
                    <a:solidFill>
                      <a:srgbClr val="9900FF"/>
                    </a:solidFill>
                    <a:latin typeface="Source Sans Pro"/>
                    <a:ea typeface="Source Sans Pro"/>
                    <a:cs typeface="Source Sans Pro"/>
                    <a:sym typeface="Source Sans Pro"/>
                  </a:rPr>
                  <a:t>We fill from 1 to </a:t>
                </a:r>
                <a14:m>
                  <m:oMath xmlns:m="http://schemas.openxmlformats.org/officeDocument/2006/math">
                    <m:r>
                      <a:rPr lang="en-US" altLang="zh-CN" sz="2400" i="1" dirty="0" smtClean="0">
                        <a:solidFill>
                          <a:srgbClr val="9900FF"/>
                        </a:solidFill>
                        <a:latin typeface="Cambria Math" panose="02040503050406030204" pitchFamily="18" charset="0"/>
                        <a:ea typeface="Source Sans Pro"/>
                        <a:cs typeface="Source Sans Pro"/>
                        <a:sym typeface="Source Sans Pro"/>
                      </a:rPr>
                      <m:t>𝑛</m:t>
                    </m:r>
                  </m:oMath>
                </a14:m>
                <a:r>
                  <a:rPr lang="en-US" altLang="zh-CN" sz="2400" dirty="0">
                    <a:solidFill>
                      <a:srgbClr val="9900FF"/>
                    </a:solidFill>
                    <a:latin typeface="Source Sans Pro"/>
                    <a:ea typeface="Source Sans Pro"/>
                    <a:cs typeface="Source Sans Pro"/>
                    <a:sym typeface="Source Sans Pro"/>
                  </a:rPr>
                  <a:t>.</a:t>
                </a:r>
                <a:endParaRPr lang="en-US" sz="2400" dirty="0"/>
              </a:p>
              <a:p>
                <a:pPr marL="571500" indent="-457200">
                  <a:buFont typeface="Arial" panose="020B0604020202020204" pitchFamily="34" charset="0"/>
                  <a:buAutoNum type="alphaLcParenR"/>
                </a:pPr>
                <a:r>
                  <a:rPr lang="en-US" sz="2400" dirty="0"/>
                  <a:t>State and justify the running time of an iterative solution.</a:t>
                </a:r>
                <a:br>
                  <a:rPr lang="en-US" sz="2400" dirty="0"/>
                </a:br>
                <a:r>
                  <a:rPr lang="en-US" altLang="zh-CN" sz="2400" dirty="0">
                    <a:solidFill>
                      <a:srgbClr val="9900FF"/>
                    </a:solidFill>
                    <a:latin typeface="Source Sans Pro"/>
                    <a:ea typeface="Source Sans Pro"/>
                    <a:cs typeface="Source Sans Pro"/>
                    <a:sym typeface="Source Sans Pro"/>
                  </a:rPr>
                  <a:t> </a:t>
                </a:r>
                <a14:m>
                  <m:oMath xmlns:m="http://schemas.openxmlformats.org/officeDocument/2006/math">
                    <m:r>
                      <a:rPr lang="en-US" altLang="zh-CN" sz="2400" b="0" i="1" smtClean="0">
                        <a:solidFill>
                          <a:srgbClr val="9900FF"/>
                        </a:solidFill>
                        <a:latin typeface="Cambria Math" panose="02040503050406030204" pitchFamily="18" charset="0"/>
                        <a:ea typeface="Source Sans Pro"/>
                        <a:cs typeface="Source Sans Pro"/>
                        <a:sym typeface="Source Sans Pro"/>
                      </a:rPr>
                      <m:t>𝑂</m:t>
                    </m:r>
                    <m:d>
                      <m:dPr>
                        <m:ctrlPr>
                          <a:rPr lang="en-US" altLang="zh-CN" sz="2400" b="0" i="1" smtClean="0">
                            <a:solidFill>
                              <a:srgbClr val="9900FF"/>
                            </a:solidFill>
                            <a:latin typeface="Cambria Math" panose="02040503050406030204" pitchFamily="18" charset="0"/>
                            <a:ea typeface="Source Sans Pro"/>
                            <a:cs typeface="Source Sans Pro"/>
                            <a:sym typeface="Source Sans Pro"/>
                          </a:rPr>
                        </m:ctrlPr>
                      </m:dPr>
                      <m:e>
                        <m:r>
                          <a:rPr lang="en-US" altLang="zh-CN" sz="2400" b="0" i="1" smtClean="0">
                            <a:solidFill>
                              <a:srgbClr val="9900FF"/>
                            </a:solidFill>
                            <a:latin typeface="Cambria Math" panose="02040503050406030204" pitchFamily="18" charset="0"/>
                            <a:ea typeface="Source Sans Pro"/>
                            <a:cs typeface="Source Sans Pro"/>
                            <a:sym typeface="Source Sans Pro"/>
                          </a:rPr>
                          <m:t>𝑛</m:t>
                        </m:r>
                      </m:e>
                    </m:d>
                  </m:oMath>
                </a14:m>
                <a:endParaRPr lang="en-US" altLang="zh-CN" sz="2400" dirty="0"/>
              </a:p>
            </p:txBody>
          </p:sp>
        </mc:Choice>
        <mc:Fallback>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1152475"/>
                <a:ext cx="8520600" cy="3461089"/>
              </a:xfr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2094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6EA-1B42-06FD-715A-3BA7E2EB4F3A}"/>
              </a:ext>
            </a:extLst>
          </p:cNvPr>
          <p:cNvSpPr>
            <a:spLocks noGrp="1"/>
          </p:cNvSpPr>
          <p:nvPr>
            <p:ph type="title"/>
          </p:nvPr>
        </p:nvSpPr>
        <p:spPr/>
        <p:txBody>
          <a:bodyPr/>
          <a:lstStyle/>
          <a:p>
            <a:r>
              <a:rPr lang="en-US" dirty="0"/>
              <a:t>That’s All, Folks!</a:t>
            </a:r>
          </a:p>
        </p:txBody>
      </p:sp>
      <p:sp>
        <p:nvSpPr>
          <p:cNvPr id="3" name="Subtitle 2">
            <a:extLst>
              <a:ext uri="{FF2B5EF4-FFF2-40B4-BE49-F238E27FC236}">
                <a16:creationId xmlns:a16="http://schemas.microsoft.com/office/drawing/2014/main" id="{A9F2599B-EB0D-9A39-C0EB-4705F2350AED}"/>
              </a:ext>
            </a:extLst>
          </p:cNvPr>
          <p:cNvSpPr>
            <a:spLocks noGrp="1"/>
          </p:cNvSpPr>
          <p:nvPr>
            <p:ph type="subTitle" idx="1"/>
          </p:nvPr>
        </p:nvSpPr>
        <p:spPr/>
        <p:txBody>
          <a:bodyPr/>
          <a:lstStyle/>
          <a:p>
            <a:r>
              <a:rPr lang="en-US" dirty="0"/>
              <a:t>Thanks for coming to section this week!</a:t>
            </a:r>
          </a:p>
          <a:p>
            <a:r>
              <a:rPr lang="en-US" dirty="0"/>
              <a:t>Any questions?</a:t>
            </a:r>
          </a:p>
          <a:p>
            <a:endParaRPr lang="en-US" dirty="0"/>
          </a:p>
        </p:txBody>
      </p:sp>
    </p:spTree>
    <p:extLst>
      <p:ext uri="{BB962C8B-B14F-4D97-AF65-F5344CB8AC3E}">
        <p14:creationId xmlns:p14="http://schemas.microsoft.com/office/powerpoint/2010/main" val="425530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3179-1CED-D6DF-465F-4749487F1704}"/>
              </a:ext>
            </a:extLst>
          </p:cNvPr>
          <p:cNvSpPr>
            <a:spLocks noGrp="1"/>
          </p:cNvSpPr>
          <p:nvPr>
            <p:ph type="title"/>
          </p:nvPr>
        </p:nvSpPr>
        <p:spPr/>
        <p:txBody>
          <a:bodyPr>
            <a:normAutofit fontScale="90000"/>
          </a:bodyPr>
          <a:lstStyle/>
          <a:p>
            <a:r>
              <a:rPr lang="en-US" dirty="0"/>
              <a:t>Dynamic Programming Process (from lecture)</a:t>
            </a:r>
          </a:p>
        </p:txBody>
      </p:sp>
      <p:sp>
        <p:nvSpPr>
          <p:cNvPr id="3" name="Text Placeholder 2">
            <a:extLst>
              <a:ext uri="{FF2B5EF4-FFF2-40B4-BE49-F238E27FC236}">
                <a16:creationId xmlns:a16="http://schemas.microsoft.com/office/drawing/2014/main" id="{8B4A796D-C3E2-16AA-2CFA-DD75AF1D8189}"/>
              </a:ext>
            </a:extLst>
          </p:cNvPr>
          <p:cNvSpPr>
            <a:spLocks noGrp="1"/>
          </p:cNvSpPr>
          <p:nvPr>
            <p:ph type="body" idx="1"/>
          </p:nvPr>
        </p:nvSpPr>
        <p:spPr/>
        <p:txBody>
          <a:bodyPr>
            <a:normAutofit/>
          </a:bodyPr>
          <a:lstStyle/>
          <a:p>
            <a:pPr marL="114300" indent="0">
              <a:buNone/>
            </a:pPr>
            <a:r>
              <a:rPr lang="en-US" sz="2400" dirty="0"/>
              <a:t>This is what we’ll do in parts 3 and 4 of our strategy:</a:t>
            </a:r>
          </a:p>
          <a:p>
            <a:pPr>
              <a:buAutoNum type="arabicParenR"/>
            </a:pPr>
            <a:endParaRPr lang="en-US" sz="2400" dirty="0"/>
          </a:p>
          <a:p>
            <a:pPr marL="571500" indent="-457200">
              <a:buSzPct val="100000"/>
              <a:buAutoNum type="arabicPeriod"/>
            </a:pPr>
            <a:r>
              <a:rPr lang="en-US" sz="2400" dirty="0"/>
              <a:t>Define the object you’re looking for. </a:t>
            </a:r>
          </a:p>
          <a:p>
            <a:pPr marL="571500" indent="-457200">
              <a:buSzPct val="100000"/>
              <a:buAutoNum type="arabicPeriod"/>
            </a:pPr>
            <a:r>
              <a:rPr lang="en-US" sz="2400" dirty="0"/>
              <a:t>Write a recurrence to say how to find it.</a:t>
            </a:r>
          </a:p>
          <a:p>
            <a:pPr marL="571500" indent="-457200">
              <a:buSzPct val="100000"/>
              <a:buAutoNum type="arabicPeriod"/>
            </a:pPr>
            <a:r>
              <a:rPr lang="en-US" sz="2400" dirty="0"/>
              <a:t>Design a </a:t>
            </a:r>
            <a:r>
              <a:rPr lang="en-US" sz="2400" dirty="0" err="1"/>
              <a:t>memoization</a:t>
            </a:r>
            <a:r>
              <a:rPr lang="en-US" sz="2400" dirty="0"/>
              <a:t> structure.</a:t>
            </a:r>
          </a:p>
          <a:p>
            <a:pPr marL="571500" indent="-457200">
              <a:buSzPct val="100000"/>
              <a:buAutoNum type="arabicPeriod"/>
            </a:pPr>
            <a:r>
              <a:rPr lang="en-US" sz="2400" dirty="0"/>
              <a:t>Write an iterative algorithm.</a:t>
            </a:r>
          </a:p>
        </p:txBody>
      </p:sp>
    </p:spTree>
    <p:extLst>
      <p:ext uri="{BB962C8B-B14F-4D97-AF65-F5344CB8AC3E}">
        <p14:creationId xmlns:p14="http://schemas.microsoft.com/office/powerpoint/2010/main" val="137728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 – </a:t>
            </a:r>
            <a:r>
              <a:rPr lang="en-US" sz="2700" dirty="0"/>
              <a:t>Lots of fun, with a normal sleep schedule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152474"/>
                <a:ext cx="8520600" cy="3679017"/>
              </a:xfrm>
            </p:spPr>
            <p:txBody>
              <a:bodyPr>
                <a:normAutofit/>
              </a:bodyPr>
              <a:lstStyle/>
              <a:p>
                <a:pPr marL="114300" indent="0">
                  <a:buNone/>
                </a:pPr>
                <a:r>
                  <a:rPr lang="en-US" dirty="0"/>
                  <a:t>You are planning your social calendar for the month. For each day, you can choose to go to a social event or stay in and catch-up on sleep. If you go to a social event, you will enjoy yourself. But you can only go out for two consecutive days – if you go to a social event three days in a row, you’ll fall too far behind on sleep and miss class.</a:t>
                </a:r>
              </a:p>
              <a:p>
                <a:pPr marL="114300" indent="0">
                  <a:buNone/>
                </a:pPr>
                <a:endParaRPr lang="en-US" dirty="0"/>
              </a:p>
              <a:p>
                <a:pPr marL="114300" indent="0">
                  <a:buNone/>
                </a:pPr>
                <a:r>
                  <a:rPr lang="en-US" dirty="0"/>
                  <a:t>Luckily, you have an excellent social sense, so you know exactly how much you will enjoy any of the social events, and have assigned each day an (integer) numerical happiness score (and you know you get 0 enjoyment from staying in and catching up on sleep). You have an array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 </m:t>
                    </m:r>
                  </m:oMath>
                </a14:m>
                <a:r>
                  <a:rPr lang="en-US" dirty="0"/>
                  <a:t>which gives the happiness you would get by going out each day. Your goal is to maximize the sum of the </a:t>
                </a:r>
                <a:r>
                  <a:rPr lang="en-US" dirty="0" err="1"/>
                  <a:t>happinesses</a:t>
                </a:r>
                <a:r>
                  <a:rPr lang="en-US" dirty="0"/>
                  <a:t> for the days you do go out, while not going out for more than two consecutive days.</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1152474"/>
                <a:ext cx="8520600" cy="3679017"/>
              </a:xfrm>
              <a:blipFill>
                <a:blip r:embed="rId3"/>
                <a:stretch>
                  <a:fillRect r="-1073" b="-166"/>
                </a:stretch>
              </a:blipFill>
            </p:spPr>
            <p:txBody>
              <a:bodyPr/>
              <a:lstStyle/>
              <a:p>
                <a:r>
                  <a:rPr lang="en-US">
                    <a:noFill/>
                  </a:rPr>
                  <a:t> </a:t>
                </a:r>
              </a:p>
            </p:txBody>
          </p:sp>
        </mc:Fallback>
      </mc:AlternateContent>
    </p:spTree>
    <p:extLst>
      <p:ext uri="{BB962C8B-B14F-4D97-AF65-F5344CB8AC3E}">
        <p14:creationId xmlns:p14="http://schemas.microsoft.com/office/powerpoint/2010/main" val="385643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BA5E0-1029-3E20-C453-0634DE9D0524}"/>
              </a:ext>
            </a:extLst>
          </p:cNvPr>
          <p:cNvSpPr>
            <a:spLocks noGrp="1"/>
          </p:cNvSpPr>
          <p:nvPr>
            <p:ph type="title"/>
          </p:nvPr>
        </p:nvSpPr>
        <p:spPr/>
        <p:txBody>
          <a:bodyPr/>
          <a:lstStyle/>
          <a:p>
            <a:r>
              <a:rPr lang="en-US" dirty="0"/>
              <a:t>1. Read and Understand the Problem</a:t>
            </a:r>
          </a:p>
        </p:txBody>
      </p:sp>
    </p:spTree>
    <p:extLst>
      <p:ext uri="{BB962C8B-B14F-4D97-AF65-F5344CB8AC3E}">
        <p14:creationId xmlns:p14="http://schemas.microsoft.com/office/powerpoint/2010/main" val="945326898"/>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11322</TotalTime>
  <Words>4195</Words>
  <Application>Microsoft Office PowerPoint</Application>
  <PresentationFormat>全屏显示(16:9)</PresentationFormat>
  <Paragraphs>254</Paragraphs>
  <Slides>66</Slides>
  <Notes>53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66</vt:i4>
      </vt:variant>
    </vt:vector>
  </HeadingPairs>
  <TitlesOfParts>
    <vt:vector size="75" baseType="lpstr">
      <vt:lpstr>Raleway</vt:lpstr>
      <vt:lpstr>Source Sans Pro</vt:lpstr>
      <vt:lpstr>Courier New</vt:lpstr>
      <vt:lpstr>-apple-system</vt:lpstr>
      <vt:lpstr>Cambria Math</vt:lpstr>
      <vt:lpstr>Arial</vt:lpstr>
      <vt:lpstr>Quattrocento Sans</vt:lpstr>
      <vt:lpstr>Source Code Pro</vt:lpstr>
      <vt:lpstr>uw-slides</vt:lpstr>
      <vt:lpstr>CSE 421 Section 5</vt:lpstr>
      <vt:lpstr>Administrivia</vt:lpstr>
      <vt:lpstr>Announcements &amp; Reminders</vt:lpstr>
      <vt:lpstr>Writing a Dynamic Programming Algo</vt:lpstr>
      <vt:lpstr>Dynamic Programming</vt:lpstr>
      <vt:lpstr>The Strategy (SLIGHTLY DIFFERENT FOR DP)</vt:lpstr>
      <vt:lpstr>Dynamic Programming Process (from lecture)</vt:lpstr>
      <vt:lpstr>Problem 1 – Lots of fun, with a normal sleep schedule</vt:lpstr>
      <vt:lpstr>1. Read and Understand the Problem</vt:lpstr>
      <vt:lpstr>Problem 1.1 – Fun &amp; Sleep</vt:lpstr>
      <vt:lpstr>Problem 1.1 – Fun &amp; Sleep</vt:lpstr>
      <vt:lpstr>Problem 1.1 – Fun &amp; Sleep</vt:lpstr>
      <vt:lpstr>Problem 1.1 – Fun &amp; Sleep</vt:lpstr>
      <vt:lpstr>Problem 1.1 – Fun &amp; Sleep</vt:lpstr>
      <vt:lpstr>2. Generate Examples</vt:lpstr>
      <vt:lpstr>Good Examples Help!</vt:lpstr>
      <vt:lpstr>Problem 1.2 – Fun &amp; Sleep</vt:lpstr>
      <vt:lpstr>Problem 1.2 – Fun &amp; Sleep</vt:lpstr>
      <vt:lpstr>Problem 1.2 – Fun &amp; Sleep</vt:lpstr>
      <vt:lpstr>3. Write the Dynamic Program</vt:lpstr>
      <vt:lpstr>Problem 1.3 – Fun &amp; Sleep</vt:lpstr>
      <vt:lpstr>Problem 1.3 – Fun &amp; Sleep</vt:lpstr>
      <vt:lpstr>Problem 1.3 – Fun &amp; Sleep</vt:lpstr>
      <vt:lpstr>Problem 1.3 – Fun &amp; Sleep</vt:lpstr>
      <vt:lpstr>Problem 1.3 – Fun &amp; Sleep</vt:lpstr>
      <vt:lpstr>Problem 1.3 – Fun &amp; Sleep</vt:lpstr>
      <vt:lpstr>Problem 1.3 – Fun &amp; Sleep</vt:lpstr>
      <vt:lpstr>Problem 1.3 – Fun &amp; Sleep</vt:lpstr>
      <vt:lpstr>Problem 1.3 – Fun &amp; Sleep</vt:lpstr>
      <vt:lpstr>Problem 1.3 – Fun &amp; Sleep</vt:lpstr>
      <vt:lpstr>4. Analyze the Dynamic Program</vt:lpstr>
      <vt:lpstr>Problem 1.4 – Fun &amp; Sleep</vt:lpstr>
      <vt:lpstr>Problem 1.4 – Fun &amp; Sleep</vt:lpstr>
      <vt:lpstr>Problem 1.4 – Fun &amp; Sleep</vt:lpstr>
      <vt:lpstr>Problem 1.4 – Fun &amp; Sleep</vt:lpstr>
      <vt:lpstr>Problem 1.4 – Fun &amp; Sleep</vt:lpstr>
      <vt:lpstr>Problem 2:  Longest Increasing Subsequence AGAIN</vt:lpstr>
      <vt:lpstr>Problem 2 – Longest Increasing Subsequence</vt:lpstr>
      <vt:lpstr>Problem 2.1 – Write the Dynamic Program</vt:lpstr>
      <vt:lpstr>Problem 2.1 – Write the Dynamic Program</vt:lpstr>
      <vt:lpstr>Problem 2.1 – Write the Dynamic Program</vt:lpstr>
      <vt:lpstr>Problem 2.1 – Write the Dynamic Program</vt:lpstr>
      <vt:lpstr>Problem 2.1 – Write the Dynamic Program</vt:lpstr>
      <vt:lpstr>Problem 2.1 – Write the Dynamic Program</vt:lpstr>
      <vt:lpstr>Problem 2.1 – Write the Dynamic Program</vt:lpstr>
      <vt:lpstr>Problem 2.1 – Write the Dynamic Program</vt:lpstr>
      <vt:lpstr>Problem 2.1 – Write the Dynamic Program</vt:lpstr>
      <vt:lpstr>Problem 2.2 – Analyze the Dynamic Program</vt:lpstr>
      <vt:lpstr>Problem 2.2 – Analyze the Dynamic Program</vt:lpstr>
      <vt:lpstr>Problem 2.2 – Analyze the Dynamic Program</vt:lpstr>
      <vt:lpstr>Problem 2.2 – Analyze the Dynamic Program</vt:lpstr>
      <vt:lpstr>Problem 2.2 – Analyze the Dynamic Program</vt:lpstr>
      <vt:lpstr>Problem 2.2 – Analyze the Dynamic Program</vt:lpstr>
      <vt:lpstr>Problem 2.2 – Analyze the Dynamic Program</vt:lpstr>
      <vt:lpstr>Problem 3:  Delete and Earn</vt:lpstr>
      <vt:lpstr>Problem 3 Delete and Earn (Leetcode 740)</vt:lpstr>
      <vt:lpstr>Problem 3.1 – Write the Dynamic Program</vt:lpstr>
      <vt:lpstr>Problem 3.1 – Write the Dynamic Program</vt:lpstr>
      <vt:lpstr>Problem 3.1 – Write the Dynamic Program</vt:lpstr>
      <vt:lpstr>Problem 3.1 – Write the Dynamic Program</vt:lpstr>
      <vt:lpstr>Problem 3.1 – Write the Dynamic Program</vt:lpstr>
      <vt:lpstr>Problem 3.1 – Write the Dynamic Program</vt:lpstr>
      <vt:lpstr>Problem 3.1 – Write the Dynamic Program</vt:lpstr>
      <vt:lpstr>Problem 3.2 – Analyze the Dynamic Program</vt:lpstr>
      <vt:lpstr>Problem 3.2 – Analyze the Dynamic Program</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cp:lastModifiedBy>Origami Yanagi</cp:lastModifiedBy>
  <cp:revision>10</cp:revision>
  <dcterms:modified xsi:type="dcterms:W3CDTF">2024-01-31T20:58:37Z</dcterms:modified>
</cp:coreProperties>
</file>